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7" r:id="rId3"/>
    <p:sldId id="329" r:id="rId4"/>
    <p:sldId id="332" r:id="rId5"/>
    <p:sldId id="331" r:id="rId6"/>
    <p:sldId id="330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C60"/>
    <a:srgbClr val="F9690E"/>
    <a:srgbClr val="FFDE75"/>
    <a:srgbClr val="AFF8B1"/>
    <a:srgbClr val="FB4039"/>
    <a:srgbClr val="3F3F41"/>
    <a:srgbClr val="42DF9A"/>
    <a:srgbClr val="90E39F"/>
    <a:srgbClr val="4CA096"/>
    <a:srgbClr val="131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ECDFF6"/>
            </a:gs>
            <a:gs pos="100000">
              <a:srgbClr val="7030A0">
                <a:lumMod val="16000"/>
                <a:lumOff val="84000"/>
              </a:srgbClr>
            </a:gs>
            <a:gs pos="8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 userDrawn="1"/>
        </p:nvSpPr>
        <p:spPr>
          <a:xfrm>
            <a:off x="3377049" y="710049"/>
            <a:ext cx="5437903" cy="5437903"/>
          </a:xfrm>
          <a:prstGeom prst="ellipse">
            <a:avLst/>
          </a:prstGeom>
          <a:gradFill>
            <a:gsLst>
              <a:gs pos="100000">
                <a:srgbClr val="00B0F0"/>
              </a:gs>
              <a:gs pos="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9070566">
            <a:off x="1898355" y="4965793"/>
            <a:ext cx="2611471" cy="405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9070566">
            <a:off x="7274878" y="2470457"/>
            <a:ext cx="3230742" cy="5011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19070566">
            <a:off x="6534177" y="1103559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9070566">
            <a:off x="2007395" y="4265528"/>
            <a:ext cx="2649160" cy="2821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9070566">
            <a:off x="7691603" y="1202589"/>
            <a:ext cx="3039071" cy="5659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106057" y="1645920"/>
            <a:ext cx="5979886" cy="3566160"/>
            <a:chOff x="3120571" y="1041400"/>
            <a:chExt cx="5979886" cy="4775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272972" y="1184248"/>
              <a:ext cx="5687422" cy="450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ame 5"/>
            <p:cNvSpPr/>
            <p:nvPr userDrawn="1"/>
          </p:nvSpPr>
          <p:spPr>
            <a:xfrm>
              <a:off x="3120571" y="1041400"/>
              <a:ext cx="5979886" cy="4775200"/>
            </a:xfrm>
            <a:prstGeom prst="frame">
              <a:avLst>
                <a:gd name="adj1" fmla="val 5439"/>
              </a:avLst>
            </a:prstGeom>
            <a:solidFill>
              <a:srgbClr val="3F3F4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Shape 9">
            <a:extLst>
              <a:ext uri="{FF2B5EF4-FFF2-40B4-BE49-F238E27FC236}">
                <a16:creationId xmlns:a16="http://schemas.microsoft.com/office/drawing/2014/main" xmlns="" id="{9AE1E74B-28DA-4575-9FCD-5EA3699C41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382" y="2975067"/>
            <a:ext cx="5185236" cy="907867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buSzPct val="100000"/>
              <a:defRPr sz="4400"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 dirty="0"/>
          </a:p>
        </p:txBody>
      </p:sp>
      <p:sp>
        <p:nvSpPr>
          <p:cNvPr id="9" name="Rounded Rectangle 8"/>
          <p:cNvSpPr/>
          <p:nvPr userDrawn="1"/>
        </p:nvSpPr>
        <p:spPr>
          <a:xfrm rot="19070566">
            <a:off x="4437590" y="1191395"/>
            <a:ext cx="2649160" cy="27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4404522" y="2253334"/>
            <a:ext cx="300192" cy="300481"/>
          </a:xfrm>
          <a:prstGeom prst="ellipse">
            <a:avLst/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9070566">
            <a:off x="8093779" y="3691786"/>
            <a:ext cx="1976759" cy="27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7916758" y="4544131"/>
            <a:ext cx="300192" cy="300481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9070566">
            <a:off x="2284833" y="2754309"/>
            <a:ext cx="1976759" cy="27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19070566">
            <a:off x="582594" y="3809003"/>
            <a:ext cx="4100546" cy="734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>
            <a:off x="2892387" y="1826693"/>
            <a:ext cx="373061" cy="373420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9070566">
            <a:off x="6456207" y="5139886"/>
            <a:ext cx="3176346" cy="569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9070566">
            <a:off x="2763961" y="5085703"/>
            <a:ext cx="2255088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9070566" flipV="1">
            <a:off x="1416303" y="2206519"/>
            <a:ext cx="4100546" cy="45719"/>
          </a:xfrm>
          <a:prstGeom prst="roundRect">
            <a:avLst>
              <a:gd name="adj" fmla="val 50000"/>
            </a:avLst>
          </a:prstGeom>
          <a:solidFill>
            <a:srgbClr val="3F3F4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6457340" y="1487131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4122889" y="5308982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mall">
    <p:bg>
      <p:bgPr>
        <a:gradFill>
          <a:gsLst>
            <a:gs pos="47000">
              <a:schemeClr val="bg1"/>
            </a:gs>
            <a:gs pos="100000">
              <a:srgbClr val="00B0F0">
                <a:lumMod val="19000"/>
                <a:lumOff val="81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2560019" cy="6749143"/>
            <a:chOff x="0" y="0"/>
            <a:chExt cx="1596571" cy="4209143"/>
          </a:xfrm>
        </p:grpSpPr>
        <p:sp>
          <p:nvSpPr>
            <p:cNvPr id="15" name="Freeform 14"/>
            <p:cNvSpPr/>
            <p:nvPr userDrawn="1"/>
          </p:nvSpPr>
          <p:spPr>
            <a:xfrm rot="5400000">
              <a:off x="61891" y="1135254"/>
              <a:ext cx="2669933" cy="399426"/>
            </a:xfrm>
            <a:custGeom>
              <a:avLst/>
              <a:gdLst>
                <a:gd name="connsiteX0" fmla="*/ 0 w 2264839"/>
                <a:gd name="connsiteY0" fmla="*/ 390506 h 390506"/>
                <a:gd name="connsiteX1" fmla="*/ 0 w 2264839"/>
                <a:gd name="connsiteY1" fmla="*/ 0 h 390506"/>
                <a:gd name="connsiteX2" fmla="*/ 2069586 w 2264839"/>
                <a:gd name="connsiteY2" fmla="*/ 0 h 390506"/>
                <a:gd name="connsiteX3" fmla="*/ 2264839 w 2264839"/>
                <a:gd name="connsiteY3" fmla="*/ 195253 h 390506"/>
                <a:gd name="connsiteX4" fmla="*/ 2069586 w 2264839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839" h="390506">
                  <a:moveTo>
                    <a:pt x="0" y="390506"/>
                  </a:moveTo>
                  <a:lnTo>
                    <a:pt x="0" y="0"/>
                  </a:lnTo>
                  <a:lnTo>
                    <a:pt x="2069586" y="0"/>
                  </a:lnTo>
                  <a:cubicBezTo>
                    <a:pt x="2177421" y="0"/>
                    <a:pt x="2264839" y="87418"/>
                    <a:pt x="2264839" y="195253"/>
                  </a:cubicBezTo>
                  <a:cubicBezTo>
                    <a:pt x="2264839" y="303088"/>
                    <a:pt x="2177421" y="390506"/>
                    <a:pt x="2069586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-563114" y="1361966"/>
              <a:ext cx="3123358" cy="399426"/>
            </a:xfrm>
            <a:custGeom>
              <a:avLst/>
              <a:gdLst>
                <a:gd name="connsiteX0" fmla="*/ 0 w 2649468"/>
                <a:gd name="connsiteY0" fmla="*/ 390506 h 390506"/>
                <a:gd name="connsiteX1" fmla="*/ 0 w 2649468"/>
                <a:gd name="connsiteY1" fmla="*/ 0 h 390506"/>
                <a:gd name="connsiteX2" fmla="*/ 2454215 w 2649468"/>
                <a:gd name="connsiteY2" fmla="*/ 0 h 390506"/>
                <a:gd name="connsiteX3" fmla="*/ 2649468 w 2649468"/>
                <a:gd name="connsiteY3" fmla="*/ 195253 h 390506"/>
                <a:gd name="connsiteX4" fmla="*/ 2454215 w 2649468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468" h="390506">
                  <a:moveTo>
                    <a:pt x="0" y="390506"/>
                  </a:moveTo>
                  <a:lnTo>
                    <a:pt x="0" y="0"/>
                  </a:lnTo>
                  <a:lnTo>
                    <a:pt x="2454215" y="0"/>
                  </a:lnTo>
                  <a:cubicBezTo>
                    <a:pt x="2562050" y="0"/>
                    <a:pt x="2649468" y="87418"/>
                    <a:pt x="2649468" y="195253"/>
                  </a:cubicBezTo>
                  <a:cubicBezTo>
                    <a:pt x="2649468" y="303088"/>
                    <a:pt x="2562050" y="390506"/>
                    <a:pt x="2454215" y="390506"/>
                  </a:cubicBezTo>
                  <a:close/>
                </a:path>
              </a:pathLst>
            </a:custGeom>
            <a:gradFill flip="none" rotWithShape="1">
              <a:gsLst>
                <a:gs pos="81576">
                  <a:srgbClr val="7030A0">
                    <a:lumMod val="57000"/>
                    <a:lumOff val="43000"/>
                  </a:srgbClr>
                </a:gs>
                <a:gs pos="0">
                  <a:srgbClr val="7030A0">
                    <a:lumMod val="7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 rot="16200000">
              <a:off x="-1904859" y="1904859"/>
              <a:ext cx="4209143" cy="399426"/>
            </a:xfrm>
            <a:custGeom>
              <a:avLst/>
              <a:gdLst>
                <a:gd name="connsiteX0" fmla="*/ 3570513 w 3570513"/>
                <a:gd name="connsiteY0" fmla="*/ 0 h 390506"/>
                <a:gd name="connsiteX1" fmla="*/ 3570513 w 3570513"/>
                <a:gd name="connsiteY1" fmla="*/ 390506 h 390506"/>
                <a:gd name="connsiteX2" fmla="*/ 195253 w 3570513"/>
                <a:gd name="connsiteY2" fmla="*/ 390506 h 390506"/>
                <a:gd name="connsiteX3" fmla="*/ 0 w 3570513"/>
                <a:gd name="connsiteY3" fmla="*/ 195253 h 390506"/>
                <a:gd name="connsiteX4" fmla="*/ 195253 w 3570513"/>
                <a:gd name="connsiteY4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513" h="390506">
                  <a:moveTo>
                    <a:pt x="3570513" y="0"/>
                  </a:moveTo>
                  <a:lnTo>
                    <a:pt x="3570513" y="390506"/>
                  </a:lnTo>
                  <a:lnTo>
                    <a:pt x="195253" y="390506"/>
                  </a:lnTo>
                  <a:cubicBezTo>
                    <a:pt x="87418" y="390506"/>
                    <a:pt x="0" y="303088"/>
                    <a:pt x="0" y="195253"/>
                  </a:cubicBezTo>
                  <a:cubicBezTo>
                    <a:pt x="0" y="87418"/>
                    <a:pt x="87418" y="0"/>
                    <a:pt x="1952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CA096">
                    <a:lumMod val="62000"/>
                  </a:srgbClr>
                </a:gs>
                <a:gs pos="100000">
                  <a:srgbClr val="90E39F">
                    <a:lumMod val="74000"/>
                    <a:alpha val="89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rot="5400000">
              <a:off x="-1229528" y="1628955"/>
              <a:ext cx="3657334" cy="399426"/>
            </a:xfrm>
            <a:custGeom>
              <a:avLst/>
              <a:gdLst>
                <a:gd name="connsiteX0" fmla="*/ 0 w 3102427"/>
                <a:gd name="connsiteY0" fmla="*/ 390506 h 390506"/>
                <a:gd name="connsiteX1" fmla="*/ 0 w 3102427"/>
                <a:gd name="connsiteY1" fmla="*/ 0 h 390506"/>
                <a:gd name="connsiteX2" fmla="*/ 2907174 w 3102427"/>
                <a:gd name="connsiteY2" fmla="*/ 0 h 390506"/>
                <a:gd name="connsiteX3" fmla="*/ 3102427 w 3102427"/>
                <a:gd name="connsiteY3" fmla="*/ 195253 h 390506"/>
                <a:gd name="connsiteX4" fmla="*/ 2907174 w 3102427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427" h="390506">
                  <a:moveTo>
                    <a:pt x="0" y="390506"/>
                  </a:moveTo>
                  <a:lnTo>
                    <a:pt x="0" y="0"/>
                  </a:lnTo>
                  <a:lnTo>
                    <a:pt x="2907174" y="0"/>
                  </a:lnTo>
                  <a:cubicBezTo>
                    <a:pt x="3015009" y="0"/>
                    <a:pt x="3102427" y="87418"/>
                    <a:pt x="3102427" y="195253"/>
                  </a:cubicBezTo>
                  <a:cubicBezTo>
                    <a:pt x="3102427" y="303088"/>
                    <a:pt x="3015009" y="390506"/>
                    <a:pt x="2907174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lumMod val="66000"/>
                    <a:lumOff val="34000"/>
                  </a:srgbClr>
                </a:gs>
                <a:gs pos="100000">
                  <a:srgbClr val="0070C0">
                    <a:lumMod val="69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62857" y="1513115"/>
            <a:ext cx="11466286" cy="3831771"/>
            <a:chOff x="3120571" y="1041400"/>
            <a:chExt cx="5979886" cy="4775200"/>
          </a:xfrm>
        </p:grpSpPr>
        <p:sp>
          <p:nvSpPr>
            <p:cNvPr id="5" name="Rectangle 4"/>
            <p:cNvSpPr/>
            <p:nvPr userDrawn="1"/>
          </p:nvSpPr>
          <p:spPr>
            <a:xfrm>
              <a:off x="3171461" y="1184248"/>
              <a:ext cx="5788932" cy="4503057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ame 5"/>
            <p:cNvSpPr/>
            <p:nvPr userDrawn="1"/>
          </p:nvSpPr>
          <p:spPr>
            <a:xfrm>
              <a:off x="3120571" y="1041400"/>
              <a:ext cx="5979886" cy="4775200"/>
            </a:xfrm>
            <a:prstGeom prst="frame">
              <a:avLst>
                <a:gd name="adj1" fmla="val 2903"/>
              </a:avLst>
            </a:prstGeom>
            <a:solidFill>
              <a:srgbClr val="3F3F4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Shape 78"/>
          <p:cNvSpPr txBox="1">
            <a:spLocks noGrp="1"/>
          </p:cNvSpPr>
          <p:nvPr>
            <p:ph type="title"/>
          </p:nvPr>
        </p:nvSpPr>
        <p:spPr>
          <a:xfrm>
            <a:off x="867400" y="1848865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>
            <p:ph type="body" idx="1"/>
          </p:nvPr>
        </p:nvSpPr>
        <p:spPr>
          <a:xfrm>
            <a:off x="887420" y="2780896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7" name="Rounded Rectangle 6"/>
          <p:cNvSpPr/>
          <p:nvPr userDrawn="1"/>
        </p:nvSpPr>
        <p:spPr>
          <a:xfrm rot="19070566">
            <a:off x="6267206" y="5392657"/>
            <a:ext cx="2046814" cy="45719"/>
          </a:xfrm>
          <a:prstGeom prst="roundRect">
            <a:avLst>
              <a:gd name="adj" fmla="val 50000"/>
            </a:avLst>
          </a:prstGeom>
          <a:solidFill>
            <a:srgbClr val="3F3F4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9070566">
            <a:off x="10343934" y="1665454"/>
            <a:ext cx="2041518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C00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9070566">
            <a:off x="9861802" y="894172"/>
            <a:ext cx="2257708" cy="405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1576">
                <a:srgbClr val="7030A0">
                  <a:lumMod val="57000"/>
                  <a:lumOff val="43000"/>
                </a:srgbClr>
              </a:gs>
              <a:gs pos="0">
                <a:srgbClr val="7030A0">
                  <a:lumMod val="70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9070566">
            <a:off x="6965677" y="5093142"/>
            <a:ext cx="1813307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950001" y="2021097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9070566">
            <a:off x="10245546" y="1349205"/>
            <a:ext cx="1896222" cy="1994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6471404" y="5066234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mall">
    <p:bg>
      <p:bgPr>
        <a:gradFill>
          <a:gsLst>
            <a:gs pos="47000">
              <a:schemeClr val="bg1"/>
            </a:gs>
            <a:gs pos="100000">
              <a:srgbClr val="00B0F0">
                <a:lumMod val="19000"/>
                <a:lumOff val="81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9755792" y="-1"/>
            <a:ext cx="2436719" cy="6424078"/>
            <a:chOff x="9741278" y="-1"/>
            <a:chExt cx="2436719" cy="6424078"/>
          </a:xfrm>
        </p:grpSpPr>
        <p:sp>
          <p:nvSpPr>
            <p:cNvPr id="5" name="Freeform 4"/>
            <p:cNvSpPr/>
            <p:nvPr userDrawn="1"/>
          </p:nvSpPr>
          <p:spPr>
            <a:xfrm rot="16200000" flipH="1">
              <a:off x="8008632" y="1732647"/>
              <a:ext cx="4074904" cy="609612"/>
            </a:xfrm>
            <a:custGeom>
              <a:avLst/>
              <a:gdLst>
                <a:gd name="connsiteX0" fmla="*/ 0 w 2264839"/>
                <a:gd name="connsiteY0" fmla="*/ 390506 h 390506"/>
                <a:gd name="connsiteX1" fmla="*/ 0 w 2264839"/>
                <a:gd name="connsiteY1" fmla="*/ 0 h 390506"/>
                <a:gd name="connsiteX2" fmla="*/ 2069586 w 2264839"/>
                <a:gd name="connsiteY2" fmla="*/ 0 h 390506"/>
                <a:gd name="connsiteX3" fmla="*/ 2264839 w 2264839"/>
                <a:gd name="connsiteY3" fmla="*/ 195253 h 390506"/>
                <a:gd name="connsiteX4" fmla="*/ 2069586 w 2264839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839" h="390506">
                  <a:moveTo>
                    <a:pt x="0" y="390506"/>
                  </a:moveTo>
                  <a:lnTo>
                    <a:pt x="0" y="0"/>
                  </a:lnTo>
                  <a:lnTo>
                    <a:pt x="2069586" y="0"/>
                  </a:lnTo>
                  <a:cubicBezTo>
                    <a:pt x="2177421" y="0"/>
                    <a:pt x="2264839" y="87418"/>
                    <a:pt x="2264839" y="195253"/>
                  </a:cubicBezTo>
                  <a:cubicBezTo>
                    <a:pt x="2264839" y="303088"/>
                    <a:pt x="2177421" y="390506"/>
                    <a:pt x="2069586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6" name="Freeform 5"/>
            <p:cNvSpPr/>
            <p:nvPr userDrawn="1"/>
          </p:nvSpPr>
          <p:spPr>
            <a:xfrm rot="16200000" flipH="1">
              <a:off x="8270501" y="2078659"/>
              <a:ext cx="4766931" cy="609612"/>
            </a:xfrm>
            <a:custGeom>
              <a:avLst/>
              <a:gdLst>
                <a:gd name="connsiteX0" fmla="*/ 0 w 2649468"/>
                <a:gd name="connsiteY0" fmla="*/ 390506 h 390506"/>
                <a:gd name="connsiteX1" fmla="*/ 0 w 2649468"/>
                <a:gd name="connsiteY1" fmla="*/ 0 h 390506"/>
                <a:gd name="connsiteX2" fmla="*/ 2454215 w 2649468"/>
                <a:gd name="connsiteY2" fmla="*/ 0 h 390506"/>
                <a:gd name="connsiteX3" fmla="*/ 2649468 w 2649468"/>
                <a:gd name="connsiteY3" fmla="*/ 195253 h 390506"/>
                <a:gd name="connsiteX4" fmla="*/ 2454215 w 2649468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468" h="390506">
                  <a:moveTo>
                    <a:pt x="0" y="390506"/>
                  </a:moveTo>
                  <a:lnTo>
                    <a:pt x="0" y="0"/>
                  </a:lnTo>
                  <a:lnTo>
                    <a:pt x="2454215" y="0"/>
                  </a:lnTo>
                  <a:cubicBezTo>
                    <a:pt x="2562050" y="0"/>
                    <a:pt x="2649468" y="87418"/>
                    <a:pt x="2649468" y="195253"/>
                  </a:cubicBezTo>
                  <a:cubicBezTo>
                    <a:pt x="2649468" y="303088"/>
                    <a:pt x="2562050" y="390506"/>
                    <a:pt x="2454215" y="390506"/>
                  </a:cubicBezTo>
                  <a:close/>
                </a:path>
              </a:pathLst>
            </a:custGeom>
            <a:gradFill flip="none" rotWithShape="1">
              <a:gsLst>
                <a:gs pos="81576">
                  <a:srgbClr val="7030A0">
                    <a:lumMod val="57000"/>
                    <a:lumOff val="43000"/>
                  </a:srgbClr>
                </a:gs>
                <a:gs pos="0">
                  <a:srgbClr val="7030A0">
                    <a:lumMod val="7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>
            <a:xfrm rot="5400000" flipH="1">
              <a:off x="8661152" y="2907233"/>
              <a:ext cx="6424077" cy="609612"/>
            </a:xfrm>
            <a:custGeom>
              <a:avLst/>
              <a:gdLst>
                <a:gd name="connsiteX0" fmla="*/ 3570513 w 3570513"/>
                <a:gd name="connsiteY0" fmla="*/ 0 h 390506"/>
                <a:gd name="connsiteX1" fmla="*/ 3570513 w 3570513"/>
                <a:gd name="connsiteY1" fmla="*/ 390506 h 390506"/>
                <a:gd name="connsiteX2" fmla="*/ 195253 w 3570513"/>
                <a:gd name="connsiteY2" fmla="*/ 390506 h 390506"/>
                <a:gd name="connsiteX3" fmla="*/ 0 w 3570513"/>
                <a:gd name="connsiteY3" fmla="*/ 195253 h 390506"/>
                <a:gd name="connsiteX4" fmla="*/ 195253 w 3570513"/>
                <a:gd name="connsiteY4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513" h="390506">
                  <a:moveTo>
                    <a:pt x="3570513" y="0"/>
                  </a:moveTo>
                  <a:lnTo>
                    <a:pt x="3570513" y="390506"/>
                  </a:lnTo>
                  <a:lnTo>
                    <a:pt x="195253" y="390506"/>
                  </a:lnTo>
                  <a:cubicBezTo>
                    <a:pt x="87418" y="390506"/>
                    <a:pt x="0" y="303088"/>
                    <a:pt x="0" y="195253"/>
                  </a:cubicBezTo>
                  <a:cubicBezTo>
                    <a:pt x="0" y="87418"/>
                    <a:pt x="87418" y="0"/>
                    <a:pt x="1952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CA096">
                    <a:lumMod val="62000"/>
                  </a:srgbClr>
                </a:gs>
                <a:gs pos="100000">
                  <a:srgbClr val="90E39F">
                    <a:lumMod val="74000"/>
                    <a:alpha val="89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>
            <a:xfrm rot="16200000" flipH="1">
              <a:off x="8472631" y="2486143"/>
              <a:ext cx="5581895" cy="609612"/>
            </a:xfrm>
            <a:custGeom>
              <a:avLst/>
              <a:gdLst>
                <a:gd name="connsiteX0" fmla="*/ 0 w 3102427"/>
                <a:gd name="connsiteY0" fmla="*/ 390506 h 390506"/>
                <a:gd name="connsiteX1" fmla="*/ 0 w 3102427"/>
                <a:gd name="connsiteY1" fmla="*/ 0 h 390506"/>
                <a:gd name="connsiteX2" fmla="*/ 2907174 w 3102427"/>
                <a:gd name="connsiteY2" fmla="*/ 0 h 390506"/>
                <a:gd name="connsiteX3" fmla="*/ 3102427 w 3102427"/>
                <a:gd name="connsiteY3" fmla="*/ 195253 h 390506"/>
                <a:gd name="connsiteX4" fmla="*/ 2907174 w 3102427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427" h="390506">
                  <a:moveTo>
                    <a:pt x="0" y="390506"/>
                  </a:moveTo>
                  <a:lnTo>
                    <a:pt x="0" y="0"/>
                  </a:lnTo>
                  <a:lnTo>
                    <a:pt x="2907174" y="0"/>
                  </a:lnTo>
                  <a:cubicBezTo>
                    <a:pt x="3015009" y="0"/>
                    <a:pt x="3102427" y="87418"/>
                    <a:pt x="3102427" y="195253"/>
                  </a:cubicBezTo>
                  <a:cubicBezTo>
                    <a:pt x="3102427" y="303088"/>
                    <a:pt x="3015009" y="390506"/>
                    <a:pt x="2907174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lumMod val="66000"/>
                    <a:lumOff val="34000"/>
                  </a:srgbClr>
                </a:gs>
                <a:gs pos="100000">
                  <a:srgbClr val="0070C0">
                    <a:lumMod val="69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556309" y="1513115"/>
            <a:ext cx="11466286" cy="3831771"/>
            <a:chOff x="3120571" y="1041400"/>
            <a:chExt cx="5979886" cy="4775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171461" y="1184248"/>
              <a:ext cx="5788932" cy="4503057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ame 10"/>
            <p:cNvSpPr/>
            <p:nvPr userDrawn="1"/>
          </p:nvSpPr>
          <p:spPr>
            <a:xfrm>
              <a:off x="3120571" y="1041400"/>
              <a:ext cx="5979886" cy="4775200"/>
            </a:xfrm>
            <a:prstGeom prst="frame">
              <a:avLst>
                <a:gd name="adj1" fmla="val 2903"/>
              </a:avLst>
            </a:prstGeom>
            <a:solidFill>
              <a:srgbClr val="3F3F4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11"/>
          <p:cNvSpPr/>
          <p:nvPr userDrawn="1"/>
        </p:nvSpPr>
        <p:spPr>
          <a:xfrm rot="2529434" flipH="1">
            <a:off x="4071432" y="5392657"/>
            <a:ext cx="2046814" cy="45719"/>
          </a:xfrm>
          <a:prstGeom prst="roundRect">
            <a:avLst>
              <a:gd name="adj" fmla="val 50000"/>
            </a:avLst>
          </a:prstGeom>
          <a:solidFill>
            <a:srgbClr val="3F3F4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529434" flipH="1">
            <a:off x="0" y="1665454"/>
            <a:ext cx="2041518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C00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529434" flipH="1">
            <a:off x="265942" y="894172"/>
            <a:ext cx="2257708" cy="405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1576">
                <a:srgbClr val="7030A0">
                  <a:lumMod val="57000"/>
                  <a:lumOff val="43000"/>
                </a:srgbClr>
              </a:gs>
              <a:gs pos="0">
                <a:srgbClr val="7030A0">
                  <a:lumMod val="70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529434" flipH="1">
            <a:off x="3606468" y="5093142"/>
            <a:ext cx="1813307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flipH="1">
            <a:off x="1902794" y="2021097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2529434" flipH="1">
            <a:off x="243684" y="1349205"/>
            <a:ext cx="1896222" cy="1994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flipH="1">
            <a:off x="5381391" y="5066234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Shape 78"/>
          <p:cNvSpPr txBox="1">
            <a:spLocks noGrp="1"/>
          </p:cNvSpPr>
          <p:nvPr userDrawn="1">
            <p:ph type="title"/>
          </p:nvPr>
        </p:nvSpPr>
        <p:spPr>
          <a:xfrm>
            <a:off x="6998248" y="1845049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 userDrawn="1">
            <p:ph type="body" idx="1"/>
          </p:nvPr>
        </p:nvSpPr>
        <p:spPr>
          <a:xfrm>
            <a:off x="7018268" y="2777080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68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ig">
    <p:bg>
      <p:bgPr>
        <a:gradFill>
          <a:gsLst>
            <a:gs pos="37000">
              <a:schemeClr val="bg1"/>
            </a:gs>
            <a:gs pos="100000">
              <a:srgbClr val="00B0F0">
                <a:lumMod val="19000"/>
                <a:lumOff val="81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41"/>
          <p:cNvSpPr/>
          <p:nvPr userDrawn="1"/>
        </p:nvSpPr>
        <p:spPr>
          <a:xfrm>
            <a:off x="576485" y="510540"/>
            <a:ext cx="11039031" cy="5836920"/>
          </a:xfrm>
          <a:prstGeom prst="frame">
            <a:avLst>
              <a:gd name="adj1" fmla="val 966"/>
            </a:avLst>
          </a:prstGeom>
          <a:solidFill>
            <a:srgbClr val="3F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"/>
            <a:ext cx="699188" cy="1843314"/>
            <a:chOff x="0" y="0"/>
            <a:chExt cx="1596571" cy="4209143"/>
          </a:xfrm>
        </p:grpSpPr>
        <p:sp>
          <p:nvSpPr>
            <p:cNvPr id="4" name="Freeform 3"/>
            <p:cNvSpPr/>
            <p:nvPr userDrawn="1"/>
          </p:nvSpPr>
          <p:spPr>
            <a:xfrm rot="5400000">
              <a:off x="61891" y="1135254"/>
              <a:ext cx="2669933" cy="399426"/>
            </a:xfrm>
            <a:custGeom>
              <a:avLst/>
              <a:gdLst>
                <a:gd name="connsiteX0" fmla="*/ 0 w 2264839"/>
                <a:gd name="connsiteY0" fmla="*/ 390506 h 390506"/>
                <a:gd name="connsiteX1" fmla="*/ 0 w 2264839"/>
                <a:gd name="connsiteY1" fmla="*/ 0 h 390506"/>
                <a:gd name="connsiteX2" fmla="*/ 2069586 w 2264839"/>
                <a:gd name="connsiteY2" fmla="*/ 0 h 390506"/>
                <a:gd name="connsiteX3" fmla="*/ 2264839 w 2264839"/>
                <a:gd name="connsiteY3" fmla="*/ 195253 h 390506"/>
                <a:gd name="connsiteX4" fmla="*/ 2069586 w 2264839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839" h="390506">
                  <a:moveTo>
                    <a:pt x="0" y="390506"/>
                  </a:moveTo>
                  <a:lnTo>
                    <a:pt x="0" y="0"/>
                  </a:lnTo>
                  <a:lnTo>
                    <a:pt x="2069586" y="0"/>
                  </a:lnTo>
                  <a:cubicBezTo>
                    <a:pt x="2177421" y="0"/>
                    <a:pt x="2264839" y="87418"/>
                    <a:pt x="2264839" y="195253"/>
                  </a:cubicBezTo>
                  <a:cubicBezTo>
                    <a:pt x="2264839" y="303088"/>
                    <a:pt x="2177421" y="390506"/>
                    <a:pt x="2069586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rot="5400000">
              <a:off x="-563114" y="1361966"/>
              <a:ext cx="3123358" cy="399426"/>
            </a:xfrm>
            <a:custGeom>
              <a:avLst/>
              <a:gdLst>
                <a:gd name="connsiteX0" fmla="*/ 0 w 2649468"/>
                <a:gd name="connsiteY0" fmla="*/ 390506 h 390506"/>
                <a:gd name="connsiteX1" fmla="*/ 0 w 2649468"/>
                <a:gd name="connsiteY1" fmla="*/ 0 h 390506"/>
                <a:gd name="connsiteX2" fmla="*/ 2454215 w 2649468"/>
                <a:gd name="connsiteY2" fmla="*/ 0 h 390506"/>
                <a:gd name="connsiteX3" fmla="*/ 2649468 w 2649468"/>
                <a:gd name="connsiteY3" fmla="*/ 195253 h 390506"/>
                <a:gd name="connsiteX4" fmla="*/ 2454215 w 2649468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468" h="390506">
                  <a:moveTo>
                    <a:pt x="0" y="390506"/>
                  </a:moveTo>
                  <a:lnTo>
                    <a:pt x="0" y="0"/>
                  </a:lnTo>
                  <a:lnTo>
                    <a:pt x="2454215" y="0"/>
                  </a:lnTo>
                  <a:cubicBezTo>
                    <a:pt x="2562050" y="0"/>
                    <a:pt x="2649468" y="87418"/>
                    <a:pt x="2649468" y="195253"/>
                  </a:cubicBezTo>
                  <a:cubicBezTo>
                    <a:pt x="2649468" y="303088"/>
                    <a:pt x="2562050" y="390506"/>
                    <a:pt x="2454215" y="390506"/>
                  </a:cubicBezTo>
                  <a:close/>
                </a:path>
              </a:pathLst>
            </a:custGeom>
            <a:gradFill flip="none" rotWithShape="1">
              <a:gsLst>
                <a:gs pos="81576">
                  <a:srgbClr val="7030A0">
                    <a:lumMod val="57000"/>
                    <a:lumOff val="43000"/>
                  </a:srgbClr>
                </a:gs>
                <a:gs pos="0">
                  <a:srgbClr val="7030A0">
                    <a:lumMod val="7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6" name="Freeform 5"/>
            <p:cNvSpPr/>
            <p:nvPr userDrawn="1"/>
          </p:nvSpPr>
          <p:spPr>
            <a:xfrm rot="16200000">
              <a:off x="-1904859" y="1904859"/>
              <a:ext cx="4209143" cy="399426"/>
            </a:xfrm>
            <a:custGeom>
              <a:avLst/>
              <a:gdLst>
                <a:gd name="connsiteX0" fmla="*/ 3570513 w 3570513"/>
                <a:gd name="connsiteY0" fmla="*/ 0 h 390506"/>
                <a:gd name="connsiteX1" fmla="*/ 3570513 w 3570513"/>
                <a:gd name="connsiteY1" fmla="*/ 390506 h 390506"/>
                <a:gd name="connsiteX2" fmla="*/ 195253 w 3570513"/>
                <a:gd name="connsiteY2" fmla="*/ 390506 h 390506"/>
                <a:gd name="connsiteX3" fmla="*/ 0 w 3570513"/>
                <a:gd name="connsiteY3" fmla="*/ 195253 h 390506"/>
                <a:gd name="connsiteX4" fmla="*/ 195253 w 3570513"/>
                <a:gd name="connsiteY4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513" h="390506">
                  <a:moveTo>
                    <a:pt x="3570513" y="0"/>
                  </a:moveTo>
                  <a:lnTo>
                    <a:pt x="3570513" y="390506"/>
                  </a:lnTo>
                  <a:lnTo>
                    <a:pt x="195253" y="390506"/>
                  </a:lnTo>
                  <a:cubicBezTo>
                    <a:pt x="87418" y="390506"/>
                    <a:pt x="0" y="303088"/>
                    <a:pt x="0" y="195253"/>
                  </a:cubicBezTo>
                  <a:cubicBezTo>
                    <a:pt x="0" y="87418"/>
                    <a:pt x="87418" y="0"/>
                    <a:pt x="1952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CA096">
                    <a:lumMod val="62000"/>
                  </a:srgbClr>
                </a:gs>
                <a:gs pos="100000">
                  <a:srgbClr val="90E39F">
                    <a:lumMod val="74000"/>
                    <a:alpha val="89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>
            <a:xfrm rot="5400000">
              <a:off x="-1229528" y="1628955"/>
              <a:ext cx="3657334" cy="399426"/>
            </a:xfrm>
            <a:custGeom>
              <a:avLst/>
              <a:gdLst>
                <a:gd name="connsiteX0" fmla="*/ 0 w 3102427"/>
                <a:gd name="connsiteY0" fmla="*/ 390506 h 390506"/>
                <a:gd name="connsiteX1" fmla="*/ 0 w 3102427"/>
                <a:gd name="connsiteY1" fmla="*/ 0 h 390506"/>
                <a:gd name="connsiteX2" fmla="*/ 2907174 w 3102427"/>
                <a:gd name="connsiteY2" fmla="*/ 0 h 390506"/>
                <a:gd name="connsiteX3" fmla="*/ 3102427 w 3102427"/>
                <a:gd name="connsiteY3" fmla="*/ 195253 h 390506"/>
                <a:gd name="connsiteX4" fmla="*/ 2907174 w 3102427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427" h="390506">
                  <a:moveTo>
                    <a:pt x="0" y="390506"/>
                  </a:moveTo>
                  <a:lnTo>
                    <a:pt x="0" y="0"/>
                  </a:lnTo>
                  <a:lnTo>
                    <a:pt x="2907174" y="0"/>
                  </a:lnTo>
                  <a:cubicBezTo>
                    <a:pt x="3015009" y="0"/>
                    <a:pt x="3102427" y="87418"/>
                    <a:pt x="3102427" y="195253"/>
                  </a:cubicBezTo>
                  <a:cubicBezTo>
                    <a:pt x="3102427" y="303088"/>
                    <a:pt x="3015009" y="390506"/>
                    <a:pt x="2907174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lumMod val="66000"/>
                    <a:lumOff val="34000"/>
                  </a:srgbClr>
                </a:gs>
                <a:gs pos="100000">
                  <a:srgbClr val="0070C0">
                    <a:lumMod val="69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11492564" y="0"/>
            <a:ext cx="699188" cy="1843315"/>
            <a:chOff x="11492564" y="0"/>
            <a:chExt cx="699188" cy="18433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/>
            <p:nvPr userDrawn="1"/>
          </p:nvSpPr>
          <p:spPr>
            <a:xfrm rot="16200000" flipH="1">
              <a:off x="10995402" y="497163"/>
              <a:ext cx="1169246" cy="174921"/>
            </a:xfrm>
            <a:custGeom>
              <a:avLst/>
              <a:gdLst>
                <a:gd name="connsiteX0" fmla="*/ 0 w 2264839"/>
                <a:gd name="connsiteY0" fmla="*/ 390506 h 390506"/>
                <a:gd name="connsiteX1" fmla="*/ 0 w 2264839"/>
                <a:gd name="connsiteY1" fmla="*/ 0 h 390506"/>
                <a:gd name="connsiteX2" fmla="*/ 2069586 w 2264839"/>
                <a:gd name="connsiteY2" fmla="*/ 0 h 390506"/>
                <a:gd name="connsiteX3" fmla="*/ 2264839 w 2264839"/>
                <a:gd name="connsiteY3" fmla="*/ 195253 h 390506"/>
                <a:gd name="connsiteX4" fmla="*/ 2069586 w 2264839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839" h="390506">
                  <a:moveTo>
                    <a:pt x="0" y="390506"/>
                  </a:moveTo>
                  <a:lnTo>
                    <a:pt x="0" y="0"/>
                  </a:lnTo>
                  <a:lnTo>
                    <a:pt x="2069586" y="0"/>
                  </a:lnTo>
                  <a:cubicBezTo>
                    <a:pt x="2177421" y="0"/>
                    <a:pt x="2264839" y="87418"/>
                    <a:pt x="2264839" y="195253"/>
                  </a:cubicBezTo>
                  <a:cubicBezTo>
                    <a:pt x="2264839" y="303088"/>
                    <a:pt x="2177421" y="390506"/>
                    <a:pt x="2069586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81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rot="16200000" flipH="1">
              <a:off x="11070542" y="596447"/>
              <a:ext cx="1367815" cy="174921"/>
            </a:xfrm>
            <a:custGeom>
              <a:avLst/>
              <a:gdLst>
                <a:gd name="connsiteX0" fmla="*/ 0 w 2649468"/>
                <a:gd name="connsiteY0" fmla="*/ 390506 h 390506"/>
                <a:gd name="connsiteX1" fmla="*/ 0 w 2649468"/>
                <a:gd name="connsiteY1" fmla="*/ 0 h 390506"/>
                <a:gd name="connsiteX2" fmla="*/ 2454215 w 2649468"/>
                <a:gd name="connsiteY2" fmla="*/ 0 h 390506"/>
                <a:gd name="connsiteX3" fmla="*/ 2649468 w 2649468"/>
                <a:gd name="connsiteY3" fmla="*/ 195253 h 390506"/>
                <a:gd name="connsiteX4" fmla="*/ 2454215 w 2649468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468" h="390506">
                  <a:moveTo>
                    <a:pt x="0" y="390506"/>
                  </a:moveTo>
                  <a:lnTo>
                    <a:pt x="0" y="0"/>
                  </a:lnTo>
                  <a:lnTo>
                    <a:pt x="2454215" y="0"/>
                  </a:lnTo>
                  <a:cubicBezTo>
                    <a:pt x="2562050" y="0"/>
                    <a:pt x="2649468" y="87418"/>
                    <a:pt x="2649468" y="195253"/>
                  </a:cubicBezTo>
                  <a:cubicBezTo>
                    <a:pt x="2649468" y="303088"/>
                    <a:pt x="2562050" y="390506"/>
                    <a:pt x="2454215" y="390506"/>
                  </a:cubicBezTo>
                  <a:close/>
                </a:path>
              </a:pathLst>
            </a:custGeom>
            <a:gradFill flip="none" rotWithShape="1">
              <a:gsLst>
                <a:gs pos="81576">
                  <a:srgbClr val="7030A0">
                    <a:lumMod val="57000"/>
                    <a:lumOff val="43000"/>
                  </a:srgbClr>
                </a:gs>
                <a:gs pos="0">
                  <a:srgbClr val="7030A0">
                    <a:lumMod val="70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 flipH="1">
              <a:off x="11182635" y="834197"/>
              <a:ext cx="1843314" cy="174921"/>
            </a:xfrm>
            <a:custGeom>
              <a:avLst/>
              <a:gdLst>
                <a:gd name="connsiteX0" fmla="*/ 3570513 w 3570513"/>
                <a:gd name="connsiteY0" fmla="*/ 0 h 390506"/>
                <a:gd name="connsiteX1" fmla="*/ 3570513 w 3570513"/>
                <a:gd name="connsiteY1" fmla="*/ 390506 h 390506"/>
                <a:gd name="connsiteX2" fmla="*/ 195253 w 3570513"/>
                <a:gd name="connsiteY2" fmla="*/ 390506 h 390506"/>
                <a:gd name="connsiteX3" fmla="*/ 0 w 3570513"/>
                <a:gd name="connsiteY3" fmla="*/ 195253 h 390506"/>
                <a:gd name="connsiteX4" fmla="*/ 195253 w 3570513"/>
                <a:gd name="connsiteY4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513" h="390506">
                  <a:moveTo>
                    <a:pt x="3570513" y="0"/>
                  </a:moveTo>
                  <a:lnTo>
                    <a:pt x="3570513" y="390506"/>
                  </a:lnTo>
                  <a:lnTo>
                    <a:pt x="195253" y="390506"/>
                  </a:lnTo>
                  <a:cubicBezTo>
                    <a:pt x="87418" y="390506"/>
                    <a:pt x="0" y="303088"/>
                    <a:pt x="0" y="195253"/>
                  </a:cubicBezTo>
                  <a:cubicBezTo>
                    <a:pt x="0" y="87418"/>
                    <a:pt x="87418" y="0"/>
                    <a:pt x="1952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CA096">
                    <a:lumMod val="62000"/>
                  </a:srgbClr>
                </a:gs>
                <a:gs pos="100000">
                  <a:srgbClr val="90E39F">
                    <a:lumMod val="74000"/>
                    <a:alpha val="89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rot="16200000" flipH="1">
              <a:off x="11128541" y="713370"/>
              <a:ext cx="1601660" cy="174921"/>
            </a:xfrm>
            <a:custGeom>
              <a:avLst/>
              <a:gdLst>
                <a:gd name="connsiteX0" fmla="*/ 0 w 3102427"/>
                <a:gd name="connsiteY0" fmla="*/ 390506 h 390506"/>
                <a:gd name="connsiteX1" fmla="*/ 0 w 3102427"/>
                <a:gd name="connsiteY1" fmla="*/ 0 h 390506"/>
                <a:gd name="connsiteX2" fmla="*/ 2907174 w 3102427"/>
                <a:gd name="connsiteY2" fmla="*/ 0 h 390506"/>
                <a:gd name="connsiteX3" fmla="*/ 3102427 w 3102427"/>
                <a:gd name="connsiteY3" fmla="*/ 195253 h 390506"/>
                <a:gd name="connsiteX4" fmla="*/ 2907174 w 3102427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427" h="390506">
                  <a:moveTo>
                    <a:pt x="0" y="390506"/>
                  </a:moveTo>
                  <a:lnTo>
                    <a:pt x="0" y="0"/>
                  </a:lnTo>
                  <a:lnTo>
                    <a:pt x="2907174" y="0"/>
                  </a:lnTo>
                  <a:cubicBezTo>
                    <a:pt x="3015009" y="0"/>
                    <a:pt x="3102427" y="87418"/>
                    <a:pt x="3102427" y="195253"/>
                  </a:cubicBezTo>
                  <a:cubicBezTo>
                    <a:pt x="3102427" y="303088"/>
                    <a:pt x="3015009" y="390506"/>
                    <a:pt x="2907174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lumMod val="66000"/>
                    <a:lumOff val="34000"/>
                  </a:srgbClr>
                </a:gs>
                <a:gs pos="100000">
                  <a:srgbClr val="0070C0">
                    <a:lumMod val="69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1492812" y="5014685"/>
            <a:ext cx="699188" cy="1843314"/>
            <a:chOff x="11492812" y="5014685"/>
            <a:chExt cx="699188" cy="184331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" name="Freeform 13"/>
            <p:cNvSpPr/>
            <p:nvPr userDrawn="1"/>
          </p:nvSpPr>
          <p:spPr>
            <a:xfrm rot="5400000" flipH="1" flipV="1">
              <a:off x="10995650" y="6185915"/>
              <a:ext cx="1169246" cy="174921"/>
            </a:xfrm>
            <a:custGeom>
              <a:avLst/>
              <a:gdLst>
                <a:gd name="connsiteX0" fmla="*/ 0 w 2264839"/>
                <a:gd name="connsiteY0" fmla="*/ 390506 h 390506"/>
                <a:gd name="connsiteX1" fmla="*/ 0 w 2264839"/>
                <a:gd name="connsiteY1" fmla="*/ 0 h 390506"/>
                <a:gd name="connsiteX2" fmla="*/ 2069586 w 2264839"/>
                <a:gd name="connsiteY2" fmla="*/ 0 h 390506"/>
                <a:gd name="connsiteX3" fmla="*/ 2264839 w 2264839"/>
                <a:gd name="connsiteY3" fmla="*/ 195253 h 390506"/>
                <a:gd name="connsiteX4" fmla="*/ 2069586 w 2264839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839" h="390506">
                  <a:moveTo>
                    <a:pt x="0" y="390506"/>
                  </a:moveTo>
                  <a:lnTo>
                    <a:pt x="0" y="0"/>
                  </a:lnTo>
                  <a:lnTo>
                    <a:pt x="2069586" y="0"/>
                  </a:lnTo>
                  <a:cubicBezTo>
                    <a:pt x="2177421" y="0"/>
                    <a:pt x="2264839" y="87418"/>
                    <a:pt x="2264839" y="195253"/>
                  </a:cubicBezTo>
                  <a:cubicBezTo>
                    <a:pt x="2264839" y="303088"/>
                    <a:pt x="2177421" y="390506"/>
                    <a:pt x="2069586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81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5400000" flipH="1" flipV="1">
              <a:off x="11070790" y="6086631"/>
              <a:ext cx="1367815" cy="174921"/>
            </a:xfrm>
            <a:custGeom>
              <a:avLst/>
              <a:gdLst>
                <a:gd name="connsiteX0" fmla="*/ 0 w 2649468"/>
                <a:gd name="connsiteY0" fmla="*/ 390506 h 390506"/>
                <a:gd name="connsiteX1" fmla="*/ 0 w 2649468"/>
                <a:gd name="connsiteY1" fmla="*/ 0 h 390506"/>
                <a:gd name="connsiteX2" fmla="*/ 2454215 w 2649468"/>
                <a:gd name="connsiteY2" fmla="*/ 0 h 390506"/>
                <a:gd name="connsiteX3" fmla="*/ 2649468 w 2649468"/>
                <a:gd name="connsiteY3" fmla="*/ 195253 h 390506"/>
                <a:gd name="connsiteX4" fmla="*/ 2454215 w 2649468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468" h="390506">
                  <a:moveTo>
                    <a:pt x="0" y="390506"/>
                  </a:moveTo>
                  <a:lnTo>
                    <a:pt x="0" y="0"/>
                  </a:lnTo>
                  <a:lnTo>
                    <a:pt x="2454215" y="0"/>
                  </a:lnTo>
                  <a:cubicBezTo>
                    <a:pt x="2562050" y="0"/>
                    <a:pt x="2649468" y="87418"/>
                    <a:pt x="2649468" y="195253"/>
                  </a:cubicBezTo>
                  <a:cubicBezTo>
                    <a:pt x="2649468" y="303088"/>
                    <a:pt x="2562050" y="390506"/>
                    <a:pt x="2454215" y="390506"/>
                  </a:cubicBezTo>
                  <a:close/>
                </a:path>
              </a:pathLst>
            </a:custGeom>
            <a:gradFill flip="none" rotWithShape="1">
              <a:gsLst>
                <a:gs pos="81576">
                  <a:srgbClr val="7030A0">
                    <a:lumMod val="57000"/>
                    <a:lumOff val="43000"/>
                  </a:srgbClr>
                </a:gs>
                <a:gs pos="0">
                  <a:srgbClr val="7030A0">
                    <a:lumMod val="70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rot="16200000" flipH="1" flipV="1">
              <a:off x="11182883" y="5848881"/>
              <a:ext cx="1843314" cy="174921"/>
            </a:xfrm>
            <a:custGeom>
              <a:avLst/>
              <a:gdLst>
                <a:gd name="connsiteX0" fmla="*/ 3570513 w 3570513"/>
                <a:gd name="connsiteY0" fmla="*/ 0 h 390506"/>
                <a:gd name="connsiteX1" fmla="*/ 3570513 w 3570513"/>
                <a:gd name="connsiteY1" fmla="*/ 390506 h 390506"/>
                <a:gd name="connsiteX2" fmla="*/ 195253 w 3570513"/>
                <a:gd name="connsiteY2" fmla="*/ 390506 h 390506"/>
                <a:gd name="connsiteX3" fmla="*/ 0 w 3570513"/>
                <a:gd name="connsiteY3" fmla="*/ 195253 h 390506"/>
                <a:gd name="connsiteX4" fmla="*/ 195253 w 3570513"/>
                <a:gd name="connsiteY4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513" h="390506">
                  <a:moveTo>
                    <a:pt x="3570513" y="0"/>
                  </a:moveTo>
                  <a:lnTo>
                    <a:pt x="3570513" y="390506"/>
                  </a:lnTo>
                  <a:lnTo>
                    <a:pt x="195253" y="390506"/>
                  </a:lnTo>
                  <a:cubicBezTo>
                    <a:pt x="87418" y="390506"/>
                    <a:pt x="0" y="303088"/>
                    <a:pt x="0" y="195253"/>
                  </a:cubicBezTo>
                  <a:cubicBezTo>
                    <a:pt x="0" y="87418"/>
                    <a:pt x="87418" y="0"/>
                    <a:pt x="1952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CA096">
                    <a:lumMod val="62000"/>
                  </a:srgbClr>
                </a:gs>
                <a:gs pos="100000">
                  <a:srgbClr val="90E39F">
                    <a:lumMod val="74000"/>
                    <a:alpha val="89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rot="5400000" flipH="1" flipV="1">
              <a:off x="11128789" y="5969708"/>
              <a:ext cx="1601660" cy="174921"/>
            </a:xfrm>
            <a:custGeom>
              <a:avLst/>
              <a:gdLst>
                <a:gd name="connsiteX0" fmla="*/ 0 w 3102427"/>
                <a:gd name="connsiteY0" fmla="*/ 390506 h 390506"/>
                <a:gd name="connsiteX1" fmla="*/ 0 w 3102427"/>
                <a:gd name="connsiteY1" fmla="*/ 0 h 390506"/>
                <a:gd name="connsiteX2" fmla="*/ 2907174 w 3102427"/>
                <a:gd name="connsiteY2" fmla="*/ 0 h 390506"/>
                <a:gd name="connsiteX3" fmla="*/ 3102427 w 3102427"/>
                <a:gd name="connsiteY3" fmla="*/ 195253 h 390506"/>
                <a:gd name="connsiteX4" fmla="*/ 2907174 w 3102427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427" h="390506">
                  <a:moveTo>
                    <a:pt x="0" y="390506"/>
                  </a:moveTo>
                  <a:lnTo>
                    <a:pt x="0" y="0"/>
                  </a:lnTo>
                  <a:lnTo>
                    <a:pt x="2907174" y="0"/>
                  </a:lnTo>
                  <a:cubicBezTo>
                    <a:pt x="3015009" y="0"/>
                    <a:pt x="3102427" y="87418"/>
                    <a:pt x="3102427" y="195253"/>
                  </a:cubicBezTo>
                  <a:cubicBezTo>
                    <a:pt x="3102427" y="303088"/>
                    <a:pt x="3015009" y="390506"/>
                    <a:pt x="2907174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lumMod val="66000"/>
                    <a:lumOff val="34000"/>
                  </a:srgbClr>
                </a:gs>
                <a:gs pos="100000">
                  <a:srgbClr val="0070C0">
                    <a:lumMod val="69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47" y="5014684"/>
            <a:ext cx="699188" cy="1843314"/>
            <a:chOff x="247" y="5014684"/>
            <a:chExt cx="699188" cy="1843314"/>
          </a:xfrm>
        </p:grpSpPr>
        <p:sp>
          <p:nvSpPr>
            <p:cNvPr id="21" name="Freeform 20"/>
            <p:cNvSpPr/>
            <p:nvPr userDrawn="1"/>
          </p:nvSpPr>
          <p:spPr>
            <a:xfrm rot="16200000" flipV="1">
              <a:off x="27352" y="6185914"/>
              <a:ext cx="1169246" cy="174921"/>
            </a:xfrm>
            <a:custGeom>
              <a:avLst/>
              <a:gdLst>
                <a:gd name="connsiteX0" fmla="*/ 0 w 2264839"/>
                <a:gd name="connsiteY0" fmla="*/ 390506 h 390506"/>
                <a:gd name="connsiteX1" fmla="*/ 0 w 2264839"/>
                <a:gd name="connsiteY1" fmla="*/ 0 h 390506"/>
                <a:gd name="connsiteX2" fmla="*/ 2069586 w 2264839"/>
                <a:gd name="connsiteY2" fmla="*/ 0 h 390506"/>
                <a:gd name="connsiteX3" fmla="*/ 2264839 w 2264839"/>
                <a:gd name="connsiteY3" fmla="*/ 195253 h 390506"/>
                <a:gd name="connsiteX4" fmla="*/ 2069586 w 2264839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839" h="390506">
                  <a:moveTo>
                    <a:pt x="0" y="390506"/>
                  </a:moveTo>
                  <a:lnTo>
                    <a:pt x="0" y="0"/>
                  </a:lnTo>
                  <a:lnTo>
                    <a:pt x="2069586" y="0"/>
                  </a:lnTo>
                  <a:cubicBezTo>
                    <a:pt x="2177421" y="0"/>
                    <a:pt x="2264839" y="87418"/>
                    <a:pt x="2264839" y="195253"/>
                  </a:cubicBezTo>
                  <a:cubicBezTo>
                    <a:pt x="2264839" y="303088"/>
                    <a:pt x="2177421" y="390506"/>
                    <a:pt x="2069586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>
            <a:xfrm rot="16200000" flipV="1">
              <a:off x="-246357" y="6086630"/>
              <a:ext cx="1367815" cy="174921"/>
            </a:xfrm>
            <a:custGeom>
              <a:avLst/>
              <a:gdLst>
                <a:gd name="connsiteX0" fmla="*/ 0 w 2649468"/>
                <a:gd name="connsiteY0" fmla="*/ 390506 h 390506"/>
                <a:gd name="connsiteX1" fmla="*/ 0 w 2649468"/>
                <a:gd name="connsiteY1" fmla="*/ 0 h 390506"/>
                <a:gd name="connsiteX2" fmla="*/ 2454215 w 2649468"/>
                <a:gd name="connsiteY2" fmla="*/ 0 h 390506"/>
                <a:gd name="connsiteX3" fmla="*/ 2649468 w 2649468"/>
                <a:gd name="connsiteY3" fmla="*/ 195253 h 390506"/>
                <a:gd name="connsiteX4" fmla="*/ 2454215 w 2649468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468" h="390506">
                  <a:moveTo>
                    <a:pt x="0" y="390506"/>
                  </a:moveTo>
                  <a:lnTo>
                    <a:pt x="0" y="0"/>
                  </a:lnTo>
                  <a:lnTo>
                    <a:pt x="2454215" y="0"/>
                  </a:lnTo>
                  <a:cubicBezTo>
                    <a:pt x="2562050" y="0"/>
                    <a:pt x="2649468" y="87418"/>
                    <a:pt x="2649468" y="195253"/>
                  </a:cubicBezTo>
                  <a:cubicBezTo>
                    <a:pt x="2649468" y="303088"/>
                    <a:pt x="2562050" y="390506"/>
                    <a:pt x="2454215" y="390506"/>
                  </a:cubicBezTo>
                  <a:close/>
                </a:path>
              </a:pathLst>
            </a:custGeom>
            <a:gradFill flip="none" rotWithShape="1">
              <a:gsLst>
                <a:gs pos="81576">
                  <a:srgbClr val="7030A0">
                    <a:lumMod val="57000"/>
                    <a:lumOff val="43000"/>
                  </a:srgbClr>
                </a:gs>
                <a:gs pos="0">
                  <a:srgbClr val="7030A0">
                    <a:lumMod val="7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>
            <a:xfrm rot="5400000" flipV="1">
              <a:off x="-833949" y="5848880"/>
              <a:ext cx="1843314" cy="174921"/>
            </a:xfrm>
            <a:custGeom>
              <a:avLst/>
              <a:gdLst>
                <a:gd name="connsiteX0" fmla="*/ 3570513 w 3570513"/>
                <a:gd name="connsiteY0" fmla="*/ 0 h 390506"/>
                <a:gd name="connsiteX1" fmla="*/ 3570513 w 3570513"/>
                <a:gd name="connsiteY1" fmla="*/ 390506 h 390506"/>
                <a:gd name="connsiteX2" fmla="*/ 195253 w 3570513"/>
                <a:gd name="connsiteY2" fmla="*/ 390506 h 390506"/>
                <a:gd name="connsiteX3" fmla="*/ 0 w 3570513"/>
                <a:gd name="connsiteY3" fmla="*/ 195253 h 390506"/>
                <a:gd name="connsiteX4" fmla="*/ 195253 w 3570513"/>
                <a:gd name="connsiteY4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513" h="390506">
                  <a:moveTo>
                    <a:pt x="3570513" y="0"/>
                  </a:moveTo>
                  <a:lnTo>
                    <a:pt x="3570513" y="390506"/>
                  </a:lnTo>
                  <a:lnTo>
                    <a:pt x="195253" y="390506"/>
                  </a:lnTo>
                  <a:cubicBezTo>
                    <a:pt x="87418" y="390506"/>
                    <a:pt x="0" y="303088"/>
                    <a:pt x="0" y="195253"/>
                  </a:cubicBezTo>
                  <a:cubicBezTo>
                    <a:pt x="0" y="87418"/>
                    <a:pt x="87418" y="0"/>
                    <a:pt x="1952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CA096">
                    <a:lumMod val="62000"/>
                  </a:srgbClr>
                </a:gs>
                <a:gs pos="100000">
                  <a:srgbClr val="90E39F">
                    <a:lumMod val="74000"/>
                    <a:alpha val="89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>
            <a:xfrm rot="16200000" flipV="1">
              <a:off x="-538201" y="5969707"/>
              <a:ext cx="1601660" cy="174921"/>
            </a:xfrm>
            <a:custGeom>
              <a:avLst/>
              <a:gdLst>
                <a:gd name="connsiteX0" fmla="*/ 0 w 3102427"/>
                <a:gd name="connsiteY0" fmla="*/ 390506 h 390506"/>
                <a:gd name="connsiteX1" fmla="*/ 0 w 3102427"/>
                <a:gd name="connsiteY1" fmla="*/ 0 h 390506"/>
                <a:gd name="connsiteX2" fmla="*/ 2907174 w 3102427"/>
                <a:gd name="connsiteY2" fmla="*/ 0 h 390506"/>
                <a:gd name="connsiteX3" fmla="*/ 3102427 w 3102427"/>
                <a:gd name="connsiteY3" fmla="*/ 195253 h 390506"/>
                <a:gd name="connsiteX4" fmla="*/ 2907174 w 3102427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427" h="390506">
                  <a:moveTo>
                    <a:pt x="0" y="390506"/>
                  </a:moveTo>
                  <a:lnTo>
                    <a:pt x="0" y="0"/>
                  </a:lnTo>
                  <a:lnTo>
                    <a:pt x="2907174" y="0"/>
                  </a:lnTo>
                  <a:cubicBezTo>
                    <a:pt x="3015009" y="0"/>
                    <a:pt x="3102427" y="87418"/>
                    <a:pt x="3102427" y="195253"/>
                  </a:cubicBezTo>
                  <a:cubicBezTo>
                    <a:pt x="3102427" y="303088"/>
                    <a:pt x="3015009" y="390506"/>
                    <a:pt x="2907174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lumMod val="66000"/>
                    <a:lumOff val="34000"/>
                  </a:srgbClr>
                </a:gs>
                <a:gs pos="100000">
                  <a:srgbClr val="0070C0">
                    <a:lumMod val="69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5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gradFill flip="none" rotWithShape="1">
          <a:gsLst>
            <a:gs pos="0">
              <a:srgbClr val="F6F0FB"/>
            </a:gs>
            <a:gs pos="54000">
              <a:schemeClr val="bg1"/>
            </a:gs>
            <a:gs pos="100000">
              <a:srgbClr val="7030A0">
                <a:lumMod val="9000"/>
                <a:lumOff val="91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 userDrawn="1"/>
        </p:nvSpPr>
        <p:spPr>
          <a:xfrm>
            <a:off x="1330000" y="1775126"/>
            <a:ext cx="3307749" cy="3307749"/>
          </a:xfrm>
          <a:prstGeom prst="ellipse">
            <a:avLst/>
          </a:prstGeom>
          <a:gradFill>
            <a:gsLst>
              <a:gs pos="100000">
                <a:srgbClr val="00B0F0"/>
              </a:gs>
              <a:gs pos="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9070566">
            <a:off x="8466032" y="4320470"/>
            <a:ext cx="4100546" cy="734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9070566">
            <a:off x="9095580" y="4474070"/>
            <a:ext cx="3176346" cy="569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9070566">
            <a:off x="4924198" y="4149581"/>
            <a:ext cx="2046814" cy="45719"/>
          </a:xfrm>
          <a:prstGeom prst="roundRect">
            <a:avLst>
              <a:gd name="adj" fmla="val 50000"/>
            </a:avLst>
          </a:prstGeom>
          <a:solidFill>
            <a:srgbClr val="3F3F4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9070566">
            <a:off x="7124082" y="5266180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9070566">
            <a:off x="5752766" y="4919808"/>
            <a:ext cx="2255088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9070566">
            <a:off x="5451271" y="3749291"/>
            <a:ext cx="2611471" cy="405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9070566">
            <a:off x="5280719" y="4714359"/>
            <a:ext cx="2255088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9070566">
            <a:off x="8013185" y="990783"/>
            <a:ext cx="3230742" cy="5011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9070566">
            <a:off x="9124680" y="854430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21"/>
          <p:cNvSpPr txBox="1">
            <a:spLocks noGrp="1"/>
          </p:cNvSpPr>
          <p:nvPr userDrawn="1">
            <p:ph type="ctrTitle"/>
          </p:nvPr>
        </p:nvSpPr>
        <p:spPr>
          <a:xfrm>
            <a:off x="1018705" y="2249709"/>
            <a:ext cx="3932497" cy="145805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 userDrawn="1">
            <p:ph type="subTitle" idx="1"/>
          </p:nvPr>
        </p:nvSpPr>
        <p:spPr>
          <a:xfrm>
            <a:off x="1018705" y="3871494"/>
            <a:ext cx="3932497" cy="53159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458859" y="566950"/>
            <a:ext cx="4942336" cy="5724101"/>
            <a:chOff x="3120571" y="1041400"/>
            <a:chExt cx="5979886" cy="4775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272972" y="1184248"/>
              <a:ext cx="5687422" cy="450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ame 8"/>
            <p:cNvSpPr/>
            <p:nvPr userDrawn="1"/>
          </p:nvSpPr>
          <p:spPr>
            <a:xfrm>
              <a:off x="3120571" y="1041400"/>
              <a:ext cx="5979886" cy="4775200"/>
            </a:xfrm>
            <a:prstGeom prst="frame">
              <a:avLst>
                <a:gd name="adj1" fmla="val 5439"/>
              </a:avLst>
            </a:prstGeom>
            <a:solidFill>
              <a:srgbClr val="3F3F4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 userDrawn="1"/>
        </p:nvSpPr>
        <p:spPr>
          <a:xfrm rot="19070566">
            <a:off x="11032380" y="1027478"/>
            <a:ext cx="1159564" cy="213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9070566">
            <a:off x="5003179" y="852974"/>
            <a:ext cx="2649160" cy="27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19070566">
            <a:off x="10338865" y="6009456"/>
            <a:ext cx="1761392" cy="2165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6306978" y="6110635"/>
            <a:ext cx="300192" cy="300481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6147212" y="1607778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6182144" y="4602399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11169116" y="2357397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721475" y="841828"/>
            <a:ext cx="4389438" cy="51541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gradFill flip="none" rotWithShape="1">
          <a:gsLst>
            <a:gs pos="0">
              <a:srgbClr val="F6F0FB"/>
            </a:gs>
            <a:gs pos="54000">
              <a:schemeClr val="bg1"/>
            </a:gs>
            <a:gs pos="100000">
              <a:srgbClr val="7030A0">
                <a:lumMod val="9000"/>
                <a:lumOff val="91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 userDrawn="1"/>
        </p:nvSpPr>
        <p:spPr>
          <a:xfrm>
            <a:off x="3377049" y="710049"/>
            <a:ext cx="5437903" cy="5437903"/>
          </a:xfrm>
          <a:prstGeom prst="ellipse">
            <a:avLst/>
          </a:prstGeom>
          <a:gradFill>
            <a:gsLst>
              <a:gs pos="100000">
                <a:srgbClr val="FB4039">
                  <a:lumMod val="45000"/>
                  <a:lumOff val="55000"/>
                </a:srgbClr>
              </a:gs>
              <a:gs pos="3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9070566" flipV="1">
            <a:off x="3808606" y="3462869"/>
            <a:ext cx="6234279" cy="457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9070566" flipV="1">
            <a:off x="9344875" y="1585158"/>
            <a:ext cx="2839494" cy="34901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9070566">
            <a:off x="3103611" y="1523600"/>
            <a:ext cx="2096511" cy="325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9070566">
            <a:off x="3678962" y="1261184"/>
            <a:ext cx="2788562" cy="6821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9070566">
            <a:off x="4429301" y="1851234"/>
            <a:ext cx="2141610" cy="393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9070566">
            <a:off x="2896137" y="4674397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1576">
                <a:srgbClr val="7030A0">
                  <a:lumMod val="57000"/>
                  <a:lumOff val="43000"/>
                </a:srgbClr>
              </a:gs>
              <a:gs pos="0">
                <a:srgbClr val="7030A0">
                  <a:lumMod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92074" y="1977572"/>
            <a:ext cx="11607853" cy="2902857"/>
            <a:chOff x="3119083" y="1041400"/>
            <a:chExt cx="5981374" cy="4775200"/>
          </a:xfrm>
        </p:grpSpPr>
        <p:sp>
          <p:nvSpPr>
            <p:cNvPr id="5" name="Rectangle 4"/>
            <p:cNvSpPr/>
            <p:nvPr userDrawn="1"/>
          </p:nvSpPr>
          <p:spPr>
            <a:xfrm>
              <a:off x="3119083" y="1184249"/>
              <a:ext cx="5981374" cy="4503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ame 5"/>
            <p:cNvSpPr/>
            <p:nvPr userDrawn="1"/>
          </p:nvSpPr>
          <p:spPr>
            <a:xfrm>
              <a:off x="3120571" y="1041400"/>
              <a:ext cx="5979886" cy="4775200"/>
            </a:xfrm>
            <a:prstGeom prst="frame">
              <a:avLst>
                <a:gd name="adj1" fmla="val 5439"/>
              </a:avLst>
            </a:prstGeom>
            <a:solidFill>
              <a:srgbClr val="3F3F4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Shape 47"/>
          <p:cNvSpPr txBox="1">
            <a:spLocks noGrp="1"/>
          </p:cNvSpPr>
          <p:nvPr>
            <p:ph type="title"/>
          </p:nvPr>
        </p:nvSpPr>
        <p:spPr>
          <a:xfrm>
            <a:off x="433434" y="2956206"/>
            <a:ext cx="4770436" cy="725714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345857" y="2356882"/>
            <a:ext cx="5200650" cy="219075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None/>
              <a:defRPr sz="2000" b="0" i="1">
                <a:solidFill>
                  <a:srgbClr val="131F2B"/>
                </a:solidFill>
              </a:defRPr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 dirty="0"/>
          </a:p>
        </p:txBody>
      </p:sp>
      <p:sp>
        <p:nvSpPr>
          <p:cNvPr id="7" name="Rounded Rectangle 6"/>
          <p:cNvSpPr/>
          <p:nvPr userDrawn="1"/>
        </p:nvSpPr>
        <p:spPr>
          <a:xfrm rot="19070566">
            <a:off x="1591703" y="5246041"/>
            <a:ext cx="3646501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9070566">
            <a:off x="5200664" y="1441535"/>
            <a:ext cx="3176346" cy="569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9070566">
            <a:off x="389425" y="1398978"/>
            <a:ext cx="2649160" cy="27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9070566">
            <a:off x="8497365" y="5070624"/>
            <a:ext cx="1761392" cy="2165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636307" y="1594302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2925005" y="4507533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2734461" y="292190"/>
            <a:ext cx="358392" cy="358737"/>
          </a:xfrm>
          <a:prstGeom prst="ellipse">
            <a:avLst/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">
    <p:bg>
      <p:bgPr>
        <a:gradFill>
          <a:gsLst>
            <a:gs pos="0">
              <a:srgbClr val="F6F0FB"/>
            </a:gs>
            <a:gs pos="54000">
              <a:schemeClr val="bg1"/>
            </a:gs>
            <a:gs pos="100000">
              <a:srgbClr val="7030A0">
                <a:lumMod val="9000"/>
                <a:lumOff val="91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88387" y="3300079"/>
            <a:ext cx="4863648" cy="260985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888387" y="2042598"/>
            <a:ext cx="4863648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Rounded Rectangle 3"/>
          <p:cNvSpPr/>
          <p:nvPr userDrawn="1"/>
        </p:nvSpPr>
        <p:spPr>
          <a:xfrm rot="19070566">
            <a:off x="2761917" y="4384072"/>
            <a:ext cx="4100546" cy="734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 userDrawn="1"/>
        </p:nvSpPr>
        <p:spPr>
          <a:xfrm rot="19070566">
            <a:off x="3391465" y="4537672"/>
            <a:ext cx="3176346" cy="569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rot="19070566">
            <a:off x="-127631" y="3616236"/>
            <a:ext cx="2046814" cy="45719"/>
          </a:xfrm>
          <a:prstGeom prst="roundRect">
            <a:avLst>
              <a:gd name="adj" fmla="val 50000"/>
            </a:avLst>
          </a:prstGeom>
          <a:solidFill>
            <a:srgbClr val="3F3F4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9070566">
            <a:off x="1419967" y="5329782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9070566">
            <a:off x="234596" y="4911740"/>
            <a:ext cx="2041518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9070566">
            <a:off x="55161" y="3694176"/>
            <a:ext cx="2257708" cy="405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9070566">
            <a:off x="-38759" y="4629707"/>
            <a:ext cx="1813307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9070566">
            <a:off x="2309070" y="1054385"/>
            <a:ext cx="3230742" cy="5011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9070566">
            <a:off x="3420565" y="918032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54744" y="630552"/>
            <a:ext cx="4942336" cy="5724101"/>
            <a:chOff x="3120571" y="1041400"/>
            <a:chExt cx="5979886" cy="47752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272972" y="1184248"/>
              <a:ext cx="5687422" cy="450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ame 14"/>
            <p:cNvSpPr/>
            <p:nvPr userDrawn="1"/>
          </p:nvSpPr>
          <p:spPr>
            <a:xfrm>
              <a:off x="3120571" y="1041400"/>
              <a:ext cx="5979886" cy="4775200"/>
            </a:xfrm>
            <a:prstGeom prst="frame">
              <a:avLst>
                <a:gd name="adj1" fmla="val 5439"/>
              </a:avLst>
            </a:prstGeom>
            <a:solidFill>
              <a:srgbClr val="3F3F4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ounded Rectangle 16"/>
          <p:cNvSpPr/>
          <p:nvPr userDrawn="1"/>
        </p:nvSpPr>
        <p:spPr>
          <a:xfrm rot="19070566">
            <a:off x="-86572" y="734892"/>
            <a:ext cx="1896222" cy="1994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9070566">
            <a:off x="4634750" y="6073058"/>
            <a:ext cx="1761392" cy="2165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602863" y="6174237"/>
            <a:ext cx="300192" cy="300481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3097" y="1671380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478029" y="4666001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>
            <a:off x="5465001" y="2420999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17360" y="905430"/>
            <a:ext cx="4389438" cy="5154126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9070566">
            <a:off x="5348579" y="942315"/>
            <a:ext cx="1426517" cy="33084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1576">
                <a:srgbClr val="7030A0">
                  <a:lumMod val="57000"/>
                  <a:lumOff val="43000"/>
                </a:srgbClr>
              </a:gs>
              <a:gs pos="0">
                <a:srgbClr val="7030A0">
                  <a:lumMod val="7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column">
    <p:bg>
      <p:bgPr>
        <a:gradFill>
          <a:gsLst>
            <a:gs pos="0">
              <a:srgbClr val="F6F0FB"/>
            </a:gs>
            <a:gs pos="54000">
              <a:schemeClr val="bg1"/>
            </a:gs>
            <a:gs pos="100000">
              <a:srgbClr val="7030A0">
                <a:lumMod val="9000"/>
                <a:lumOff val="91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48"/>
          <p:cNvSpPr txBox="1">
            <a:spLocks noGrp="1"/>
          </p:cNvSpPr>
          <p:nvPr>
            <p:ph type="body" idx="11"/>
          </p:nvPr>
        </p:nvSpPr>
        <p:spPr>
          <a:xfrm>
            <a:off x="800100" y="3026305"/>
            <a:ext cx="4705349" cy="213769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00100" y="1762052"/>
            <a:ext cx="4697354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Rounded Rectangle 3"/>
          <p:cNvSpPr/>
          <p:nvPr userDrawn="1"/>
        </p:nvSpPr>
        <p:spPr>
          <a:xfrm rot="19070566">
            <a:off x="8252310" y="4392877"/>
            <a:ext cx="4100546" cy="734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 userDrawn="1"/>
        </p:nvSpPr>
        <p:spPr>
          <a:xfrm rot="19070566">
            <a:off x="8881858" y="4546477"/>
            <a:ext cx="3176346" cy="569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rot="19070566">
            <a:off x="5362762" y="3625041"/>
            <a:ext cx="2046814" cy="45719"/>
          </a:xfrm>
          <a:prstGeom prst="roundRect">
            <a:avLst>
              <a:gd name="adj" fmla="val 50000"/>
            </a:avLst>
          </a:prstGeom>
          <a:solidFill>
            <a:srgbClr val="3F3F4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9070566">
            <a:off x="6910360" y="5338587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9070566">
            <a:off x="5724989" y="4920545"/>
            <a:ext cx="2041518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9070566">
            <a:off x="5545554" y="3702981"/>
            <a:ext cx="2257708" cy="405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9070566">
            <a:off x="5451634" y="4638512"/>
            <a:ext cx="1813307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9070566">
            <a:off x="7799463" y="1063190"/>
            <a:ext cx="3230742" cy="5011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9070566">
            <a:off x="8910958" y="926837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245137" y="639357"/>
            <a:ext cx="4942336" cy="5724101"/>
            <a:chOff x="3120571" y="1041400"/>
            <a:chExt cx="5979886" cy="47752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272972" y="1184248"/>
              <a:ext cx="5687422" cy="450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ame 14"/>
            <p:cNvSpPr/>
            <p:nvPr userDrawn="1"/>
          </p:nvSpPr>
          <p:spPr>
            <a:xfrm>
              <a:off x="3120571" y="1041400"/>
              <a:ext cx="5979886" cy="4775200"/>
            </a:xfrm>
            <a:prstGeom prst="frame">
              <a:avLst>
                <a:gd name="adj1" fmla="val 5439"/>
              </a:avLst>
            </a:prstGeom>
            <a:solidFill>
              <a:srgbClr val="3F3F4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Rounded Rectangle 15"/>
          <p:cNvSpPr/>
          <p:nvPr userDrawn="1"/>
        </p:nvSpPr>
        <p:spPr>
          <a:xfrm rot="19070566">
            <a:off x="5403821" y="743697"/>
            <a:ext cx="1896222" cy="1994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9070566">
            <a:off x="10125143" y="6081863"/>
            <a:ext cx="1761392" cy="2165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6093256" y="6183042"/>
            <a:ext cx="300192" cy="300481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5933490" y="1680185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5968422" y="4674806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10955394" y="2429804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507753" y="914235"/>
            <a:ext cx="4389438" cy="5154126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9070566">
            <a:off x="10838972" y="951120"/>
            <a:ext cx="1426517" cy="33084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1576">
                <a:srgbClr val="7030A0">
                  <a:lumMod val="57000"/>
                  <a:lumOff val="43000"/>
                </a:srgbClr>
              </a:gs>
              <a:gs pos="0">
                <a:srgbClr val="7030A0">
                  <a:lumMod val="7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">
    <p:bg>
      <p:bgPr>
        <a:gradFill flip="none" rotWithShape="1">
          <a:gsLst>
            <a:gs pos="81000">
              <a:schemeClr val="bg1"/>
            </a:gs>
            <a:gs pos="100000">
              <a:srgbClr val="7030A0">
                <a:lumMod val="21000"/>
                <a:lumOff val="79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19070566">
            <a:off x="7799463" y="1063190"/>
            <a:ext cx="3230742" cy="5011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9070566">
            <a:off x="8910958" y="926837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9070566">
            <a:off x="358123" y="3692663"/>
            <a:ext cx="2046814" cy="45719"/>
          </a:xfrm>
          <a:prstGeom prst="roundRect">
            <a:avLst>
              <a:gd name="adj" fmla="val 50000"/>
            </a:avLst>
          </a:prstGeom>
          <a:solidFill>
            <a:srgbClr val="3F3F4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9070566">
            <a:off x="1905721" y="5406209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9070566">
            <a:off x="720350" y="4988167"/>
            <a:ext cx="2041518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9070566">
            <a:off x="540915" y="3770603"/>
            <a:ext cx="2257708" cy="405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9070566">
            <a:off x="446995" y="4706134"/>
            <a:ext cx="1813307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>
            <a:off x="1088617" y="6250664"/>
            <a:ext cx="300192" cy="300481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Oval 22"/>
          <p:cNvSpPr/>
          <p:nvPr userDrawn="1"/>
        </p:nvSpPr>
        <p:spPr>
          <a:xfrm>
            <a:off x="928851" y="1747807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>
            <a:off x="963783" y="4742428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374667" y="566950"/>
            <a:ext cx="9442666" cy="5724101"/>
            <a:chOff x="3120571" y="1041400"/>
            <a:chExt cx="5979886" cy="4775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272972" y="1184248"/>
              <a:ext cx="5687422" cy="450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ame 18"/>
            <p:cNvSpPr/>
            <p:nvPr userDrawn="1"/>
          </p:nvSpPr>
          <p:spPr>
            <a:xfrm>
              <a:off x="3120571" y="1041400"/>
              <a:ext cx="5979886" cy="4775200"/>
            </a:xfrm>
            <a:prstGeom prst="frame">
              <a:avLst>
                <a:gd name="adj1" fmla="val 5439"/>
              </a:avLst>
            </a:prstGeom>
            <a:solidFill>
              <a:srgbClr val="3F3F4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Shape 48"/>
          <p:cNvSpPr txBox="1">
            <a:spLocks noGrp="1"/>
          </p:cNvSpPr>
          <p:nvPr userDrawn="1">
            <p:ph type="body" idx="11"/>
          </p:nvPr>
        </p:nvSpPr>
        <p:spPr>
          <a:xfrm>
            <a:off x="2861556" y="2384216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48"/>
          <p:cNvSpPr txBox="1">
            <a:spLocks noGrp="1"/>
          </p:cNvSpPr>
          <p:nvPr userDrawn="1">
            <p:ph type="body" idx="12"/>
          </p:nvPr>
        </p:nvSpPr>
        <p:spPr>
          <a:xfrm>
            <a:off x="6058411" y="2384216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3" name="Shape 47"/>
          <p:cNvSpPr txBox="1">
            <a:spLocks noGrp="1"/>
          </p:cNvSpPr>
          <p:nvPr userDrawn="1">
            <p:ph type="title"/>
          </p:nvPr>
        </p:nvSpPr>
        <p:spPr>
          <a:xfrm>
            <a:off x="2861556" y="1166517"/>
            <a:ext cx="6122641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Rounded Rectangle 4"/>
          <p:cNvSpPr/>
          <p:nvPr userDrawn="1"/>
        </p:nvSpPr>
        <p:spPr>
          <a:xfrm rot="19070566">
            <a:off x="8252310" y="4392877"/>
            <a:ext cx="4100546" cy="734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rot="19070566">
            <a:off x="8881858" y="4546477"/>
            <a:ext cx="3176346" cy="569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9070566">
            <a:off x="10125143" y="6081863"/>
            <a:ext cx="1761392" cy="2165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0955394" y="2429804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 rot="19070566">
            <a:off x="10838972" y="951120"/>
            <a:ext cx="1426517" cy="33084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1576">
                <a:srgbClr val="7030A0">
                  <a:lumMod val="57000"/>
                  <a:lumOff val="43000"/>
                </a:srgbClr>
              </a:gs>
              <a:gs pos="0">
                <a:srgbClr val="7030A0">
                  <a:lumMod val="7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9070566">
            <a:off x="859350" y="780032"/>
            <a:ext cx="1896222" cy="1994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">
    <p:bg>
      <p:bgPr>
        <a:gradFill>
          <a:gsLst>
            <a:gs pos="81000">
              <a:schemeClr val="bg1"/>
            </a:gs>
            <a:gs pos="100000">
              <a:srgbClr val="7030A0">
                <a:lumMod val="21000"/>
                <a:lumOff val="7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 rot="19070566">
            <a:off x="7539974" y="1063190"/>
            <a:ext cx="3230742" cy="5011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1576">
                <a:srgbClr val="7030A0">
                  <a:lumMod val="57000"/>
                  <a:lumOff val="43000"/>
                </a:srgbClr>
              </a:gs>
              <a:gs pos="0">
                <a:srgbClr val="7030A0">
                  <a:lumMod val="7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9070566">
            <a:off x="8651469" y="926837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1576">
                <a:srgbClr val="7030A0">
                  <a:lumMod val="57000"/>
                  <a:lumOff val="43000"/>
                </a:srgbClr>
              </a:gs>
              <a:gs pos="0">
                <a:srgbClr val="7030A0">
                  <a:lumMod val="7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9070566">
            <a:off x="98634" y="3692663"/>
            <a:ext cx="2046814" cy="45719"/>
          </a:xfrm>
          <a:prstGeom prst="roundRect">
            <a:avLst>
              <a:gd name="adj" fmla="val 50000"/>
            </a:avLst>
          </a:prstGeom>
          <a:solidFill>
            <a:srgbClr val="3F3F4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9070566">
            <a:off x="1803949" y="5204578"/>
            <a:ext cx="3020407" cy="7388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FF8B1">
                  <a:lumMod val="87000"/>
                </a:srgbClr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9070566">
            <a:off x="460861" y="4988167"/>
            <a:ext cx="2041518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9070566">
            <a:off x="281426" y="3770603"/>
            <a:ext cx="2257708" cy="405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9070566">
            <a:off x="187506" y="4706134"/>
            <a:ext cx="1813307" cy="366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829128" y="6250664"/>
            <a:ext cx="300192" cy="300481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669362" y="1747807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AFF8B1"/>
              </a:gs>
              <a:gs pos="88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15178" y="566950"/>
            <a:ext cx="9442666" cy="5724101"/>
            <a:chOff x="3120571" y="1041400"/>
            <a:chExt cx="5979886" cy="4775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203142" y="1172140"/>
              <a:ext cx="5784828" cy="450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ame 18"/>
            <p:cNvSpPr/>
            <p:nvPr userDrawn="1"/>
          </p:nvSpPr>
          <p:spPr>
            <a:xfrm>
              <a:off x="3120571" y="1041400"/>
              <a:ext cx="5979886" cy="4775200"/>
            </a:xfrm>
            <a:prstGeom prst="frame">
              <a:avLst>
                <a:gd name="adj1" fmla="val 3410"/>
              </a:avLst>
            </a:prstGeom>
            <a:solidFill>
              <a:srgbClr val="3F3F4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Rounded Rectangle 19"/>
          <p:cNvSpPr/>
          <p:nvPr userDrawn="1"/>
        </p:nvSpPr>
        <p:spPr>
          <a:xfrm rot="19070566">
            <a:off x="7992821" y="4392877"/>
            <a:ext cx="4100546" cy="734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19070566">
            <a:off x="8622369" y="4546477"/>
            <a:ext cx="3176346" cy="569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9070566">
            <a:off x="9865654" y="6081863"/>
            <a:ext cx="1761392" cy="2165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>
            <a:off x="10695905" y="2429804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9070566">
            <a:off x="10579483" y="951120"/>
            <a:ext cx="1426517" cy="33084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9070566">
            <a:off x="599861" y="780032"/>
            <a:ext cx="1896222" cy="1994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79"/>
          <p:cNvSpPr txBox="1">
            <a:spLocks noGrp="1"/>
          </p:cNvSpPr>
          <p:nvPr userDrawn="1">
            <p:ph type="body" idx="15"/>
          </p:nvPr>
        </p:nvSpPr>
        <p:spPr>
          <a:xfrm>
            <a:off x="2679394" y="2460585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 userDrawn="1">
            <p:ph type="title"/>
          </p:nvPr>
        </p:nvSpPr>
        <p:spPr>
          <a:xfrm>
            <a:off x="2679394" y="1083082"/>
            <a:ext cx="6255056" cy="67002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200">
                <a:solidFill>
                  <a:srgbClr val="131F2B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79"/>
          <p:cNvSpPr txBox="1">
            <a:spLocks noGrp="1"/>
          </p:cNvSpPr>
          <p:nvPr userDrawn="1">
            <p:ph type="body" idx="17"/>
          </p:nvPr>
        </p:nvSpPr>
        <p:spPr>
          <a:xfrm>
            <a:off x="2679394" y="4520042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37" name="Shape 79"/>
          <p:cNvSpPr txBox="1">
            <a:spLocks noGrp="1"/>
          </p:cNvSpPr>
          <p:nvPr userDrawn="1">
            <p:ph type="body" idx="18"/>
          </p:nvPr>
        </p:nvSpPr>
        <p:spPr>
          <a:xfrm>
            <a:off x="6027609" y="2460585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38" name="Shape 79"/>
          <p:cNvSpPr txBox="1">
            <a:spLocks noGrp="1"/>
          </p:cNvSpPr>
          <p:nvPr userDrawn="1">
            <p:ph type="body" idx="19"/>
          </p:nvPr>
        </p:nvSpPr>
        <p:spPr>
          <a:xfrm>
            <a:off x="6027609" y="4520042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16" name="Oval 15"/>
          <p:cNvSpPr/>
          <p:nvPr userDrawn="1"/>
        </p:nvSpPr>
        <p:spPr>
          <a:xfrm>
            <a:off x="862991" y="4743383"/>
            <a:ext cx="532657" cy="533170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87000"/>
                </a:srgbClr>
              </a:gs>
              <a:gs pos="100000">
                <a:srgbClr val="FFC000">
                  <a:alpha val="7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66000">
              <a:schemeClr val="bg1"/>
            </a:gs>
            <a:gs pos="100000">
              <a:srgbClr val="7030A0">
                <a:lumMod val="21000"/>
                <a:lumOff val="7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Frame 2"/>
          <p:cNvSpPr/>
          <p:nvPr userDrawn="1"/>
        </p:nvSpPr>
        <p:spPr>
          <a:xfrm>
            <a:off x="224972" y="214086"/>
            <a:ext cx="11742057" cy="6429829"/>
          </a:xfrm>
          <a:prstGeom prst="frame">
            <a:avLst>
              <a:gd name="adj1" fmla="val 874"/>
            </a:avLst>
          </a:prstGeom>
          <a:solidFill>
            <a:srgbClr val="3F3F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 rot="19070566">
            <a:off x="11185458" y="129622"/>
            <a:ext cx="1399404" cy="39050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1576">
                <a:srgbClr val="7030A0">
                  <a:lumMod val="57000"/>
                  <a:lumOff val="43000"/>
                </a:srgbClr>
              </a:gs>
              <a:gs pos="0">
                <a:srgbClr val="7030A0">
                  <a:lumMod val="70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9070566">
            <a:off x="-474730" y="6448662"/>
            <a:ext cx="1399404" cy="39050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lumMod val="66000"/>
                  <a:lumOff val="34000"/>
                </a:srgbClr>
              </a:gs>
              <a:gs pos="100000">
                <a:srgbClr val="0070C0">
                  <a:lumMod val="69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2271832">
            <a:off x="11237754" y="6380314"/>
            <a:ext cx="1399404" cy="39050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C00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2980508">
            <a:off x="-407058" y="129621"/>
            <a:ext cx="1399404" cy="39050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CA096">
                  <a:lumMod val="62000"/>
                </a:srgbClr>
              </a:gs>
              <a:gs pos="100000">
                <a:srgbClr val="90E39F">
                  <a:lumMod val="74000"/>
                  <a:alpha val="89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bg>
      <p:bgPr>
        <a:gradFill>
          <a:gsLst>
            <a:gs pos="11000">
              <a:schemeClr val="bg1"/>
            </a:gs>
            <a:gs pos="100000">
              <a:srgbClr val="7030A0">
                <a:lumMod val="21000"/>
                <a:lumOff val="7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0"/>
            <a:ext cx="1596571" cy="4209143"/>
            <a:chOff x="0" y="0"/>
            <a:chExt cx="1560918" cy="3570513"/>
          </a:xfrm>
        </p:grpSpPr>
        <p:sp>
          <p:nvSpPr>
            <p:cNvPr id="17" name="Freeform 16"/>
            <p:cNvSpPr/>
            <p:nvPr userDrawn="1"/>
          </p:nvSpPr>
          <p:spPr>
            <a:xfrm rot="5400000">
              <a:off x="233245" y="937167"/>
              <a:ext cx="2264839" cy="390506"/>
            </a:xfrm>
            <a:custGeom>
              <a:avLst/>
              <a:gdLst>
                <a:gd name="connsiteX0" fmla="*/ 0 w 2264839"/>
                <a:gd name="connsiteY0" fmla="*/ 390506 h 390506"/>
                <a:gd name="connsiteX1" fmla="*/ 0 w 2264839"/>
                <a:gd name="connsiteY1" fmla="*/ 0 h 390506"/>
                <a:gd name="connsiteX2" fmla="*/ 2069586 w 2264839"/>
                <a:gd name="connsiteY2" fmla="*/ 0 h 390506"/>
                <a:gd name="connsiteX3" fmla="*/ 2264839 w 2264839"/>
                <a:gd name="connsiteY3" fmla="*/ 195253 h 390506"/>
                <a:gd name="connsiteX4" fmla="*/ 2069586 w 2264839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839" h="390506">
                  <a:moveTo>
                    <a:pt x="0" y="390506"/>
                  </a:moveTo>
                  <a:lnTo>
                    <a:pt x="0" y="0"/>
                  </a:lnTo>
                  <a:lnTo>
                    <a:pt x="2069586" y="0"/>
                  </a:lnTo>
                  <a:cubicBezTo>
                    <a:pt x="2177421" y="0"/>
                    <a:pt x="2264839" y="87418"/>
                    <a:pt x="2264839" y="195253"/>
                  </a:cubicBezTo>
                  <a:cubicBezTo>
                    <a:pt x="2264839" y="303088"/>
                    <a:pt x="2177421" y="390506"/>
                    <a:pt x="2069586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5400000">
              <a:off x="-348468" y="1129481"/>
              <a:ext cx="2649468" cy="390506"/>
            </a:xfrm>
            <a:custGeom>
              <a:avLst/>
              <a:gdLst>
                <a:gd name="connsiteX0" fmla="*/ 0 w 2649468"/>
                <a:gd name="connsiteY0" fmla="*/ 390506 h 390506"/>
                <a:gd name="connsiteX1" fmla="*/ 0 w 2649468"/>
                <a:gd name="connsiteY1" fmla="*/ 0 h 390506"/>
                <a:gd name="connsiteX2" fmla="*/ 2454215 w 2649468"/>
                <a:gd name="connsiteY2" fmla="*/ 0 h 390506"/>
                <a:gd name="connsiteX3" fmla="*/ 2649468 w 2649468"/>
                <a:gd name="connsiteY3" fmla="*/ 195253 h 390506"/>
                <a:gd name="connsiteX4" fmla="*/ 2454215 w 2649468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468" h="390506">
                  <a:moveTo>
                    <a:pt x="0" y="390506"/>
                  </a:moveTo>
                  <a:lnTo>
                    <a:pt x="0" y="0"/>
                  </a:lnTo>
                  <a:lnTo>
                    <a:pt x="2454215" y="0"/>
                  </a:lnTo>
                  <a:cubicBezTo>
                    <a:pt x="2562050" y="0"/>
                    <a:pt x="2649468" y="87418"/>
                    <a:pt x="2649468" y="195253"/>
                  </a:cubicBezTo>
                  <a:cubicBezTo>
                    <a:pt x="2649468" y="303088"/>
                    <a:pt x="2562050" y="390506"/>
                    <a:pt x="2454215" y="390506"/>
                  </a:cubicBezTo>
                  <a:close/>
                </a:path>
              </a:pathLst>
            </a:custGeom>
            <a:gradFill flip="none" rotWithShape="1">
              <a:gsLst>
                <a:gs pos="81576">
                  <a:srgbClr val="7030A0">
                    <a:lumMod val="57000"/>
                    <a:lumOff val="43000"/>
                  </a:srgbClr>
                </a:gs>
                <a:gs pos="0">
                  <a:srgbClr val="7030A0">
                    <a:lumMod val="7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>
            <a:xfrm rot="5400000">
              <a:off x="-965454" y="1355961"/>
              <a:ext cx="3102427" cy="390506"/>
            </a:xfrm>
            <a:custGeom>
              <a:avLst/>
              <a:gdLst>
                <a:gd name="connsiteX0" fmla="*/ 0 w 3102427"/>
                <a:gd name="connsiteY0" fmla="*/ 390506 h 390506"/>
                <a:gd name="connsiteX1" fmla="*/ 0 w 3102427"/>
                <a:gd name="connsiteY1" fmla="*/ 0 h 390506"/>
                <a:gd name="connsiteX2" fmla="*/ 2907174 w 3102427"/>
                <a:gd name="connsiteY2" fmla="*/ 0 h 390506"/>
                <a:gd name="connsiteX3" fmla="*/ 3102427 w 3102427"/>
                <a:gd name="connsiteY3" fmla="*/ 195253 h 390506"/>
                <a:gd name="connsiteX4" fmla="*/ 2907174 w 3102427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427" h="390506">
                  <a:moveTo>
                    <a:pt x="0" y="390506"/>
                  </a:moveTo>
                  <a:lnTo>
                    <a:pt x="0" y="0"/>
                  </a:lnTo>
                  <a:lnTo>
                    <a:pt x="2907174" y="0"/>
                  </a:lnTo>
                  <a:cubicBezTo>
                    <a:pt x="3015009" y="0"/>
                    <a:pt x="3102427" y="87418"/>
                    <a:pt x="3102427" y="195253"/>
                  </a:cubicBezTo>
                  <a:cubicBezTo>
                    <a:pt x="3102427" y="303088"/>
                    <a:pt x="3015009" y="390506"/>
                    <a:pt x="2907174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lumMod val="66000"/>
                    <a:lumOff val="34000"/>
                  </a:srgbClr>
                </a:gs>
                <a:gs pos="100000">
                  <a:srgbClr val="0070C0">
                    <a:lumMod val="69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rot="16200000">
              <a:off x="-1590004" y="1590004"/>
              <a:ext cx="3570513" cy="390506"/>
            </a:xfrm>
            <a:custGeom>
              <a:avLst/>
              <a:gdLst>
                <a:gd name="connsiteX0" fmla="*/ 3570513 w 3570513"/>
                <a:gd name="connsiteY0" fmla="*/ 0 h 390506"/>
                <a:gd name="connsiteX1" fmla="*/ 3570513 w 3570513"/>
                <a:gd name="connsiteY1" fmla="*/ 390506 h 390506"/>
                <a:gd name="connsiteX2" fmla="*/ 195253 w 3570513"/>
                <a:gd name="connsiteY2" fmla="*/ 390506 h 390506"/>
                <a:gd name="connsiteX3" fmla="*/ 0 w 3570513"/>
                <a:gd name="connsiteY3" fmla="*/ 195253 h 390506"/>
                <a:gd name="connsiteX4" fmla="*/ 195253 w 3570513"/>
                <a:gd name="connsiteY4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513" h="390506">
                  <a:moveTo>
                    <a:pt x="3570513" y="0"/>
                  </a:moveTo>
                  <a:lnTo>
                    <a:pt x="3570513" y="390506"/>
                  </a:lnTo>
                  <a:lnTo>
                    <a:pt x="195253" y="390506"/>
                  </a:lnTo>
                  <a:cubicBezTo>
                    <a:pt x="87418" y="390506"/>
                    <a:pt x="0" y="303088"/>
                    <a:pt x="0" y="195253"/>
                  </a:cubicBezTo>
                  <a:cubicBezTo>
                    <a:pt x="0" y="87418"/>
                    <a:pt x="87418" y="0"/>
                    <a:pt x="1952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CA096">
                    <a:lumMod val="62000"/>
                  </a:srgbClr>
                </a:gs>
                <a:gs pos="100000">
                  <a:srgbClr val="90E39F">
                    <a:lumMod val="74000"/>
                    <a:alpha val="89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0800000">
            <a:off x="11484509" y="5239656"/>
            <a:ext cx="707489" cy="1618342"/>
            <a:chOff x="0" y="0"/>
            <a:chExt cx="1560918" cy="357051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Freeform 19"/>
            <p:cNvSpPr/>
            <p:nvPr userDrawn="1"/>
          </p:nvSpPr>
          <p:spPr>
            <a:xfrm rot="5400000">
              <a:off x="233245" y="937167"/>
              <a:ext cx="2264839" cy="390506"/>
            </a:xfrm>
            <a:custGeom>
              <a:avLst/>
              <a:gdLst>
                <a:gd name="connsiteX0" fmla="*/ 0 w 2264839"/>
                <a:gd name="connsiteY0" fmla="*/ 390506 h 390506"/>
                <a:gd name="connsiteX1" fmla="*/ 0 w 2264839"/>
                <a:gd name="connsiteY1" fmla="*/ 0 h 390506"/>
                <a:gd name="connsiteX2" fmla="*/ 2069586 w 2264839"/>
                <a:gd name="connsiteY2" fmla="*/ 0 h 390506"/>
                <a:gd name="connsiteX3" fmla="*/ 2264839 w 2264839"/>
                <a:gd name="connsiteY3" fmla="*/ 195253 h 390506"/>
                <a:gd name="connsiteX4" fmla="*/ 2069586 w 2264839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839" h="390506">
                  <a:moveTo>
                    <a:pt x="0" y="390506"/>
                  </a:moveTo>
                  <a:lnTo>
                    <a:pt x="0" y="0"/>
                  </a:lnTo>
                  <a:lnTo>
                    <a:pt x="2069586" y="0"/>
                  </a:lnTo>
                  <a:cubicBezTo>
                    <a:pt x="2177421" y="0"/>
                    <a:pt x="2264839" y="87418"/>
                    <a:pt x="2264839" y="195253"/>
                  </a:cubicBezTo>
                  <a:cubicBezTo>
                    <a:pt x="2264839" y="303088"/>
                    <a:pt x="2177421" y="390506"/>
                    <a:pt x="2069586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 rot="5400000">
              <a:off x="-348468" y="1129481"/>
              <a:ext cx="2649468" cy="390506"/>
            </a:xfrm>
            <a:custGeom>
              <a:avLst/>
              <a:gdLst>
                <a:gd name="connsiteX0" fmla="*/ 0 w 2649468"/>
                <a:gd name="connsiteY0" fmla="*/ 390506 h 390506"/>
                <a:gd name="connsiteX1" fmla="*/ 0 w 2649468"/>
                <a:gd name="connsiteY1" fmla="*/ 0 h 390506"/>
                <a:gd name="connsiteX2" fmla="*/ 2454215 w 2649468"/>
                <a:gd name="connsiteY2" fmla="*/ 0 h 390506"/>
                <a:gd name="connsiteX3" fmla="*/ 2649468 w 2649468"/>
                <a:gd name="connsiteY3" fmla="*/ 195253 h 390506"/>
                <a:gd name="connsiteX4" fmla="*/ 2454215 w 2649468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468" h="390506">
                  <a:moveTo>
                    <a:pt x="0" y="390506"/>
                  </a:moveTo>
                  <a:lnTo>
                    <a:pt x="0" y="0"/>
                  </a:lnTo>
                  <a:lnTo>
                    <a:pt x="2454215" y="0"/>
                  </a:lnTo>
                  <a:cubicBezTo>
                    <a:pt x="2562050" y="0"/>
                    <a:pt x="2649468" y="87418"/>
                    <a:pt x="2649468" y="195253"/>
                  </a:cubicBezTo>
                  <a:cubicBezTo>
                    <a:pt x="2649468" y="303088"/>
                    <a:pt x="2562050" y="390506"/>
                    <a:pt x="2454215" y="390506"/>
                  </a:cubicBezTo>
                  <a:close/>
                </a:path>
              </a:pathLst>
            </a:custGeom>
            <a:gradFill flip="none" rotWithShape="1">
              <a:gsLst>
                <a:gs pos="81576">
                  <a:srgbClr val="7030A0">
                    <a:lumMod val="57000"/>
                    <a:lumOff val="43000"/>
                  </a:srgbClr>
                </a:gs>
                <a:gs pos="0">
                  <a:srgbClr val="7030A0">
                    <a:lumMod val="7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>
            <a:xfrm rot="5400000">
              <a:off x="-965454" y="1355961"/>
              <a:ext cx="3102427" cy="390506"/>
            </a:xfrm>
            <a:custGeom>
              <a:avLst/>
              <a:gdLst>
                <a:gd name="connsiteX0" fmla="*/ 0 w 3102427"/>
                <a:gd name="connsiteY0" fmla="*/ 390506 h 390506"/>
                <a:gd name="connsiteX1" fmla="*/ 0 w 3102427"/>
                <a:gd name="connsiteY1" fmla="*/ 0 h 390506"/>
                <a:gd name="connsiteX2" fmla="*/ 2907174 w 3102427"/>
                <a:gd name="connsiteY2" fmla="*/ 0 h 390506"/>
                <a:gd name="connsiteX3" fmla="*/ 3102427 w 3102427"/>
                <a:gd name="connsiteY3" fmla="*/ 195253 h 390506"/>
                <a:gd name="connsiteX4" fmla="*/ 2907174 w 3102427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427" h="390506">
                  <a:moveTo>
                    <a:pt x="0" y="390506"/>
                  </a:moveTo>
                  <a:lnTo>
                    <a:pt x="0" y="0"/>
                  </a:lnTo>
                  <a:lnTo>
                    <a:pt x="2907174" y="0"/>
                  </a:lnTo>
                  <a:cubicBezTo>
                    <a:pt x="3015009" y="0"/>
                    <a:pt x="3102427" y="87418"/>
                    <a:pt x="3102427" y="195253"/>
                  </a:cubicBezTo>
                  <a:cubicBezTo>
                    <a:pt x="3102427" y="303088"/>
                    <a:pt x="3015009" y="390506"/>
                    <a:pt x="2907174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lumMod val="66000"/>
                    <a:lumOff val="34000"/>
                  </a:srgbClr>
                </a:gs>
                <a:gs pos="100000">
                  <a:srgbClr val="0070C0">
                    <a:lumMod val="69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>
            <a:xfrm rot="16200000">
              <a:off x="-1590004" y="1590004"/>
              <a:ext cx="3570513" cy="390506"/>
            </a:xfrm>
            <a:custGeom>
              <a:avLst/>
              <a:gdLst>
                <a:gd name="connsiteX0" fmla="*/ 3570513 w 3570513"/>
                <a:gd name="connsiteY0" fmla="*/ 0 h 390506"/>
                <a:gd name="connsiteX1" fmla="*/ 3570513 w 3570513"/>
                <a:gd name="connsiteY1" fmla="*/ 390506 h 390506"/>
                <a:gd name="connsiteX2" fmla="*/ 195253 w 3570513"/>
                <a:gd name="connsiteY2" fmla="*/ 390506 h 390506"/>
                <a:gd name="connsiteX3" fmla="*/ 0 w 3570513"/>
                <a:gd name="connsiteY3" fmla="*/ 195253 h 390506"/>
                <a:gd name="connsiteX4" fmla="*/ 195253 w 3570513"/>
                <a:gd name="connsiteY4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513" h="390506">
                  <a:moveTo>
                    <a:pt x="3570513" y="0"/>
                  </a:moveTo>
                  <a:lnTo>
                    <a:pt x="3570513" y="390506"/>
                  </a:lnTo>
                  <a:lnTo>
                    <a:pt x="195253" y="390506"/>
                  </a:lnTo>
                  <a:cubicBezTo>
                    <a:pt x="87418" y="390506"/>
                    <a:pt x="0" y="303088"/>
                    <a:pt x="0" y="195253"/>
                  </a:cubicBezTo>
                  <a:cubicBezTo>
                    <a:pt x="0" y="87418"/>
                    <a:pt x="87418" y="0"/>
                    <a:pt x="1952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CA096">
                    <a:lumMod val="62000"/>
                  </a:srgbClr>
                </a:gs>
                <a:gs pos="100000">
                  <a:srgbClr val="90E39F">
                    <a:lumMod val="74000"/>
                    <a:alpha val="89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 flipH="1">
            <a:off x="11484257" y="0"/>
            <a:ext cx="707489" cy="1618342"/>
            <a:chOff x="0" y="0"/>
            <a:chExt cx="1560918" cy="357051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Freeform 24"/>
            <p:cNvSpPr/>
            <p:nvPr userDrawn="1"/>
          </p:nvSpPr>
          <p:spPr>
            <a:xfrm rot="5400000">
              <a:off x="233245" y="937167"/>
              <a:ext cx="2264839" cy="390506"/>
            </a:xfrm>
            <a:custGeom>
              <a:avLst/>
              <a:gdLst>
                <a:gd name="connsiteX0" fmla="*/ 0 w 2264839"/>
                <a:gd name="connsiteY0" fmla="*/ 390506 h 390506"/>
                <a:gd name="connsiteX1" fmla="*/ 0 w 2264839"/>
                <a:gd name="connsiteY1" fmla="*/ 0 h 390506"/>
                <a:gd name="connsiteX2" fmla="*/ 2069586 w 2264839"/>
                <a:gd name="connsiteY2" fmla="*/ 0 h 390506"/>
                <a:gd name="connsiteX3" fmla="*/ 2264839 w 2264839"/>
                <a:gd name="connsiteY3" fmla="*/ 195253 h 390506"/>
                <a:gd name="connsiteX4" fmla="*/ 2069586 w 2264839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839" h="390506">
                  <a:moveTo>
                    <a:pt x="0" y="390506"/>
                  </a:moveTo>
                  <a:lnTo>
                    <a:pt x="0" y="0"/>
                  </a:lnTo>
                  <a:lnTo>
                    <a:pt x="2069586" y="0"/>
                  </a:lnTo>
                  <a:cubicBezTo>
                    <a:pt x="2177421" y="0"/>
                    <a:pt x="2264839" y="87418"/>
                    <a:pt x="2264839" y="195253"/>
                  </a:cubicBezTo>
                  <a:cubicBezTo>
                    <a:pt x="2264839" y="303088"/>
                    <a:pt x="2177421" y="390506"/>
                    <a:pt x="2069586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6" name="Freeform 25"/>
            <p:cNvSpPr/>
            <p:nvPr userDrawn="1"/>
          </p:nvSpPr>
          <p:spPr>
            <a:xfrm rot="5400000">
              <a:off x="-348468" y="1129481"/>
              <a:ext cx="2649468" cy="390506"/>
            </a:xfrm>
            <a:custGeom>
              <a:avLst/>
              <a:gdLst>
                <a:gd name="connsiteX0" fmla="*/ 0 w 2649468"/>
                <a:gd name="connsiteY0" fmla="*/ 390506 h 390506"/>
                <a:gd name="connsiteX1" fmla="*/ 0 w 2649468"/>
                <a:gd name="connsiteY1" fmla="*/ 0 h 390506"/>
                <a:gd name="connsiteX2" fmla="*/ 2454215 w 2649468"/>
                <a:gd name="connsiteY2" fmla="*/ 0 h 390506"/>
                <a:gd name="connsiteX3" fmla="*/ 2649468 w 2649468"/>
                <a:gd name="connsiteY3" fmla="*/ 195253 h 390506"/>
                <a:gd name="connsiteX4" fmla="*/ 2454215 w 2649468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468" h="390506">
                  <a:moveTo>
                    <a:pt x="0" y="390506"/>
                  </a:moveTo>
                  <a:lnTo>
                    <a:pt x="0" y="0"/>
                  </a:lnTo>
                  <a:lnTo>
                    <a:pt x="2454215" y="0"/>
                  </a:lnTo>
                  <a:cubicBezTo>
                    <a:pt x="2562050" y="0"/>
                    <a:pt x="2649468" y="87418"/>
                    <a:pt x="2649468" y="195253"/>
                  </a:cubicBezTo>
                  <a:cubicBezTo>
                    <a:pt x="2649468" y="303088"/>
                    <a:pt x="2562050" y="390506"/>
                    <a:pt x="2454215" y="390506"/>
                  </a:cubicBezTo>
                  <a:close/>
                </a:path>
              </a:pathLst>
            </a:custGeom>
            <a:gradFill flip="none" rotWithShape="1">
              <a:gsLst>
                <a:gs pos="81576">
                  <a:srgbClr val="7030A0">
                    <a:lumMod val="57000"/>
                    <a:lumOff val="43000"/>
                  </a:srgbClr>
                </a:gs>
                <a:gs pos="0">
                  <a:srgbClr val="7030A0">
                    <a:lumMod val="7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7" name="Freeform 26"/>
            <p:cNvSpPr/>
            <p:nvPr userDrawn="1"/>
          </p:nvSpPr>
          <p:spPr>
            <a:xfrm rot="5400000">
              <a:off x="-965454" y="1355961"/>
              <a:ext cx="3102427" cy="390506"/>
            </a:xfrm>
            <a:custGeom>
              <a:avLst/>
              <a:gdLst>
                <a:gd name="connsiteX0" fmla="*/ 0 w 3102427"/>
                <a:gd name="connsiteY0" fmla="*/ 390506 h 390506"/>
                <a:gd name="connsiteX1" fmla="*/ 0 w 3102427"/>
                <a:gd name="connsiteY1" fmla="*/ 0 h 390506"/>
                <a:gd name="connsiteX2" fmla="*/ 2907174 w 3102427"/>
                <a:gd name="connsiteY2" fmla="*/ 0 h 390506"/>
                <a:gd name="connsiteX3" fmla="*/ 3102427 w 3102427"/>
                <a:gd name="connsiteY3" fmla="*/ 195253 h 390506"/>
                <a:gd name="connsiteX4" fmla="*/ 2907174 w 3102427"/>
                <a:gd name="connsiteY4" fmla="*/ 390506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427" h="390506">
                  <a:moveTo>
                    <a:pt x="0" y="390506"/>
                  </a:moveTo>
                  <a:lnTo>
                    <a:pt x="0" y="0"/>
                  </a:lnTo>
                  <a:lnTo>
                    <a:pt x="2907174" y="0"/>
                  </a:lnTo>
                  <a:cubicBezTo>
                    <a:pt x="3015009" y="0"/>
                    <a:pt x="3102427" y="87418"/>
                    <a:pt x="3102427" y="195253"/>
                  </a:cubicBezTo>
                  <a:cubicBezTo>
                    <a:pt x="3102427" y="303088"/>
                    <a:pt x="3015009" y="390506"/>
                    <a:pt x="2907174" y="3905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lumMod val="66000"/>
                    <a:lumOff val="34000"/>
                  </a:srgbClr>
                </a:gs>
                <a:gs pos="100000">
                  <a:srgbClr val="0070C0">
                    <a:lumMod val="69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8" name="Freeform 27"/>
            <p:cNvSpPr/>
            <p:nvPr userDrawn="1"/>
          </p:nvSpPr>
          <p:spPr>
            <a:xfrm rot="16200000">
              <a:off x="-1590004" y="1590004"/>
              <a:ext cx="3570513" cy="390506"/>
            </a:xfrm>
            <a:custGeom>
              <a:avLst/>
              <a:gdLst>
                <a:gd name="connsiteX0" fmla="*/ 3570513 w 3570513"/>
                <a:gd name="connsiteY0" fmla="*/ 0 h 390506"/>
                <a:gd name="connsiteX1" fmla="*/ 3570513 w 3570513"/>
                <a:gd name="connsiteY1" fmla="*/ 390506 h 390506"/>
                <a:gd name="connsiteX2" fmla="*/ 195253 w 3570513"/>
                <a:gd name="connsiteY2" fmla="*/ 390506 h 390506"/>
                <a:gd name="connsiteX3" fmla="*/ 0 w 3570513"/>
                <a:gd name="connsiteY3" fmla="*/ 195253 h 390506"/>
                <a:gd name="connsiteX4" fmla="*/ 195253 w 3570513"/>
                <a:gd name="connsiteY4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0513" h="390506">
                  <a:moveTo>
                    <a:pt x="3570513" y="0"/>
                  </a:moveTo>
                  <a:lnTo>
                    <a:pt x="3570513" y="390506"/>
                  </a:lnTo>
                  <a:lnTo>
                    <a:pt x="195253" y="390506"/>
                  </a:lnTo>
                  <a:cubicBezTo>
                    <a:pt x="87418" y="390506"/>
                    <a:pt x="0" y="303088"/>
                    <a:pt x="0" y="195253"/>
                  </a:cubicBezTo>
                  <a:cubicBezTo>
                    <a:pt x="0" y="87418"/>
                    <a:pt x="87418" y="0"/>
                    <a:pt x="1952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CA096">
                    <a:lumMod val="62000"/>
                  </a:srgbClr>
                </a:gs>
                <a:gs pos="100000">
                  <a:srgbClr val="90E39F">
                    <a:lumMod val="74000"/>
                    <a:alpha val="89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3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CDE606-9C77-408D-BE03-24680037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61394E-2CAD-4E17-8514-3D6CB383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EDCC0C-D0B1-41A7-84F3-DF427032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2CB2-C0B0-4533-93F7-29C35AD9B5A9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EC9F74-044A-428D-91EA-407292FCE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3FBA8E-2865-40A0-A7CB-D3D1D842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F91B-6294-443A-B4E9-CBD2F357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865520" y="2725754"/>
            <a:ext cx="6460958" cy="1305187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" sz="9600" b="1" spc="-150" dirty="0" smtClean="0">
                <a:solidFill>
                  <a:srgbClr val="3F3F4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fish hunting</a:t>
            </a:r>
            <a:endParaRPr lang="en" sz="9600" b="1" spc="-150" dirty="0">
              <a:solidFill>
                <a:srgbClr val="3F3F4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3744" y="4077108"/>
            <a:ext cx="2202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Made by Le</a:t>
            </a:r>
            <a:r>
              <a:rPr lang="en" dirty="0" smtClean="0">
                <a:latin typeface="Roboto" panose="02000000000000000000" pitchFamily="2" charset="0"/>
                <a:ea typeface="Roboto" panose="02000000000000000000" pitchFamily="2" charset="0"/>
              </a:rPr>
              <a:t> Thi Phuong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6844405" y="2494921"/>
            <a:ext cx="1534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 smtClean="0">
                <a:solidFill>
                  <a:srgbClr val="7030A0"/>
                </a:solidFill>
                <a:latin typeface="Roboto Medium" panose="02000000000000000000" pitchFamily="2" charset="0"/>
              </a:rPr>
              <a:t>Welcome To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682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51022" y="1070398"/>
            <a:ext cx="5524500" cy="648936"/>
          </a:xfrm>
        </p:spPr>
        <p:txBody>
          <a:bodyPr>
            <a:noAutofit/>
          </a:bodyPr>
          <a:lstStyle/>
          <a:p>
            <a:r>
              <a:rPr lang="en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Giới thiệu</a:t>
            </a:r>
            <a:endParaRPr lang="en" sz="4400" b="1" dirty="0">
              <a:solidFill>
                <a:schemeClr val="tx1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F5E55E-AFD7-47F6-83A4-64FBFB9C73FB}"/>
              </a:ext>
            </a:extLst>
          </p:cNvPr>
          <p:cNvSpPr/>
          <p:nvPr/>
        </p:nvSpPr>
        <p:spPr>
          <a:xfrm>
            <a:off x="651857" y="3288799"/>
            <a:ext cx="55245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nuốt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4640A0-1D52-4378-B7F5-AEA08AA29279}"/>
              </a:ext>
            </a:extLst>
          </p:cNvPr>
          <p:cNvSpPr/>
          <p:nvPr/>
        </p:nvSpPr>
        <p:spPr>
          <a:xfrm>
            <a:off x="651022" y="2309477"/>
            <a:ext cx="5191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mồi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casual.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pic>
        <p:nvPicPr>
          <p:cNvPr id="1032" name="Picture 8" descr="https://bancaanxudoithuong3d.com/wp-content/uploads/2018/09/calon-cabe2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6" r="24656"/>
          <a:stretch>
            <a:fillRect/>
          </a:stretch>
        </p:blipFill>
        <p:spPr bwMode="auto">
          <a:xfrm>
            <a:off x="6477087" y="878305"/>
            <a:ext cx="4444167" cy="52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BFFCBEE-9541-4CF2-A73C-DE3CA3F6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913" y="905430"/>
            <a:ext cx="5729087" cy="847999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Cách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chơi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2BD698C0-0D83-4801-B9DA-D3D6813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2913" y="2101860"/>
            <a:ext cx="5098542" cy="1223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khiển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player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chuột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di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chuyển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2BD698C0-0D83-4801-B9DA-D3D6813A0E8C}"/>
              </a:ext>
            </a:extLst>
          </p:cNvPr>
          <p:cNvSpPr txBox="1">
            <a:spLocks/>
          </p:cNvSpPr>
          <p:nvPr/>
        </p:nvSpPr>
        <p:spPr>
          <a:xfrm>
            <a:off x="6462913" y="3379485"/>
            <a:ext cx="5098542" cy="1223382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sp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đủ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Player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level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hơn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BD698C0-0D83-4801-B9DA-D3D6813A0E8C}"/>
              </a:ext>
            </a:extLst>
          </p:cNvPr>
          <p:cNvSpPr txBox="1">
            <a:spLocks/>
          </p:cNvSpPr>
          <p:nvPr/>
        </p:nvSpPr>
        <p:spPr>
          <a:xfrm>
            <a:off x="6462913" y="4742753"/>
            <a:ext cx="5098542" cy="156963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sp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Trướng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random.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chạm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trướng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hoặc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level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4" y="818147"/>
            <a:ext cx="4497555" cy="53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8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>
          <a:xfrm>
            <a:off x="800100" y="2422453"/>
            <a:ext cx="4705349" cy="213769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1112346"/>
            <a:ext cx="4697354" cy="831256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907" b="2907"/>
          <a:stretch>
            <a:fillRect/>
          </a:stretch>
        </p:blipFill>
        <p:spPr>
          <a:xfrm>
            <a:off x="6519784" y="914234"/>
            <a:ext cx="4389438" cy="52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0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0"/>
          <p:cNvSpPr txBox="1">
            <a:spLocks/>
          </p:cNvSpPr>
          <p:nvPr/>
        </p:nvSpPr>
        <p:spPr>
          <a:xfrm>
            <a:off x="2091011" y="872352"/>
            <a:ext cx="7685514" cy="77189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200" kern="1200">
                <a:solidFill>
                  <a:srgbClr val="131F2B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" sz="4400" dirty="0" smtClean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Option</a:t>
            </a:r>
            <a:endParaRPr lang="en" sz="4400" dirty="0">
              <a:solidFill>
                <a:schemeClr val="tx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1FC0428-E6EC-4DBE-9530-F222B75A5F18}"/>
              </a:ext>
            </a:extLst>
          </p:cNvPr>
          <p:cNvSpPr/>
          <p:nvPr/>
        </p:nvSpPr>
        <p:spPr>
          <a:xfrm>
            <a:off x="2091011" y="2098659"/>
            <a:ext cx="80642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5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  <a:endParaRPr lang="en-US" sz="25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rgbClr val="3F3F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25" y="3053893"/>
            <a:ext cx="3390443" cy="33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Slidehood.com</a:t>
            </a:r>
          </a:p>
        </p:txBody>
      </p:sp>
      <p:sp>
        <p:nvSpPr>
          <p:cNvPr id="11" name="Shape 180"/>
          <p:cNvSpPr txBox="1">
            <a:spLocks/>
          </p:cNvSpPr>
          <p:nvPr/>
        </p:nvSpPr>
        <p:spPr>
          <a:xfrm>
            <a:off x="1994758" y="1245331"/>
            <a:ext cx="7685514" cy="77189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200" kern="1200">
                <a:solidFill>
                  <a:srgbClr val="131F2B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" sz="4400" dirty="0" smtClean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Option</a:t>
            </a:r>
            <a:endParaRPr lang="en" sz="4400" dirty="0">
              <a:solidFill>
                <a:schemeClr val="tx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1FC0428-E6EC-4DBE-9530-F222B75A5F18}"/>
              </a:ext>
            </a:extLst>
          </p:cNvPr>
          <p:cNvSpPr/>
          <p:nvPr/>
        </p:nvSpPr>
        <p:spPr>
          <a:xfrm>
            <a:off x="2632431" y="2252685"/>
            <a:ext cx="421353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Boom</a:t>
            </a:r>
            <a:endParaRPr lang="en-US" sz="2500" b="1" dirty="0" smtClean="0">
              <a:solidFill>
                <a:srgbClr val="00B0F0"/>
              </a:solidFill>
            </a:endParaRPr>
          </a:p>
          <a:p>
            <a:endParaRPr lang="en-US" sz="2500" dirty="0">
              <a:solidFill>
                <a:srgbClr val="3F3F4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err="1" smtClean="0"/>
              <a:t>Xuất</a:t>
            </a:r>
            <a:r>
              <a:rPr lang="en-US" sz="2500" dirty="0" smtClean="0"/>
              <a:t> </a:t>
            </a:r>
            <a:r>
              <a:rPr lang="en-US" sz="2500" dirty="0" err="1" smtClean="0"/>
              <a:t>hiện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dirty="0" err="1" smtClean="0"/>
              <a:t>quá</a:t>
            </a:r>
            <a:r>
              <a:rPr lang="en-US" sz="2500" dirty="0" smtClean="0"/>
              <a:t> </a:t>
            </a:r>
            <a:r>
              <a:rPr lang="en-US" sz="2500" dirty="0" err="1" smtClean="0"/>
              <a:t>trình</a:t>
            </a:r>
            <a:r>
              <a:rPr lang="en-US" sz="2500" dirty="0" smtClean="0"/>
              <a:t> </a:t>
            </a:r>
            <a:r>
              <a:rPr lang="en-US" sz="2500" dirty="0" err="1" smtClean="0"/>
              <a:t>chơi</a:t>
            </a:r>
            <a:r>
              <a:rPr lang="en-US" sz="2500" dirty="0" smtClean="0"/>
              <a:t>, </a:t>
            </a:r>
            <a:r>
              <a:rPr lang="en-US" sz="2500" dirty="0" err="1" smtClean="0"/>
              <a:t>tự</a:t>
            </a:r>
            <a:r>
              <a:rPr lang="en-US" sz="2500" dirty="0" smtClean="0"/>
              <a:t> </a:t>
            </a:r>
            <a:r>
              <a:rPr lang="en-US" sz="2500" dirty="0" err="1" smtClean="0"/>
              <a:t>biến</a:t>
            </a:r>
            <a:r>
              <a:rPr lang="en-US" sz="2500" dirty="0" smtClean="0"/>
              <a:t> </a:t>
            </a:r>
            <a:r>
              <a:rPr lang="en-US" sz="2500" dirty="0" err="1" smtClean="0"/>
              <a:t>mất</a:t>
            </a:r>
            <a:r>
              <a:rPr lang="en-US" sz="2500" dirty="0" smtClean="0"/>
              <a:t> </a:t>
            </a:r>
            <a:r>
              <a:rPr lang="en-US" sz="2500" dirty="0" err="1" smtClean="0"/>
              <a:t>sau</a:t>
            </a:r>
            <a:r>
              <a:rPr lang="en-US" sz="2500" dirty="0" smtClean="0"/>
              <a:t> </a:t>
            </a:r>
            <a:r>
              <a:rPr lang="en-US" sz="2500" dirty="0" err="1" smtClean="0"/>
              <a:t>khoảng</a:t>
            </a:r>
            <a:r>
              <a:rPr lang="en-US" sz="2500" dirty="0" smtClean="0"/>
              <a:t> </a:t>
            </a:r>
            <a:r>
              <a:rPr lang="en-US" sz="2500" dirty="0" err="1" smtClean="0"/>
              <a:t>thời</a:t>
            </a:r>
            <a:r>
              <a:rPr lang="en-US" sz="2500" dirty="0" smtClean="0"/>
              <a:t> </a:t>
            </a:r>
            <a:r>
              <a:rPr lang="en-US" sz="2500" dirty="0" err="1" smtClean="0"/>
              <a:t>gian</a:t>
            </a:r>
            <a:r>
              <a:rPr lang="en-US" sz="25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err="1" smtClean="0"/>
              <a:t>Người</a:t>
            </a:r>
            <a:r>
              <a:rPr lang="en-US" sz="2500" dirty="0" smtClean="0"/>
              <a:t> </a:t>
            </a:r>
            <a:r>
              <a:rPr lang="en-US" sz="2500" dirty="0" err="1" smtClean="0"/>
              <a:t>chơi</a:t>
            </a:r>
            <a:r>
              <a:rPr lang="en-US" sz="2500" dirty="0" smtClean="0"/>
              <a:t> </a:t>
            </a:r>
            <a:r>
              <a:rPr lang="en-US" sz="2500" dirty="0" err="1" smtClean="0"/>
              <a:t>sẽ</a:t>
            </a:r>
            <a:r>
              <a:rPr lang="en-US" sz="2500" dirty="0" smtClean="0"/>
              <a:t> </a:t>
            </a:r>
            <a:r>
              <a:rPr lang="en-US" sz="2500" dirty="0" err="1" smtClean="0"/>
              <a:t>chết</a:t>
            </a:r>
            <a:r>
              <a:rPr lang="en-US" sz="2500" dirty="0" smtClean="0"/>
              <a:t> </a:t>
            </a:r>
            <a:r>
              <a:rPr lang="en-US" sz="2500" dirty="0" err="1" smtClean="0"/>
              <a:t>khi</a:t>
            </a:r>
            <a:r>
              <a:rPr lang="en-US" sz="2500" dirty="0" smtClean="0"/>
              <a:t> </a:t>
            </a:r>
            <a:r>
              <a:rPr lang="en-US" sz="2500" dirty="0" err="1" smtClean="0"/>
              <a:t>đụng</a:t>
            </a:r>
            <a:r>
              <a:rPr lang="en-US" sz="2500" dirty="0" smtClean="0"/>
              <a:t> </a:t>
            </a:r>
            <a:r>
              <a:rPr lang="en-US" sz="2500" dirty="0" err="1" smtClean="0"/>
              <a:t>vào</a:t>
            </a:r>
            <a:r>
              <a:rPr lang="en-US" sz="2500" dirty="0" smtClean="0"/>
              <a:t> boom.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66" y="2908374"/>
            <a:ext cx="1474001" cy="14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3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309D67-9494-45B4-939A-55DD01CAA2D7}"/>
              </a:ext>
            </a:extLst>
          </p:cNvPr>
          <p:cNvSpPr/>
          <p:nvPr/>
        </p:nvSpPr>
        <p:spPr>
          <a:xfrm>
            <a:off x="2433387" y="2845323"/>
            <a:ext cx="6710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Thank for watching 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</p:spTree>
    <p:extLst>
      <p:ext uri="{BB962C8B-B14F-4D97-AF65-F5344CB8AC3E}">
        <p14:creationId xmlns:p14="http://schemas.microsoft.com/office/powerpoint/2010/main" val="2917002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Raleway"/>
        <a:ea typeface=""/>
        <a:cs typeface=""/>
      </a:majorFont>
      <a:minorFont>
        <a:latin typeface="Roboto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188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Raleway</vt:lpstr>
      <vt:lpstr>Roboto</vt:lpstr>
      <vt:lpstr>Roboto Cn</vt:lpstr>
      <vt:lpstr>Roboto Medium</vt:lpstr>
      <vt:lpstr>Times New Roman</vt:lpstr>
      <vt:lpstr>Wingdings</vt:lpstr>
      <vt:lpstr>Office Theme</vt:lpstr>
      <vt:lpstr>PowerPoint Presentation</vt:lpstr>
      <vt:lpstr>Giới thiệu</vt:lpstr>
      <vt:lpstr>Cách chơi</vt:lpstr>
      <vt:lpstr>Độ khó</vt:lpstr>
      <vt:lpstr>PowerPoint Presentation</vt:lpstr>
      <vt:lpstr>PowerPoint Presentation</vt:lpstr>
      <vt:lpstr>PowerPoint Presentation</vt:lpstr>
    </vt:vector>
  </TitlesOfParts>
  <Company>Slidehood.com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Slidehood.com</dc:creator>
  <cp:lastModifiedBy>dell</cp:lastModifiedBy>
  <cp:revision>242</cp:revision>
  <dcterms:created xsi:type="dcterms:W3CDTF">2017-08-02T20:41:11Z</dcterms:created>
  <dcterms:modified xsi:type="dcterms:W3CDTF">2019-08-11T18:35:20Z</dcterms:modified>
</cp:coreProperties>
</file>