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Lst>
  <p:sldSz cy="15117750" cx="10691800"/>
  <p:notesSz cx="7099300" cy="102346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9312">
          <p15:clr>
            <a:srgbClr val="000000"/>
          </p15:clr>
        </p15:guide>
        <p15:guide id="2" orient="horz" pos="232">
          <p15:clr>
            <a:srgbClr val="000000"/>
          </p15:clr>
        </p15:guide>
        <p15:guide id="3" orient="horz" pos="8880">
          <p15:clr>
            <a:srgbClr val="000000"/>
          </p15:clr>
        </p15:guide>
        <p15:guide id="4" pos="3366">
          <p15:clr>
            <a:srgbClr val="000000"/>
          </p15:clr>
        </p15:guide>
        <p15:guide id="5" pos="240">
          <p15:clr>
            <a:srgbClr val="000000"/>
          </p15:clr>
        </p15:guide>
        <p15:guide id="6" pos="6506">
          <p15:clr>
            <a:srgbClr val="000000"/>
          </p15:clr>
        </p15:guide>
        <p15:guide id="7" pos="3186">
          <p15:clr>
            <a:srgbClr val="000000"/>
          </p15:clr>
        </p15:guide>
        <p15:guide id="8" pos="3552">
          <p15:clr>
            <a:srgbClr val="000000"/>
          </p15:clr>
        </p15:guide>
        <p15:guide id="9" pos="6318">
          <p15:clr>
            <a:srgbClr val="000000"/>
          </p15:clr>
        </p15:guide>
        <p15:guide id="10" pos="414">
          <p15:clr>
            <a:srgbClr val="000000"/>
          </p15:clr>
        </p15:guide>
      </p15:sldGuideLst>
    </p:ext>
    <p:ext uri="{2D200454-40CA-4A62-9FC3-DE9A4176ACB9}">
      <p15:notesGuideLst>
        <p15:guide id="1" orient="horz" pos="3224">
          <p15:clr>
            <a:srgbClr val="000000"/>
          </p15:clr>
        </p15:guide>
        <p15:guide id="2" pos="2236">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9312" orient="horz"/>
        <p:guide pos="232" orient="horz"/>
        <p:guide pos="8880" orient="horz"/>
        <p:guide pos="3366"/>
        <p:guide pos="240"/>
        <p:guide pos="6506"/>
        <p:guide pos="3186"/>
        <p:guide pos="3552"/>
        <p:guide pos="6318"/>
        <p:guide pos="414"/>
      </p:guideLst>
    </p:cSldViewPr>
  </p:slideViewPr>
  <p:notesViewPr>
    <p:cSldViewPr snapToGrid="0">
      <p:cViewPr varScale="1">
        <p:scale>
          <a:sx n="100" d="100"/>
          <a:sy n="100" d="100"/>
        </p:scale>
        <p:origin x="0" y="0"/>
      </p:cViewPr>
      <p:guideLst>
        <p:guide pos="3224" orient="horz"/>
        <p:guide pos="2236"/>
      </p:guideLst>
    </p:cSldViewPr>
  </p:notes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86100" cy="515937"/>
          </a:xfrm>
          <a:prstGeom prst="rect">
            <a:avLst/>
          </a:prstGeom>
          <a:noFill/>
          <a:ln>
            <a:noFill/>
          </a:ln>
        </p:spPr>
        <p:txBody>
          <a:bodyPr anchorCtr="0" anchor="t" bIns="30675" lIns="61375" spcFirstLastPara="1" rIns="61375" wrap="square" tIns="30675">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9pPr>
          </a:lstStyle>
          <a:p/>
        </p:txBody>
      </p:sp>
      <p:sp>
        <p:nvSpPr>
          <p:cNvPr id="4" name="Google Shape;4;n"/>
          <p:cNvSpPr txBox="1"/>
          <p:nvPr>
            <p:ph idx="10" type="dt"/>
          </p:nvPr>
        </p:nvSpPr>
        <p:spPr>
          <a:xfrm>
            <a:off x="3997325" y="0"/>
            <a:ext cx="3086100" cy="515937"/>
          </a:xfrm>
          <a:prstGeom prst="rect">
            <a:avLst/>
          </a:prstGeom>
          <a:noFill/>
          <a:ln>
            <a:noFill/>
          </a:ln>
        </p:spPr>
        <p:txBody>
          <a:bodyPr anchorCtr="0" anchor="t" bIns="30675" lIns="61375" spcFirstLastPara="1" rIns="61375" wrap="square" tIns="30675">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9pPr>
          </a:lstStyle>
          <a:p/>
        </p:txBody>
      </p:sp>
      <p:sp>
        <p:nvSpPr>
          <p:cNvPr id="5" name="Google Shape;5;n"/>
          <p:cNvSpPr/>
          <p:nvPr>
            <p:ph idx="3" type="sldImg"/>
          </p:nvPr>
        </p:nvSpPr>
        <p:spPr>
          <a:xfrm>
            <a:off x="2192337" y="773112"/>
            <a:ext cx="2700337" cy="381793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62025" y="4848225"/>
            <a:ext cx="5210175" cy="4643437"/>
          </a:xfrm>
          <a:prstGeom prst="rect">
            <a:avLst/>
          </a:prstGeom>
          <a:noFill/>
          <a:ln>
            <a:noFill/>
          </a:ln>
        </p:spPr>
        <p:txBody>
          <a:bodyPr anchorCtr="0" anchor="t" bIns="30675" lIns="61375" spcFirstLastPara="1" rIns="61375" wrap="square" tIns="3067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698037"/>
            <a:ext cx="3086100" cy="515937"/>
          </a:xfrm>
          <a:prstGeom prst="rect">
            <a:avLst/>
          </a:prstGeom>
          <a:noFill/>
          <a:ln>
            <a:noFill/>
          </a:ln>
        </p:spPr>
        <p:txBody>
          <a:bodyPr anchorCtr="0" anchor="b" bIns="30675" lIns="61375" spcFirstLastPara="1" rIns="61375" wrap="square" tIns="30675">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rgbClr val="000000"/>
                </a:solidFill>
                <a:latin typeface="Times"/>
                <a:ea typeface="Times"/>
                <a:cs typeface="Times"/>
                <a:sym typeface="Times"/>
              </a:defRPr>
            </a:lvl9pPr>
          </a:lstStyle>
          <a:p/>
        </p:txBody>
      </p:sp>
      <p:sp>
        <p:nvSpPr>
          <p:cNvPr id="8" name="Google Shape;8;n"/>
          <p:cNvSpPr txBox="1"/>
          <p:nvPr>
            <p:ph idx="12" type="sldNum"/>
          </p:nvPr>
        </p:nvSpPr>
        <p:spPr>
          <a:xfrm>
            <a:off x="3997325" y="9698037"/>
            <a:ext cx="3086100" cy="515937"/>
          </a:xfrm>
          <a:prstGeom prst="rect">
            <a:avLst/>
          </a:prstGeom>
          <a:noFill/>
          <a:ln>
            <a:noFill/>
          </a:ln>
        </p:spPr>
        <p:txBody>
          <a:bodyPr anchorCtr="0" anchor="b" bIns="30675" lIns="61375" spcFirstLastPara="1" rIns="61375" wrap="square" tIns="30675">
            <a:noAutofit/>
          </a:bodyPr>
          <a:lstStyle/>
          <a:p>
            <a:pPr indent="0" lvl="0" marL="0" marR="0" rtl="0" algn="r">
              <a:lnSpc>
                <a:spcPct val="100000"/>
              </a:lnSpc>
              <a:spcBef>
                <a:spcPts val="0"/>
              </a:spcBef>
              <a:spcAft>
                <a:spcPts val="0"/>
              </a:spcAft>
              <a:buClr>
                <a:srgbClr val="000000"/>
              </a:buClr>
              <a:buSzPts val="800"/>
              <a:buFont typeface="Times"/>
              <a:buNone/>
            </a:pPr>
            <a:fld id="{00000000-1234-1234-1234-123412341234}" type="slidenum">
              <a:rPr b="0" i="0" lang="en-US" sz="800" u="none" cap="none" strike="noStrike">
                <a:solidFill>
                  <a:srgbClr val="000000"/>
                </a:solidFill>
                <a:latin typeface="Times"/>
                <a:ea typeface="Times"/>
                <a:cs typeface="Times"/>
                <a:sym typeface="Times"/>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e042df4f9b_0_6:notes"/>
          <p:cNvSpPr txBox="1"/>
          <p:nvPr/>
        </p:nvSpPr>
        <p:spPr>
          <a:xfrm>
            <a:off x="3997325" y="9698037"/>
            <a:ext cx="3086100" cy="516000"/>
          </a:xfrm>
          <a:prstGeom prst="rect">
            <a:avLst/>
          </a:prstGeom>
          <a:noFill/>
          <a:ln>
            <a:noFill/>
          </a:ln>
        </p:spPr>
        <p:txBody>
          <a:bodyPr anchorCtr="0" anchor="b" bIns="30675" lIns="61375" spcFirstLastPara="1" rIns="61375" wrap="square" tIns="30675">
            <a:noAutofit/>
          </a:bodyPr>
          <a:lstStyle/>
          <a:p>
            <a:pPr indent="0" lvl="0" marL="0" marR="0" rtl="0" algn="r">
              <a:lnSpc>
                <a:spcPct val="100000"/>
              </a:lnSpc>
              <a:spcBef>
                <a:spcPts val="0"/>
              </a:spcBef>
              <a:spcAft>
                <a:spcPts val="0"/>
              </a:spcAft>
              <a:buClr>
                <a:srgbClr val="000000"/>
              </a:buClr>
              <a:buSzPts val="800"/>
              <a:buFont typeface="Times"/>
              <a:buNone/>
            </a:pPr>
            <a:fld id="{00000000-1234-1234-1234-123412341234}" type="slidenum">
              <a:rPr b="0" i="0" lang="en-US" sz="800" u="none" cap="none" strike="noStrike">
                <a:solidFill>
                  <a:srgbClr val="000000"/>
                </a:solidFill>
                <a:latin typeface="Times"/>
                <a:ea typeface="Times"/>
                <a:cs typeface="Times"/>
                <a:sym typeface="Times"/>
              </a:rPr>
              <a:t>‹#›</a:t>
            </a:fld>
            <a:endParaRPr b="0" i="0" sz="1400" u="none" cap="none" strike="noStrike">
              <a:solidFill>
                <a:srgbClr val="000000"/>
              </a:solidFill>
              <a:latin typeface="Arial"/>
              <a:ea typeface="Arial"/>
              <a:cs typeface="Arial"/>
              <a:sym typeface="Arial"/>
            </a:endParaRPr>
          </a:p>
        </p:txBody>
      </p:sp>
      <p:sp>
        <p:nvSpPr>
          <p:cNvPr id="96" name="Google Shape;96;g2e042df4f9b_0_6:notes"/>
          <p:cNvSpPr/>
          <p:nvPr>
            <p:ph idx="2" type="sldImg"/>
          </p:nvPr>
        </p:nvSpPr>
        <p:spPr>
          <a:xfrm>
            <a:off x="2192338" y="773113"/>
            <a:ext cx="2700300" cy="3817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7" name="Google Shape;97;g2e042df4f9b_0_6:notes"/>
          <p:cNvSpPr txBox="1"/>
          <p:nvPr>
            <p:ph idx="1" type="body"/>
          </p:nvPr>
        </p:nvSpPr>
        <p:spPr>
          <a:xfrm>
            <a:off x="962025" y="4848225"/>
            <a:ext cx="5210100" cy="4643400"/>
          </a:xfrm>
          <a:prstGeom prst="rect">
            <a:avLst/>
          </a:prstGeom>
          <a:noFill/>
          <a:ln>
            <a:noFill/>
          </a:ln>
        </p:spPr>
        <p:txBody>
          <a:bodyPr anchorCtr="0" anchor="t" bIns="30675" lIns="61375" spcFirstLastPara="1" rIns="61375" wrap="square" tIns="3067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5" name="Shape 25"/>
        <p:cNvGrpSpPr/>
        <p:nvPr/>
      </p:nvGrpSpPr>
      <p:grpSpPr>
        <a:xfrm>
          <a:off x="0" y="0"/>
          <a:ext cx="0" cy="0"/>
          <a:chOff x="0" y="0"/>
          <a:chExt cx="0" cy="0"/>
        </a:xfrm>
      </p:grpSpPr>
      <p:sp>
        <p:nvSpPr>
          <p:cNvPr id="26" name="Google Shape;26;p2"/>
          <p:cNvSpPr txBox="1"/>
          <p:nvPr>
            <p:ph type="ctrTitle"/>
          </p:nvPr>
        </p:nvSpPr>
        <p:spPr>
          <a:xfrm>
            <a:off x="801688" y="4695825"/>
            <a:ext cx="9088437" cy="3241675"/>
          </a:xfrm>
          <a:prstGeom prst="rect">
            <a:avLst/>
          </a:prstGeom>
          <a:noFill/>
          <a:ln>
            <a:noFill/>
          </a:ln>
        </p:spPr>
        <p:txBody>
          <a:bodyPr anchorCtr="0" anchor="ctr" bIns="73700" lIns="147425" spcFirstLastPara="1" rIns="147425" wrap="square" tIns="73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7" name="Google Shape;27;p2"/>
          <p:cNvSpPr txBox="1"/>
          <p:nvPr>
            <p:ph idx="1" type="subTitle"/>
          </p:nvPr>
        </p:nvSpPr>
        <p:spPr>
          <a:xfrm>
            <a:off x="1603375" y="8566150"/>
            <a:ext cx="7485063" cy="3863975"/>
          </a:xfrm>
          <a:prstGeom prst="rect">
            <a:avLst/>
          </a:prstGeom>
          <a:noFill/>
          <a:ln>
            <a:noFill/>
          </a:ln>
        </p:spPr>
        <p:txBody>
          <a:bodyPr anchorCtr="0" anchor="t" bIns="73700" lIns="147425" spcFirstLastPara="1" rIns="147425" wrap="square" tIns="73700">
            <a:noAutofit/>
          </a:bodyPr>
          <a:lstStyle>
            <a:lvl1pPr lvl="0" algn="ctr">
              <a:spcBef>
                <a:spcPts val="1040"/>
              </a:spcBef>
              <a:spcAft>
                <a:spcPts val="0"/>
              </a:spcAft>
              <a:buClr>
                <a:schemeClr val="dk1"/>
              </a:buClr>
              <a:buSzPts val="5200"/>
              <a:buFont typeface="Times"/>
              <a:buNone/>
              <a:defRPr/>
            </a:lvl1pPr>
            <a:lvl2pPr lvl="1" algn="ctr">
              <a:spcBef>
                <a:spcPts val="900"/>
              </a:spcBef>
              <a:spcAft>
                <a:spcPts val="0"/>
              </a:spcAft>
              <a:buClr>
                <a:schemeClr val="dk1"/>
              </a:buClr>
              <a:buSzPts val="4500"/>
              <a:buFont typeface="Times"/>
              <a:buNone/>
              <a:defRPr/>
            </a:lvl2pPr>
            <a:lvl3pPr lvl="2" algn="ctr">
              <a:spcBef>
                <a:spcPts val="780"/>
              </a:spcBef>
              <a:spcAft>
                <a:spcPts val="0"/>
              </a:spcAft>
              <a:buClr>
                <a:schemeClr val="dk1"/>
              </a:buClr>
              <a:buSzPts val="3900"/>
              <a:buFont typeface="Times"/>
              <a:buNone/>
              <a:defRPr/>
            </a:lvl3pPr>
            <a:lvl4pPr lvl="3" algn="ctr">
              <a:spcBef>
                <a:spcPts val="640"/>
              </a:spcBef>
              <a:spcAft>
                <a:spcPts val="0"/>
              </a:spcAft>
              <a:buClr>
                <a:schemeClr val="dk1"/>
              </a:buClr>
              <a:buSzPts val="3200"/>
              <a:buFont typeface="Times"/>
              <a:buNone/>
              <a:defRPr/>
            </a:lvl4pPr>
            <a:lvl5pPr lvl="4" algn="ctr">
              <a:spcBef>
                <a:spcPts val="640"/>
              </a:spcBef>
              <a:spcAft>
                <a:spcPts val="0"/>
              </a:spcAft>
              <a:buClr>
                <a:schemeClr val="dk1"/>
              </a:buClr>
              <a:buSzPts val="3200"/>
              <a:buFont typeface="Times"/>
              <a:buNone/>
              <a:defRPr/>
            </a:lvl5pPr>
            <a:lvl6pPr lvl="5" algn="ctr">
              <a:spcBef>
                <a:spcPts val="640"/>
              </a:spcBef>
              <a:spcAft>
                <a:spcPts val="0"/>
              </a:spcAft>
              <a:buClr>
                <a:schemeClr val="dk1"/>
              </a:buClr>
              <a:buSzPts val="3200"/>
              <a:buFont typeface="Times"/>
              <a:buNone/>
              <a:defRPr/>
            </a:lvl6pPr>
            <a:lvl7pPr lvl="6" algn="ctr">
              <a:spcBef>
                <a:spcPts val="640"/>
              </a:spcBef>
              <a:spcAft>
                <a:spcPts val="0"/>
              </a:spcAft>
              <a:buClr>
                <a:schemeClr val="dk1"/>
              </a:buClr>
              <a:buSzPts val="3200"/>
              <a:buFont typeface="Times"/>
              <a:buNone/>
              <a:defRPr/>
            </a:lvl7pPr>
            <a:lvl8pPr lvl="7" algn="ctr">
              <a:spcBef>
                <a:spcPts val="640"/>
              </a:spcBef>
              <a:spcAft>
                <a:spcPts val="0"/>
              </a:spcAft>
              <a:buClr>
                <a:schemeClr val="dk1"/>
              </a:buClr>
              <a:buSzPts val="3200"/>
              <a:buFont typeface="Times"/>
              <a:buNone/>
              <a:defRPr/>
            </a:lvl8pPr>
            <a:lvl9pPr lvl="8" algn="ctr">
              <a:spcBef>
                <a:spcPts val="640"/>
              </a:spcBef>
              <a:spcAft>
                <a:spcPts val="0"/>
              </a:spcAft>
              <a:buClr>
                <a:schemeClr val="dk1"/>
              </a:buClr>
              <a:buSzPts val="3200"/>
              <a:buFont typeface="Times"/>
              <a:buNone/>
              <a:defRPr/>
            </a:lvl9pPr>
          </a:lstStyle>
          <a:p/>
        </p:txBody>
      </p:sp>
      <p:sp>
        <p:nvSpPr>
          <p:cNvPr id="28" name="Google Shape;28;p2"/>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2" name="Shape 82"/>
        <p:cNvGrpSpPr/>
        <p:nvPr/>
      </p:nvGrpSpPr>
      <p:grpSpPr>
        <a:xfrm>
          <a:off x="0" y="0"/>
          <a:ext cx="0" cy="0"/>
          <a:chOff x="0" y="0"/>
          <a:chExt cx="0" cy="0"/>
        </a:xfrm>
      </p:grpSpPr>
      <p:sp>
        <p:nvSpPr>
          <p:cNvPr id="83" name="Google Shape;83;p11"/>
          <p:cNvSpPr txBox="1"/>
          <p:nvPr>
            <p:ph type="title"/>
          </p:nvPr>
        </p:nvSpPr>
        <p:spPr>
          <a:xfrm>
            <a:off x="844550" y="9713913"/>
            <a:ext cx="9088438" cy="3003550"/>
          </a:xfrm>
          <a:prstGeom prst="rect">
            <a:avLst/>
          </a:prstGeom>
          <a:noFill/>
          <a:ln>
            <a:noFill/>
          </a:ln>
        </p:spPr>
        <p:txBody>
          <a:bodyPr anchorCtr="0" anchor="t" bIns="73700" lIns="147425" spcFirstLastPara="1" rIns="147425" wrap="square" tIns="73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4" name="Google Shape;84;p11"/>
          <p:cNvSpPr txBox="1"/>
          <p:nvPr>
            <p:ph idx="1" type="body"/>
          </p:nvPr>
        </p:nvSpPr>
        <p:spPr>
          <a:xfrm>
            <a:off x="844550" y="6407150"/>
            <a:ext cx="9088438" cy="3306763"/>
          </a:xfrm>
          <a:prstGeom prst="rect">
            <a:avLst/>
          </a:prstGeom>
          <a:noFill/>
          <a:ln>
            <a:noFill/>
          </a:ln>
        </p:spPr>
        <p:txBody>
          <a:bodyPr anchorCtr="0" anchor="b" bIns="73700" lIns="147425" spcFirstLastPara="1" rIns="147425" wrap="square" tIns="73700">
            <a:noAutofit/>
          </a:bodyPr>
          <a:lstStyle>
            <a:lvl1pPr indent="-228600" lvl="0" marL="457200" algn="l">
              <a:spcBef>
                <a:spcPts val="400"/>
              </a:spcBef>
              <a:spcAft>
                <a:spcPts val="0"/>
              </a:spcAft>
              <a:buClr>
                <a:schemeClr val="dk1"/>
              </a:buClr>
              <a:buSzPts val="2000"/>
              <a:buFont typeface="Times"/>
              <a:buNone/>
              <a:defRPr sz="2000"/>
            </a:lvl1pPr>
            <a:lvl2pPr indent="-228600" lvl="1" marL="914400" algn="l">
              <a:spcBef>
                <a:spcPts val="360"/>
              </a:spcBef>
              <a:spcAft>
                <a:spcPts val="0"/>
              </a:spcAft>
              <a:buClr>
                <a:schemeClr val="dk1"/>
              </a:buClr>
              <a:buSzPts val="1800"/>
              <a:buFont typeface="Times"/>
              <a:buNone/>
              <a:defRPr sz="1800"/>
            </a:lvl2pPr>
            <a:lvl3pPr indent="-228600" lvl="2" marL="1371600" algn="l">
              <a:spcBef>
                <a:spcPts val="320"/>
              </a:spcBef>
              <a:spcAft>
                <a:spcPts val="0"/>
              </a:spcAft>
              <a:buClr>
                <a:schemeClr val="dk1"/>
              </a:buClr>
              <a:buSzPts val="1600"/>
              <a:buFont typeface="Times"/>
              <a:buNone/>
              <a:defRPr sz="1600"/>
            </a:lvl3pPr>
            <a:lvl4pPr indent="-228600" lvl="3" marL="1828800" algn="l">
              <a:spcBef>
                <a:spcPts val="280"/>
              </a:spcBef>
              <a:spcAft>
                <a:spcPts val="0"/>
              </a:spcAft>
              <a:buClr>
                <a:schemeClr val="dk1"/>
              </a:buClr>
              <a:buSzPts val="1400"/>
              <a:buFont typeface="Times"/>
              <a:buNone/>
              <a:defRPr sz="1400"/>
            </a:lvl4pPr>
            <a:lvl5pPr indent="-228600" lvl="4" marL="2286000" algn="l">
              <a:spcBef>
                <a:spcPts val="280"/>
              </a:spcBef>
              <a:spcAft>
                <a:spcPts val="0"/>
              </a:spcAft>
              <a:buClr>
                <a:schemeClr val="dk1"/>
              </a:buClr>
              <a:buSzPts val="1400"/>
              <a:buFont typeface="Times"/>
              <a:buNone/>
              <a:defRPr sz="1400"/>
            </a:lvl5pPr>
            <a:lvl6pPr indent="-228600" lvl="5" marL="2743200" algn="l">
              <a:spcBef>
                <a:spcPts val="280"/>
              </a:spcBef>
              <a:spcAft>
                <a:spcPts val="0"/>
              </a:spcAft>
              <a:buClr>
                <a:schemeClr val="dk1"/>
              </a:buClr>
              <a:buSzPts val="1400"/>
              <a:buFont typeface="Times"/>
              <a:buNone/>
              <a:defRPr sz="1400"/>
            </a:lvl6pPr>
            <a:lvl7pPr indent="-228600" lvl="6" marL="3200400" algn="l">
              <a:spcBef>
                <a:spcPts val="280"/>
              </a:spcBef>
              <a:spcAft>
                <a:spcPts val="0"/>
              </a:spcAft>
              <a:buClr>
                <a:schemeClr val="dk1"/>
              </a:buClr>
              <a:buSzPts val="1400"/>
              <a:buFont typeface="Times"/>
              <a:buNone/>
              <a:defRPr sz="1400"/>
            </a:lvl7pPr>
            <a:lvl8pPr indent="-228600" lvl="7" marL="3657600" algn="l">
              <a:spcBef>
                <a:spcPts val="280"/>
              </a:spcBef>
              <a:spcAft>
                <a:spcPts val="0"/>
              </a:spcAft>
              <a:buClr>
                <a:schemeClr val="dk1"/>
              </a:buClr>
              <a:buSzPts val="1400"/>
              <a:buFont typeface="Times"/>
              <a:buNone/>
              <a:defRPr sz="1400"/>
            </a:lvl8pPr>
            <a:lvl9pPr indent="-228600" lvl="8" marL="4114800" algn="l">
              <a:spcBef>
                <a:spcPts val="280"/>
              </a:spcBef>
              <a:spcAft>
                <a:spcPts val="0"/>
              </a:spcAft>
              <a:buClr>
                <a:schemeClr val="dk1"/>
              </a:buClr>
              <a:buSzPts val="1400"/>
              <a:buFont typeface="Times"/>
              <a:buNone/>
              <a:defRPr sz="1400"/>
            </a:lvl9pPr>
          </a:lstStyle>
          <a:p/>
        </p:txBody>
      </p:sp>
      <p:sp>
        <p:nvSpPr>
          <p:cNvPr id="85" name="Google Shape;85;p11"/>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1"/>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1"/>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8" name="Shape 88"/>
        <p:cNvGrpSpPr/>
        <p:nvPr/>
      </p:nvGrpSpPr>
      <p:grpSpPr>
        <a:xfrm>
          <a:off x="0" y="0"/>
          <a:ext cx="0" cy="0"/>
          <a:chOff x="0" y="0"/>
          <a:chExt cx="0" cy="0"/>
        </a:xfrm>
      </p:grpSpPr>
      <p:sp>
        <p:nvSpPr>
          <p:cNvPr id="89" name="Google Shape;89;p12"/>
          <p:cNvSpPr txBox="1"/>
          <p:nvPr>
            <p:ph type="title"/>
          </p:nvPr>
        </p:nvSpPr>
        <p:spPr>
          <a:xfrm>
            <a:off x="801687" y="1346200"/>
            <a:ext cx="9088437" cy="2517775"/>
          </a:xfrm>
          <a:prstGeom prst="rect">
            <a:avLst/>
          </a:prstGeom>
          <a:noFill/>
          <a:ln>
            <a:noFill/>
          </a:ln>
        </p:spPr>
        <p:txBody>
          <a:bodyPr anchorCtr="0" anchor="ctr" bIns="73700" lIns="147425" spcFirstLastPara="1" rIns="147425" wrap="square" tIns="73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0" name="Google Shape;90;p12"/>
          <p:cNvSpPr txBox="1"/>
          <p:nvPr>
            <p:ph idx="1" type="body"/>
          </p:nvPr>
        </p:nvSpPr>
        <p:spPr>
          <a:xfrm>
            <a:off x="798512" y="4343400"/>
            <a:ext cx="9088437" cy="9070975"/>
          </a:xfrm>
          <a:prstGeom prst="rect">
            <a:avLst/>
          </a:prstGeom>
          <a:noFill/>
          <a:ln>
            <a:noFill/>
          </a:ln>
        </p:spPr>
        <p:txBody>
          <a:bodyPr anchorCtr="0" anchor="t" bIns="73700" lIns="147425" spcFirstLastPara="1" rIns="147425" wrap="square" tIns="73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1" name="Google Shape;91;p12"/>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2"/>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2"/>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1" name="Shape 31"/>
        <p:cNvGrpSpPr/>
        <p:nvPr/>
      </p:nvGrpSpPr>
      <p:grpSpPr>
        <a:xfrm>
          <a:off x="0" y="0"/>
          <a:ext cx="0" cy="0"/>
          <a:chOff x="0" y="0"/>
          <a:chExt cx="0" cy="0"/>
        </a:xfrm>
      </p:grpSpPr>
      <p:sp>
        <p:nvSpPr>
          <p:cNvPr id="32" name="Google Shape;32;p3"/>
          <p:cNvSpPr txBox="1"/>
          <p:nvPr>
            <p:ph type="title"/>
          </p:nvPr>
        </p:nvSpPr>
        <p:spPr>
          <a:xfrm rot="5400000">
            <a:off x="2720182" y="6244432"/>
            <a:ext cx="12068175" cy="2271712"/>
          </a:xfrm>
          <a:prstGeom prst="rect">
            <a:avLst/>
          </a:prstGeom>
          <a:noFill/>
          <a:ln>
            <a:noFill/>
          </a:ln>
        </p:spPr>
        <p:txBody>
          <a:bodyPr anchorCtr="0" anchor="ctr" bIns="73700" lIns="147425" spcFirstLastPara="1" rIns="147425" wrap="square" tIns="73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3" name="Google Shape;33;p3"/>
          <p:cNvSpPr txBox="1"/>
          <p:nvPr>
            <p:ph idx="1" type="body"/>
          </p:nvPr>
        </p:nvSpPr>
        <p:spPr>
          <a:xfrm rot="5400000">
            <a:off x="-1901824" y="4046538"/>
            <a:ext cx="12068175" cy="6667500"/>
          </a:xfrm>
          <a:prstGeom prst="rect">
            <a:avLst/>
          </a:prstGeom>
          <a:noFill/>
          <a:ln>
            <a:noFill/>
          </a:ln>
        </p:spPr>
        <p:txBody>
          <a:bodyPr anchorCtr="0" anchor="t" bIns="73700" lIns="147425" spcFirstLastPara="1" rIns="147425" wrap="square" tIns="73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4" name="Google Shape;34;p3"/>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3"/>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7" name="Shape 37"/>
        <p:cNvGrpSpPr/>
        <p:nvPr/>
      </p:nvGrpSpPr>
      <p:grpSpPr>
        <a:xfrm>
          <a:off x="0" y="0"/>
          <a:ext cx="0" cy="0"/>
          <a:chOff x="0" y="0"/>
          <a:chExt cx="0" cy="0"/>
        </a:xfrm>
      </p:grpSpPr>
      <p:sp>
        <p:nvSpPr>
          <p:cNvPr id="38" name="Google Shape;38;p4"/>
          <p:cNvSpPr txBox="1"/>
          <p:nvPr>
            <p:ph type="title"/>
          </p:nvPr>
        </p:nvSpPr>
        <p:spPr>
          <a:xfrm>
            <a:off x="801687" y="1346200"/>
            <a:ext cx="9088437" cy="2517775"/>
          </a:xfrm>
          <a:prstGeom prst="rect">
            <a:avLst/>
          </a:prstGeom>
          <a:noFill/>
          <a:ln>
            <a:noFill/>
          </a:ln>
        </p:spPr>
        <p:txBody>
          <a:bodyPr anchorCtr="0" anchor="ctr" bIns="73700" lIns="147425" spcFirstLastPara="1" rIns="147425" wrap="square" tIns="73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9" name="Google Shape;39;p4"/>
          <p:cNvSpPr txBox="1"/>
          <p:nvPr>
            <p:ph idx="1" type="body"/>
          </p:nvPr>
        </p:nvSpPr>
        <p:spPr>
          <a:xfrm rot="5400000">
            <a:off x="807243" y="4334669"/>
            <a:ext cx="9070975" cy="9088437"/>
          </a:xfrm>
          <a:prstGeom prst="rect">
            <a:avLst/>
          </a:prstGeom>
          <a:noFill/>
          <a:ln>
            <a:noFill/>
          </a:ln>
        </p:spPr>
        <p:txBody>
          <a:bodyPr anchorCtr="0" anchor="t" bIns="73700" lIns="147425" spcFirstLastPara="1" rIns="147425" wrap="square" tIns="73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0" name="Google Shape;40;p4"/>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4"/>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4"/>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3" name="Shape 43"/>
        <p:cNvGrpSpPr/>
        <p:nvPr/>
      </p:nvGrpSpPr>
      <p:grpSpPr>
        <a:xfrm>
          <a:off x="0" y="0"/>
          <a:ext cx="0" cy="0"/>
          <a:chOff x="0" y="0"/>
          <a:chExt cx="0" cy="0"/>
        </a:xfrm>
      </p:grpSpPr>
      <p:sp>
        <p:nvSpPr>
          <p:cNvPr id="44" name="Google Shape;44;p5"/>
          <p:cNvSpPr txBox="1"/>
          <p:nvPr>
            <p:ph type="title"/>
          </p:nvPr>
        </p:nvSpPr>
        <p:spPr>
          <a:xfrm>
            <a:off x="2095500" y="10582275"/>
            <a:ext cx="6415088" cy="1249363"/>
          </a:xfrm>
          <a:prstGeom prst="rect">
            <a:avLst/>
          </a:prstGeom>
          <a:noFill/>
          <a:ln>
            <a:noFill/>
          </a:ln>
        </p:spPr>
        <p:txBody>
          <a:bodyPr anchorCtr="0" anchor="b" bIns="73700" lIns="147425" spcFirstLastPara="1" rIns="147425" wrap="square" tIns="73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5" name="Google Shape;45;p5"/>
          <p:cNvSpPr/>
          <p:nvPr>
            <p:ph idx="2" type="pic"/>
          </p:nvPr>
        </p:nvSpPr>
        <p:spPr>
          <a:xfrm>
            <a:off x="2095500" y="1350963"/>
            <a:ext cx="6415088" cy="9070975"/>
          </a:xfrm>
          <a:prstGeom prst="rect">
            <a:avLst/>
          </a:prstGeom>
          <a:noFill/>
          <a:ln>
            <a:noFill/>
          </a:ln>
        </p:spPr>
      </p:sp>
      <p:sp>
        <p:nvSpPr>
          <p:cNvPr id="46" name="Google Shape;46;p5"/>
          <p:cNvSpPr txBox="1"/>
          <p:nvPr>
            <p:ph idx="1" type="body"/>
          </p:nvPr>
        </p:nvSpPr>
        <p:spPr>
          <a:xfrm>
            <a:off x="2095500" y="11831638"/>
            <a:ext cx="6415088" cy="1774825"/>
          </a:xfrm>
          <a:prstGeom prst="rect">
            <a:avLst/>
          </a:prstGeom>
          <a:noFill/>
          <a:ln>
            <a:noFill/>
          </a:ln>
        </p:spPr>
        <p:txBody>
          <a:bodyPr anchorCtr="0" anchor="t" bIns="73700" lIns="147425" spcFirstLastPara="1" rIns="147425" wrap="square" tIns="73700">
            <a:noAutofit/>
          </a:bodyPr>
          <a:lstStyle>
            <a:lvl1pPr indent="-228600" lvl="0" marL="457200" algn="l">
              <a:spcBef>
                <a:spcPts val="280"/>
              </a:spcBef>
              <a:spcAft>
                <a:spcPts val="0"/>
              </a:spcAft>
              <a:buClr>
                <a:schemeClr val="dk1"/>
              </a:buClr>
              <a:buSzPts val="1400"/>
              <a:buFont typeface="Times"/>
              <a:buNone/>
              <a:defRPr sz="1400"/>
            </a:lvl1pPr>
            <a:lvl2pPr indent="-228600" lvl="1" marL="914400" algn="l">
              <a:spcBef>
                <a:spcPts val="240"/>
              </a:spcBef>
              <a:spcAft>
                <a:spcPts val="0"/>
              </a:spcAft>
              <a:buClr>
                <a:schemeClr val="dk1"/>
              </a:buClr>
              <a:buSzPts val="1200"/>
              <a:buFont typeface="Times"/>
              <a:buNone/>
              <a:defRPr sz="1200"/>
            </a:lvl2pPr>
            <a:lvl3pPr indent="-228600" lvl="2" marL="1371600" algn="l">
              <a:spcBef>
                <a:spcPts val="200"/>
              </a:spcBef>
              <a:spcAft>
                <a:spcPts val="0"/>
              </a:spcAft>
              <a:buClr>
                <a:schemeClr val="dk1"/>
              </a:buClr>
              <a:buSzPts val="1000"/>
              <a:buFont typeface="Times"/>
              <a:buNone/>
              <a:defRPr sz="1000"/>
            </a:lvl3pPr>
            <a:lvl4pPr indent="-228600" lvl="3" marL="1828800" algn="l">
              <a:spcBef>
                <a:spcPts val="180"/>
              </a:spcBef>
              <a:spcAft>
                <a:spcPts val="0"/>
              </a:spcAft>
              <a:buClr>
                <a:schemeClr val="dk1"/>
              </a:buClr>
              <a:buSzPts val="900"/>
              <a:buFont typeface="Times"/>
              <a:buNone/>
              <a:defRPr sz="900"/>
            </a:lvl4pPr>
            <a:lvl5pPr indent="-228600" lvl="4" marL="2286000" algn="l">
              <a:spcBef>
                <a:spcPts val="180"/>
              </a:spcBef>
              <a:spcAft>
                <a:spcPts val="0"/>
              </a:spcAft>
              <a:buClr>
                <a:schemeClr val="dk1"/>
              </a:buClr>
              <a:buSzPts val="900"/>
              <a:buFont typeface="Times"/>
              <a:buNone/>
              <a:defRPr sz="900"/>
            </a:lvl5pPr>
            <a:lvl6pPr indent="-228600" lvl="5" marL="2743200" algn="l">
              <a:spcBef>
                <a:spcPts val="180"/>
              </a:spcBef>
              <a:spcAft>
                <a:spcPts val="0"/>
              </a:spcAft>
              <a:buClr>
                <a:schemeClr val="dk1"/>
              </a:buClr>
              <a:buSzPts val="900"/>
              <a:buFont typeface="Times"/>
              <a:buNone/>
              <a:defRPr sz="900"/>
            </a:lvl6pPr>
            <a:lvl7pPr indent="-228600" lvl="6" marL="3200400" algn="l">
              <a:spcBef>
                <a:spcPts val="180"/>
              </a:spcBef>
              <a:spcAft>
                <a:spcPts val="0"/>
              </a:spcAft>
              <a:buClr>
                <a:schemeClr val="dk1"/>
              </a:buClr>
              <a:buSzPts val="900"/>
              <a:buFont typeface="Times"/>
              <a:buNone/>
              <a:defRPr sz="900"/>
            </a:lvl7pPr>
            <a:lvl8pPr indent="-228600" lvl="7" marL="3657600" algn="l">
              <a:spcBef>
                <a:spcPts val="180"/>
              </a:spcBef>
              <a:spcAft>
                <a:spcPts val="0"/>
              </a:spcAft>
              <a:buClr>
                <a:schemeClr val="dk1"/>
              </a:buClr>
              <a:buSzPts val="900"/>
              <a:buFont typeface="Times"/>
              <a:buNone/>
              <a:defRPr sz="900"/>
            </a:lvl8pPr>
            <a:lvl9pPr indent="-228600" lvl="8" marL="4114800" algn="l">
              <a:spcBef>
                <a:spcPts val="180"/>
              </a:spcBef>
              <a:spcAft>
                <a:spcPts val="0"/>
              </a:spcAft>
              <a:buClr>
                <a:schemeClr val="dk1"/>
              </a:buClr>
              <a:buSzPts val="900"/>
              <a:buFont typeface="Times"/>
              <a:buNone/>
              <a:defRPr sz="900"/>
            </a:lvl9pPr>
          </a:lstStyle>
          <a:p/>
        </p:txBody>
      </p:sp>
      <p:sp>
        <p:nvSpPr>
          <p:cNvPr id="47" name="Google Shape;47;p5"/>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5"/>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5"/>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0" name="Shape 50"/>
        <p:cNvGrpSpPr/>
        <p:nvPr/>
      </p:nvGrpSpPr>
      <p:grpSpPr>
        <a:xfrm>
          <a:off x="0" y="0"/>
          <a:ext cx="0" cy="0"/>
          <a:chOff x="0" y="0"/>
          <a:chExt cx="0" cy="0"/>
        </a:xfrm>
      </p:grpSpPr>
      <p:sp>
        <p:nvSpPr>
          <p:cNvPr id="51" name="Google Shape;51;p6"/>
          <p:cNvSpPr txBox="1"/>
          <p:nvPr>
            <p:ph type="title"/>
          </p:nvPr>
        </p:nvSpPr>
        <p:spPr>
          <a:xfrm>
            <a:off x="534988" y="601663"/>
            <a:ext cx="3517900" cy="2562225"/>
          </a:xfrm>
          <a:prstGeom prst="rect">
            <a:avLst/>
          </a:prstGeom>
          <a:noFill/>
          <a:ln>
            <a:noFill/>
          </a:ln>
        </p:spPr>
        <p:txBody>
          <a:bodyPr anchorCtr="0" anchor="b" bIns="73700" lIns="147425" spcFirstLastPara="1" rIns="147425" wrap="square" tIns="73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2" name="Google Shape;52;p6"/>
          <p:cNvSpPr txBox="1"/>
          <p:nvPr>
            <p:ph idx="1" type="body"/>
          </p:nvPr>
        </p:nvSpPr>
        <p:spPr>
          <a:xfrm>
            <a:off x="4179888" y="601663"/>
            <a:ext cx="5976937" cy="12903200"/>
          </a:xfrm>
          <a:prstGeom prst="rect">
            <a:avLst/>
          </a:prstGeom>
          <a:noFill/>
          <a:ln>
            <a:noFill/>
          </a:ln>
        </p:spPr>
        <p:txBody>
          <a:bodyPr anchorCtr="0" anchor="t" bIns="73700" lIns="147425" spcFirstLastPara="1" rIns="147425" wrap="square" tIns="73700">
            <a:noAutofit/>
          </a:bodyPr>
          <a:lstStyle>
            <a:lvl1pPr indent="-431800" lvl="0" marL="457200" algn="l">
              <a:spcBef>
                <a:spcPts val="640"/>
              </a:spcBef>
              <a:spcAft>
                <a:spcPts val="0"/>
              </a:spcAft>
              <a:buClr>
                <a:schemeClr val="dk1"/>
              </a:buClr>
              <a:buSzPts val="3200"/>
              <a:buFont typeface="Times"/>
              <a:buChar char="•"/>
              <a:defRPr sz="3200"/>
            </a:lvl1pPr>
            <a:lvl2pPr indent="-406400" lvl="1" marL="914400" algn="l">
              <a:spcBef>
                <a:spcPts val="560"/>
              </a:spcBef>
              <a:spcAft>
                <a:spcPts val="0"/>
              </a:spcAft>
              <a:buClr>
                <a:schemeClr val="dk1"/>
              </a:buClr>
              <a:buSzPts val="2800"/>
              <a:buFont typeface="Times"/>
              <a:buChar char="–"/>
              <a:defRPr sz="2800"/>
            </a:lvl2pPr>
            <a:lvl3pPr indent="-381000" lvl="2" marL="1371600" algn="l">
              <a:spcBef>
                <a:spcPts val="480"/>
              </a:spcBef>
              <a:spcAft>
                <a:spcPts val="0"/>
              </a:spcAft>
              <a:buClr>
                <a:schemeClr val="dk1"/>
              </a:buClr>
              <a:buSzPts val="2400"/>
              <a:buFont typeface="Times"/>
              <a:buChar char="•"/>
              <a:defRPr sz="2400"/>
            </a:lvl3pPr>
            <a:lvl4pPr indent="-355600" lvl="3" marL="1828800" algn="l">
              <a:spcBef>
                <a:spcPts val="400"/>
              </a:spcBef>
              <a:spcAft>
                <a:spcPts val="0"/>
              </a:spcAft>
              <a:buClr>
                <a:schemeClr val="dk1"/>
              </a:buClr>
              <a:buSzPts val="2000"/>
              <a:buFont typeface="Times"/>
              <a:buChar char="–"/>
              <a:defRPr sz="2000"/>
            </a:lvl4pPr>
            <a:lvl5pPr indent="-355600" lvl="4" marL="2286000" algn="l">
              <a:spcBef>
                <a:spcPts val="400"/>
              </a:spcBef>
              <a:spcAft>
                <a:spcPts val="0"/>
              </a:spcAft>
              <a:buClr>
                <a:schemeClr val="dk1"/>
              </a:buClr>
              <a:buSzPts val="2000"/>
              <a:buFont typeface="Times"/>
              <a:buChar char="»"/>
              <a:defRPr sz="2000"/>
            </a:lvl5pPr>
            <a:lvl6pPr indent="-355600" lvl="5" marL="2743200" algn="l">
              <a:spcBef>
                <a:spcPts val="400"/>
              </a:spcBef>
              <a:spcAft>
                <a:spcPts val="0"/>
              </a:spcAft>
              <a:buClr>
                <a:schemeClr val="dk1"/>
              </a:buClr>
              <a:buSzPts val="2000"/>
              <a:buFont typeface="Times"/>
              <a:buChar char="»"/>
              <a:defRPr sz="2000"/>
            </a:lvl6pPr>
            <a:lvl7pPr indent="-355600" lvl="6" marL="3200400" algn="l">
              <a:spcBef>
                <a:spcPts val="400"/>
              </a:spcBef>
              <a:spcAft>
                <a:spcPts val="0"/>
              </a:spcAft>
              <a:buClr>
                <a:schemeClr val="dk1"/>
              </a:buClr>
              <a:buSzPts val="2000"/>
              <a:buFont typeface="Times"/>
              <a:buChar char="»"/>
              <a:defRPr sz="2000"/>
            </a:lvl7pPr>
            <a:lvl8pPr indent="-355600" lvl="7" marL="3657600" algn="l">
              <a:spcBef>
                <a:spcPts val="400"/>
              </a:spcBef>
              <a:spcAft>
                <a:spcPts val="0"/>
              </a:spcAft>
              <a:buClr>
                <a:schemeClr val="dk1"/>
              </a:buClr>
              <a:buSzPts val="2000"/>
              <a:buFont typeface="Times"/>
              <a:buChar char="»"/>
              <a:defRPr sz="2000"/>
            </a:lvl8pPr>
            <a:lvl9pPr indent="-355600" lvl="8" marL="4114800" algn="l">
              <a:spcBef>
                <a:spcPts val="400"/>
              </a:spcBef>
              <a:spcAft>
                <a:spcPts val="0"/>
              </a:spcAft>
              <a:buClr>
                <a:schemeClr val="dk1"/>
              </a:buClr>
              <a:buSzPts val="2000"/>
              <a:buFont typeface="Times"/>
              <a:buChar char="»"/>
              <a:defRPr sz="2000"/>
            </a:lvl9pPr>
          </a:lstStyle>
          <a:p/>
        </p:txBody>
      </p:sp>
      <p:sp>
        <p:nvSpPr>
          <p:cNvPr id="53" name="Google Shape;53;p6"/>
          <p:cNvSpPr txBox="1"/>
          <p:nvPr>
            <p:ph idx="2" type="body"/>
          </p:nvPr>
        </p:nvSpPr>
        <p:spPr>
          <a:xfrm>
            <a:off x="534988" y="3163888"/>
            <a:ext cx="3517900" cy="10340975"/>
          </a:xfrm>
          <a:prstGeom prst="rect">
            <a:avLst/>
          </a:prstGeom>
          <a:noFill/>
          <a:ln>
            <a:noFill/>
          </a:ln>
        </p:spPr>
        <p:txBody>
          <a:bodyPr anchorCtr="0" anchor="t" bIns="73700" lIns="147425" spcFirstLastPara="1" rIns="147425" wrap="square" tIns="73700">
            <a:noAutofit/>
          </a:bodyPr>
          <a:lstStyle>
            <a:lvl1pPr indent="-228600" lvl="0" marL="457200" algn="l">
              <a:spcBef>
                <a:spcPts val="280"/>
              </a:spcBef>
              <a:spcAft>
                <a:spcPts val="0"/>
              </a:spcAft>
              <a:buClr>
                <a:schemeClr val="dk1"/>
              </a:buClr>
              <a:buSzPts val="1400"/>
              <a:buFont typeface="Times"/>
              <a:buNone/>
              <a:defRPr sz="1400"/>
            </a:lvl1pPr>
            <a:lvl2pPr indent="-228600" lvl="1" marL="914400" algn="l">
              <a:spcBef>
                <a:spcPts val="240"/>
              </a:spcBef>
              <a:spcAft>
                <a:spcPts val="0"/>
              </a:spcAft>
              <a:buClr>
                <a:schemeClr val="dk1"/>
              </a:buClr>
              <a:buSzPts val="1200"/>
              <a:buFont typeface="Times"/>
              <a:buNone/>
              <a:defRPr sz="1200"/>
            </a:lvl2pPr>
            <a:lvl3pPr indent="-228600" lvl="2" marL="1371600" algn="l">
              <a:spcBef>
                <a:spcPts val="200"/>
              </a:spcBef>
              <a:spcAft>
                <a:spcPts val="0"/>
              </a:spcAft>
              <a:buClr>
                <a:schemeClr val="dk1"/>
              </a:buClr>
              <a:buSzPts val="1000"/>
              <a:buFont typeface="Times"/>
              <a:buNone/>
              <a:defRPr sz="1000"/>
            </a:lvl3pPr>
            <a:lvl4pPr indent="-228600" lvl="3" marL="1828800" algn="l">
              <a:spcBef>
                <a:spcPts val="180"/>
              </a:spcBef>
              <a:spcAft>
                <a:spcPts val="0"/>
              </a:spcAft>
              <a:buClr>
                <a:schemeClr val="dk1"/>
              </a:buClr>
              <a:buSzPts val="900"/>
              <a:buFont typeface="Times"/>
              <a:buNone/>
              <a:defRPr sz="900"/>
            </a:lvl4pPr>
            <a:lvl5pPr indent="-228600" lvl="4" marL="2286000" algn="l">
              <a:spcBef>
                <a:spcPts val="180"/>
              </a:spcBef>
              <a:spcAft>
                <a:spcPts val="0"/>
              </a:spcAft>
              <a:buClr>
                <a:schemeClr val="dk1"/>
              </a:buClr>
              <a:buSzPts val="900"/>
              <a:buFont typeface="Times"/>
              <a:buNone/>
              <a:defRPr sz="900"/>
            </a:lvl5pPr>
            <a:lvl6pPr indent="-228600" lvl="5" marL="2743200" algn="l">
              <a:spcBef>
                <a:spcPts val="180"/>
              </a:spcBef>
              <a:spcAft>
                <a:spcPts val="0"/>
              </a:spcAft>
              <a:buClr>
                <a:schemeClr val="dk1"/>
              </a:buClr>
              <a:buSzPts val="900"/>
              <a:buFont typeface="Times"/>
              <a:buNone/>
              <a:defRPr sz="900"/>
            </a:lvl6pPr>
            <a:lvl7pPr indent="-228600" lvl="6" marL="3200400" algn="l">
              <a:spcBef>
                <a:spcPts val="180"/>
              </a:spcBef>
              <a:spcAft>
                <a:spcPts val="0"/>
              </a:spcAft>
              <a:buClr>
                <a:schemeClr val="dk1"/>
              </a:buClr>
              <a:buSzPts val="900"/>
              <a:buFont typeface="Times"/>
              <a:buNone/>
              <a:defRPr sz="900"/>
            </a:lvl7pPr>
            <a:lvl8pPr indent="-228600" lvl="7" marL="3657600" algn="l">
              <a:spcBef>
                <a:spcPts val="180"/>
              </a:spcBef>
              <a:spcAft>
                <a:spcPts val="0"/>
              </a:spcAft>
              <a:buClr>
                <a:schemeClr val="dk1"/>
              </a:buClr>
              <a:buSzPts val="900"/>
              <a:buFont typeface="Times"/>
              <a:buNone/>
              <a:defRPr sz="900"/>
            </a:lvl8pPr>
            <a:lvl9pPr indent="-228600" lvl="8" marL="4114800" algn="l">
              <a:spcBef>
                <a:spcPts val="180"/>
              </a:spcBef>
              <a:spcAft>
                <a:spcPts val="0"/>
              </a:spcAft>
              <a:buClr>
                <a:schemeClr val="dk1"/>
              </a:buClr>
              <a:buSzPts val="900"/>
              <a:buFont typeface="Times"/>
              <a:buNone/>
              <a:defRPr sz="900"/>
            </a:lvl9pPr>
          </a:lstStyle>
          <a:p/>
        </p:txBody>
      </p:sp>
      <p:sp>
        <p:nvSpPr>
          <p:cNvPr id="54" name="Google Shape;54;p6"/>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6"/>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6"/>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7"/>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7"/>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7"/>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1" name="Shape 61"/>
        <p:cNvGrpSpPr/>
        <p:nvPr/>
      </p:nvGrpSpPr>
      <p:grpSpPr>
        <a:xfrm>
          <a:off x="0" y="0"/>
          <a:ext cx="0" cy="0"/>
          <a:chOff x="0" y="0"/>
          <a:chExt cx="0" cy="0"/>
        </a:xfrm>
      </p:grpSpPr>
      <p:sp>
        <p:nvSpPr>
          <p:cNvPr id="62" name="Google Shape;62;p8"/>
          <p:cNvSpPr txBox="1"/>
          <p:nvPr>
            <p:ph type="title"/>
          </p:nvPr>
        </p:nvSpPr>
        <p:spPr>
          <a:xfrm>
            <a:off x="801687" y="1346200"/>
            <a:ext cx="9088437" cy="2517775"/>
          </a:xfrm>
          <a:prstGeom prst="rect">
            <a:avLst/>
          </a:prstGeom>
          <a:noFill/>
          <a:ln>
            <a:noFill/>
          </a:ln>
        </p:spPr>
        <p:txBody>
          <a:bodyPr anchorCtr="0" anchor="ctr" bIns="73700" lIns="147425" spcFirstLastPara="1" rIns="147425" wrap="square" tIns="73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3" name="Google Shape;63;p8"/>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8"/>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8"/>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6" name="Shape 66"/>
        <p:cNvGrpSpPr/>
        <p:nvPr/>
      </p:nvGrpSpPr>
      <p:grpSpPr>
        <a:xfrm>
          <a:off x="0" y="0"/>
          <a:ext cx="0" cy="0"/>
          <a:chOff x="0" y="0"/>
          <a:chExt cx="0" cy="0"/>
        </a:xfrm>
      </p:grpSpPr>
      <p:sp>
        <p:nvSpPr>
          <p:cNvPr id="67" name="Google Shape;67;p9"/>
          <p:cNvSpPr txBox="1"/>
          <p:nvPr>
            <p:ph type="title"/>
          </p:nvPr>
        </p:nvSpPr>
        <p:spPr>
          <a:xfrm>
            <a:off x="534988" y="604838"/>
            <a:ext cx="9621837" cy="2520950"/>
          </a:xfrm>
          <a:prstGeom prst="rect">
            <a:avLst/>
          </a:prstGeom>
          <a:noFill/>
          <a:ln>
            <a:noFill/>
          </a:ln>
        </p:spPr>
        <p:txBody>
          <a:bodyPr anchorCtr="0" anchor="ctr" bIns="73700" lIns="147425" spcFirstLastPara="1" rIns="147425" wrap="square" tIns="73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8" name="Google Shape;68;p9"/>
          <p:cNvSpPr txBox="1"/>
          <p:nvPr>
            <p:ph idx="1" type="body"/>
          </p:nvPr>
        </p:nvSpPr>
        <p:spPr>
          <a:xfrm>
            <a:off x="534988" y="3384550"/>
            <a:ext cx="4724400" cy="1409700"/>
          </a:xfrm>
          <a:prstGeom prst="rect">
            <a:avLst/>
          </a:prstGeom>
          <a:noFill/>
          <a:ln>
            <a:noFill/>
          </a:ln>
        </p:spPr>
        <p:txBody>
          <a:bodyPr anchorCtr="0" anchor="b" bIns="73700" lIns="147425" spcFirstLastPara="1" rIns="147425" wrap="square" tIns="73700">
            <a:noAutofit/>
          </a:bodyPr>
          <a:lstStyle>
            <a:lvl1pPr indent="-228600" lvl="0" marL="457200" algn="l">
              <a:spcBef>
                <a:spcPts val="480"/>
              </a:spcBef>
              <a:spcAft>
                <a:spcPts val="0"/>
              </a:spcAft>
              <a:buClr>
                <a:schemeClr val="dk1"/>
              </a:buClr>
              <a:buSzPts val="2400"/>
              <a:buFont typeface="Times"/>
              <a:buNone/>
              <a:defRPr b="1" sz="2400"/>
            </a:lvl1pPr>
            <a:lvl2pPr indent="-228600" lvl="1" marL="914400" algn="l">
              <a:spcBef>
                <a:spcPts val="400"/>
              </a:spcBef>
              <a:spcAft>
                <a:spcPts val="0"/>
              </a:spcAft>
              <a:buClr>
                <a:schemeClr val="dk1"/>
              </a:buClr>
              <a:buSzPts val="2000"/>
              <a:buFont typeface="Times"/>
              <a:buNone/>
              <a:defRPr b="1" sz="2000"/>
            </a:lvl2pPr>
            <a:lvl3pPr indent="-228600" lvl="2" marL="1371600" algn="l">
              <a:spcBef>
                <a:spcPts val="360"/>
              </a:spcBef>
              <a:spcAft>
                <a:spcPts val="0"/>
              </a:spcAft>
              <a:buClr>
                <a:schemeClr val="dk1"/>
              </a:buClr>
              <a:buSzPts val="1800"/>
              <a:buFont typeface="Times"/>
              <a:buNone/>
              <a:defRPr b="1" sz="1800"/>
            </a:lvl3pPr>
            <a:lvl4pPr indent="-228600" lvl="3" marL="1828800" algn="l">
              <a:spcBef>
                <a:spcPts val="320"/>
              </a:spcBef>
              <a:spcAft>
                <a:spcPts val="0"/>
              </a:spcAft>
              <a:buClr>
                <a:schemeClr val="dk1"/>
              </a:buClr>
              <a:buSzPts val="1600"/>
              <a:buFont typeface="Times"/>
              <a:buNone/>
              <a:defRPr b="1" sz="1600"/>
            </a:lvl4pPr>
            <a:lvl5pPr indent="-228600" lvl="4" marL="2286000" algn="l">
              <a:spcBef>
                <a:spcPts val="320"/>
              </a:spcBef>
              <a:spcAft>
                <a:spcPts val="0"/>
              </a:spcAft>
              <a:buClr>
                <a:schemeClr val="dk1"/>
              </a:buClr>
              <a:buSzPts val="1600"/>
              <a:buFont typeface="Times"/>
              <a:buNone/>
              <a:defRPr b="1" sz="1600"/>
            </a:lvl5pPr>
            <a:lvl6pPr indent="-228600" lvl="5" marL="2743200" algn="l">
              <a:spcBef>
                <a:spcPts val="320"/>
              </a:spcBef>
              <a:spcAft>
                <a:spcPts val="0"/>
              </a:spcAft>
              <a:buClr>
                <a:schemeClr val="dk1"/>
              </a:buClr>
              <a:buSzPts val="1600"/>
              <a:buFont typeface="Times"/>
              <a:buNone/>
              <a:defRPr b="1" sz="1600"/>
            </a:lvl6pPr>
            <a:lvl7pPr indent="-228600" lvl="6" marL="3200400" algn="l">
              <a:spcBef>
                <a:spcPts val="320"/>
              </a:spcBef>
              <a:spcAft>
                <a:spcPts val="0"/>
              </a:spcAft>
              <a:buClr>
                <a:schemeClr val="dk1"/>
              </a:buClr>
              <a:buSzPts val="1600"/>
              <a:buFont typeface="Times"/>
              <a:buNone/>
              <a:defRPr b="1" sz="1600"/>
            </a:lvl7pPr>
            <a:lvl8pPr indent="-228600" lvl="7" marL="3657600" algn="l">
              <a:spcBef>
                <a:spcPts val="320"/>
              </a:spcBef>
              <a:spcAft>
                <a:spcPts val="0"/>
              </a:spcAft>
              <a:buClr>
                <a:schemeClr val="dk1"/>
              </a:buClr>
              <a:buSzPts val="1600"/>
              <a:buFont typeface="Times"/>
              <a:buNone/>
              <a:defRPr b="1" sz="1600"/>
            </a:lvl8pPr>
            <a:lvl9pPr indent="-228600" lvl="8" marL="4114800" algn="l">
              <a:spcBef>
                <a:spcPts val="320"/>
              </a:spcBef>
              <a:spcAft>
                <a:spcPts val="0"/>
              </a:spcAft>
              <a:buClr>
                <a:schemeClr val="dk1"/>
              </a:buClr>
              <a:buSzPts val="1600"/>
              <a:buFont typeface="Times"/>
              <a:buNone/>
              <a:defRPr b="1" sz="1600"/>
            </a:lvl9pPr>
          </a:lstStyle>
          <a:p/>
        </p:txBody>
      </p:sp>
      <p:sp>
        <p:nvSpPr>
          <p:cNvPr id="69" name="Google Shape;69;p9"/>
          <p:cNvSpPr txBox="1"/>
          <p:nvPr>
            <p:ph idx="2" type="body"/>
          </p:nvPr>
        </p:nvSpPr>
        <p:spPr>
          <a:xfrm>
            <a:off x="534988" y="4794250"/>
            <a:ext cx="4724400" cy="8710613"/>
          </a:xfrm>
          <a:prstGeom prst="rect">
            <a:avLst/>
          </a:prstGeom>
          <a:noFill/>
          <a:ln>
            <a:noFill/>
          </a:ln>
        </p:spPr>
        <p:txBody>
          <a:bodyPr anchorCtr="0" anchor="t" bIns="73700" lIns="147425" spcFirstLastPara="1" rIns="147425" wrap="square" tIns="73700">
            <a:noAutofit/>
          </a:bodyPr>
          <a:lstStyle>
            <a:lvl1pPr indent="-381000" lvl="0" marL="457200" algn="l">
              <a:spcBef>
                <a:spcPts val="480"/>
              </a:spcBef>
              <a:spcAft>
                <a:spcPts val="0"/>
              </a:spcAft>
              <a:buClr>
                <a:schemeClr val="dk1"/>
              </a:buClr>
              <a:buSzPts val="2400"/>
              <a:buFont typeface="Times"/>
              <a:buChar char="•"/>
              <a:defRPr sz="2400"/>
            </a:lvl1pPr>
            <a:lvl2pPr indent="-355600" lvl="1" marL="914400" algn="l">
              <a:spcBef>
                <a:spcPts val="400"/>
              </a:spcBef>
              <a:spcAft>
                <a:spcPts val="0"/>
              </a:spcAft>
              <a:buClr>
                <a:schemeClr val="dk1"/>
              </a:buClr>
              <a:buSzPts val="2000"/>
              <a:buFont typeface="Times"/>
              <a:buChar char="–"/>
              <a:defRPr sz="2000"/>
            </a:lvl2pPr>
            <a:lvl3pPr indent="-342900" lvl="2" marL="1371600" algn="l">
              <a:spcBef>
                <a:spcPts val="360"/>
              </a:spcBef>
              <a:spcAft>
                <a:spcPts val="0"/>
              </a:spcAft>
              <a:buClr>
                <a:schemeClr val="dk1"/>
              </a:buClr>
              <a:buSzPts val="1800"/>
              <a:buFont typeface="Times"/>
              <a:buChar char="•"/>
              <a:defRPr sz="1800"/>
            </a:lvl3pPr>
            <a:lvl4pPr indent="-330200" lvl="3" marL="1828800" algn="l">
              <a:spcBef>
                <a:spcPts val="320"/>
              </a:spcBef>
              <a:spcAft>
                <a:spcPts val="0"/>
              </a:spcAft>
              <a:buClr>
                <a:schemeClr val="dk1"/>
              </a:buClr>
              <a:buSzPts val="1600"/>
              <a:buFont typeface="Times"/>
              <a:buChar char="–"/>
              <a:defRPr sz="1600"/>
            </a:lvl4pPr>
            <a:lvl5pPr indent="-330200" lvl="4" marL="2286000" algn="l">
              <a:spcBef>
                <a:spcPts val="320"/>
              </a:spcBef>
              <a:spcAft>
                <a:spcPts val="0"/>
              </a:spcAft>
              <a:buClr>
                <a:schemeClr val="dk1"/>
              </a:buClr>
              <a:buSzPts val="1600"/>
              <a:buFont typeface="Times"/>
              <a:buChar char="»"/>
              <a:defRPr sz="1600"/>
            </a:lvl5pPr>
            <a:lvl6pPr indent="-330200" lvl="5" marL="2743200" algn="l">
              <a:spcBef>
                <a:spcPts val="320"/>
              </a:spcBef>
              <a:spcAft>
                <a:spcPts val="0"/>
              </a:spcAft>
              <a:buClr>
                <a:schemeClr val="dk1"/>
              </a:buClr>
              <a:buSzPts val="1600"/>
              <a:buFont typeface="Times"/>
              <a:buChar char="»"/>
              <a:defRPr sz="1600"/>
            </a:lvl6pPr>
            <a:lvl7pPr indent="-330200" lvl="6" marL="3200400" algn="l">
              <a:spcBef>
                <a:spcPts val="320"/>
              </a:spcBef>
              <a:spcAft>
                <a:spcPts val="0"/>
              </a:spcAft>
              <a:buClr>
                <a:schemeClr val="dk1"/>
              </a:buClr>
              <a:buSzPts val="1600"/>
              <a:buFont typeface="Times"/>
              <a:buChar char="»"/>
              <a:defRPr sz="1600"/>
            </a:lvl7pPr>
            <a:lvl8pPr indent="-330200" lvl="7" marL="3657600" algn="l">
              <a:spcBef>
                <a:spcPts val="320"/>
              </a:spcBef>
              <a:spcAft>
                <a:spcPts val="0"/>
              </a:spcAft>
              <a:buClr>
                <a:schemeClr val="dk1"/>
              </a:buClr>
              <a:buSzPts val="1600"/>
              <a:buFont typeface="Times"/>
              <a:buChar char="»"/>
              <a:defRPr sz="1600"/>
            </a:lvl8pPr>
            <a:lvl9pPr indent="-330200" lvl="8" marL="4114800" algn="l">
              <a:spcBef>
                <a:spcPts val="320"/>
              </a:spcBef>
              <a:spcAft>
                <a:spcPts val="0"/>
              </a:spcAft>
              <a:buClr>
                <a:schemeClr val="dk1"/>
              </a:buClr>
              <a:buSzPts val="1600"/>
              <a:buFont typeface="Times"/>
              <a:buChar char="»"/>
              <a:defRPr sz="1600"/>
            </a:lvl9pPr>
          </a:lstStyle>
          <a:p/>
        </p:txBody>
      </p:sp>
      <p:sp>
        <p:nvSpPr>
          <p:cNvPr id="70" name="Google Shape;70;p9"/>
          <p:cNvSpPr txBox="1"/>
          <p:nvPr>
            <p:ph idx="3" type="body"/>
          </p:nvPr>
        </p:nvSpPr>
        <p:spPr>
          <a:xfrm>
            <a:off x="5430838" y="3384550"/>
            <a:ext cx="4725987" cy="1409700"/>
          </a:xfrm>
          <a:prstGeom prst="rect">
            <a:avLst/>
          </a:prstGeom>
          <a:noFill/>
          <a:ln>
            <a:noFill/>
          </a:ln>
        </p:spPr>
        <p:txBody>
          <a:bodyPr anchorCtr="0" anchor="b" bIns="73700" lIns="147425" spcFirstLastPara="1" rIns="147425" wrap="square" tIns="73700">
            <a:noAutofit/>
          </a:bodyPr>
          <a:lstStyle>
            <a:lvl1pPr indent="-228600" lvl="0" marL="457200" algn="l">
              <a:spcBef>
                <a:spcPts val="480"/>
              </a:spcBef>
              <a:spcAft>
                <a:spcPts val="0"/>
              </a:spcAft>
              <a:buClr>
                <a:schemeClr val="dk1"/>
              </a:buClr>
              <a:buSzPts val="2400"/>
              <a:buFont typeface="Times"/>
              <a:buNone/>
              <a:defRPr b="1" sz="2400"/>
            </a:lvl1pPr>
            <a:lvl2pPr indent="-228600" lvl="1" marL="914400" algn="l">
              <a:spcBef>
                <a:spcPts val="400"/>
              </a:spcBef>
              <a:spcAft>
                <a:spcPts val="0"/>
              </a:spcAft>
              <a:buClr>
                <a:schemeClr val="dk1"/>
              </a:buClr>
              <a:buSzPts val="2000"/>
              <a:buFont typeface="Times"/>
              <a:buNone/>
              <a:defRPr b="1" sz="2000"/>
            </a:lvl2pPr>
            <a:lvl3pPr indent="-228600" lvl="2" marL="1371600" algn="l">
              <a:spcBef>
                <a:spcPts val="360"/>
              </a:spcBef>
              <a:spcAft>
                <a:spcPts val="0"/>
              </a:spcAft>
              <a:buClr>
                <a:schemeClr val="dk1"/>
              </a:buClr>
              <a:buSzPts val="1800"/>
              <a:buFont typeface="Times"/>
              <a:buNone/>
              <a:defRPr b="1" sz="1800"/>
            </a:lvl3pPr>
            <a:lvl4pPr indent="-228600" lvl="3" marL="1828800" algn="l">
              <a:spcBef>
                <a:spcPts val="320"/>
              </a:spcBef>
              <a:spcAft>
                <a:spcPts val="0"/>
              </a:spcAft>
              <a:buClr>
                <a:schemeClr val="dk1"/>
              </a:buClr>
              <a:buSzPts val="1600"/>
              <a:buFont typeface="Times"/>
              <a:buNone/>
              <a:defRPr b="1" sz="1600"/>
            </a:lvl4pPr>
            <a:lvl5pPr indent="-228600" lvl="4" marL="2286000" algn="l">
              <a:spcBef>
                <a:spcPts val="320"/>
              </a:spcBef>
              <a:spcAft>
                <a:spcPts val="0"/>
              </a:spcAft>
              <a:buClr>
                <a:schemeClr val="dk1"/>
              </a:buClr>
              <a:buSzPts val="1600"/>
              <a:buFont typeface="Times"/>
              <a:buNone/>
              <a:defRPr b="1" sz="1600"/>
            </a:lvl5pPr>
            <a:lvl6pPr indent="-228600" lvl="5" marL="2743200" algn="l">
              <a:spcBef>
                <a:spcPts val="320"/>
              </a:spcBef>
              <a:spcAft>
                <a:spcPts val="0"/>
              </a:spcAft>
              <a:buClr>
                <a:schemeClr val="dk1"/>
              </a:buClr>
              <a:buSzPts val="1600"/>
              <a:buFont typeface="Times"/>
              <a:buNone/>
              <a:defRPr b="1" sz="1600"/>
            </a:lvl6pPr>
            <a:lvl7pPr indent="-228600" lvl="6" marL="3200400" algn="l">
              <a:spcBef>
                <a:spcPts val="320"/>
              </a:spcBef>
              <a:spcAft>
                <a:spcPts val="0"/>
              </a:spcAft>
              <a:buClr>
                <a:schemeClr val="dk1"/>
              </a:buClr>
              <a:buSzPts val="1600"/>
              <a:buFont typeface="Times"/>
              <a:buNone/>
              <a:defRPr b="1" sz="1600"/>
            </a:lvl7pPr>
            <a:lvl8pPr indent="-228600" lvl="7" marL="3657600" algn="l">
              <a:spcBef>
                <a:spcPts val="320"/>
              </a:spcBef>
              <a:spcAft>
                <a:spcPts val="0"/>
              </a:spcAft>
              <a:buClr>
                <a:schemeClr val="dk1"/>
              </a:buClr>
              <a:buSzPts val="1600"/>
              <a:buFont typeface="Times"/>
              <a:buNone/>
              <a:defRPr b="1" sz="1600"/>
            </a:lvl8pPr>
            <a:lvl9pPr indent="-228600" lvl="8" marL="4114800" algn="l">
              <a:spcBef>
                <a:spcPts val="320"/>
              </a:spcBef>
              <a:spcAft>
                <a:spcPts val="0"/>
              </a:spcAft>
              <a:buClr>
                <a:schemeClr val="dk1"/>
              </a:buClr>
              <a:buSzPts val="1600"/>
              <a:buFont typeface="Times"/>
              <a:buNone/>
              <a:defRPr b="1" sz="1600"/>
            </a:lvl9pPr>
          </a:lstStyle>
          <a:p/>
        </p:txBody>
      </p:sp>
      <p:sp>
        <p:nvSpPr>
          <p:cNvPr id="71" name="Google Shape;71;p9"/>
          <p:cNvSpPr txBox="1"/>
          <p:nvPr>
            <p:ph idx="4" type="body"/>
          </p:nvPr>
        </p:nvSpPr>
        <p:spPr>
          <a:xfrm>
            <a:off x="5430838" y="4794250"/>
            <a:ext cx="4725987" cy="8710613"/>
          </a:xfrm>
          <a:prstGeom prst="rect">
            <a:avLst/>
          </a:prstGeom>
          <a:noFill/>
          <a:ln>
            <a:noFill/>
          </a:ln>
        </p:spPr>
        <p:txBody>
          <a:bodyPr anchorCtr="0" anchor="t" bIns="73700" lIns="147425" spcFirstLastPara="1" rIns="147425" wrap="square" tIns="73700">
            <a:noAutofit/>
          </a:bodyPr>
          <a:lstStyle>
            <a:lvl1pPr indent="-381000" lvl="0" marL="457200" algn="l">
              <a:spcBef>
                <a:spcPts val="480"/>
              </a:spcBef>
              <a:spcAft>
                <a:spcPts val="0"/>
              </a:spcAft>
              <a:buClr>
                <a:schemeClr val="dk1"/>
              </a:buClr>
              <a:buSzPts val="2400"/>
              <a:buFont typeface="Times"/>
              <a:buChar char="•"/>
              <a:defRPr sz="2400"/>
            </a:lvl1pPr>
            <a:lvl2pPr indent="-355600" lvl="1" marL="914400" algn="l">
              <a:spcBef>
                <a:spcPts val="400"/>
              </a:spcBef>
              <a:spcAft>
                <a:spcPts val="0"/>
              </a:spcAft>
              <a:buClr>
                <a:schemeClr val="dk1"/>
              </a:buClr>
              <a:buSzPts val="2000"/>
              <a:buFont typeface="Times"/>
              <a:buChar char="–"/>
              <a:defRPr sz="2000"/>
            </a:lvl2pPr>
            <a:lvl3pPr indent="-342900" lvl="2" marL="1371600" algn="l">
              <a:spcBef>
                <a:spcPts val="360"/>
              </a:spcBef>
              <a:spcAft>
                <a:spcPts val="0"/>
              </a:spcAft>
              <a:buClr>
                <a:schemeClr val="dk1"/>
              </a:buClr>
              <a:buSzPts val="1800"/>
              <a:buFont typeface="Times"/>
              <a:buChar char="•"/>
              <a:defRPr sz="1800"/>
            </a:lvl3pPr>
            <a:lvl4pPr indent="-330200" lvl="3" marL="1828800" algn="l">
              <a:spcBef>
                <a:spcPts val="320"/>
              </a:spcBef>
              <a:spcAft>
                <a:spcPts val="0"/>
              </a:spcAft>
              <a:buClr>
                <a:schemeClr val="dk1"/>
              </a:buClr>
              <a:buSzPts val="1600"/>
              <a:buFont typeface="Times"/>
              <a:buChar char="–"/>
              <a:defRPr sz="1600"/>
            </a:lvl4pPr>
            <a:lvl5pPr indent="-330200" lvl="4" marL="2286000" algn="l">
              <a:spcBef>
                <a:spcPts val="320"/>
              </a:spcBef>
              <a:spcAft>
                <a:spcPts val="0"/>
              </a:spcAft>
              <a:buClr>
                <a:schemeClr val="dk1"/>
              </a:buClr>
              <a:buSzPts val="1600"/>
              <a:buFont typeface="Times"/>
              <a:buChar char="»"/>
              <a:defRPr sz="1600"/>
            </a:lvl5pPr>
            <a:lvl6pPr indent="-330200" lvl="5" marL="2743200" algn="l">
              <a:spcBef>
                <a:spcPts val="320"/>
              </a:spcBef>
              <a:spcAft>
                <a:spcPts val="0"/>
              </a:spcAft>
              <a:buClr>
                <a:schemeClr val="dk1"/>
              </a:buClr>
              <a:buSzPts val="1600"/>
              <a:buFont typeface="Times"/>
              <a:buChar char="»"/>
              <a:defRPr sz="1600"/>
            </a:lvl6pPr>
            <a:lvl7pPr indent="-330200" lvl="6" marL="3200400" algn="l">
              <a:spcBef>
                <a:spcPts val="320"/>
              </a:spcBef>
              <a:spcAft>
                <a:spcPts val="0"/>
              </a:spcAft>
              <a:buClr>
                <a:schemeClr val="dk1"/>
              </a:buClr>
              <a:buSzPts val="1600"/>
              <a:buFont typeface="Times"/>
              <a:buChar char="»"/>
              <a:defRPr sz="1600"/>
            </a:lvl7pPr>
            <a:lvl8pPr indent="-330200" lvl="7" marL="3657600" algn="l">
              <a:spcBef>
                <a:spcPts val="320"/>
              </a:spcBef>
              <a:spcAft>
                <a:spcPts val="0"/>
              </a:spcAft>
              <a:buClr>
                <a:schemeClr val="dk1"/>
              </a:buClr>
              <a:buSzPts val="1600"/>
              <a:buFont typeface="Times"/>
              <a:buChar char="»"/>
              <a:defRPr sz="1600"/>
            </a:lvl8pPr>
            <a:lvl9pPr indent="-330200" lvl="8" marL="4114800" algn="l">
              <a:spcBef>
                <a:spcPts val="320"/>
              </a:spcBef>
              <a:spcAft>
                <a:spcPts val="0"/>
              </a:spcAft>
              <a:buClr>
                <a:schemeClr val="dk1"/>
              </a:buClr>
              <a:buSzPts val="1600"/>
              <a:buFont typeface="Times"/>
              <a:buChar char="»"/>
              <a:defRPr sz="1600"/>
            </a:lvl9pPr>
          </a:lstStyle>
          <a:p/>
        </p:txBody>
      </p:sp>
      <p:sp>
        <p:nvSpPr>
          <p:cNvPr id="72" name="Google Shape;72;p9"/>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9"/>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9"/>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5" name="Shape 75"/>
        <p:cNvGrpSpPr/>
        <p:nvPr/>
      </p:nvGrpSpPr>
      <p:grpSpPr>
        <a:xfrm>
          <a:off x="0" y="0"/>
          <a:ext cx="0" cy="0"/>
          <a:chOff x="0" y="0"/>
          <a:chExt cx="0" cy="0"/>
        </a:xfrm>
      </p:grpSpPr>
      <p:sp>
        <p:nvSpPr>
          <p:cNvPr id="76" name="Google Shape;76;p10"/>
          <p:cNvSpPr txBox="1"/>
          <p:nvPr>
            <p:ph type="title"/>
          </p:nvPr>
        </p:nvSpPr>
        <p:spPr>
          <a:xfrm>
            <a:off x="801687" y="1346200"/>
            <a:ext cx="9088437" cy="2517775"/>
          </a:xfrm>
          <a:prstGeom prst="rect">
            <a:avLst/>
          </a:prstGeom>
          <a:noFill/>
          <a:ln>
            <a:noFill/>
          </a:ln>
        </p:spPr>
        <p:txBody>
          <a:bodyPr anchorCtr="0" anchor="ctr" bIns="73700" lIns="147425" spcFirstLastPara="1" rIns="147425" wrap="square" tIns="73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7" name="Google Shape;77;p10"/>
          <p:cNvSpPr txBox="1"/>
          <p:nvPr>
            <p:ph idx="1" type="body"/>
          </p:nvPr>
        </p:nvSpPr>
        <p:spPr>
          <a:xfrm>
            <a:off x="798513" y="4343400"/>
            <a:ext cx="4467225" cy="9070975"/>
          </a:xfrm>
          <a:prstGeom prst="rect">
            <a:avLst/>
          </a:prstGeom>
          <a:noFill/>
          <a:ln>
            <a:noFill/>
          </a:ln>
        </p:spPr>
        <p:txBody>
          <a:bodyPr anchorCtr="0" anchor="t" bIns="73700" lIns="147425" spcFirstLastPara="1" rIns="147425" wrap="square" tIns="73700">
            <a:noAutofit/>
          </a:bodyPr>
          <a:lstStyle>
            <a:lvl1pPr indent="-406400" lvl="0" marL="457200" algn="l">
              <a:spcBef>
                <a:spcPts val="560"/>
              </a:spcBef>
              <a:spcAft>
                <a:spcPts val="0"/>
              </a:spcAft>
              <a:buClr>
                <a:schemeClr val="dk1"/>
              </a:buClr>
              <a:buSzPts val="2800"/>
              <a:buFont typeface="Times"/>
              <a:buChar char="•"/>
              <a:defRPr sz="2800"/>
            </a:lvl1pPr>
            <a:lvl2pPr indent="-381000" lvl="1" marL="914400" algn="l">
              <a:spcBef>
                <a:spcPts val="480"/>
              </a:spcBef>
              <a:spcAft>
                <a:spcPts val="0"/>
              </a:spcAft>
              <a:buClr>
                <a:schemeClr val="dk1"/>
              </a:buClr>
              <a:buSzPts val="2400"/>
              <a:buFont typeface="Times"/>
              <a:buChar char="–"/>
              <a:defRPr sz="2400"/>
            </a:lvl2pPr>
            <a:lvl3pPr indent="-355600" lvl="2" marL="1371600" algn="l">
              <a:spcBef>
                <a:spcPts val="400"/>
              </a:spcBef>
              <a:spcAft>
                <a:spcPts val="0"/>
              </a:spcAft>
              <a:buClr>
                <a:schemeClr val="dk1"/>
              </a:buClr>
              <a:buSzPts val="2000"/>
              <a:buFont typeface="Times"/>
              <a:buChar char="•"/>
              <a:defRPr sz="2000"/>
            </a:lvl3pPr>
            <a:lvl4pPr indent="-342900" lvl="3" marL="1828800" algn="l">
              <a:spcBef>
                <a:spcPts val="360"/>
              </a:spcBef>
              <a:spcAft>
                <a:spcPts val="0"/>
              </a:spcAft>
              <a:buClr>
                <a:schemeClr val="dk1"/>
              </a:buClr>
              <a:buSzPts val="1800"/>
              <a:buFont typeface="Times"/>
              <a:buChar char="–"/>
              <a:defRPr sz="1800"/>
            </a:lvl4pPr>
            <a:lvl5pPr indent="-342900" lvl="4" marL="2286000" algn="l">
              <a:spcBef>
                <a:spcPts val="360"/>
              </a:spcBef>
              <a:spcAft>
                <a:spcPts val="0"/>
              </a:spcAft>
              <a:buClr>
                <a:schemeClr val="dk1"/>
              </a:buClr>
              <a:buSzPts val="1800"/>
              <a:buFont typeface="Times"/>
              <a:buChar char="»"/>
              <a:defRPr sz="1800"/>
            </a:lvl5pPr>
            <a:lvl6pPr indent="-342900" lvl="5" marL="2743200" algn="l">
              <a:spcBef>
                <a:spcPts val="360"/>
              </a:spcBef>
              <a:spcAft>
                <a:spcPts val="0"/>
              </a:spcAft>
              <a:buClr>
                <a:schemeClr val="dk1"/>
              </a:buClr>
              <a:buSzPts val="1800"/>
              <a:buFont typeface="Times"/>
              <a:buChar char="»"/>
              <a:defRPr sz="1800"/>
            </a:lvl6pPr>
            <a:lvl7pPr indent="-342900" lvl="6" marL="3200400" algn="l">
              <a:spcBef>
                <a:spcPts val="360"/>
              </a:spcBef>
              <a:spcAft>
                <a:spcPts val="0"/>
              </a:spcAft>
              <a:buClr>
                <a:schemeClr val="dk1"/>
              </a:buClr>
              <a:buSzPts val="1800"/>
              <a:buFont typeface="Times"/>
              <a:buChar char="»"/>
              <a:defRPr sz="1800"/>
            </a:lvl7pPr>
            <a:lvl8pPr indent="-342900" lvl="7" marL="3657600" algn="l">
              <a:spcBef>
                <a:spcPts val="360"/>
              </a:spcBef>
              <a:spcAft>
                <a:spcPts val="0"/>
              </a:spcAft>
              <a:buClr>
                <a:schemeClr val="dk1"/>
              </a:buClr>
              <a:buSzPts val="1800"/>
              <a:buFont typeface="Times"/>
              <a:buChar char="»"/>
              <a:defRPr sz="1800"/>
            </a:lvl8pPr>
            <a:lvl9pPr indent="-342900" lvl="8" marL="4114800" algn="l">
              <a:spcBef>
                <a:spcPts val="360"/>
              </a:spcBef>
              <a:spcAft>
                <a:spcPts val="0"/>
              </a:spcAft>
              <a:buClr>
                <a:schemeClr val="dk1"/>
              </a:buClr>
              <a:buSzPts val="1800"/>
              <a:buFont typeface="Times"/>
              <a:buChar char="»"/>
              <a:defRPr sz="1800"/>
            </a:lvl9pPr>
          </a:lstStyle>
          <a:p/>
        </p:txBody>
      </p:sp>
      <p:sp>
        <p:nvSpPr>
          <p:cNvPr id="78" name="Google Shape;78;p10"/>
          <p:cNvSpPr txBox="1"/>
          <p:nvPr>
            <p:ph idx="2" type="body"/>
          </p:nvPr>
        </p:nvSpPr>
        <p:spPr>
          <a:xfrm>
            <a:off x="5418138" y="4343400"/>
            <a:ext cx="4468812" cy="9070975"/>
          </a:xfrm>
          <a:prstGeom prst="rect">
            <a:avLst/>
          </a:prstGeom>
          <a:noFill/>
          <a:ln>
            <a:noFill/>
          </a:ln>
        </p:spPr>
        <p:txBody>
          <a:bodyPr anchorCtr="0" anchor="t" bIns="73700" lIns="147425" spcFirstLastPara="1" rIns="147425" wrap="square" tIns="73700">
            <a:noAutofit/>
          </a:bodyPr>
          <a:lstStyle>
            <a:lvl1pPr indent="-406400" lvl="0" marL="457200" algn="l">
              <a:spcBef>
                <a:spcPts val="560"/>
              </a:spcBef>
              <a:spcAft>
                <a:spcPts val="0"/>
              </a:spcAft>
              <a:buClr>
                <a:schemeClr val="dk1"/>
              </a:buClr>
              <a:buSzPts val="2800"/>
              <a:buFont typeface="Times"/>
              <a:buChar char="•"/>
              <a:defRPr sz="2800"/>
            </a:lvl1pPr>
            <a:lvl2pPr indent="-381000" lvl="1" marL="914400" algn="l">
              <a:spcBef>
                <a:spcPts val="480"/>
              </a:spcBef>
              <a:spcAft>
                <a:spcPts val="0"/>
              </a:spcAft>
              <a:buClr>
                <a:schemeClr val="dk1"/>
              </a:buClr>
              <a:buSzPts val="2400"/>
              <a:buFont typeface="Times"/>
              <a:buChar char="–"/>
              <a:defRPr sz="2400"/>
            </a:lvl2pPr>
            <a:lvl3pPr indent="-355600" lvl="2" marL="1371600" algn="l">
              <a:spcBef>
                <a:spcPts val="400"/>
              </a:spcBef>
              <a:spcAft>
                <a:spcPts val="0"/>
              </a:spcAft>
              <a:buClr>
                <a:schemeClr val="dk1"/>
              </a:buClr>
              <a:buSzPts val="2000"/>
              <a:buFont typeface="Times"/>
              <a:buChar char="•"/>
              <a:defRPr sz="2000"/>
            </a:lvl3pPr>
            <a:lvl4pPr indent="-342900" lvl="3" marL="1828800" algn="l">
              <a:spcBef>
                <a:spcPts val="360"/>
              </a:spcBef>
              <a:spcAft>
                <a:spcPts val="0"/>
              </a:spcAft>
              <a:buClr>
                <a:schemeClr val="dk1"/>
              </a:buClr>
              <a:buSzPts val="1800"/>
              <a:buFont typeface="Times"/>
              <a:buChar char="–"/>
              <a:defRPr sz="1800"/>
            </a:lvl4pPr>
            <a:lvl5pPr indent="-342900" lvl="4" marL="2286000" algn="l">
              <a:spcBef>
                <a:spcPts val="360"/>
              </a:spcBef>
              <a:spcAft>
                <a:spcPts val="0"/>
              </a:spcAft>
              <a:buClr>
                <a:schemeClr val="dk1"/>
              </a:buClr>
              <a:buSzPts val="1800"/>
              <a:buFont typeface="Times"/>
              <a:buChar char="»"/>
              <a:defRPr sz="1800"/>
            </a:lvl5pPr>
            <a:lvl6pPr indent="-342900" lvl="5" marL="2743200" algn="l">
              <a:spcBef>
                <a:spcPts val="360"/>
              </a:spcBef>
              <a:spcAft>
                <a:spcPts val="0"/>
              </a:spcAft>
              <a:buClr>
                <a:schemeClr val="dk1"/>
              </a:buClr>
              <a:buSzPts val="1800"/>
              <a:buFont typeface="Times"/>
              <a:buChar char="»"/>
              <a:defRPr sz="1800"/>
            </a:lvl6pPr>
            <a:lvl7pPr indent="-342900" lvl="6" marL="3200400" algn="l">
              <a:spcBef>
                <a:spcPts val="360"/>
              </a:spcBef>
              <a:spcAft>
                <a:spcPts val="0"/>
              </a:spcAft>
              <a:buClr>
                <a:schemeClr val="dk1"/>
              </a:buClr>
              <a:buSzPts val="1800"/>
              <a:buFont typeface="Times"/>
              <a:buChar char="»"/>
              <a:defRPr sz="1800"/>
            </a:lvl7pPr>
            <a:lvl8pPr indent="-342900" lvl="7" marL="3657600" algn="l">
              <a:spcBef>
                <a:spcPts val="360"/>
              </a:spcBef>
              <a:spcAft>
                <a:spcPts val="0"/>
              </a:spcAft>
              <a:buClr>
                <a:schemeClr val="dk1"/>
              </a:buClr>
              <a:buSzPts val="1800"/>
              <a:buFont typeface="Times"/>
              <a:buChar char="»"/>
              <a:defRPr sz="1800"/>
            </a:lvl8pPr>
            <a:lvl9pPr indent="-342900" lvl="8" marL="4114800" algn="l">
              <a:spcBef>
                <a:spcPts val="360"/>
              </a:spcBef>
              <a:spcAft>
                <a:spcPts val="0"/>
              </a:spcAft>
              <a:buClr>
                <a:schemeClr val="dk1"/>
              </a:buClr>
              <a:buSzPts val="1800"/>
              <a:buFont typeface="Times"/>
              <a:buChar char="»"/>
              <a:defRPr sz="1800"/>
            </a:lvl9pPr>
          </a:lstStyle>
          <a:p/>
        </p:txBody>
      </p:sp>
      <p:sp>
        <p:nvSpPr>
          <p:cNvPr id="79" name="Google Shape;79;p10"/>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0"/>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0"/>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1pPr>
            <a:lvl2pPr indent="0" lvl="1"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2pPr>
            <a:lvl3pPr indent="0" lvl="2"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3pPr>
            <a:lvl4pPr indent="0" lvl="3"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4pPr>
            <a:lvl5pPr indent="0" lvl="4"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5pPr>
            <a:lvl6pPr indent="0" lvl="5"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6pPr>
            <a:lvl7pPr indent="0" lvl="6"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7pPr>
            <a:lvl8pPr indent="0" lvl="7"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8pPr>
            <a:lvl9pPr indent="0" lvl="8" marL="0" marR="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nvSpPr>
        <p:spPr>
          <a:xfrm>
            <a:off x="360362" y="4019550"/>
            <a:ext cx="9967912" cy="10077450"/>
          </a:xfrm>
          <a:prstGeom prst="rect">
            <a:avLst/>
          </a:prstGeom>
          <a:solidFill>
            <a:srgbClr val="EAEAE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grpSp>
        <p:nvGrpSpPr>
          <p:cNvPr id="11" name="Google Shape;11;p1"/>
          <p:cNvGrpSpPr/>
          <p:nvPr/>
        </p:nvGrpSpPr>
        <p:grpSpPr>
          <a:xfrm>
            <a:off x="358775" y="368300"/>
            <a:ext cx="9969500" cy="2044700"/>
            <a:chOff x="226" y="232"/>
            <a:chExt cx="6280" cy="1288"/>
          </a:xfrm>
        </p:grpSpPr>
        <p:sp>
          <p:nvSpPr>
            <p:cNvPr id="12" name="Google Shape;12;p1"/>
            <p:cNvSpPr txBox="1"/>
            <p:nvPr/>
          </p:nvSpPr>
          <p:spPr>
            <a:xfrm>
              <a:off x="271" y="273"/>
              <a:ext cx="6189" cy="1247"/>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pic>
          <p:nvPicPr>
            <p:cNvPr id="13" name="Google Shape;13;p1"/>
            <p:cNvPicPr preferRelativeResize="0"/>
            <p:nvPr/>
          </p:nvPicPr>
          <p:blipFill rotWithShape="1">
            <a:blip r:embed="rId1">
              <a:alphaModFix/>
            </a:blip>
            <a:srcRect b="0" l="0" r="0" t="0"/>
            <a:stretch/>
          </p:blipFill>
          <p:spPr>
            <a:xfrm>
              <a:off x="226" y="232"/>
              <a:ext cx="6280" cy="1247"/>
            </a:xfrm>
            <a:prstGeom prst="rect">
              <a:avLst/>
            </a:prstGeom>
            <a:noFill/>
            <a:ln>
              <a:noFill/>
            </a:ln>
          </p:spPr>
        </p:pic>
      </p:grpSp>
      <p:sp>
        <p:nvSpPr>
          <p:cNvPr id="14" name="Google Shape;14;p1"/>
          <p:cNvSpPr txBox="1"/>
          <p:nvPr/>
        </p:nvSpPr>
        <p:spPr>
          <a:xfrm>
            <a:off x="360362" y="14243050"/>
            <a:ext cx="9967912" cy="539750"/>
          </a:xfrm>
          <a:prstGeom prst="rect">
            <a:avLst/>
          </a:prstGeom>
          <a:solidFill>
            <a:srgbClr val="2EAEC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pic>
        <p:nvPicPr>
          <p:cNvPr id="15" name="Google Shape;15;p1"/>
          <p:cNvPicPr preferRelativeResize="0"/>
          <p:nvPr/>
        </p:nvPicPr>
        <p:blipFill rotWithShape="1">
          <a:blip r:embed="rId2">
            <a:alphaModFix/>
          </a:blip>
          <a:srcRect b="0" l="0" r="0" t="0"/>
          <a:stretch/>
        </p:blipFill>
        <p:spPr>
          <a:xfrm>
            <a:off x="657225" y="14355762"/>
            <a:ext cx="525462" cy="347662"/>
          </a:xfrm>
          <a:prstGeom prst="rect">
            <a:avLst/>
          </a:prstGeom>
          <a:noFill/>
          <a:ln>
            <a:noFill/>
          </a:ln>
        </p:spPr>
      </p:pic>
      <p:sp>
        <p:nvSpPr>
          <p:cNvPr id="16" name="Google Shape;16;p1"/>
          <p:cNvSpPr/>
          <p:nvPr/>
        </p:nvSpPr>
        <p:spPr>
          <a:xfrm>
            <a:off x="5629275" y="2936875"/>
            <a:ext cx="4408487" cy="1979612"/>
          </a:xfrm>
          <a:prstGeom prst="roundRect">
            <a:avLst>
              <a:gd fmla="val 16667" name="adj"/>
            </a:avLst>
          </a:prstGeom>
          <a:solidFill>
            <a:srgbClr val="D1F3F3"/>
          </a:solidFill>
          <a:ln cap="flat" cmpd="sng" w="19050">
            <a:solidFill>
              <a:srgbClr val="0073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17" name="Google Shape;17;p1"/>
          <p:cNvSpPr/>
          <p:nvPr/>
        </p:nvSpPr>
        <p:spPr>
          <a:xfrm>
            <a:off x="6932612" y="2651125"/>
            <a:ext cx="1800225" cy="431800"/>
          </a:xfrm>
          <a:prstGeom prst="ellipse">
            <a:avLst/>
          </a:prstGeom>
          <a:solidFill>
            <a:schemeClr val="lt1"/>
          </a:solidFill>
          <a:ln cap="flat" cmpd="sng" w="19050">
            <a:solidFill>
              <a:srgbClr val="0073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18" name="Google Shape;18;p1"/>
          <p:cNvSpPr/>
          <p:nvPr/>
        </p:nvSpPr>
        <p:spPr>
          <a:xfrm>
            <a:off x="657225" y="2936875"/>
            <a:ext cx="4408487" cy="1979612"/>
          </a:xfrm>
          <a:prstGeom prst="roundRect">
            <a:avLst>
              <a:gd fmla="val 16667" name="adj"/>
            </a:avLst>
          </a:prstGeom>
          <a:solidFill>
            <a:srgbClr val="D1F3F3"/>
          </a:solidFill>
          <a:ln cap="flat" cmpd="sng" w="19050">
            <a:solidFill>
              <a:srgbClr val="0073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19" name="Google Shape;19;p1"/>
          <p:cNvSpPr/>
          <p:nvPr/>
        </p:nvSpPr>
        <p:spPr>
          <a:xfrm>
            <a:off x="1960562" y="2651125"/>
            <a:ext cx="1800225" cy="431800"/>
          </a:xfrm>
          <a:prstGeom prst="ellipse">
            <a:avLst/>
          </a:prstGeom>
          <a:solidFill>
            <a:schemeClr val="lt1"/>
          </a:solidFill>
          <a:ln cap="flat" cmpd="sng" w="19050">
            <a:solidFill>
              <a:srgbClr val="0073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a:ea typeface="Times"/>
              <a:cs typeface="Times"/>
              <a:sym typeface="Times"/>
            </a:endParaRPr>
          </a:p>
        </p:txBody>
      </p:sp>
      <p:sp>
        <p:nvSpPr>
          <p:cNvPr id="20" name="Google Shape;20;p1"/>
          <p:cNvSpPr txBox="1"/>
          <p:nvPr>
            <p:ph type="title"/>
          </p:nvPr>
        </p:nvSpPr>
        <p:spPr>
          <a:xfrm>
            <a:off x="801687" y="1346200"/>
            <a:ext cx="9088437" cy="2517775"/>
          </a:xfrm>
          <a:prstGeom prst="rect">
            <a:avLst/>
          </a:prstGeom>
          <a:noFill/>
          <a:ln>
            <a:noFill/>
          </a:ln>
        </p:spPr>
        <p:txBody>
          <a:bodyPr anchorCtr="0" anchor="ctr" bIns="73700" lIns="147425" spcFirstLastPara="1" rIns="147425" wrap="square" tIns="73700">
            <a:noAutofit/>
          </a:bodyPr>
          <a:lstStyle>
            <a:lvl1pPr lvl="0" marR="0" rtl="0" algn="ctr">
              <a:spcBef>
                <a:spcPts val="0"/>
              </a:spcBef>
              <a:spcAft>
                <a:spcPts val="0"/>
              </a:spcAft>
              <a:buSzPts val="1400"/>
              <a:buNone/>
              <a:defRPr b="0" i="0" sz="7100" u="none" cap="none" strike="noStrike">
                <a:solidFill>
                  <a:schemeClr val="dk2"/>
                </a:solidFill>
                <a:latin typeface="Times"/>
                <a:ea typeface="Times"/>
                <a:cs typeface="Times"/>
                <a:sym typeface="Times"/>
              </a:defRPr>
            </a:lvl1pPr>
            <a:lvl2pPr lvl="1" marR="0" rtl="0" algn="ctr">
              <a:spcBef>
                <a:spcPts val="0"/>
              </a:spcBef>
              <a:spcAft>
                <a:spcPts val="0"/>
              </a:spcAft>
              <a:buSzPts val="1400"/>
              <a:buNone/>
              <a:defRPr b="0" i="0" sz="7100" u="none" cap="none" strike="noStrike">
                <a:solidFill>
                  <a:schemeClr val="dk2"/>
                </a:solidFill>
                <a:latin typeface="Times"/>
                <a:ea typeface="Times"/>
                <a:cs typeface="Times"/>
                <a:sym typeface="Times"/>
              </a:defRPr>
            </a:lvl2pPr>
            <a:lvl3pPr lvl="2" marR="0" rtl="0" algn="ctr">
              <a:spcBef>
                <a:spcPts val="0"/>
              </a:spcBef>
              <a:spcAft>
                <a:spcPts val="0"/>
              </a:spcAft>
              <a:buSzPts val="1400"/>
              <a:buNone/>
              <a:defRPr b="0" i="0" sz="7100" u="none" cap="none" strike="noStrike">
                <a:solidFill>
                  <a:schemeClr val="dk2"/>
                </a:solidFill>
                <a:latin typeface="Times"/>
                <a:ea typeface="Times"/>
                <a:cs typeface="Times"/>
                <a:sym typeface="Times"/>
              </a:defRPr>
            </a:lvl3pPr>
            <a:lvl4pPr lvl="3" marR="0" rtl="0" algn="ctr">
              <a:spcBef>
                <a:spcPts val="0"/>
              </a:spcBef>
              <a:spcAft>
                <a:spcPts val="0"/>
              </a:spcAft>
              <a:buSzPts val="1400"/>
              <a:buNone/>
              <a:defRPr b="0" i="0" sz="7100" u="none" cap="none" strike="noStrike">
                <a:solidFill>
                  <a:schemeClr val="dk2"/>
                </a:solidFill>
                <a:latin typeface="Times"/>
                <a:ea typeface="Times"/>
                <a:cs typeface="Times"/>
                <a:sym typeface="Times"/>
              </a:defRPr>
            </a:lvl4pPr>
            <a:lvl5pPr lvl="4" marR="0" rtl="0" algn="ctr">
              <a:spcBef>
                <a:spcPts val="0"/>
              </a:spcBef>
              <a:spcAft>
                <a:spcPts val="0"/>
              </a:spcAft>
              <a:buSzPts val="1400"/>
              <a:buNone/>
              <a:defRPr b="0" i="0" sz="7100" u="none" cap="none" strike="noStrike">
                <a:solidFill>
                  <a:schemeClr val="dk2"/>
                </a:solidFill>
                <a:latin typeface="Times"/>
                <a:ea typeface="Times"/>
                <a:cs typeface="Times"/>
                <a:sym typeface="Times"/>
              </a:defRPr>
            </a:lvl5pPr>
            <a:lvl6pPr lvl="5" marR="0" rtl="0" algn="ctr">
              <a:spcBef>
                <a:spcPts val="0"/>
              </a:spcBef>
              <a:spcAft>
                <a:spcPts val="0"/>
              </a:spcAft>
              <a:buSzPts val="1400"/>
              <a:buNone/>
              <a:defRPr b="0" i="0" sz="7100" u="none" cap="none" strike="noStrike">
                <a:solidFill>
                  <a:schemeClr val="dk2"/>
                </a:solidFill>
                <a:latin typeface="Times"/>
                <a:ea typeface="Times"/>
                <a:cs typeface="Times"/>
                <a:sym typeface="Times"/>
              </a:defRPr>
            </a:lvl6pPr>
            <a:lvl7pPr lvl="6" marR="0" rtl="0" algn="ctr">
              <a:spcBef>
                <a:spcPts val="0"/>
              </a:spcBef>
              <a:spcAft>
                <a:spcPts val="0"/>
              </a:spcAft>
              <a:buSzPts val="1400"/>
              <a:buNone/>
              <a:defRPr b="0" i="0" sz="7100" u="none" cap="none" strike="noStrike">
                <a:solidFill>
                  <a:schemeClr val="dk2"/>
                </a:solidFill>
                <a:latin typeface="Times"/>
                <a:ea typeface="Times"/>
                <a:cs typeface="Times"/>
                <a:sym typeface="Times"/>
              </a:defRPr>
            </a:lvl7pPr>
            <a:lvl8pPr lvl="7" marR="0" rtl="0" algn="ctr">
              <a:spcBef>
                <a:spcPts val="0"/>
              </a:spcBef>
              <a:spcAft>
                <a:spcPts val="0"/>
              </a:spcAft>
              <a:buSzPts val="1400"/>
              <a:buNone/>
              <a:defRPr b="0" i="0" sz="7100" u="none" cap="none" strike="noStrike">
                <a:solidFill>
                  <a:schemeClr val="dk2"/>
                </a:solidFill>
                <a:latin typeface="Times"/>
                <a:ea typeface="Times"/>
                <a:cs typeface="Times"/>
                <a:sym typeface="Times"/>
              </a:defRPr>
            </a:lvl8pPr>
            <a:lvl9pPr lvl="8" marR="0" rtl="0" algn="ctr">
              <a:spcBef>
                <a:spcPts val="0"/>
              </a:spcBef>
              <a:spcAft>
                <a:spcPts val="0"/>
              </a:spcAft>
              <a:buSzPts val="1400"/>
              <a:buNone/>
              <a:defRPr b="0" i="0" sz="7100" u="none" cap="none" strike="noStrike">
                <a:solidFill>
                  <a:schemeClr val="dk2"/>
                </a:solidFill>
                <a:latin typeface="Times"/>
                <a:ea typeface="Times"/>
                <a:cs typeface="Times"/>
                <a:sym typeface="Times"/>
              </a:defRPr>
            </a:lvl9pPr>
          </a:lstStyle>
          <a:p/>
        </p:txBody>
      </p:sp>
      <p:sp>
        <p:nvSpPr>
          <p:cNvPr id="21" name="Google Shape;21;p1"/>
          <p:cNvSpPr txBox="1"/>
          <p:nvPr>
            <p:ph idx="1" type="body"/>
          </p:nvPr>
        </p:nvSpPr>
        <p:spPr>
          <a:xfrm>
            <a:off x="798512" y="4343400"/>
            <a:ext cx="9088437" cy="9070975"/>
          </a:xfrm>
          <a:prstGeom prst="rect">
            <a:avLst/>
          </a:prstGeom>
          <a:noFill/>
          <a:ln>
            <a:noFill/>
          </a:ln>
        </p:spPr>
        <p:txBody>
          <a:bodyPr anchorCtr="0" anchor="t" bIns="73700" lIns="147425" spcFirstLastPara="1" rIns="147425" wrap="square" tIns="73700">
            <a:noAutofit/>
          </a:bodyPr>
          <a:lstStyle>
            <a:lvl1pPr indent="-558800" lvl="0" marL="457200" marR="0" rtl="0" algn="l">
              <a:spcBef>
                <a:spcPts val="1040"/>
              </a:spcBef>
              <a:spcAft>
                <a:spcPts val="0"/>
              </a:spcAft>
              <a:buClr>
                <a:schemeClr val="dk1"/>
              </a:buClr>
              <a:buSzPts val="5200"/>
              <a:buFont typeface="Times"/>
              <a:buChar char="•"/>
              <a:defRPr b="0" i="0" sz="5200" u="none" cap="none" strike="noStrike">
                <a:solidFill>
                  <a:schemeClr val="dk1"/>
                </a:solidFill>
                <a:latin typeface="Times"/>
                <a:ea typeface="Times"/>
                <a:cs typeface="Times"/>
                <a:sym typeface="Times"/>
              </a:defRPr>
            </a:lvl1pPr>
            <a:lvl2pPr indent="-514350" lvl="1" marL="914400" marR="0" rtl="0" algn="l">
              <a:spcBef>
                <a:spcPts val="900"/>
              </a:spcBef>
              <a:spcAft>
                <a:spcPts val="0"/>
              </a:spcAft>
              <a:buClr>
                <a:schemeClr val="dk1"/>
              </a:buClr>
              <a:buSzPts val="4500"/>
              <a:buFont typeface="Times"/>
              <a:buChar char="–"/>
              <a:defRPr b="0" i="0" sz="4500" u="none" cap="none" strike="noStrike">
                <a:solidFill>
                  <a:schemeClr val="dk1"/>
                </a:solidFill>
                <a:latin typeface="Times"/>
                <a:ea typeface="Times"/>
                <a:cs typeface="Times"/>
                <a:sym typeface="Times"/>
              </a:defRPr>
            </a:lvl2pPr>
            <a:lvl3pPr indent="-476250" lvl="2" marL="1371600" marR="0" rtl="0" algn="l">
              <a:spcBef>
                <a:spcPts val="780"/>
              </a:spcBef>
              <a:spcAft>
                <a:spcPts val="0"/>
              </a:spcAft>
              <a:buClr>
                <a:schemeClr val="dk1"/>
              </a:buClr>
              <a:buSzPts val="3900"/>
              <a:buFont typeface="Times"/>
              <a:buChar char="•"/>
              <a:defRPr b="0" i="0" sz="3900" u="none" cap="none" strike="noStrike">
                <a:solidFill>
                  <a:schemeClr val="dk1"/>
                </a:solidFill>
                <a:latin typeface="Times"/>
                <a:ea typeface="Times"/>
                <a:cs typeface="Times"/>
                <a:sym typeface="Times"/>
              </a:defRPr>
            </a:lvl3pPr>
            <a:lvl4pPr indent="-431800" lvl="3" marL="1828800" marR="0" rtl="0" algn="l">
              <a:spcBef>
                <a:spcPts val="640"/>
              </a:spcBef>
              <a:spcAft>
                <a:spcPts val="0"/>
              </a:spcAft>
              <a:buClr>
                <a:schemeClr val="dk1"/>
              </a:buClr>
              <a:buSzPts val="3200"/>
              <a:buFont typeface="Times"/>
              <a:buChar char="–"/>
              <a:defRPr b="0" i="0" sz="3200" u="none" cap="none" strike="noStrike">
                <a:solidFill>
                  <a:schemeClr val="dk1"/>
                </a:solidFill>
                <a:latin typeface="Times"/>
                <a:ea typeface="Times"/>
                <a:cs typeface="Times"/>
                <a:sym typeface="Times"/>
              </a:defRPr>
            </a:lvl4pPr>
            <a:lvl5pPr indent="-431800" lvl="4" marL="2286000" marR="0" rtl="0" algn="l">
              <a:spcBef>
                <a:spcPts val="640"/>
              </a:spcBef>
              <a:spcAft>
                <a:spcPts val="0"/>
              </a:spcAft>
              <a:buClr>
                <a:schemeClr val="dk1"/>
              </a:buClr>
              <a:buSzPts val="3200"/>
              <a:buFont typeface="Times"/>
              <a:buChar char="»"/>
              <a:defRPr b="0" i="0" sz="3200" u="none" cap="none" strike="noStrike">
                <a:solidFill>
                  <a:schemeClr val="dk1"/>
                </a:solidFill>
                <a:latin typeface="Times"/>
                <a:ea typeface="Times"/>
                <a:cs typeface="Times"/>
                <a:sym typeface="Times"/>
              </a:defRPr>
            </a:lvl5pPr>
            <a:lvl6pPr indent="-431800" lvl="5" marL="2743200" marR="0" rtl="0" algn="l">
              <a:spcBef>
                <a:spcPts val="640"/>
              </a:spcBef>
              <a:spcAft>
                <a:spcPts val="0"/>
              </a:spcAft>
              <a:buClr>
                <a:schemeClr val="dk1"/>
              </a:buClr>
              <a:buSzPts val="3200"/>
              <a:buFont typeface="Times"/>
              <a:buChar char="»"/>
              <a:defRPr b="0" i="0" sz="3200" u="none" cap="none" strike="noStrike">
                <a:solidFill>
                  <a:schemeClr val="dk1"/>
                </a:solidFill>
                <a:latin typeface="Times"/>
                <a:ea typeface="Times"/>
                <a:cs typeface="Times"/>
                <a:sym typeface="Times"/>
              </a:defRPr>
            </a:lvl6pPr>
            <a:lvl7pPr indent="-431800" lvl="6" marL="3200400" marR="0" rtl="0" algn="l">
              <a:spcBef>
                <a:spcPts val="640"/>
              </a:spcBef>
              <a:spcAft>
                <a:spcPts val="0"/>
              </a:spcAft>
              <a:buClr>
                <a:schemeClr val="dk1"/>
              </a:buClr>
              <a:buSzPts val="3200"/>
              <a:buFont typeface="Times"/>
              <a:buChar char="»"/>
              <a:defRPr b="0" i="0" sz="3200" u="none" cap="none" strike="noStrike">
                <a:solidFill>
                  <a:schemeClr val="dk1"/>
                </a:solidFill>
                <a:latin typeface="Times"/>
                <a:ea typeface="Times"/>
                <a:cs typeface="Times"/>
                <a:sym typeface="Times"/>
              </a:defRPr>
            </a:lvl7pPr>
            <a:lvl8pPr indent="-431800" lvl="7" marL="3657600" marR="0" rtl="0" algn="l">
              <a:spcBef>
                <a:spcPts val="640"/>
              </a:spcBef>
              <a:spcAft>
                <a:spcPts val="0"/>
              </a:spcAft>
              <a:buClr>
                <a:schemeClr val="dk1"/>
              </a:buClr>
              <a:buSzPts val="3200"/>
              <a:buFont typeface="Times"/>
              <a:buChar char="»"/>
              <a:defRPr b="0" i="0" sz="3200" u="none" cap="none" strike="noStrike">
                <a:solidFill>
                  <a:schemeClr val="dk1"/>
                </a:solidFill>
                <a:latin typeface="Times"/>
                <a:ea typeface="Times"/>
                <a:cs typeface="Times"/>
                <a:sym typeface="Times"/>
              </a:defRPr>
            </a:lvl8pPr>
            <a:lvl9pPr indent="-431800" lvl="8" marL="4114800" marR="0" rtl="0" algn="l">
              <a:spcBef>
                <a:spcPts val="640"/>
              </a:spcBef>
              <a:spcAft>
                <a:spcPts val="0"/>
              </a:spcAft>
              <a:buClr>
                <a:schemeClr val="dk1"/>
              </a:buClr>
              <a:buSzPts val="3200"/>
              <a:buFont typeface="Times"/>
              <a:buChar char="»"/>
              <a:defRPr b="0" i="0" sz="3200" u="none" cap="none" strike="noStrike">
                <a:solidFill>
                  <a:schemeClr val="dk1"/>
                </a:solidFill>
                <a:latin typeface="Times"/>
                <a:ea typeface="Times"/>
                <a:cs typeface="Times"/>
                <a:sym typeface="Times"/>
              </a:defRPr>
            </a:lvl9pPr>
          </a:lstStyle>
          <a:p/>
        </p:txBody>
      </p:sp>
      <p:sp>
        <p:nvSpPr>
          <p:cNvPr id="22" name="Google Shape;22;p1"/>
          <p:cNvSpPr txBox="1"/>
          <p:nvPr>
            <p:ph idx="10" type="dt"/>
          </p:nvPr>
        </p:nvSpPr>
        <p:spPr>
          <a:xfrm>
            <a:off x="801687" y="13771562"/>
            <a:ext cx="2228850" cy="1012825"/>
          </a:xfrm>
          <a:prstGeom prst="rect">
            <a:avLst/>
          </a:prstGeom>
          <a:noFill/>
          <a:ln>
            <a:noFill/>
          </a:ln>
        </p:spPr>
        <p:txBody>
          <a:bodyPr anchorCtr="0" anchor="t" bIns="73700" lIns="147425" spcFirstLastPara="1" rIns="147425" wrap="square" tIns="73700">
            <a:noAutofit/>
          </a:bodyPr>
          <a:lstStyle>
            <a:lvl1pPr lvl="0" marR="0" rtl="0" algn="l">
              <a:lnSpc>
                <a:spcPct val="100000"/>
              </a:lnSpc>
              <a:spcBef>
                <a:spcPts val="0"/>
              </a:spcBef>
              <a:spcAft>
                <a:spcPts val="0"/>
              </a:spcAft>
              <a:buSzPts val="1400"/>
              <a:buNone/>
              <a:defRPr b="0" i="0" sz="2400" u="none">
                <a:solidFill>
                  <a:schemeClr val="dk1"/>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9pPr>
          </a:lstStyle>
          <a:p/>
        </p:txBody>
      </p:sp>
      <p:sp>
        <p:nvSpPr>
          <p:cNvPr id="23" name="Google Shape;23;p1"/>
          <p:cNvSpPr txBox="1"/>
          <p:nvPr>
            <p:ph idx="11" type="ftr"/>
          </p:nvPr>
        </p:nvSpPr>
        <p:spPr>
          <a:xfrm>
            <a:off x="3651250" y="13771562"/>
            <a:ext cx="3389312" cy="1012825"/>
          </a:xfrm>
          <a:prstGeom prst="rect">
            <a:avLst/>
          </a:prstGeom>
          <a:noFill/>
          <a:ln>
            <a:noFill/>
          </a:ln>
        </p:spPr>
        <p:txBody>
          <a:bodyPr anchorCtr="0" anchor="t" bIns="73700" lIns="147425" spcFirstLastPara="1" rIns="147425" wrap="square" tIns="73700">
            <a:noAutofit/>
          </a:bodyPr>
          <a:lstStyle>
            <a:lvl1pPr lvl="0" marR="0" rtl="0" algn="l">
              <a:lnSpc>
                <a:spcPct val="100000"/>
              </a:lnSpc>
              <a:spcBef>
                <a:spcPts val="0"/>
              </a:spcBef>
              <a:spcAft>
                <a:spcPts val="0"/>
              </a:spcAft>
              <a:buSzPts val="1400"/>
              <a:buNone/>
              <a:defRPr b="0" i="0" sz="2400" u="none">
                <a:solidFill>
                  <a:schemeClr val="dk1"/>
                </a:solidFill>
                <a:latin typeface="Times"/>
                <a:ea typeface="Times"/>
                <a:cs typeface="Times"/>
                <a:sym typeface="Times"/>
              </a:defRPr>
            </a:lvl1pPr>
            <a:lvl2pPr lvl="1"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2pPr>
            <a:lvl3pPr lvl="2"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3pPr>
            <a:lvl4pPr lvl="3"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4pPr>
            <a:lvl5pPr lvl="4"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5pPr>
            <a:lvl6pPr lvl="5"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6pPr>
            <a:lvl7pPr lvl="6"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7pPr>
            <a:lvl8pPr lvl="7"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8pPr>
            <a:lvl9pPr lvl="8" marR="0" rtl="0" algn="l">
              <a:lnSpc>
                <a:spcPct val="100000"/>
              </a:lnSpc>
              <a:spcBef>
                <a:spcPts val="0"/>
              </a:spcBef>
              <a:spcAft>
                <a:spcPts val="0"/>
              </a:spcAft>
              <a:buSzPts val="1400"/>
              <a:buNone/>
              <a:defRPr b="0" i="0" sz="2400" u="none" cap="none" strike="noStrike">
                <a:solidFill>
                  <a:schemeClr val="dk1"/>
                </a:solidFill>
                <a:latin typeface="Times"/>
                <a:ea typeface="Times"/>
                <a:cs typeface="Times"/>
                <a:sym typeface="Times"/>
              </a:defRPr>
            </a:lvl9pPr>
          </a:lstStyle>
          <a:p/>
        </p:txBody>
      </p:sp>
      <p:sp>
        <p:nvSpPr>
          <p:cNvPr id="24" name="Google Shape;24;p1"/>
          <p:cNvSpPr txBox="1"/>
          <p:nvPr>
            <p:ph idx="12" type="sldNum"/>
          </p:nvPr>
        </p:nvSpPr>
        <p:spPr>
          <a:xfrm>
            <a:off x="7661275" y="13771562"/>
            <a:ext cx="2228850" cy="1012825"/>
          </a:xfrm>
          <a:prstGeom prst="rect">
            <a:avLst/>
          </a:prstGeom>
          <a:noFill/>
          <a:ln>
            <a:noFill/>
          </a:ln>
        </p:spPr>
        <p:txBody>
          <a:bodyPr anchorCtr="0" anchor="t" bIns="73700" lIns="147425" spcFirstLastPara="1" rIns="147425" wrap="square" tIns="73700">
            <a:noAutofit/>
          </a:bodyPr>
          <a:lstStyle>
            <a:lvl1pPr indent="0" lvl="0" marL="0" marR="0" rtl="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1pPr>
            <a:lvl2pPr indent="0" lvl="1" marL="0" marR="0" rtl="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2pPr>
            <a:lvl3pPr indent="0" lvl="2" marL="0" marR="0" rtl="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3pPr>
            <a:lvl4pPr indent="0" lvl="3" marL="0" marR="0" rtl="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4pPr>
            <a:lvl5pPr indent="0" lvl="4" marL="0" marR="0" rtl="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5pPr>
            <a:lvl6pPr indent="0" lvl="5" marL="0" marR="0" rtl="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6pPr>
            <a:lvl7pPr indent="0" lvl="6" marL="0" marR="0" rtl="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7pPr>
            <a:lvl8pPr indent="0" lvl="7" marL="0" marR="0" rtl="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8pPr>
            <a:lvl9pPr indent="0" lvl="8" marL="0" marR="0" rtl="0" algn="r">
              <a:lnSpc>
                <a:spcPct val="100000"/>
              </a:lnSpc>
              <a:spcBef>
                <a:spcPts val="0"/>
              </a:spcBef>
              <a:spcAft>
                <a:spcPts val="0"/>
              </a:spcAft>
              <a:buClr>
                <a:schemeClr val="dk1"/>
              </a:buClr>
              <a:buSzPts val="2300"/>
              <a:buFont typeface="Times"/>
              <a:buNone/>
              <a:defRPr b="0" i="0" sz="2300" u="none">
                <a:solidFill>
                  <a:schemeClr val="dk1"/>
                </a:solidFill>
                <a:latin typeface="Times"/>
                <a:ea typeface="Times"/>
                <a:cs typeface="Times"/>
                <a:sym typeface="Times"/>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6.png"/><Relationship Id="rId6" Type="http://schemas.openxmlformats.org/officeDocument/2006/relationships/image" Target="../media/image2.png"/><Relationship Id="rId7" Type="http://schemas.openxmlformats.org/officeDocument/2006/relationships/image" Target="../media/image5.png"/><Relationship Id="rId8"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grpSp>
        <p:nvGrpSpPr>
          <p:cNvPr id="99" name="Google Shape;99;p13"/>
          <p:cNvGrpSpPr/>
          <p:nvPr/>
        </p:nvGrpSpPr>
        <p:grpSpPr>
          <a:xfrm>
            <a:off x="620712" y="8396287"/>
            <a:ext cx="9448800" cy="365125"/>
            <a:chOff x="620713" y="8243888"/>
            <a:chExt cx="9448800" cy="365125"/>
          </a:xfrm>
        </p:grpSpPr>
        <p:pic>
          <p:nvPicPr>
            <p:cNvPr id="100" name="Google Shape;100;p13"/>
            <p:cNvPicPr preferRelativeResize="0"/>
            <p:nvPr/>
          </p:nvPicPr>
          <p:blipFill rotWithShape="1">
            <a:blip r:embed="rId3">
              <a:alphaModFix/>
            </a:blip>
            <a:srcRect b="0" l="0" r="0" t="0"/>
            <a:stretch/>
          </p:blipFill>
          <p:spPr>
            <a:xfrm>
              <a:off x="658813" y="8243888"/>
              <a:ext cx="9371019" cy="365125"/>
            </a:xfrm>
            <a:prstGeom prst="rect">
              <a:avLst/>
            </a:prstGeom>
            <a:noFill/>
            <a:ln>
              <a:noFill/>
            </a:ln>
          </p:spPr>
        </p:pic>
        <p:sp>
          <p:nvSpPr>
            <p:cNvPr id="101" name="Google Shape;101;p13"/>
            <p:cNvSpPr txBox="1"/>
            <p:nvPr/>
          </p:nvSpPr>
          <p:spPr>
            <a:xfrm>
              <a:off x="620713" y="8304213"/>
              <a:ext cx="9448800" cy="2463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chemeClr val="lt1"/>
                </a:buClr>
                <a:buSzPts val="1600"/>
                <a:buFont typeface="Arial"/>
                <a:buNone/>
              </a:pPr>
              <a:r>
                <a:rPr b="1" i="0" lang="en-US" sz="1600" u="none" cap="none" strike="noStrike">
                  <a:solidFill>
                    <a:schemeClr val="lt1"/>
                  </a:solidFill>
                  <a:latin typeface="Times New Roman"/>
                  <a:ea typeface="Times New Roman"/>
                  <a:cs typeface="Times New Roman"/>
                  <a:sym typeface="Times New Roman"/>
                </a:rPr>
                <a:t>Description</a:t>
              </a:r>
              <a:endParaRPr b="0" i="0" sz="1400" u="none" cap="none" strike="noStrike">
                <a:solidFill>
                  <a:srgbClr val="000000"/>
                </a:solidFill>
                <a:latin typeface="Times New Roman"/>
                <a:ea typeface="Times New Roman"/>
                <a:cs typeface="Times New Roman"/>
                <a:sym typeface="Times New Roman"/>
              </a:endParaRPr>
            </a:p>
          </p:txBody>
        </p:sp>
      </p:grpSp>
      <p:sp>
        <p:nvSpPr>
          <p:cNvPr id="102" name="Google Shape;102;p13"/>
          <p:cNvSpPr txBox="1"/>
          <p:nvPr>
            <p:ph type="ctrTitle"/>
          </p:nvPr>
        </p:nvSpPr>
        <p:spPr>
          <a:xfrm>
            <a:off x="544500" y="623875"/>
            <a:ext cx="9678900" cy="400200"/>
          </a:xfrm>
          <a:prstGeom prst="rect">
            <a:avLst/>
          </a:prstGeom>
          <a:noFill/>
          <a:ln>
            <a:noFill/>
          </a:ln>
        </p:spPr>
        <p:txBody>
          <a:bodyPr anchorCtr="1" anchor="t" bIns="0" lIns="0" spcFirstLastPara="1" rIns="0" wrap="square" tIns="0">
            <a:spAutoFit/>
          </a:bodyPr>
          <a:lstStyle/>
          <a:p>
            <a:pPr indent="0" lvl="0" marL="0" rtl="0" algn="ctr">
              <a:lnSpc>
                <a:spcPct val="100000"/>
              </a:lnSpc>
              <a:spcBef>
                <a:spcPts val="0"/>
              </a:spcBef>
              <a:spcAft>
                <a:spcPts val="0"/>
              </a:spcAft>
              <a:buClr>
                <a:schemeClr val="dk1"/>
              </a:buClr>
              <a:buSzPts val="1100"/>
              <a:buNone/>
            </a:pPr>
            <a:r>
              <a:rPr b="1" lang="en-US" sz="1300">
                <a:solidFill>
                  <a:schemeClr val="lt1"/>
                </a:solidFill>
                <a:latin typeface="Times New Roman"/>
                <a:ea typeface="Times New Roman"/>
                <a:cs typeface="Times New Roman"/>
                <a:sym typeface="Times New Roman"/>
              </a:rPr>
              <a:t>ANALYSIS OF GOOGLE RATING COMMENTS ABOUT UNIVERSITY  MEDICAL CENTER HCMC ON MANY ASPECTS USING THE HSD MODEL</a:t>
            </a:r>
            <a:endParaRPr b="1" sz="1300">
              <a:solidFill>
                <a:schemeClr val="lt1"/>
              </a:solidFill>
              <a:latin typeface="Times New Roman"/>
              <a:ea typeface="Times New Roman"/>
              <a:cs typeface="Times New Roman"/>
              <a:sym typeface="Times New Roman"/>
            </a:endParaRPr>
          </a:p>
        </p:txBody>
      </p:sp>
      <p:pic>
        <p:nvPicPr>
          <p:cNvPr id="103" name="Google Shape;103;p13"/>
          <p:cNvPicPr preferRelativeResize="0"/>
          <p:nvPr/>
        </p:nvPicPr>
        <p:blipFill rotWithShape="1">
          <a:blip r:embed="rId4">
            <a:alphaModFix/>
          </a:blip>
          <a:srcRect b="0" l="0" r="0" t="0"/>
          <a:stretch/>
        </p:blipFill>
        <p:spPr>
          <a:xfrm>
            <a:off x="658812" y="5257800"/>
            <a:ext cx="9371013" cy="363537"/>
          </a:xfrm>
          <a:prstGeom prst="rect">
            <a:avLst/>
          </a:prstGeom>
          <a:noFill/>
          <a:ln>
            <a:noFill/>
          </a:ln>
        </p:spPr>
      </p:pic>
      <p:sp>
        <p:nvSpPr>
          <p:cNvPr id="104" name="Google Shape;104;p13"/>
          <p:cNvSpPr txBox="1"/>
          <p:nvPr/>
        </p:nvSpPr>
        <p:spPr>
          <a:xfrm>
            <a:off x="620712" y="5318125"/>
            <a:ext cx="9448800" cy="2463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chemeClr val="lt1"/>
              </a:buClr>
              <a:buSzPts val="1600"/>
              <a:buFont typeface="Arial"/>
              <a:buNone/>
            </a:pPr>
            <a:r>
              <a:rPr b="1" i="0" lang="en-US" sz="1600" u="none" cap="none" strike="noStrike">
                <a:solidFill>
                  <a:schemeClr val="lt1"/>
                </a:solidFill>
                <a:latin typeface="Times New Roman"/>
                <a:ea typeface="Times New Roman"/>
                <a:cs typeface="Times New Roman"/>
                <a:sym typeface="Times New Roman"/>
              </a:rPr>
              <a:t>Overview</a:t>
            </a:r>
            <a:endParaRPr b="0" i="0" sz="1400" u="none" cap="none" strike="noStrike">
              <a:solidFill>
                <a:srgbClr val="000000"/>
              </a:solidFill>
              <a:latin typeface="Times New Roman"/>
              <a:ea typeface="Times New Roman"/>
              <a:cs typeface="Times New Roman"/>
              <a:sym typeface="Times New Roman"/>
            </a:endParaRPr>
          </a:p>
        </p:txBody>
      </p:sp>
      <p:sp>
        <p:nvSpPr>
          <p:cNvPr id="105" name="Google Shape;105;p13"/>
          <p:cNvSpPr txBox="1"/>
          <p:nvPr/>
        </p:nvSpPr>
        <p:spPr>
          <a:xfrm>
            <a:off x="7023100" y="1839912"/>
            <a:ext cx="2229000" cy="246300"/>
          </a:xfrm>
          <a:prstGeom prst="rect">
            <a:avLst/>
          </a:prstGeom>
          <a:noFill/>
          <a:ln>
            <a:noFill/>
          </a:ln>
        </p:spPr>
        <p:txBody>
          <a:bodyPr anchorCtr="1" anchor="t" bIns="0" lIns="0" spcFirstLastPara="1" rIns="0" wrap="square" tIns="0">
            <a:spAutoFit/>
          </a:bodyPr>
          <a:lstStyle/>
          <a:p>
            <a:pPr indent="0" lvl="0" marL="0" marR="0" rtl="0" algn="ctr">
              <a:lnSpc>
                <a:spcPct val="105000"/>
              </a:lnSpc>
              <a:spcBef>
                <a:spcPts val="0"/>
              </a:spcBef>
              <a:spcAft>
                <a:spcPts val="0"/>
              </a:spcAft>
              <a:buClr>
                <a:schemeClr val="lt1"/>
              </a:buClr>
              <a:buSzPts val="1600"/>
              <a:buFont typeface="Arial"/>
              <a:buNone/>
            </a:pPr>
            <a:r>
              <a:rPr b="1" baseline="30000" i="0" lang="en-US" sz="1600" u="none" cap="none" strike="noStrike">
                <a:solidFill>
                  <a:schemeClr val="lt1"/>
                </a:solidFill>
                <a:latin typeface="Times New Roman"/>
                <a:ea typeface="Times New Roman"/>
                <a:cs typeface="Times New Roman"/>
                <a:sym typeface="Times New Roman"/>
              </a:rPr>
              <a:t>3</a:t>
            </a:r>
            <a:r>
              <a:rPr b="0" i="0" lang="en-US" sz="1200" u="none" cap="none" strike="noStrike">
                <a:solidFill>
                  <a:schemeClr val="lt1"/>
                </a:solidFill>
                <a:latin typeface="Times New Roman"/>
                <a:ea typeface="Times New Roman"/>
                <a:cs typeface="Times New Roman"/>
                <a:sym typeface="Times New Roman"/>
              </a:rPr>
              <a:t> </a:t>
            </a:r>
            <a:r>
              <a:rPr b="0" i="0" lang="en-US" sz="1200" u="none" cap="none" strike="noStrike">
                <a:solidFill>
                  <a:srgbClr val="FFFFFF"/>
                </a:solidFill>
                <a:latin typeface="Arial"/>
                <a:ea typeface="Arial"/>
                <a:cs typeface="Arial"/>
                <a:sym typeface="Arial"/>
              </a:rPr>
              <a:t>Đại học Quốc gia </a:t>
            </a:r>
            <a:r>
              <a:rPr b="0" i="0" lang="en-US" sz="1200" u="none" cap="none" strike="noStrike">
                <a:solidFill>
                  <a:srgbClr val="FFFFFF"/>
                </a:solidFill>
                <a:latin typeface="Times New Roman"/>
                <a:ea typeface="Times New Roman"/>
                <a:cs typeface="Times New Roman"/>
                <a:sym typeface="Times New Roman"/>
              </a:rPr>
              <a:t>TPHCM</a:t>
            </a:r>
            <a:endParaRPr b="0" i="0" sz="1400" u="none" cap="none" strike="noStrike">
              <a:solidFill>
                <a:srgbClr val="000000"/>
              </a:solidFill>
              <a:latin typeface="Times New Roman"/>
              <a:ea typeface="Times New Roman"/>
              <a:cs typeface="Times New Roman"/>
              <a:sym typeface="Times New Roman"/>
            </a:endParaRPr>
          </a:p>
        </p:txBody>
      </p:sp>
      <p:sp>
        <p:nvSpPr>
          <p:cNvPr id="106" name="Google Shape;106;p13"/>
          <p:cNvSpPr txBox="1"/>
          <p:nvPr/>
        </p:nvSpPr>
        <p:spPr>
          <a:xfrm>
            <a:off x="2089150" y="2720975"/>
            <a:ext cx="1524000" cy="276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98195"/>
              </a:buClr>
              <a:buSzPts val="1200"/>
              <a:buFont typeface="Tahoma"/>
              <a:buNone/>
            </a:pPr>
            <a:r>
              <a:rPr b="1" i="0" lang="en-US" sz="1200" u="none" cap="none" strike="noStrike">
                <a:solidFill>
                  <a:srgbClr val="098195"/>
                </a:solidFill>
                <a:latin typeface="Times New Roman"/>
                <a:ea typeface="Times New Roman"/>
                <a:cs typeface="Times New Roman"/>
                <a:sym typeface="Times New Roman"/>
              </a:rPr>
              <a:t>What ?</a:t>
            </a:r>
            <a:endParaRPr b="0" i="0" sz="1400" u="none" cap="none" strike="noStrike">
              <a:solidFill>
                <a:srgbClr val="000000"/>
              </a:solidFill>
              <a:latin typeface="Times New Roman"/>
              <a:ea typeface="Times New Roman"/>
              <a:cs typeface="Times New Roman"/>
              <a:sym typeface="Times New Roman"/>
            </a:endParaRPr>
          </a:p>
        </p:txBody>
      </p:sp>
      <p:sp>
        <p:nvSpPr>
          <p:cNvPr id="107" name="Google Shape;107;p13"/>
          <p:cNvSpPr txBox="1"/>
          <p:nvPr/>
        </p:nvSpPr>
        <p:spPr>
          <a:xfrm>
            <a:off x="7051675" y="2720975"/>
            <a:ext cx="1524000" cy="276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98195"/>
              </a:buClr>
              <a:buSzPts val="1200"/>
              <a:buFont typeface="Tahoma"/>
              <a:buNone/>
            </a:pPr>
            <a:r>
              <a:rPr b="1" i="0" lang="en-US" sz="1200" u="none" cap="none" strike="noStrike">
                <a:solidFill>
                  <a:srgbClr val="098195"/>
                </a:solidFill>
                <a:latin typeface="Times New Roman"/>
                <a:ea typeface="Times New Roman"/>
                <a:cs typeface="Times New Roman"/>
                <a:sym typeface="Times New Roman"/>
              </a:rPr>
              <a:t>Why ?</a:t>
            </a:r>
            <a:endParaRPr b="0" i="0" sz="1400" u="none" cap="none" strike="noStrike">
              <a:solidFill>
                <a:srgbClr val="000000"/>
              </a:solidFill>
              <a:latin typeface="Times New Roman"/>
              <a:ea typeface="Times New Roman"/>
              <a:cs typeface="Times New Roman"/>
              <a:sym typeface="Times New Roman"/>
            </a:endParaRPr>
          </a:p>
        </p:txBody>
      </p:sp>
      <p:sp>
        <p:nvSpPr>
          <p:cNvPr id="108" name="Google Shape;108;p13"/>
          <p:cNvSpPr txBox="1"/>
          <p:nvPr/>
        </p:nvSpPr>
        <p:spPr>
          <a:xfrm>
            <a:off x="772350" y="1166581"/>
            <a:ext cx="4040100" cy="538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100"/>
              <a:buFont typeface="Arial"/>
              <a:buNone/>
            </a:pPr>
            <a:r>
              <a:rPr b="1" i="0" lang="en-US" sz="1300" u="none" cap="none" strike="noStrike">
                <a:solidFill>
                  <a:schemeClr val="lt1"/>
                </a:solidFill>
                <a:latin typeface="Times New Roman"/>
                <a:ea typeface="Times New Roman"/>
                <a:cs typeface="Times New Roman"/>
                <a:sym typeface="Times New Roman"/>
              </a:rPr>
              <a:t>NGUYỄN GIANG THANH PHƯƠNG - 230201050</a:t>
            </a:r>
            <a:endParaRPr b="1" i="0" sz="31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lt1"/>
              </a:buClr>
              <a:buSzPts val="1600"/>
              <a:buFont typeface="Arial"/>
              <a:buNone/>
            </a:pPr>
            <a:r>
              <a:t/>
            </a:r>
            <a:endParaRPr b="1" i="0" sz="1600" u="none" cap="none" strike="noStrike">
              <a:solidFill>
                <a:schemeClr val="lt1"/>
              </a:solidFill>
              <a:latin typeface="Times New Roman"/>
              <a:ea typeface="Times New Roman"/>
              <a:cs typeface="Times New Roman"/>
              <a:sym typeface="Times New Roman"/>
            </a:endParaRPr>
          </a:p>
        </p:txBody>
      </p:sp>
      <p:sp>
        <p:nvSpPr>
          <p:cNvPr id="109" name="Google Shape;109;p13"/>
          <p:cNvSpPr txBox="1"/>
          <p:nvPr/>
        </p:nvSpPr>
        <p:spPr>
          <a:xfrm>
            <a:off x="811200" y="1747898"/>
            <a:ext cx="2895600" cy="246300"/>
          </a:xfrm>
          <a:prstGeom prst="rect">
            <a:avLst/>
          </a:prstGeom>
          <a:noFill/>
          <a:ln>
            <a:noFill/>
          </a:ln>
        </p:spPr>
        <p:txBody>
          <a:bodyPr anchorCtr="1" anchor="t" bIns="0" lIns="0" spcFirstLastPara="1" rIns="0" wrap="square" tIns="0">
            <a:spAutoFit/>
          </a:bodyPr>
          <a:lstStyle/>
          <a:p>
            <a:pPr indent="-342900" lvl="0" marL="342900" marR="0" rtl="0" algn="ctr">
              <a:lnSpc>
                <a:spcPct val="105000"/>
              </a:lnSpc>
              <a:spcBef>
                <a:spcPts val="0"/>
              </a:spcBef>
              <a:spcAft>
                <a:spcPts val="0"/>
              </a:spcAft>
              <a:buClr>
                <a:schemeClr val="lt1"/>
              </a:buClr>
              <a:buSzPts val="1200"/>
              <a:buFont typeface="Arial"/>
              <a:buNone/>
            </a:pPr>
            <a:r>
              <a:rPr b="0" i="0" lang="en-US" sz="1200" u="none" cap="none" strike="noStrike">
                <a:solidFill>
                  <a:schemeClr val="lt1"/>
                </a:solidFill>
                <a:latin typeface="Times New Roman"/>
                <a:ea typeface="Times New Roman"/>
                <a:cs typeface="Times New Roman"/>
                <a:sym typeface="Times New Roman"/>
              </a:rPr>
              <a:t> </a:t>
            </a:r>
            <a:r>
              <a:rPr b="1" baseline="30000" i="0" lang="en-US" sz="1600" u="none" cap="none" strike="noStrike">
                <a:solidFill>
                  <a:schemeClr val="lt1"/>
                </a:solidFill>
                <a:latin typeface="Times New Roman"/>
                <a:ea typeface="Times New Roman"/>
                <a:cs typeface="Times New Roman"/>
                <a:sym typeface="Times New Roman"/>
              </a:rPr>
              <a:t>1</a:t>
            </a:r>
            <a:r>
              <a:rPr b="1" baseline="30000" i="0" lang="en-US" sz="1200" u="none" cap="none" strike="noStrike">
                <a:solidFill>
                  <a:schemeClr val="lt1"/>
                </a:solidFill>
                <a:latin typeface="Times New Roman"/>
                <a:ea typeface="Times New Roman"/>
                <a:cs typeface="Times New Roman"/>
                <a:sym typeface="Times New Roman"/>
              </a:rPr>
              <a:t> </a:t>
            </a:r>
            <a:r>
              <a:rPr b="0" i="0" lang="en-US" sz="1200" u="none" cap="none" strike="noStrike">
                <a:solidFill>
                  <a:schemeClr val="lt1"/>
                </a:solidFill>
                <a:latin typeface="Times New Roman"/>
                <a:ea typeface="Times New Roman"/>
                <a:cs typeface="Times New Roman"/>
                <a:sym typeface="Times New Roman"/>
              </a:rPr>
              <a:t>Trường ĐH Công Nghệ Thông Tin</a:t>
            </a:r>
            <a:endParaRPr b="0" i="0" sz="1400" u="none" cap="none" strike="noStrike">
              <a:solidFill>
                <a:srgbClr val="000000"/>
              </a:solidFill>
              <a:latin typeface="Times New Roman"/>
              <a:ea typeface="Times New Roman"/>
              <a:cs typeface="Times New Roman"/>
              <a:sym typeface="Times New Roman"/>
            </a:endParaRPr>
          </a:p>
        </p:txBody>
      </p:sp>
      <p:sp>
        <p:nvSpPr>
          <p:cNvPr id="110" name="Google Shape;110;p13"/>
          <p:cNvSpPr txBox="1"/>
          <p:nvPr/>
        </p:nvSpPr>
        <p:spPr>
          <a:xfrm>
            <a:off x="3213100" y="1766887"/>
            <a:ext cx="3962400" cy="443400"/>
          </a:xfrm>
          <a:prstGeom prst="rect">
            <a:avLst/>
          </a:prstGeom>
          <a:noFill/>
          <a:ln>
            <a:noFill/>
          </a:ln>
        </p:spPr>
        <p:txBody>
          <a:bodyPr anchorCtr="1" anchor="t" bIns="0" lIns="0" spcFirstLastPara="1" rIns="0" wrap="square" tIns="0">
            <a:spAutoFit/>
          </a:bodyPr>
          <a:lstStyle/>
          <a:p>
            <a:pPr indent="-342900" lvl="0" marL="342900" marR="0" rtl="0" algn="ctr">
              <a:lnSpc>
                <a:spcPct val="105000"/>
              </a:lnSpc>
              <a:spcBef>
                <a:spcPts val="0"/>
              </a:spcBef>
              <a:spcAft>
                <a:spcPts val="0"/>
              </a:spcAft>
              <a:buClr>
                <a:schemeClr val="lt1"/>
              </a:buClr>
              <a:buSzPts val="1600"/>
              <a:buFont typeface="Arial"/>
              <a:buNone/>
            </a:pPr>
            <a:r>
              <a:rPr b="1" baseline="30000" i="0" lang="en-US" sz="1600" u="none" cap="none" strike="noStrike">
                <a:solidFill>
                  <a:schemeClr val="lt1"/>
                </a:solidFill>
                <a:latin typeface="Times New Roman"/>
                <a:ea typeface="Times New Roman"/>
                <a:cs typeface="Times New Roman"/>
                <a:sym typeface="Times New Roman"/>
              </a:rPr>
              <a:t>2 </a:t>
            </a:r>
            <a:r>
              <a:rPr b="0" i="0" lang="en-US" sz="1200" u="none" cap="none" strike="noStrike">
                <a:solidFill>
                  <a:schemeClr val="lt1"/>
                </a:solidFill>
                <a:latin typeface="Times New Roman"/>
                <a:ea typeface="Times New Roman"/>
                <a:cs typeface="Times New Roman"/>
                <a:sym typeface="Times New Roman"/>
              </a:rPr>
              <a:t>University of Information Technology </a:t>
            </a:r>
            <a:endParaRPr b="0" i="0" sz="1400" u="none" cap="none" strike="noStrike">
              <a:solidFill>
                <a:srgbClr val="000000"/>
              </a:solidFill>
              <a:latin typeface="Times New Roman"/>
              <a:ea typeface="Times New Roman"/>
              <a:cs typeface="Times New Roman"/>
              <a:sym typeface="Times New Roman"/>
            </a:endParaRPr>
          </a:p>
          <a:p>
            <a:pPr indent="-342900" lvl="0" marL="342900" marR="0" rtl="0" algn="ctr">
              <a:lnSpc>
                <a:spcPct val="105000"/>
              </a:lnSpc>
              <a:spcBef>
                <a:spcPts val="0"/>
              </a:spcBef>
              <a:spcAft>
                <a:spcPts val="0"/>
              </a:spcAft>
              <a:buClr>
                <a:schemeClr val="lt1"/>
              </a:buClr>
              <a:buSzPts val="1200"/>
              <a:buFont typeface="Arial"/>
              <a:buNone/>
            </a:pPr>
            <a:r>
              <a:rPr b="0" i="0" lang="en-US" sz="1200" u="none" cap="none" strike="noStrike">
                <a:solidFill>
                  <a:schemeClr val="lt1"/>
                </a:solidFill>
                <a:latin typeface="Times New Roman"/>
                <a:ea typeface="Times New Roman"/>
                <a:cs typeface="Times New Roman"/>
                <a:sym typeface="Times New Roman"/>
              </a:rPr>
              <a:t>HCMC, Vietnam</a:t>
            </a:r>
            <a:endParaRPr b="0" i="0" sz="1400" u="none" cap="none" strike="noStrike">
              <a:solidFill>
                <a:srgbClr val="000000"/>
              </a:solidFill>
              <a:latin typeface="Times New Roman"/>
              <a:ea typeface="Times New Roman"/>
              <a:cs typeface="Times New Roman"/>
              <a:sym typeface="Times New Roman"/>
            </a:endParaRPr>
          </a:p>
        </p:txBody>
      </p:sp>
      <p:sp>
        <p:nvSpPr>
          <p:cNvPr id="111" name="Google Shape;111;p13"/>
          <p:cNvSpPr txBox="1"/>
          <p:nvPr/>
        </p:nvSpPr>
        <p:spPr>
          <a:xfrm>
            <a:off x="1319212" y="14324012"/>
            <a:ext cx="8904300" cy="410100"/>
          </a:xfrm>
          <a:prstGeom prst="rect">
            <a:avLst/>
          </a:prstGeom>
          <a:noFill/>
          <a:ln>
            <a:noFill/>
          </a:ln>
        </p:spPr>
        <p:txBody>
          <a:bodyPr anchorCtr="0" anchor="t" bIns="0" lIns="0" spcFirstLastPara="1" rIns="0" wrap="square" tIns="0">
            <a:spAutoFit/>
          </a:bodyPr>
          <a:lstStyle/>
          <a:p>
            <a:pPr indent="0" lvl="0" marL="0" marR="0" rtl="0" algn="just">
              <a:lnSpc>
                <a:spcPct val="105000"/>
              </a:lnSpc>
              <a:spcBef>
                <a:spcPts val="0"/>
              </a:spcBef>
              <a:spcAft>
                <a:spcPts val="0"/>
              </a:spcAft>
              <a:buClr>
                <a:schemeClr val="lt1"/>
              </a:buClr>
              <a:buSzPts val="1300"/>
              <a:buFont typeface="Arial"/>
              <a:buNone/>
            </a:pPr>
            <a:r>
              <a:rPr b="1" i="0" lang="en-US" sz="1300" u="none" cap="none" strike="noStrike">
                <a:solidFill>
                  <a:schemeClr val="lt1"/>
                </a:solidFill>
                <a:latin typeface="Times New Roman"/>
                <a:ea typeface="Times New Roman"/>
                <a:cs typeface="Times New Roman"/>
                <a:sym typeface="Times New Roman"/>
              </a:rPr>
              <a:t>	NGUYỄN GIANG THANH PHƯƠNG– University of  Information Technology HCMC, Vietnam</a:t>
            </a:r>
            <a:endParaRPr b="1" i="0" sz="1300" u="none" cap="none" strike="noStrike">
              <a:solidFill>
                <a:schemeClr val="lt1"/>
              </a:solidFill>
              <a:latin typeface="Times New Roman"/>
              <a:ea typeface="Times New Roman"/>
              <a:cs typeface="Times New Roman"/>
              <a:sym typeface="Times New Roman"/>
            </a:endParaRPr>
          </a:p>
          <a:p>
            <a:pPr indent="0" lvl="0" marL="0" marR="0" rtl="0" algn="just">
              <a:lnSpc>
                <a:spcPct val="105000"/>
              </a:lnSpc>
              <a:spcBef>
                <a:spcPts val="0"/>
              </a:spcBef>
              <a:spcAft>
                <a:spcPts val="0"/>
              </a:spcAft>
              <a:buClr>
                <a:schemeClr val="lt1"/>
              </a:buClr>
              <a:buSzPts val="1200"/>
              <a:buFont typeface="Arial"/>
              <a:buNone/>
            </a:pPr>
            <a:r>
              <a:rPr b="1" i="0" lang="en-US" sz="1300" u="none" cap="none" strike="noStrike">
                <a:solidFill>
                  <a:schemeClr val="lt1"/>
                </a:solidFill>
                <a:latin typeface="Times New Roman"/>
                <a:ea typeface="Times New Roman"/>
                <a:cs typeface="Times New Roman"/>
                <a:sym typeface="Times New Roman"/>
              </a:rPr>
              <a:t>	TEL : 0981814319	Email : phuongngt.18@grad.uit.edu.vn</a:t>
            </a:r>
            <a:endParaRPr b="1" i="0" sz="1300" u="none" cap="none" strike="noStrike">
              <a:solidFill>
                <a:schemeClr val="lt1"/>
              </a:solidFill>
              <a:latin typeface="Times New Roman"/>
              <a:ea typeface="Times New Roman"/>
              <a:cs typeface="Times New Roman"/>
              <a:sym typeface="Times New Roman"/>
            </a:endParaRPr>
          </a:p>
        </p:txBody>
      </p:sp>
      <p:sp>
        <p:nvSpPr>
          <p:cNvPr id="112" name="Google Shape;112;p13"/>
          <p:cNvSpPr txBox="1"/>
          <p:nvPr/>
        </p:nvSpPr>
        <p:spPr>
          <a:xfrm>
            <a:off x="544500" y="10043034"/>
            <a:ext cx="3352800" cy="1923900"/>
          </a:xfrm>
          <a:prstGeom prst="rect">
            <a:avLst/>
          </a:prstGeom>
          <a:noFill/>
          <a:ln>
            <a:noFill/>
          </a:ln>
        </p:spPr>
        <p:txBody>
          <a:bodyPr anchorCtr="0" anchor="t" bIns="45700" lIns="91425" spcFirstLastPara="1" rIns="91425" wrap="square" tIns="45700">
            <a:spAutoFit/>
          </a:bodyPr>
          <a:lstStyle/>
          <a:p>
            <a:pPr indent="-88900" lvl="0" marL="0" marR="0" rtl="0" algn="just">
              <a:lnSpc>
                <a:spcPct val="150000"/>
              </a:lnSpc>
              <a:spcBef>
                <a:spcPts val="0"/>
              </a:spcBef>
              <a:spcAft>
                <a:spcPts val="0"/>
              </a:spcAft>
              <a:buClr>
                <a:srgbClr val="000000"/>
              </a:buClr>
              <a:buSzPts val="1400"/>
              <a:buFont typeface="Arial"/>
              <a:buChar char="•"/>
            </a:pPr>
            <a:r>
              <a:rPr b="0" i="0" lang="en-US" sz="1400" u="none" cap="none" strike="noStrike">
                <a:solidFill>
                  <a:srgbClr val="000000"/>
                </a:solidFill>
                <a:latin typeface="Times New Roman"/>
                <a:ea typeface="Times New Roman"/>
                <a:cs typeface="Times New Roman"/>
                <a:sym typeface="Times New Roman"/>
              </a:rPr>
              <a:t>Tìm hiểu mô hình kiến ​​trúc của mô hình</a:t>
            </a:r>
            <a:endParaRPr b="0" i="0" sz="1400" u="none" cap="none" strike="noStrike">
              <a:solidFill>
                <a:srgbClr val="000000"/>
              </a:solidFill>
              <a:latin typeface="Times New Roman"/>
              <a:ea typeface="Times New Roman"/>
              <a:cs typeface="Times New Roman"/>
              <a:sym typeface="Times New Roman"/>
            </a:endParaRPr>
          </a:p>
          <a:p>
            <a:pPr indent="-88900" lvl="0" marL="0" marR="0" rtl="0" algn="just">
              <a:lnSpc>
                <a:spcPct val="150000"/>
              </a:lnSpc>
              <a:spcBef>
                <a:spcPts val="0"/>
              </a:spcBef>
              <a:spcAft>
                <a:spcPts val="0"/>
              </a:spcAft>
              <a:buClr>
                <a:srgbClr val="000000"/>
              </a:buClr>
              <a:buSzPts val="1400"/>
              <a:buFont typeface="Arial"/>
              <a:buChar char="•"/>
            </a:pPr>
            <a:r>
              <a:rPr b="0" i="0" lang="en-US" sz="1400" u="none" cap="none" strike="noStrike">
                <a:solidFill>
                  <a:srgbClr val="000000"/>
                </a:solidFill>
                <a:latin typeface="Times New Roman"/>
                <a:ea typeface="Times New Roman"/>
                <a:cs typeface="Times New Roman"/>
                <a:sym typeface="Times New Roman"/>
              </a:rPr>
              <a:t>Xây dựng bộ dữ liệu bình luận theo tiếng Việt gồm 10000 bình luận theo google rating. </a:t>
            </a:r>
            <a:endParaRPr/>
          </a:p>
          <a:p>
            <a:pPr indent="-88900" lvl="0" marL="0" marR="0" rtl="0" algn="just">
              <a:lnSpc>
                <a:spcPct val="150000"/>
              </a:lnSpc>
              <a:spcBef>
                <a:spcPts val="0"/>
              </a:spcBef>
              <a:spcAft>
                <a:spcPts val="0"/>
              </a:spcAft>
              <a:buClr>
                <a:srgbClr val="000000"/>
              </a:buClr>
              <a:buSzPts val="1400"/>
              <a:buFont typeface="Arial"/>
              <a:buChar char="•"/>
            </a:pPr>
            <a:r>
              <a:rPr b="0" i="0" lang="en-US" sz="1400" u="none" cap="none" strike="noStrike">
                <a:solidFill>
                  <a:srgbClr val="000000"/>
                </a:solidFill>
                <a:latin typeface="Times New Roman"/>
                <a:ea typeface="Times New Roman"/>
                <a:cs typeface="Times New Roman"/>
                <a:sym typeface="Times New Roman"/>
              </a:rPr>
              <a:t>Tìm hiểu cách xử lý, mã hóa dữ liệu khi đưa vào của mô hình PhoBERT.</a:t>
            </a:r>
            <a:endParaRPr/>
          </a:p>
        </p:txBody>
      </p:sp>
      <p:sp>
        <p:nvSpPr>
          <p:cNvPr id="113" name="Google Shape;113;p13"/>
          <p:cNvSpPr txBox="1"/>
          <p:nvPr/>
        </p:nvSpPr>
        <p:spPr>
          <a:xfrm>
            <a:off x="5680075" y="3017900"/>
            <a:ext cx="4267200" cy="18009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000000"/>
              </a:buClr>
              <a:buSzPts val="1400"/>
              <a:buFont typeface="Times New Roman"/>
              <a:buChar char="●"/>
            </a:pPr>
            <a:r>
              <a:rPr b="0" i="0" lang="en-US" sz="1200" u="none" cap="none" strike="noStrike">
                <a:solidFill>
                  <a:srgbClr val="000000"/>
                </a:solidFill>
                <a:latin typeface="Times New Roman"/>
                <a:ea typeface="Times New Roman"/>
                <a:cs typeface="Times New Roman"/>
                <a:sym typeface="Times New Roman"/>
              </a:rPr>
              <a:t>Việc khảo sát, thu thập ý kiến của người dùng để nâng cao chất lượng dịch vụ là một yêu cầu cấp thiết .</a:t>
            </a:r>
            <a:endParaRPr/>
          </a:p>
          <a:p>
            <a:pPr indent="0" lvl="0" marL="0" marR="0" rtl="0" algn="just">
              <a:lnSpc>
                <a:spcPct val="150000"/>
              </a:lnSpc>
              <a:spcBef>
                <a:spcPts val="0"/>
              </a:spcBef>
              <a:spcAft>
                <a:spcPts val="0"/>
              </a:spcAft>
              <a:buClr>
                <a:srgbClr val="000000"/>
              </a:buClr>
              <a:buSzPts val="1400"/>
              <a:buFont typeface="Times New Roman"/>
              <a:buChar char="●"/>
            </a:pPr>
            <a:r>
              <a:rPr b="0" i="0" lang="en-US" sz="1200" u="none" cap="none" strike="noStrike">
                <a:solidFill>
                  <a:srgbClr val="000000"/>
                </a:solidFill>
                <a:latin typeface="Times New Roman"/>
                <a:ea typeface="Times New Roman"/>
                <a:cs typeface="Times New Roman"/>
                <a:sym typeface="Times New Roman"/>
              </a:rPr>
              <a:t>Nhiều nghiên cứu hỗ trợ việc khảo sát, thu thập ý kiến nhưng còn nhiều thiếu sót.</a:t>
            </a:r>
            <a:endParaRPr/>
          </a:p>
          <a:p>
            <a:pPr indent="0" lvl="0" marL="0" marR="0" rtl="0" algn="just">
              <a:lnSpc>
                <a:spcPct val="150000"/>
              </a:lnSpc>
              <a:spcBef>
                <a:spcPts val="0"/>
              </a:spcBef>
              <a:spcAft>
                <a:spcPts val="0"/>
              </a:spcAft>
              <a:buClr>
                <a:srgbClr val="000000"/>
              </a:buClr>
              <a:buSzPts val="1400"/>
              <a:buFont typeface="Times New Roman"/>
              <a:buChar char="●"/>
            </a:pPr>
            <a:r>
              <a:rPr b="0" i="0" lang="en-US" sz="1200" u="none" cap="none" strike="noStrike">
                <a:solidFill>
                  <a:srgbClr val="000000"/>
                </a:solidFill>
                <a:latin typeface="Times New Roman"/>
                <a:ea typeface="Times New Roman"/>
                <a:cs typeface="Times New Roman"/>
                <a:sym typeface="Times New Roman"/>
              </a:rPr>
              <a:t>Nhiều thí nghiệm khác nhau đã được tiến hành làm cơ sở để cho thấy mô hình PhoBERT-CNN được đề xuất vượt trội hơn</a:t>
            </a:r>
            <a:endParaRPr b="0" i="0" sz="1200" u="none" cap="none" strike="noStrike">
              <a:solidFill>
                <a:srgbClr val="000000"/>
              </a:solidFill>
              <a:latin typeface="Times New Roman"/>
              <a:ea typeface="Times New Roman"/>
              <a:cs typeface="Times New Roman"/>
              <a:sym typeface="Times New Roman"/>
            </a:endParaRPr>
          </a:p>
        </p:txBody>
      </p:sp>
      <p:sp>
        <p:nvSpPr>
          <p:cNvPr id="114" name="Google Shape;114;p13"/>
          <p:cNvSpPr txBox="1"/>
          <p:nvPr/>
        </p:nvSpPr>
        <p:spPr>
          <a:xfrm>
            <a:off x="620700" y="3090850"/>
            <a:ext cx="4343400" cy="831000"/>
          </a:xfrm>
          <a:prstGeom prst="rect">
            <a:avLst/>
          </a:prstGeom>
          <a:noFill/>
          <a:ln>
            <a:noFill/>
          </a:ln>
        </p:spPr>
        <p:txBody>
          <a:bodyPr anchorCtr="0" anchor="t" bIns="45700" lIns="91425" spcFirstLastPara="1" rIns="91425" wrap="square" tIns="45700">
            <a:spAutoFit/>
          </a:bodyPr>
          <a:lstStyle/>
          <a:p>
            <a:pPr indent="0" lvl="0" marL="171450" marR="0" rtl="0" algn="just">
              <a:lnSpc>
                <a:spcPct val="100000"/>
              </a:lnSpc>
              <a:spcBef>
                <a:spcPts val="0"/>
              </a:spcBef>
              <a:spcAft>
                <a:spcPts val="0"/>
              </a:spcAft>
              <a:buNone/>
            </a:pPr>
            <a:r>
              <a:rPr b="0" i="0" lang="en-US" sz="1200" u="none" cap="none" strike="noStrike">
                <a:solidFill>
                  <a:schemeClr val="dk1"/>
                </a:solidFill>
                <a:latin typeface="Times New Roman"/>
                <a:ea typeface="Times New Roman"/>
                <a:cs typeface="Times New Roman"/>
                <a:sym typeface="Times New Roman"/>
              </a:rPr>
              <a:t>Chúng tôi áp dụng </a:t>
            </a:r>
            <a:r>
              <a:rPr b="0" i="0" lang="en-US" sz="1200" u="none" cap="none" strike="noStrike">
                <a:solidFill>
                  <a:srgbClr val="000000"/>
                </a:solidFill>
                <a:latin typeface="Times New Roman"/>
                <a:ea typeface="Times New Roman"/>
                <a:cs typeface="Times New Roman"/>
                <a:sym typeface="Times New Roman"/>
              </a:rPr>
              <a:t>mô hình kết hợp PhoBERT và CNN</a:t>
            </a:r>
            <a:r>
              <a:rPr b="0" i="0" lang="en-US" sz="1200" u="none" cap="none" strike="noStrike">
                <a:solidFill>
                  <a:schemeClr val="dk1"/>
                </a:solidFill>
                <a:latin typeface="Times New Roman"/>
                <a:ea typeface="Times New Roman"/>
                <a:cs typeface="Times New Roman"/>
                <a:sym typeface="Times New Roman"/>
              </a:rPr>
              <a:t> cho bài </a:t>
            </a:r>
            <a:r>
              <a:rPr b="0" i="0" lang="en-US" sz="1200" u="none" cap="none" strike="noStrike">
                <a:solidFill>
                  <a:srgbClr val="000000"/>
                </a:solidFill>
                <a:latin typeface="Times New Roman"/>
                <a:ea typeface="Times New Roman"/>
                <a:cs typeface="Times New Roman"/>
                <a:sym typeface="Times New Roman"/>
              </a:rPr>
              <a:t>phân loại các bình luận thu thập từ Google Rating theo nhiều khía cạnh</a:t>
            </a:r>
            <a:r>
              <a:rPr b="0" i="0" lang="en-US" sz="1200" u="none" cap="none" strike="noStrike">
                <a:solidFill>
                  <a:schemeClr val="dk1"/>
                </a:solidFill>
                <a:latin typeface="Times New Roman"/>
                <a:ea typeface="Times New Roman"/>
                <a:cs typeface="Times New Roman"/>
                <a:sym typeface="Times New Roman"/>
              </a:rPr>
              <a:t>, trong đó chúng tôi:</a:t>
            </a:r>
            <a:endParaRPr b="0" i="0" sz="1200" u="none" cap="none" strike="noStrike">
              <a:solidFill>
                <a:srgbClr val="000000"/>
              </a:solidFill>
              <a:latin typeface="Times New Roman"/>
              <a:ea typeface="Times New Roman"/>
              <a:cs typeface="Times New Roman"/>
              <a:sym typeface="Times New Roman"/>
            </a:endParaRPr>
          </a:p>
          <a:p>
            <a:pPr indent="0" lvl="0" marL="171450" marR="0" rtl="0" algn="just">
              <a:lnSpc>
                <a:spcPct val="100000"/>
              </a:lnSpc>
              <a:spcBef>
                <a:spcPts val="0"/>
              </a:spcBef>
              <a:spcAft>
                <a:spcPts val="0"/>
              </a:spcAft>
              <a:buClr>
                <a:schemeClr val="dk1"/>
              </a:buClr>
              <a:buSzPts val="1200"/>
              <a:buFont typeface="Tahoma"/>
              <a:buNone/>
            </a:pPr>
            <a:r>
              <a:t/>
            </a:r>
            <a:endParaRPr b="0" i="0" sz="1200" u="none" cap="none" strike="noStrike">
              <a:solidFill>
                <a:schemeClr val="dk1"/>
              </a:solidFill>
              <a:latin typeface="Times New Roman"/>
              <a:ea typeface="Times New Roman"/>
              <a:cs typeface="Times New Roman"/>
              <a:sym typeface="Times New Roman"/>
            </a:endParaRPr>
          </a:p>
        </p:txBody>
      </p:sp>
      <p:sp>
        <p:nvSpPr>
          <p:cNvPr id="115" name="Google Shape;115;p13"/>
          <p:cNvSpPr txBox="1"/>
          <p:nvPr/>
        </p:nvSpPr>
        <p:spPr>
          <a:xfrm>
            <a:off x="849300" y="3657538"/>
            <a:ext cx="4114800" cy="1200600"/>
          </a:xfrm>
          <a:prstGeom prst="rect">
            <a:avLst/>
          </a:prstGeom>
          <a:noFill/>
          <a:ln>
            <a:noFill/>
          </a:ln>
        </p:spPr>
        <p:txBody>
          <a:bodyPr anchorCtr="0" anchor="t" bIns="45700" lIns="91425" spcFirstLastPara="1" rIns="91425" wrap="square" tIns="45700">
            <a:spAutoFit/>
          </a:bodyPr>
          <a:lstStyle/>
          <a:p>
            <a:pPr indent="-76200" lvl="0" marL="0" marR="0" rtl="0" algn="just">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 Xây </a:t>
            </a:r>
            <a:r>
              <a:rPr lang="en-US" sz="1200">
                <a:latin typeface="Times New Roman"/>
                <a:ea typeface="Times New Roman"/>
                <a:cs typeface="Times New Roman"/>
                <a:sym typeface="Times New Roman"/>
              </a:rPr>
              <a:t>dự</a:t>
            </a:r>
            <a:r>
              <a:rPr b="0" i="0" lang="en-US" sz="1200" u="none" cap="none" strike="noStrike">
                <a:solidFill>
                  <a:srgbClr val="000000"/>
                </a:solidFill>
                <a:latin typeface="Times New Roman"/>
                <a:ea typeface="Times New Roman"/>
                <a:cs typeface="Times New Roman"/>
                <a:sym typeface="Times New Roman"/>
              </a:rPr>
              <a:t>ng được bộ dữ liệu được trích xuất từ Google Rating với 10000 bình luận. </a:t>
            </a:r>
            <a:endParaRPr/>
          </a:p>
          <a:p>
            <a:pPr indent="-76200" lvl="0" marL="0" marR="0" rtl="0" algn="just">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 Triển khai, đánh giá hiệu quả mô hình kết hợp PhoBERT và CNN </a:t>
            </a:r>
            <a:endParaRPr/>
          </a:p>
          <a:p>
            <a:pPr indent="-76200" lvl="0" marL="0" marR="0" rtl="0" algn="just">
              <a:lnSpc>
                <a:spcPct val="100000"/>
              </a:lnSpc>
              <a:spcBef>
                <a:spcPts val="0"/>
              </a:spcBef>
              <a:spcAft>
                <a:spcPts val="0"/>
              </a:spcAft>
              <a:buClr>
                <a:srgbClr val="000000"/>
              </a:buClr>
              <a:buSzPts val="1200"/>
              <a:buFont typeface="Noto Sans Symbols"/>
              <a:buChar char="▪"/>
            </a:pPr>
            <a:r>
              <a:rPr b="0" i="0" lang="en-US" sz="1200" u="none" cap="none" strike="noStrike">
                <a:solidFill>
                  <a:srgbClr val="000000"/>
                </a:solidFill>
                <a:latin typeface="Times New Roman"/>
                <a:ea typeface="Times New Roman"/>
                <a:cs typeface="Times New Roman"/>
                <a:sym typeface="Times New Roman"/>
              </a:rPr>
              <a:t> So sánh mô hình kết hợp PhoBERT và CNN với các mô hình khác về nhiệm vụ phân loại văn bản tiếng Việt. </a:t>
            </a:r>
            <a:endParaRPr/>
          </a:p>
        </p:txBody>
      </p:sp>
      <p:sp>
        <p:nvSpPr>
          <p:cNvPr id="116" name="Google Shape;116;p13"/>
          <p:cNvSpPr txBox="1"/>
          <p:nvPr/>
        </p:nvSpPr>
        <p:spPr>
          <a:xfrm>
            <a:off x="544500" y="8850300"/>
            <a:ext cx="3429000" cy="1169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B4993"/>
              </a:buClr>
              <a:buSzPts val="1400"/>
              <a:buFont typeface="Tahoma"/>
              <a:buNone/>
            </a:pPr>
            <a:r>
              <a:rPr b="1" i="0" lang="en-US" sz="1400" u="none" cap="none" strike="noStrike">
                <a:solidFill>
                  <a:srgbClr val="0B4993"/>
                </a:solidFill>
                <a:latin typeface="Times New Roman"/>
                <a:ea typeface="Times New Roman"/>
                <a:cs typeface="Times New Roman"/>
                <a:sym typeface="Times New Roman"/>
              </a:rPr>
              <a:t>Nội dung 1: Trình bày kiến ​​trúc của mô hình PhoBERT [1], xây dựng bộ dữ liệu và cách thức mô hình PhoBERT được điều chỉnh để hoạt động như một lớp nhúng từ để trích xuất thông tin từ bộ dữ liệu.</a:t>
            </a:r>
            <a:endParaRPr/>
          </a:p>
        </p:txBody>
      </p:sp>
      <p:sp>
        <p:nvSpPr>
          <p:cNvPr id="117" name="Google Shape;117;p13"/>
          <p:cNvSpPr txBox="1"/>
          <p:nvPr/>
        </p:nvSpPr>
        <p:spPr>
          <a:xfrm>
            <a:off x="3973500" y="8833446"/>
            <a:ext cx="3238500" cy="738900"/>
          </a:xfrm>
          <a:prstGeom prst="rect">
            <a:avLst/>
          </a:prstGeom>
          <a:noFill/>
          <a:ln>
            <a:noFill/>
          </a:ln>
        </p:spPr>
        <p:txBody>
          <a:bodyPr anchorCtr="0" anchor="t" bIns="45700" lIns="91425" spcFirstLastPara="1" rIns="91425" wrap="square" tIns="45700">
            <a:spAutoFit/>
          </a:bodyPr>
          <a:lstStyle/>
          <a:p>
            <a:pPr indent="0" lvl="0" marL="88900" marR="0" rtl="0" algn="l">
              <a:lnSpc>
                <a:spcPct val="100000"/>
              </a:lnSpc>
              <a:spcBef>
                <a:spcPts val="0"/>
              </a:spcBef>
              <a:spcAft>
                <a:spcPts val="0"/>
              </a:spcAft>
              <a:buClr>
                <a:srgbClr val="000000"/>
              </a:buClr>
              <a:buSzPts val="1400"/>
              <a:buFont typeface="Arial"/>
              <a:buNone/>
            </a:pPr>
            <a:r>
              <a:rPr b="1" i="0" lang="en-US" sz="1400" u="none" cap="none" strike="noStrike">
                <a:solidFill>
                  <a:srgbClr val="0B4993"/>
                </a:solidFill>
                <a:latin typeface="Times New Roman"/>
                <a:ea typeface="Times New Roman"/>
                <a:cs typeface="Times New Roman"/>
                <a:sym typeface="Times New Roman"/>
              </a:rPr>
              <a:t>Nội dung 2: Trình bày kiến ​​trúc của các lớp của mô hình CNN dùng trong nghiên cứu này.</a:t>
            </a:r>
            <a:endParaRPr/>
          </a:p>
        </p:txBody>
      </p:sp>
      <p:sp>
        <p:nvSpPr>
          <p:cNvPr id="118" name="Google Shape;118;p13"/>
          <p:cNvSpPr txBox="1"/>
          <p:nvPr/>
        </p:nvSpPr>
        <p:spPr>
          <a:xfrm>
            <a:off x="3994000" y="9501392"/>
            <a:ext cx="2989500" cy="2247300"/>
          </a:xfrm>
          <a:prstGeom prst="rect">
            <a:avLst/>
          </a:prstGeom>
          <a:noFill/>
          <a:ln>
            <a:noFill/>
          </a:ln>
        </p:spPr>
        <p:txBody>
          <a:bodyPr anchorCtr="0" anchor="t" bIns="45700" lIns="91425" spcFirstLastPara="1" rIns="91425" wrap="square" tIns="45700">
            <a:spAutoFit/>
          </a:bodyPr>
          <a:lstStyle/>
          <a:p>
            <a:pPr indent="-88900" lvl="0" marL="0" marR="0" rtl="0" algn="just">
              <a:lnSpc>
                <a:spcPct val="100000"/>
              </a:lnSpc>
              <a:spcBef>
                <a:spcPts val="0"/>
              </a:spcBef>
              <a:spcAft>
                <a:spcPts val="0"/>
              </a:spcAft>
              <a:buClr>
                <a:srgbClr val="000000"/>
              </a:buClr>
              <a:buSzPts val="1400"/>
              <a:buFont typeface="Arial"/>
              <a:buChar char="•"/>
            </a:pPr>
            <a:r>
              <a:rPr b="0" i="0" lang="en-US" sz="1400" u="none" cap="none" strike="noStrike">
                <a:solidFill>
                  <a:schemeClr val="dk1"/>
                </a:solidFill>
                <a:latin typeface="Times New Roman"/>
                <a:ea typeface="Times New Roman"/>
                <a:cs typeface="Times New Roman"/>
                <a:sym typeface="Times New Roman"/>
              </a:rPr>
              <a:t> </a:t>
            </a:r>
            <a:r>
              <a:rPr b="0" i="0" lang="en-US" sz="1400" u="none" cap="none" strike="noStrike">
                <a:solidFill>
                  <a:srgbClr val="000000"/>
                </a:solidFill>
                <a:latin typeface="Times New Roman"/>
                <a:ea typeface="Times New Roman"/>
                <a:cs typeface="Times New Roman"/>
                <a:sym typeface="Times New Roman"/>
              </a:rPr>
              <a:t>Phân tích kỹ thuật tích chập và gộp của CNN trong việc trích xuất các khái niệm và từ khóa chính của văn bản.</a:t>
            </a:r>
            <a:endParaRPr/>
          </a:p>
          <a:p>
            <a:pPr indent="-88900" lvl="0" marL="0" marR="0" rtl="0" algn="just">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Times New Roman"/>
                <a:ea typeface="Times New Roman"/>
                <a:cs typeface="Times New Roman"/>
                <a:sym typeface="Times New Roman"/>
              </a:rPr>
              <a:t>Phân tích tại sao lại sử dụng CNN là mô hình để giải quyết các nhiệm vụ phân loại văn bản ngắn.</a:t>
            </a:r>
            <a:endParaRPr/>
          </a:p>
          <a:p>
            <a:pPr indent="-88900" lvl="0" marL="0" marR="0" rtl="0" algn="just">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Times New Roman"/>
                <a:ea typeface="Times New Roman"/>
                <a:cs typeface="Times New Roman"/>
                <a:sym typeface="Times New Roman"/>
              </a:rPr>
              <a:t>Tìm hiểu các thành phần kiến trúc INPUT, CONV1D, POOLING, DROPOUT và FC dùng để đánh giá trong bài toán.</a:t>
            </a:r>
            <a:endParaRPr/>
          </a:p>
        </p:txBody>
      </p:sp>
      <p:sp>
        <p:nvSpPr>
          <p:cNvPr id="119" name="Google Shape;119;p13"/>
          <p:cNvSpPr txBox="1"/>
          <p:nvPr/>
        </p:nvSpPr>
        <p:spPr>
          <a:xfrm>
            <a:off x="7202575" y="9991360"/>
            <a:ext cx="3087600" cy="2339700"/>
          </a:xfrm>
          <a:prstGeom prst="rect">
            <a:avLst/>
          </a:prstGeom>
          <a:noFill/>
          <a:ln>
            <a:noFill/>
          </a:ln>
        </p:spPr>
        <p:txBody>
          <a:bodyPr anchorCtr="0" anchor="t" bIns="91425" lIns="91425" spcFirstLastPara="1" rIns="91425" wrap="square" tIns="91425">
            <a:spAutoFit/>
          </a:bodyPr>
          <a:lstStyle/>
          <a:p>
            <a:pPr indent="-88900" lvl="0" marL="0" marR="0" rtl="0" algn="just">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Times New Roman"/>
                <a:ea typeface="Times New Roman"/>
                <a:cs typeface="Times New Roman"/>
                <a:sym typeface="Times New Roman"/>
              </a:rPr>
              <a:t>Tìm hiểu cách kết hợp giữa mô hình PhoBERT có nhiệm vụ trích xuất các đặc điểm từ các câu cho đầu vào của mô hình Text-CNN và việc nhúng từ theo ngữ cảnh của các nhận xét từ PhoBERT sẽ được đưa vào mô hình Text-CNN để lấy bản đồ tính năng.</a:t>
            </a:r>
            <a:endParaRPr/>
          </a:p>
          <a:p>
            <a:pPr indent="-88900" lvl="0" marL="0" marR="0" rtl="0" algn="just">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Times New Roman"/>
                <a:ea typeface="Times New Roman"/>
                <a:cs typeface="Times New Roman"/>
                <a:sym typeface="Times New Roman"/>
              </a:rPr>
              <a:t>Cài đặt, huấn luyện mô hình PhoBERT được huấn luyện trước và mô hình Text-CNN trên bộ dữ liệu tự xây dựng.</a:t>
            </a:r>
            <a:endParaRPr/>
          </a:p>
        </p:txBody>
      </p:sp>
      <p:sp>
        <p:nvSpPr>
          <p:cNvPr id="120" name="Google Shape;120;p13"/>
          <p:cNvSpPr txBox="1"/>
          <p:nvPr/>
        </p:nvSpPr>
        <p:spPr>
          <a:xfrm>
            <a:off x="7051675" y="8850299"/>
            <a:ext cx="3238500" cy="1169700"/>
          </a:xfrm>
          <a:prstGeom prst="rect">
            <a:avLst/>
          </a:prstGeom>
          <a:noFill/>
          <a:ln>
            <a:noFill/>
          </a:ln>
        </p:spPr>
        <p:txBody>
          <a:bodyPr anchorCtr="0" anchor="t" bIns="45700" lIns="91425" spcFirstLastPara="1" rIns="91425" wrap="square" tIns="45700">
            <a:spAutoFit/>
          </a:bodyPr>
          <a:lstStyle/>
          <a:p>
            <a:pPr indent="0" lvl="0" marL="88900" marR="0" rtl="0" algn="just">
              <a:lnSpc>
                <a:spcPct val="100000"/>
              </a:lnSpc>
              <a:spcBef>
                <a:spcPts val="0"/>
              </a:spcBef>
              <a:spcAft>
                <a:spcPts val="0"/>
              </a:spcAft>
              <a:buClr>
                <a:srgbClr val="000000"/>
              </a:buClr>
              <a:buSzPts val="1400"/>
              <a:buFont typeface="Arial"/>
              <a:buNone/>
            </a:pPr>
            <a:r>
              <a:rPr b="1" i="0" lang="en-US" sz="1400" u="none" cap="none" strike="noStrike">
                <a:solidFill>
                  <a:srgbClr val="0B4993"/>
                </a:solidFill>
                <a:latin typeface="Times New Roman"/>
                <a:ea typeface="Times New Roman"/>
                <a:cs typeface="Times New Roman"/>
                <a:sym typeface="Times New Roman"/>
              </a:rPr>
              <a:t>Nội dung 3: Trình bày bài toán phân loại tiếng Việt áp dụng mô hình HSD là sự kết hợp giữa mô hình PhoBERT được huấn luyện trước và mô hình Text-CNN .</a:t>
            </a:r>
            <a:endParaRPr/>
          </a:p>
        </p:txBody>
      </p:sp>
      <p:pic>
        <p:nvPicPr>
          <p:cNvPr id="121" name="Google Shape;121;p13"/>
          <p:cNvPicPr preferRelativeResize="0"/>
          <p:nvPr/>
        </p:nvPicPr>
        <p:blipFill rotWithShape="1">
          <a:blip r:embed="rId5">
            <a:alphaModFix/>
          </a:blip>
          <a:srcRect b="0" l="0" r="0" t="0"/>
          <a:stretch/>
        </p:blipFill>
        <p:spPr>
          <a:xfrm>
            <a:off x="4011674" y="6721362"/>
            <a:ext cx="5895825" cy="956580"/>
          </a:xfrm>
          <a:prstGeom prst="rect">
            <a:avLst/>
          </a:prstGeom>
          <a:noFill/>
          <a:ln>
            <a:noFill/>
          </a:ln>
        </p:spPr>
      </p:pic>
      <p:pic>
        <p:nvPicPr>
          <p:cNvPr id="122" name="Google Shape;122;p13"/>
          <p:cNvPicPr preferRelativeResize="0"/>
          <p:nvPr/>
        </p:nvPicPr>
        <p:blipFill rotWithShape="1">
          <a:blip r:embed="rId6">
            <a:alphaModFix/>
          </a:blip>
          <a:srcRect b="0" l="0" r="0" t="0"/>
          <a:stretch/>
        </p:blipFill>
        <p:spPr>
          <a:xfrm>
            <a:off x="907640" y="5730348"/>
            <a:ext cx="2702719" cy="2485597"/>
          </a:xfrm>
          <a:prstGeom prst="rect">
            <a:avLst/>
          </a:prstGeom>
          <a:noFill/>
          <a:ln>
            <a:noFill/>
          </a:ln>
        </p:spPr>
      </p:pic>
      <p:sp>
        <p:nvSpPr>
          <p:cNvPr id="123" name="Google Shape;123;p13"/>
          <p:cNvSpPr/>
          <p:nvPr/>
        </p:nvSpPr>
        <p:spPr>
          <a:xfrm>
            <a:off x="5157775" y="7796632"/>
            <a:ext cx="3251100" cy="376800"/>
          </a:xfrm>
          <a:prstGeom prst="rect">
            <a:avLst/>
          </a:prstGeom>
          <a:noFill/>
          <a:ln>
            <a:noFill/>
          </a:ln>
        </p:spPr>
        <p:txBody>
          <a:bodyPr anchorCtr="0" anchor="t" bIns="45700" lIns="91425" spcFirstLastPara="1" rIns="91425" wrap="square" tIns="45700">
            <a:noAutofit/>
          </a:bodyPr>
          <a:lstStyle/>
          <a:p>
            <a:pPr indent="0" lvl="0" marL="139700" marR="0" rtl="0" algn="ctr">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Hình 1:Tổng quan về phương pháp HSD</a:t>
            </a:r>
            <a:endParaRPr/>
          </a:p>
        </p:txBody>
      </p:sp>
      <p:pic>
        <p:nvPicPr>
          <p:cNvPr id="124" name="Google Shape;124;p13"/>
          <p:cNvPicPr preferRelativeResize="0"/>
          <p:nvPr/>
        </p:nvPicPr>
        <p:blipFill rotWithShape="1">
          <a:blip r:embed="rId7">
            <a:alphaModFix/>
          </a:blip>
          <a:srcRect b="0" l="0" r="0" t="0"/>
          <a:stretch/>
        </p:blipFill>
        <p:spPr>
          <a:xfrm>
            <a:off x="544500" y="12103216"/>
            <a:ext cx="3162300" cy="1600200"/>
          </a:xfrm>
          <a:prstGeom prst="rect">
            <a:avLst/>
          </a:prstGeom>
          <a:noFill/>
          <a:ln>
            <a:noFill/>
          </a:ln>
        </p:spPr>
      </p:pic>
      <p:pic>
        <p:nvPicPr>
          <p:cNvPr id="125" name="Google Shape;125;p13"/>
          <p:cNvPicPr preferRelativeResize="0"/>
          <p:nvPr/>
        </p:nvPicPr>
        <p:blipFill rotWithShape="1">
          <a:blip r:embed="rId8">
            <a:alphaModFix/>
          </a:blip>
          <a:srcRect b="0" l="0" r="0" t="0"/>
          <a:stretch/>
        </p:blipFill>
        <p:spPr>
          <a:xfrm>
            <a:off x="3939413" y="11801388"/>
            <a:ext cx="3112262" cy="2016606"/>
          </a:xfrm>
          <a:prstGeom prst="rect">
            <a:avLst/>
          </a:prstGeom>
          <a:noFill/>
          <a:ln>
            <a:noFill/>
          </a:ln>
        </p:spPr>
      </p:pic>
      <p:sp>
        <p:nvSpPr>
          <p:cNvPr id="126" name="Google Shape;126;p13"/>
          <p:cNvSpPr/>
          <p:nvPr/>
        </p:nvSpPr>
        <p:spPr>
          <a:xfrm>
            <a:off x="544499" y="13718208"/>
            <a:ext cx="3112200" cy="254100"/>
          </a:xfrm>
          <a:prstGeom prst="rect">
            <a:avLst/>
          </a:prstGeom>
          <a:noFill/>
          <a:ln>
            <a:noFill/>
          </a:ln>
        </p:spPr>
        <p:txBody>
          <a:bodyPr anchorCtr="0" anchor="t" bIns="45700" lIns="91425" spcFirstLastPara="1" rIns="91425" wrap="square" tIns="45700">
            <a:noAutofit/>
          </a:bodyPr>
          <a:lstStyle/>
          <a:p>
            <a:pPr indent="0" lvl="0" marL="219075" marR="0" rtl="0" algn="ctr">
              <a:lnSpc>
                <a:spcPct val="150000"/>
              </a:lnSpc>
              <a:spcBef>
                <a:spcPts val="0"/>
              </a:spcBef>
              <a:spcAft>
                <a:spcPts val="0"/>
              </a:spcAft>
              <a:buNone/>
            </a:pPr>
            <a:r>
              <a:rPr b="0" i="0" lang="en-US" sz="800" u="none" cap="none" strike="noStrike">
                <a:solidFill>
                  <a:srgbClr val="000000"/>
                </a:solidFill>
                <a:latin typeface="Cambria"/>
                <a:ea typeface="Cambria"/>
                <a:cs typeface="Cambria"/>
                <a:sym typeface="Cambria"/>
              </a:rPr>
              <a:t>Hình 2: Quá trình dữ liệu đầu vào của mô hình PhoBERT</a:t>
            </a:r>
            <a:endParaRPr b="0" i="0" sz="800" u="none" cap="none" strike="noStrike">
              <a:solidFill>
                <a:srgbClr val="000000"/>
              </a:solidFill>
              <a:latin typeface="Cambria"/>
              <a:ea typeface="Cambria"/>
              <a:cs typeface="Cambria"/>
              <a:sym typeface="Cambria"/>
            </a:endParaRPr>
          </a:p>
        </p:txBody>
      </p:sp>
      <p:sp>
        <p:nvSpPr>
          <p:cNvPr id="127" name="Google Shape;127;p13"/>
          <p:cNvSpPr/>
          <p:nvPr/>
        </p:nvSpPr>
        <p:spPr>
          <a:xfrm>
            <a:off x="4479337" y="13741701"/>
            <a:ext cx="1730100" cy="27510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None/>
            </a:pPr>
            <a:r>
              <a:rPr b="0" i="0" lang="en-US" sz="900" u="none" cap="none" strike="noStrike">
                <a:solidFill>
                  <a:srgbClr val="000000"/>
                </a:solidFill>
                <a:latin typeface="Times New Roman"/>
                <a:ea typeface="Times New Roman"/>
                <a:cs typeface="Times New Roman"/>
                <a:sym typeface="Times New Roman"/>
              </a:rPr>
              <a:t>Hình 3: Tổng quan mô hình HSD</a:t>
            </a:r>
            <a:endParaRPr/>
          </a:p>
        </p:txBody>
      </p:sp>
      <p:sp>
        <p:nvSpPr>
          <p:cNvPr id="128" name="Google Shape;128;p13"/>
          <p:cNvSpPr/>
          <p:nvPr/>
        </p:nvSpPr>
        <p:spPr>
          <a:xfrm>
            <a:off x="3889350" y="5717343"/>
            <a:ext cx="6140400" cy="954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Một hệ thống xử lý ngôn ngữ tự nhiên tiên tiến, kỹ thuật phân loại những bình luận.</a:t>
            </a:r>
            <a:endParaRPr/>
          </a:p>
          <a:p>
            <a:pPr indent="-285750" lvl="0" marL="285750" marR="0" rtl="0" algn="just">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Times New Roman"/>
                <a:ea typeface="Times New Roman"/>
                <a:cs typeface="Times New Roman"/>
                <a:sym typeface="Times New Roman"/>
              </a:rPr>
              <a:t>Đầu vào: những bình luận tiếng Việt trên google rating.</a:t>
            </a:r>
            <a:endParaRPr/>
          </a:p>
          <a:p>
            <a:pPr indent="-285750" lvl="0" marL="285750" marR="0" rtl="0" algn="just">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Times New Roman"/>
                <a:ea typeface="Times New Roman"/>
                <a:cs typeface="Times New Roman"/>
                <a:sym typeface="Times New Roman"/>
              </a:rPr>
              <a:t>Đầu ra: một trong ba nhãn khác nhau được các bộ phân loại dự đoán.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新しいプレゼンテーション">
  <a:themeElements>
    <a:clrScheme name="新しいプレゼンテーショ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