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4" autoAdjust="0"/>
    <p:restoredTop sz="94628" autoAdjust="0"/>
  </p:normalViewPr>
  <p:slideViewPr>
    <p:cSldViewPr>
      <p:cViewPr>
        <p:scale>
          <a:sx n="109" d="100"/>
          <a:sy n="109" d="100"/>
        </p:scale>
        <p:origin x="-24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E1B8-1204-41BF-AABE-0DBDB746C027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972A-4E2F-4A8A-A4F8-733F22803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CCFF"/>
            </a:gs>
            <a:gs pos="5000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4800" y="144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e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1447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i: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600" y="1447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a: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14478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aɪ 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86600" y="14478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eɪ 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3400" y="1447800"/>
            <a:ext cx="609600" cy="457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aɪə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81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e-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304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e-e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53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ar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381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i-e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685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itchFamily="34" charset="0"/>
                <a:cs typeface="Arial" pitchFamily="34" charset="0"/>
              </a:rPr>
              <a:t>a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-e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600" y="53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-ire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2" idx="2"/>
            <a:endCxn id="6" idx="0"/>
          </p:cNvCxnSpPr>
          <p:nvPr/>
        </p:nvCxnSpPr>
        <p:spPr>
          <a:xfrm rot="5400000">
            <a:off x="172939" y="1049238"/>
            <a:ext cx="759023" cy="3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7" idx="0"/>
          </p:cNvCxnSpPr>
          <p:nvPr/>
        </p:nvCxnSpPr>
        <p:spPr>
          <a:xfrm rot="16200000" flipH="1">
            <a:off x="3373339" y="934938"/>
            <a:ext cx="835223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  <a:endCxn id="8" idx="0"/>
          </p:cNvCxnSpPr>
          <p:nvPr/>
        </p:nvCxnSpPr>
        <p:spPr>
          <a:xfrm rot="16200000" flipH="1">
            <a:off x="4592539" y="1011138"/>
            <a:ext cx="606623" cy="26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9" idx="0"/>
          </p:cNvCxnSpPr>
          <p:nvPr/>
        </p:nvCxnSpPr>
        <p:spPr>
          <a:xfrm rot="16200000" flipH="1">
            <a:off x="5773639" y="1049238"/>
            <a:ext cx="759023" cy="3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2"/>
            <a:endCxn id="10" idx="0"/>
          </p:cNvCxnSpPr>
          <p:nvPr/>
        </p:nvCxnSpPr>
        <p:spPr>
          <a:xfrm rot="5400000">
            <a:off x="7221439" y="1087338"/>
            <a:ext cx="454223" cy="26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2"/>
            <a:endCxn id="11" idx="0"/>
          </p:cNvCxnSpPr>
          <p:nvPr/>
        </p:nvCxnSpPr>
        <p:spPr>
          <a:xfrm rot="5400000">
            <a:off x="8212039" y="1087338"/>
            <a:ext cx="606623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47800" y="144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ə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590800" y="144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ɪ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92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a, e, i, o, 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0" idx="0"/>
            <a:endCxn id="24" idx="4"/>
          </p:cNvCxnSpPr>
          <p:nvPr/>
        </p:nvCxnSpPr>
        <p:spPr>
          <a:xfrm rot="5400000" flipH="1" flipV="1">
            <a:off x="1238250" y="2228850"/>
            <a:ext cx="762000" cy="114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9800" y="609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i--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stCxn id="34" idx="2"/>
            <a:endCxn id="28" idx="0"/>
          </p:cNvCxnSpPr>
          <p:nvPr/>
        </p:nvCxnSpPr>
        <p:spPr>
          <a:xfrm rot="16200000" flipH="1">
            <a:off x="2420839" y="1049238"/>
            <a:ext cx="530423" cy="266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5299" y="22707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ay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stCxn id="10" idx="3"/>
            <a:endCxn id="37" idx="3"/>
          </p:cNvCxnSpPr>
          <p:nvPr/>
        </p:nvCxnSpPr>
        <p:spPr>
          <a:xfrm flipH="1">
            <a:off x="5521099" y="1838045"/>
            <a:ext cx="1632456" cy="5866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5"/>
            <a:endCxn id="37" idx="1"/>
          </p:cNvCxnSpPr>
          <p:nvPr/>
        </p:nvCxnSpPr>
        <p:spPr>
          <a:xfrm>
            <a:off x="2981045" y="1838045"/>
            <a:ext cx="1854254" cy="5866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591300" y="2174522"/>
            <a:ext cx="1905000" cy="923330"/>
            <a:chOff x="4495800" y="5029200"/>
            <a:chExt cx="1905000" cy="923330"/>
          </a:xfrm>
        </p:grpSpPr>
        <p:sp>
          <p:nvSpPr>
            <p:cNvPr id="33" name="TextBox 32"/>
            <p:cNvSpPr txBox="1"/>
            <p:nvPr/>
          </p:nvSpPr>
          <p:spPr>
            <a:xfrm>
              <a:off x="4953000" y="5029200"/>
              <a:ext cx="14478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mtClean="0"/>
                <a:t>unstressed</a:t>
              </a:r>
            </a:p>
            <a:p>
              <a:r>
                <a:rPr lang="en-US" smtClean="0"/>
                <a:t>stressed</a:t>
              </a:r>
              <a:br>
                <a:rPr lang="en-US" smtClean="0"/>
              </a:br>
              <a:r>
                <a:rPr lang="en-US" smtClean="0"/>
                <a:t>always</a:t>
              </a:r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495800" y="5240382"/>
              <a:ext cx="4572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5800" y="5527764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95800" y="5808618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onut 1"/>
          <p:cNvSpPr/>
          <p:nvPr/>
        </p:nvSpPr>
        <p:spPr>
          <a:xfrm>
            <a:off x="3124200" y="4191000"/>
            <a:ext cx="1905000" cy="1905000"/>
          </a:xfrm>
          <a:prstGeom prst="donut">
            <a:avLst>
              <a:gd name="adj" fmla="val 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8481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43450" y="4686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e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408171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88030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o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81044" y="4686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u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81044" y="354531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eɪ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7853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æ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15055" y="34392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ɒ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2533" y="35213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a: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24500" y="41118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i: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5129" y="45324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6400" y="496457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6720" y="5788223"/>
            <a:ext cx="4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aɪ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45933" y="6347280"/>
            <a:ext cx="49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3334" y="636023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ou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10691" y="629549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ɒ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65061" y="594508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ʌ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47900" y="51435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ju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33600" y="46862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ʌ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62200" y="42672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40" idx="2"/>
            <a:endCxn id="46" idx="2"/>
          </p:cNvCxnSpPr>
          <p:nvPr/>
        </p:nvCxnSpPr>
        <p:spPr>
          <a:xfrm flipH="1" flipV="1">
            <a:off x="3209644" y="3853094"/>
            <a:ext cx="638456" cy="33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0" idx="1"/>
            <a:endCxn id="47" idx="2"/>
          </p:cNvCxnSpPr>
          <p:nvPr/>
        </p:nvCxnSpPr>
        <p:spPr>
          <a:xfrm flipH="1" flipV="1">
            <a:off x="3745230" y="3736777"/>
            <a:ext cx="169825" cy="29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0"/>
            <a:endCxn id="48" idx="2"/>
          </p:cNvCxnSpPr>
          <p:nvPr/>
        </p:nvCxnSpPr>
        <p:spPr>
          <a:xfrm flipV="1">
            <a:off x="4076700" y="3746991"/>
            <a:ext cx="105055" cy="2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0" idx="7"/>
            <a:endCxn id="49" idx="2"/>
          </p:cNvCxnSpPr>
          <p:nvPr/>
        </p:nvCxnSpPr>
        <p:spPr>
          <a:xfrm flipV="1">
            <a:off x="4238345" y="3829145"/>
            <a:ext cx="440888" cy="20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7"/>
          </p:cNvCxnSpPr>
          <p:nvPr/>
        </p:nvCxnSpPr>
        <p:spPr>
          <a:xfrm flipV="1">
            <a:off x="5133695" y="4394851"/>
            <a:ext cx="484154" cy="35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1" idx="6"/>
          </p:cNvCxnSpPr>
          <p:nvPr/>
        </p:nvCxnSpPr>
        <p:spPr>
          <a:xfrm flipV="1">
            <a:off x="5200650" y="4753255"/>
            <a:ext cx="514349" cy="16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1" idx="5"/>
          </p:cNvCxnSpPr>
          <p:nvPr/>
        </p:nvCxnSpPr>
        <p:spPr>
          <a:xfrm>
            <a:off x="5133695" y="5076545"/>
            <a:ext cx="484154" cy="4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2" idx="6"/>
            <a:endCxn id="53" idx="1"/>
          </p:cNvCxnSpPr>
          <p:nvPr/>
        </p:nvCxnSpPr>
        <p:spPr>
          <a:xfrm>
            <a:off x="4865371" y="5867400"/>
            <a:ext cx="431349" cy="7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5"/>
          </p:cNvCxnSpPr>
          <p:nvPr/>
        </p:nvCxnSpPr>
        <p:spPr>
          <a:xfrm>
            <a:off x="4798416" y="6029045"/>
            <a:ext cx="282629" cy="3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4"/>
            <a:endCxn id="55" idx="0"/>
          </p:cNvCxnSpPr>
          <p:nvPr/>
        </p:nvCxnSpPr>
        <p:spPr>
          <a:xfrm>
            <a:off x="3516630" y="6096000"/>
            <a:ext cx="23404" cy="2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3"/>
          </p:cNvCxnSpPr>
          <p:nvPr/>
        </p:nvCxnSpPr>
        <p:spPr>
          <a:xfrm flipH="1">
            <a:off x="3124200" y="6029045"/>
            <a:ext cx="230785" cy="3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4" idx="2"/>
          </p:cNvCxnSpPr>
          <p:nvPr/>
        </p:nvCxnSpPr>
        <p:spPr>
          <a:xfrm flipH="1">
            <a:off x="2857500" y="5867400"/>
            <a:ext cx="43053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5" idx="3"/>
          </p:cNvCxnSpPr>
          <p:nvPr/>
        </p:nvCxnSpPr>
        <p:spPr>
          <a:xfrm flipH="1">
            <a:off x="2628900" y="5076545"/>
            <a:ext cx="419099" cy="19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5" idx="2"/>
          </p:cNvCxnSpPr>
          <p:nvPr/>
        </p:nvCxnSpPr>
        <p:spPr>
          <a:xfrm flipH="1" flipV="1">
            <a:off x="2552700" y="4877544"/>
            <a:ext cx="428344" cy="3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5" idx="1"/>
          </p:cNvCxnSpPr>
          <p:nvPr/>
        </p:nvCxnSpPr>
        <p:spPr>
          <a:xfrm flipH="1" flipV="1">
            <a:off x="2716525" y="4532411"/>
            <a:ext cx="331474" cy="22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05200" y="4840069"/>
            <a:ext cx="11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Stressed vowels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4800" y="144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e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1447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i: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600" y="1447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a: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43600" y="14478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aɪ 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86600" y="14478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eɪ 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3400" y="1447800"/>
            <a:ext cx="609600" cy="457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aɪə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81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e-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304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e-e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53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ar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381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i-e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6858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itchFamily="34" charset="0"/>
                <a:cs typeface="Arial" pitchFamily="34" charset="0"/>
              </a:rPr>
              <a:t>a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-e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29600" y="533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-ire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2" idx="2"/>
            <a:endCxn id="6" idx="0"/>
          </p:cNvCxnSpPr>
          <p:nvPr/>
        </p:nvCxnSpPr>
        <p:spPr>
          <a:xfrm rot="5400000">
            <a:off x="172939" y="1049238"/>
            <a:ext cx="759023" cy="3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7" idx="0"/>
          </p:cNvCxnSpPr>
          <p:nvPr/>
        </p:nvCxnSpPr>
        <p:spPr>
          <a:xfrm rot="16200000" flipH="1">
            <a:off x="3373339" y="934938"/>
            <a:ext cx="835223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2"/>
            <a:endCxn id="8" idx="0"/>
          </p:cNvCxnSpPr>
          <p:nvPr/>
        </p:nvCxnSpPr>
        <p:spPr>
          <a:xfrm rot="16200000" flipH="1">
            <a:off x="4592539" y="1011138"/>
            <a:ext cx="606623" cy="26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2"/>
            <a:endCxn id="9" idx="0"/>
          </p:cNvCxnSpPr>
          <p:nvPr/>
        </p:nvCxnSpPr>
        <p:spPr>
          <a:xfrm rot="16200000" flipH="1">
            <a:off x="5773639" y="1049238"/>
            <a:ext cx="759023" cy="3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2"/>
            <a:endCxn id="10" idx="0"/>
          </p:cNvCxnSpPr>
          <p:nvPr/>
        </p:nvCxnSpPr>
        <p:spPr>
          <a:xfrm rot="5400000">
            <a:off x="7221439" y="1087338"/>
            <a:ext cx="454223" cy="26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2"/>
            <a:endCxn id="11" idx="0"/>
          </p:cNvCxnSpPr>
          <p:nvPr/>
        </p:nvCxnSpPr>
        <p:spPr>
          <a:xfrm rot="5400000">
            <a:off x="8212039" y="1087338"/>
            <a:ext cx="606623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447800" y="144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ə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590800" y="144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ɪ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9200" y="2667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a, e, i, o, 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0" idx="0"/>
            <a:endCxn id="24" idx="4"/>
          </p:cNvCxnSpPr>
          <p:nvPr/>
        </p:nvCxnSpPr>
        <p:spPr>
          <a:xfrm rot="5400000" flipH="1" flipV="1">
            <a:off x="1238250" y="2228850"/>
            <a:ext cx="762000" cy="114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9800" y="609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i--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stCxn id="34" idx="2"/>
            <a:endCxn id="28" idx="0"/>
          </p:cNvCxnSpPr>
          <p:nvPr/>
        </p:nvCxnSpPr>
        <p:spPr>
          <a:xfrm rot="16200000" flipH="1">
            <a:off x="2420839" y="1049238"/>
            <a:ext cx="530423" cy="2667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5299" y="22707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ay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Connector 38"/>
          <p:cNvCxnSpPr>
            <a:stCxn id="10" idx="3"/>
            <a:endCxn id="37" idx="3"/>
          </p:cNvCxnSpPr>
          <p:nvPr/>
        </p:nvCxnSpPr>
        <p:spPr>
          <a:xfrm flipH="1">
            <a:off x="5521099" y="1838045"/>
            <a:ext cx="1632456" cy="5866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5"/>
            <a:endCxn id="37" idx="1"/>
          </p:cNvCxnSpPr>
          <p:nvPr/>
        </p:nvCxnSpPr>
        <p:spPr>
          <a:xfrm>
            <a:off x="2981045" y="1838045"/>
            <a:ext cx="1854254" cy="5866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591300" y="2174522"/>
            <a:ext cx="1905000" cy="923330"/>
            <a:chOff x="4495800" y="5029200"/>
            <a:chExt cx="1905000" cy="923330"/>
          </a:xfrm>
        </p:grpSpPr>
        <p:sp>
          <p:nvSpPr>
            <p:cNvPr id="33" name="TextBox 32"/>
            <p:cNvSpPr txBox="1"/>
            <p:nvPr/>
          </p:nvSpPr>
          <p:spPr>
            <a:xfrm>
              <a:off x="4953000" y="5029200"/>
              <a:ext cx="14478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mtClean="0"/>
                <a:t>unstressed</a:t>
              </a:r>
            </a:p>
            <a:p>
              <a:r>
                <a:rPr lang="en-US" smtClean="0"/>
                <a:t>stressed</a:t>
              </a:r>
              <a:br>
                <a:rPr lang="en-US" smtClean="0"/>
              </a:br>
              <a:r>
                <a:rPr lang="en-US" smtClean="0"/>
                <a:t>always</a:t>
              </a:r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495800" y="5240382"/>
              <a:ext cx="4572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5800" y="5527764"/>
              <a:ext cx="457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95800" y="5808618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onut 1"/>
          <p:cNvSpPr/>
          <p:nvPr/>
        </p:nvSpPr>
        <p:spPr>
          <a:xfrm>
            <a:off x="3124200" y="4191000"/>
            <a:ext cx="1905000" cy="1905000"/>
          </a:xfrm>
          <a:prstGeom prst="donut">
            <a:avLst>
              <a:gd name="adj" fmla="val 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8481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43450" y="4686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e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408171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88030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o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81044" y="4686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Arial" pitchFamily="34" charset="0"/>
                <a:cs typeface="Arial" pitchFamily="34" charset="0"/>
              </a:rPr>
              <a:t>u</a:t>
            </a:r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81044" y="354531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eɪ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7853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æ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15055" y="343921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ɒ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12533" y="35213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a: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24500" y="41118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i: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5129" y="45324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e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86400" y="496457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6720" y="5788223"/>
            <a:ext cx="4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aɪ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45933" y="6347280"/>
            <a:ext cx="49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73334" y="636023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ou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10691" y="629549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ɒ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65061" y="594508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ʌ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47900" y="51435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ju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33600" y="46862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ʌ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62200" y="42672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u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40" idx="2"/>
            <a:endCxn id="46" idx="2"/>
          </p:cNvCxnSpPr>
          <p:nvPr/>
        </p:nvCxnSpPr>
        <p:spPr>
          <a:xfrm flipH="1" flipV="1">
            <a:off x="3209644" y="3853094"/>
            <a:ext cx="638456" cy="33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0" idx="1"/>
            <a:endCxn id="47" idx="2"/>
          </p:cNvCxnSpPr>
          <p:nvPr/>
        </p:nvCxnSpPr>
        <p:spPr>
          <a:xfrm flipH="1" flipV="1">
            <a:off x="3745230" y="3736777"/>
            <a:ext cx="169825" cy="29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0"/>
            <a:endCxn id="48" idx="2"/>
          </p:cNvCxnSpPr>
          <p:nvPr/>
        </p:nvCxnSpPr>
        <p:spPr>
          <a:xfrm flipV="1">
            <a:off x="4076700" y="3746991"/>
            <a:ext cx="105055" cy="2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0" idx="7"/>
            <a:endCxn id="49" idx="2"/>
          </p:cNvCxnSpPr>
          <p:nvPr/>
        </p:nvCxnSpPr>
        <p:spPr>
          <a:xfrm flipV="1">
            <a:off x="4238345" y="3829145"/>
            <a:ext cx="440888" cy="20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7"/>
          </p:cNvCxnSpPr>
          <p:nvPr/>
        </p:nvCxnSpPr>
        <p:spPr>
          <a:xfrm flipV="1">
            <a:off x="5133695" y="4394851"/>
            <a:ext cx="484154" cy="35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1" idx="6"/>
          </p:cNvCxnSpPr>
          <p:nvPr/>
        </p:nvCxnSpPr>
        <p:spPr>
          <a:xfrm flipV="1">
            <a:off x="5200650" y="4753255"/>
            <a:ext cx="514349" cy="16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1" idx="5"/>
          </p:cNvCxnSpPr>
          <p:nvPr/>
        </p:nvCxnSpPr>
        <p:spPr>
          <a:xfrm>
            <a:off x="5133695" y="5076545"/>
            <a:ext cx="484154" cy="4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2" idx="6"/>
            <a:endCxn id="53" idx="1"/>
          </p:cNvCxnSpPr>
          <p:nvPr/>
        </p:nvCxnSpPr>
        <p:spPr>
          <a:xfrm>
            <a:off x="4865371" y="5867400"/>
            <a:ext cx="431349" cy="7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5"/>
          </p:cNvCxnSpPr>
          <p:nvPr/>
        </p:nvCxnSpPr>
        <p:spPr>
          <a:xfrm>
            <a:off x="4798416" y="6029045"/>
            <a:ext cx="282629" cy="3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4" idx="4"/>
            <a:endCxn id="55" idx="0"/>
          </p:cNvCxnSpPr>
          <p:nvPr/>
        </p:nvCxnSpPr>
        <p:spPr>
          <a:xfrm>
            <a:off x="3516630" y="6096000"/>
            <a:ext cx="23404" cy="2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4" idx="3"/>
          </p:cNvCxnSpPr>
          <p:nvPr/>
        </p:nvCxnSpPr>
        <p:spPr>
          <a:xfrm flipH="1">
            <a:off x="3124200" y="6029045"/>
            <a:ext cx="230785" cy="34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4" idx="2"/>
          </p:cNvCxnSpPr>
          <p:nvPr/>
        </p:nvCxnSpPr>
        <p:spPr>
          <a:xfrm flipH="1">
            <a:off x="2857500" y="5867400"/>
            <a:ext cx="43053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5" idx="3"/>
          </p:cNvCxnSpPr>
          <p:nvPr/>
        </p:nvCxnSpPr>
        <p:spPr>
          <a:xfrm flipH="1">
            <a:off x="2628900" y="5076545"/>
            <a:ext cx="419099" cy="19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5" idx="2"/>
          </p:cNvCxnSpPr>
          <p:nvPr/>
        </p:nvCxnSpPr>
        <p:spPr>
          <a:xfrm flipH="1" flipV="1">
            <a:off x="2552700" y="4877544"/>
            <a:ext cx="428344" cy="3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5" idx="1"/>
          </p:cNvCxnSpPr>
          <p:nvPr/>
        </p:nvCxnSpPr>
        <p:spPr>
          <a:xfrm flipH="1" flipV="1">
            <a:off x="2716525" y="4532411"/>
            <a:ext cx="331474" cy="22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05200" y="4840069"/>
            <a:ext cx="11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Stressed vowels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110</Words>
  <Application>Microsoft Office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stian</dc:creator>
  <cp:lastModifiedBy>Hung</cp:lastModifiedBy>
  <cp:revision>46</cp:revision>
  <dcterms:created xsi:type="dcterms:W3CDTF">2015-03-13T09:23:32Z</dcterms:created>
  <dcterms:modified xsi:type="dcterms:W3CDTF">2015-03-13T15:10:46Z</dcterms:modified>
</cp:coreProperties>
</file>