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394" r:id="rId2"/>
    <p:sldId id="395" r:id="rId3"/>
    <p:sldId id="402" r:id="rId4"/>
    <p:sldId id="401" r:id="rId5"/>
    <p:sldId id="398" r:id="rId6"/>
    <p:sldId id="385" r:id="rId7"/>
    <p:sldId id="403" r:id="rId8"/>
    <p:sldId id="393" r:id="rId9"/>
    <p:sldId id="400" r:id="rId10"/>
    <p:sldId id="404" r:id="rId11"/>
    <p:sldId id="405" r:id="rId12"/>
    <p:sldId id="3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F70"/>
    <a:srgbClr val="006600"/>
    <a:srgbClr val="FFFF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8" autoAdjust="0"/>
    <p:restoredTop sz="94660"/>
  </p:normalViewPr>
  <p:slideViewPr>
    <p:cSldViewPr>
      <p:cViewPr>
        <p:scale>
          <a:sx n="80" d="100"/>
          <a:sy n="80" d="100"/>
        </p:scale>
        <p:origin x="-858" y="-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56"/>
    </p:cViewPr>
  </p:sorterViewPr>
  <p:notesViewPr>
    <p:cSldViewPr>
      <p:cViewPr varScale="1">
        <p:scale>
          <a:sx n="64" d="100"/>
          <a:sy n="64" d="100"/>
        </p:scale>
        <p:origin x="-199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2B1A05-A3D4-4FC9-A28F-CF9A5E3DF1C6}" type="doc">
      <dgm:prSet loTypeId="urn:microsoft.com/office/officeart/2005/8/layout/radial5" loCatId="cycle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09FD302-C05D-415E-94A0-BFA991D82DBE}">
      <dgm:prSet phldrT="[Text]"/>
      <dgm:spPr/>
      <dgm:t>
        <a:bodyPr/>
        <a:lstStyle/>
        <a:p>
          <a:r>
            <a:rPr lang="en-US" dirty="0" smtClean="0"/>
            <a:t>Language</a:t>
          </a:r>
          <a:endParaRPr lang="en-US" dirty="0"/>
        </a:p>
      </dgm:t>
    </dgm:pt>
    <dgm:pt modelId="{FA59588C-2E02-42F8-90CC-40FC154517EC}" type="parTrans" cxnId="{045D706B-C255-4407-AF30-9AF295C957A0}">
      <dgm:prSet/>
      <dgm:spPr/>
      <dgm:t>
        <a:bodyPr/>
        <a:lstStyle/>
        <a:p>
          <a:endParaRPr lang="en-US"/>
        </a:p>
      </dgm:t>
    </dgm:pt>
    <dgm:pt modelId="{B1DDB99C-443A-4633-AC27-957863EB0F70}" type="sibTrans" cxnId="{045D706B-C255-4407-AF30-9AF295C957A0}">
      <dgm:prSet/>
      <dgm:spPr/>
      <dgm:t>
        <a:bodyPr/>
        <a:lstStyle/>
        <a:p>
          <a:endParaRPr lang="en-US"/>
        </a:p>
      </dgm:t>
    </dgm:pt>
    <dgm:pt modelId="{403FE69F-EE71-4567-894A-75F1CD50A7DA}">
      <dgm:prSet phldrT="[Text]"/>
      <dgm:spPr/>
      <dgm:t>
        <a:bodyPr/>
        <a:lstStyle/>
        <a:p>
          <a:r>
            <a:rPr lang="en-US" dirty="0" smtClean="0"/>
            <a:t>Phonetics</a:t>
          </a:r>
        </a:p>
        <a:p>
          <a:r>
            <a:rPr lang="en-US" dirty="0" smtClean="0"/>
            <a:t>Phonology</a:t>
          </a:r>
        </a:p>
        <a:p>
          <a:r>
            <a:rPr lang="en-US" dirty="0" smtClean="0">
              <a:solidFill>
                <a:srgbClr val="FFFF00"/>
              </a:solidFill>
            </a:rPr>
            <a:t>(Sound)</a:t>
          </a:r>
          <a:endParaRPr lang="en-US" dirty="0">
            <a:solidFill>
              <a:srgbClr val="FFFF00"/>
            </a:solidFill>
          </a:endParaRPr>
        </a:p>
      </dgm:t>
    </dgm:pt>
    <dgm:pt modelId="{EC70678D-25D7-4C4F-8E54-6E9AC55D959E}" type="parTrans" cxnId="{B6A993A4-423A-45B7-8E96-CAD4C73CBA9B}">
      <dgm:prSet/>
      <dgm:spPr/>
      <dgm:t>
        <a:bodyPr/>
        <a:lstStyle/>
        <a:p>
          <a:endParaRPr lang="en-US"/>
        </a:p>
      </dgm:t>
    </dgm:pt>
    <dgm:pt modelId="{84B4DC83-8646-432A-9240-C6B05DF7F05A}" type="sibTrans" cxnId="{B6A993A4-423A-45B7-8E96-CAD4C73CBA9B}">
      <dgm:prSet/>
      <dgm:spPr/>
      <dgm:t>
        <a:bodyPr/>
        <a:lstStyle/>
        <a:p>
          <a:endParaRPr lang="en-US"/>
        </a:p>
      </dgm:t>
    </dgm:pt>
    <dgm:pt modelId="{D1B2C708-97DA-4FF1-B4D7-5498C6F735AE}">
      <dgm:prSet phldrT="[Text]"/>
      <dgm:spPr/>
      <dgm:t>
        <a:bodyPr/>
        <a:lstStyle/>
        <a:p>
          <a:r>
            <a:rPr lang="en-US" dirty="0" smtClean="0"/>
            <a:t>Grammar</a:t>
          </a:r>
        </a:p>
        <a:p>
          <a:r>
            <a:rPr lang="en-US" dirty="0" smtClean="0"/>
            <a:t>Morphology</a:t>
          </a:r>
        </a:p>
        <a:p>
          <a:r>
            <a:rPr lang="en-US" dirty="0" smtClean="0">
              <a:solidFill>
                <a:srgbClr val="FFFF00"/>
              </a:solidFill>
            </a:rPr>
            <a:t>(Structure)</a:t>
          </a:r>
          <a:endParaRPr lang="en-US" dirty="0">
            <a:solidFill>
              <a:srgbClr val="FFFF00"/>
            </a:solidFill>
          </a:endParaRPr>
        </a:p>
      </dgm:t>
    </dgm:pt>
    <dgm:pt modelId="{B9D6C080-0DD2-42C3-BE15-983E594CE829}" type="parTrans" cxnId="{A9A81E2B-072B-4C0B-8FEB-EBFFAD498D98}">
      <dgm:prSet/>
      <dgm:spPr/>
      <dgm:t>
        <a:bodyPr/>
        <a:lstStyle/>
        <a:p>
          <a:endParaRPr lang="en-US"/>
        </a:p>
      </dgm:t>
    </dgm:pt>
    <dgm:pt modelId="{46DFE4B1-B324-4000-9F2A-5BEC4B0BB5DD}" type="sibTrans" cxnId="{A9A81E2B-072B-4C0B-8FEB-EBFFAD498D98}">
      <dgm:prSet/>
      <dgm:spPr/>
      <dgm:t>
        <a:bodyPr/>
        <a:lstStyle/>
        <a:p>
          <a:endParaRPr lang="en-US"/>
        </a:p>
      </dgm:t>
    </dgm:pt>
    <dgm:pt modelId="{67736E2A-95F2-4D61-B143-49C1B58F673C}">
      <dgm:prSet phldrT="[Text]"/>
      <dgm:spPr/>
      <dgm:t>
        <a:bodyPr/>
        <a:lstStyle/>
        <a:p>
          <a:r>
            <a:rPr lang="en-US" dirty="0" smtClean="0"/>
            <a:t>Semantics</a:t>
          </a:r>
        </a:p>
        <a:p>
          <a:r>
            <a:rPr lang="en-US" dirty="0" smtClean="0"/>
            <a:t>Pragmatics</a:t>
          </a:r>
        </a:p>
        <a:p>
          <a:r>
            <a:rPr lang="en-US" dirty="0" smtClean="0">
              <a:solidFill>
                <a:srgbClr val="FFFF00"/>
              </a:solidFill>
            </a:rPr>
            <a:t>(Meaning)</a:t>
          </a:r>
        </a:p>
      </dgm:t>
    </dgm:pt>
    <dgm:pt modelId="{FE25E1DD-604D-4B83-BDA1-0A6117861BB7}" type="parTrans" cxnId="{7C0BC35B-8702-423E-AF8F-7D19CF3074DD}">
      <dgm:prSet/>
      <dgm:spPr/>
      <dgm:t>
        <a:bodyPr/>
        <a:lstStyle/>
        <a:p>
          <a:endParaRPr lang="en-US"/>
        </a:p>
      </dgm:t>
    </dgm:pt>
    <dgm:pt modelId="{5A2E4DB5-58A4-436C-A348-26305B15CEE8}" type="sibTrans" cxnId="{7C0BC35B-8702-423E-AF8F-7D19CF3074DD}">
      <dgm:prSet/>
      <dgm:spPr/>
      <dgm:t>
        <a:bodyPr/>
        <a:lstStyle/>
        <a:p>
          <a:endParaRPr lang="en-US"/>
        </a:p>
      </dgm:t>
    </dgm:pt>
    <dgm:pt modelId="{9A60BF07-5B2B-41F4-B768-A9533E6F94EE}" type="pres">
      <dgm:prSet presAssocID="{0C2B1A05-A3D4-4FC9-A28F-CF9A5E3DF1C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2B4506-A770-4B85-A15C-750133A92A68}" type="pres">
      <dgm:prSet presAssocID="{809FD302-C05D-415E-94A0-BFA991D82DBE}" presName="centerShape" presStyleLbl="node0" presStyleIdx="0" presStyleCnt="1" custScaleX="118840" custScaleY="118840"/>
      <dgm:spPr/>
      <dgm:t>
        <a:bodyPr/>
        <a:lstStyle/>
        <a:p>
          <a:endParaRPr lang="en-US"/>
        </a:p>
      </dgm:t>
    </dgm:pt>
    <dgm:pt modelId="{8516A361-654B-407B-B592-859B3F4F60CD}" type="pres">
      <dgm:prSet presAssocID="{EC70678D-25D7-4C4F-8E54-6E9AC55D959E}" presName="parTrans" presStyleLbl="sibTrans2D1" presStyleIdx="0" presStyleCnt="3"/>
      <dgm:spPr/>
      <dgm:t>
        <a:bodyPr/>
        <a:lstStyle/>
        <a:p>
          <a:endParaRPr lang="en-US"/>
        </a:p>
      </dgm:t>
    </dgm:pt>
    <dgm:pt modelId="{652122F9-025E-4A5E-BE68-22EF060BFA3A}" type="pres">
      <dgm:prSet presAssocID="{EC70678D-25D7-4C4F-8E54-6E9AC55D959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A2300DB7-3954-49DB-A970-9A9EED0F105D}" type="pres">
      <dgm:prSet presAssocID="{403FE69F-EE71-4567-894A-75F1CD50A7D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08C679-E28C-4671-AB9F-9DFDCEDDC37B}" type="pres">
      <dgm:prSet presAssocID="{B9D6C080-0DD2-42C3-BE15-983E594CE829}" presName="parTrans" presStyleLbl="sibTrans2D1" presStyleIdx="1" presStyleCnt="3"/>
      <dgm:spPr/>
      <dgm:t>
        <a:bodyPr/>
        <a:lstStyle/>
        <a:p>
          <a:endParaRPr lang="en-US"/>
        </a:p>
      </dgm:t>
    </dgm:pt>
    <dgm:pt modelId="{AF717E0A-181F-4889-B85D-0608EA451045}" type="pres">
      <dgm:prSet presAssocID="{B9D6C080-0DD2-42C3-BE15-983E594CE82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9553B7E-182B-44E5-80D3-124AB0FAD700}" type="pres">
      <dgm:prSet presAssocID="{D1B2C708-97DA-4FF1-B4D7-5498C6F735A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DB5F2E-739F-4221-B3B4-3AB8E63C5DDD}" type="pres">
      <dgm:prSet presAssocID="{FE25E1DD-604D-4B83-BDA1-0A6117861BB7}" presName="parTrans" presStyleLbl="sibTrans2D1" presStyleIdx="2" presStyleCnt="3"/>
      <dgm:spPr/>
      <dgm:t>
        <a:bodyPr/>
        <a:lstStyle/>
        <a:p>
          <a:endParaRPr lang="en-US"/>
        </a:p>
      </dgm:t>
    </dgm:pt>
    <dgm:pt modelId="{058F128D-4A76-4545-A927-656EF633AED2}" type="pres">
      <dgm:prSet presAssocID="{FE25E1DD-604D-4B83-BDA1-0A6117861BB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5E6E5C8-9EF3-4950-AC7E-DE587EEB5825}" type="pres">
      <dgm:prSet presAssocID="{67736E2A-95F2-4D61-B143-49C1B58F673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0BC35B-8702-423E-AF8F-7D19CF3074DD}" srcId="{809FD302-C05D-415E-94A0-BFA991D82DBE}" destId="{67736E2A-95F2-4D61-B143-49C1B58F673C}" srcOrd="2" destOrd="0" parTransId="{FE25E1DD-604D-4B83-BDA1-0A6117861BB7}" sibTransId="{5A2E4DB5-58A4-436C-A348-26305B15CEE8}"/>
    <dgm:cxn modelId="{A20E5CDF-343B-47FA-B4E2-051CA1A3F888}" type="presOf" srcId="{B9D6C080-0DD2-42C3-BE15-983E594CE829}" destId="{5D08C679-E28C-4671-AB9F-9DFDCEDDC37B}" srcOrd="0" destOrd="0" presId="urn:microsoft.com/office/officeart/2005/8/layout/radial5"/>
    <dgm:cxn modelId="{A12BD4A8-DA14-4DCC-83CA-92BE7F4CD072}" type="presOf" srcId="{B9D6C080-0DD2-42C3-BE15-983E594CE829}" destId="{AF717E0A-181F-4889-B85D-0608EA451045}" srcOrd="1" destOrd="0" presId="urn:microsoft.com/office/officeart/2005/8/layout/radial5"/>
    <dgm:cxn modelId="{B837D155-05EA-411A-AA08-6277ADA343D1}" type="presOf" srcId="{D1B2C708-97DA-4FF1-B4D7-5498C6F735AE}" destId="{D9553B7E-182B-44E5-80D3-124AB0FAD700}" srcOrd="0" destOrd="0" presId="urn:microsoft.com/office/officeart/2005/8/layout/radial5"/>
    <dgm:cxn modelId="{045D706B-C255-4407-AF30-9AF295C957A0}" srcId="{0C2B1A05-A3D4-4FC9-A28F-CF9A5E3DF1C6}" destId="{809FD302-C05D-415E-94A0-BFA991D82DBE}" srcOrd="0" destOrd="0" parTransId="{FA59588C-2E02-42F8-90CC-40FC154517EC}" sibTransId="{B1DDB99C-443A-4633-AC27-957863EB0F70}"/>
    <dgm:cxn modelId="{6A8FD79F-F840-4E5B-9BEE-46486F84E51E}" type="presOf" srcId="{809FD302-C05D-415E-94A0-BFA991D82DBE}" destId="{E52B4506-A770-4B85-A15C-750133A92A68}" srcOrd="0" destOrd="0" presId="urn:microsoft.com/office/officeart/2005/8/layout/radial5"/>
    <dgm:cxn modelId="{4162122F-6D27-437B-9568-CC57E6F30FF1}" type="presOf" srcId="{FE25E1DD-604D-4B83-BDA1-0A6117861BB7}" destId="{3CDB5F2E-739F-4221-B3B4-3AB8E63C5DDD}" srcOrd="0" destOrd="0" presId="urn:microsoft.com/office/officeart/2005/8/layout/radial5"/>
    <dgm:cxn modelId="{2F11B756-CC77-454C-BC1E-141FCCF0EDED}" type="presOf" srcId="{EC70678D-25D7-4C4F-8E54-6E9AC55D959E}" destId="{652122F9-025E-4A5E-BE68-22EF060BFA3A}" srcOrd="1" destOrd="0" presId="urn:microsoft.com/office/officeart/2005/8/layout/radial5"/>
    <dgm:cxn modelId="{ED46E21A-478B-4B2B-993C-9F3D2D019EAD}" type="presOf" srcId="{0C2B1A05-A3D4-4FC9-A28F-CF9A5E3DF1C6}" destId="{9A60BF07-5B2B-41F4-B768-A9533E6F94EE}" srcOrd="0" destOrd="0" presId="urn:microsoft.com/office/officeart/2005/8/layout/radial5"/>
    <dgm:cxn modelId="{0B0E5EC8-C6F2-4FFF-B564-2071117632D6}" type="presOf" srcId="{67736E2A-95F2-4D61-B143-49C1B58F673C}" destId="{05E6E5C8-9EF3-4950-AC7E-DE587EEB5825}" srcOrd="0" destOrd="0" presId="urn:microsoft.com/office/officeart/2005/8/layout/radial5"/>
    <dgm:cxn modelId="{0565BA4C-A18A-477C-BD42-71B16671BB23}" type="presOf" srcId="{FE25E1DD-604D-4B83-BDA1-0A6117861BB7}" destId="{058F128D-4A76-4545-A927-656EF633AED2}" srcOrd="1" destOrd="0" presId="urn:microsoft.com/office/officeart/2005/8/layout/radial5"/>
    <dgm:cxn modelId="{9206130A-C361-43CF-9BD3-A38965B993D8}" type="presOf" srcId="{EC70678D-25D7-4C4F-8E54-6E9AC55D959E}" destId="{8516A361-654B-407B-B592-859B3F4F60CD}" srcOrd="0" destOrd="0" presId="urn:microsoft.com/office/officeart/2005/8/layout/radial5"/>
    <dgm:cxn modelId="{A9A81E2B-072B-4C0B-8FEB-EBFFAD498D98}" srcId="{809FD302-C05D-415E-94A0-BFA991D82DBE}" destId="{D1B2C708-97DA-4FF1-B4D7-5498C6F735AE}" srcOrd="1" destOrd="0" parTransId="{B9D6C080-0DD2-42C3-BE15-983E594CE829}" sibTransId="{46DFE4B1-B324-4000-9F2A-5BEC4B0BB5DD}"/>
    <dgm:cxn modelId="{B6A993A4-423A-45B7-8E96-CAD4C73CBA9B}" srcId="{809FD302-C05D-415E-94A0-BFA991D82DBE}" destId="{403FE69F-EE71-4567-894A-75F1CD50A7DA}" srcOrd="0" destOrd="0" parTransId="{EC70678D-25D7-4C4F-8E54-6E9AC55D959E}" sibTransId="{84B4DC83-8646-432A-9240-C6B05DF7F05A}"/>
    <dgm:cxn modelId="{F4026A57-74FB-450C-AA59-CDDFA55801A2}" type="presOf" srcId="{403FE69F-EE71-4567-894A-75F1CD50A7DA}" destId="{A2300DB7-3954-49DB-A970-9A9EED0F105D}" srcOrd="0" destOrd="0" presId="urn:microsoft.com/office/officeart/2005/8/layout/radial5"/>
    <dgm:cxn modelId="{73F8DFA2-908D-4501-9AA0-E4701011FF1F}" type="presParOf" srcId="{9A60BF07-5B2B-41F4-B768-A9533E6F94EE}" destId="{E52B4506-A770-4B85-A15C-750133A92A68}" srcOrd="0" destOrd="0" presId="urn:microsoft.com/office/officeart/2005/8/layout/radial5"/>
    <dgm:cxn modelId="{0E93032D-7ACF-4091-9A4F-6890C0B67EA1}" type="presParOf" srcId="{9A60BF07-5B2B-41F4-B768-A9533E6F94EE}" destId="{8516A361-654B-407B-B592-859B3F4F60CD}" srcOrd="1" destOrd="0" presId="urn:microsoft.com/office/officeart/2005/8/layout/radial5"/>
    <dgm:cxn modelId="{578D18A8-6E42-4067-B0B1-1CD416A1634C}" type="presParOf" srcId="{8516A361-654B-407B-B592-859B3F4F60CD}" destId="{652122F9-025E-4A5E-BE68-22EF060BFA3A}" srcOrd="0" destOrd="0" presId="urn:microsoft.com/office/officeart/2005/8/layout/radial5"/>
    <dgm:cxn modelId="{3DB95A11-8A65-4C22-8686-67A6AF995DF1}" type="presParOf" srcId="{9A60BF07-5B2B-41F4-B768-A9533E6F94EE}" destId="{A2300DB7-3954-49DB-A970-9A9EED0F105D}" srcOrd="2" destOrd="0" presId="urn:microsoft.com/office/officeart/2005/8/layout/radial5"/>
    <dgm:cxn modelId="{EBC99185-1219-41BF-8CEE-C76CB68AB071}" type="presParOf" srcId="{9A60BF07-5B2B-41F4-B768-A9533E6F94EE}" destId="{5D08C679-E28C-4671-AB9F-9DFDCEDDC37B}" srcOrd="3" destOrd="0" presId="urn:microsoft.com/office/officeart/2005/8/layout/radial5"/>
    <dgm:cxn modelId="{8AC6466C-9D3B-4B1B-A3D3-CD28AD2B779B}" type="presParOf" srcId="{5D08C679-E28C-4671-AB9F-9DFDCEDDC37B}" destId="{AF717E0A-181F-4889-B85D-0608EA451045}" srcOrd="0" destOrd="0" presId="urn:microsoft.com/office/officeart/2005/8/layout/radial5"/>
    <dgm:cxn modelId="{C04E16D6-386B-4855-9FB7-DE942698098E}" type="presParOf" srcId="{9A60BF07-5B2B-41F4-B768-A9533E6F94EE}" destId="{D9553B7E-182B-44E5-80D3-124AB0FAD700}" srcOrd="4" destOrd="0" presId="urn:microsoft.com/office/officeart/2005/8/layout/radial5"/>
    <dgm:cxn modelId="{D86DE74D-94A3-4EA0-8EBA-D090BD2FF26B}" type="presParOf" srcId="{9A60BF07-5B2B-41F4-B768-A9533E6F94EE}" destId="{3CDB5F2E-739F-4221-B3B4-3AB8E63C5DDD}" srcOrd="5" destOrd="0" presId="urn:microsoft.com/office/officeart/2005/8/layout/radial5"/>
    <dgm:cxn modelId="{8392A0E5-931E-4915-B62D-D7508F9956C9}" type="presParOf" srcId="{3CDB5F2E-739F-4221-B3B4-3AB8E63C5DDD}" destId="{058F128D-4A76-4545-A927-656EF633AED2}" srcOrd="0" destOrd="0" presId="urn:microsoft.com/office/officeart/2005/8/layout/radial5"/>
    <dgm:cxn modelId="{DE6B29C7-F108-47A1-9BE8-773005D9C3DD}" type="presParOf" srcId="{9A60BF07-5B2B-41F4-B768-A9533E6F94EE}" destId="{05E6E5C8-9EF3-4950-AC7E-DE587EEB5825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B4506-A770-4B85-A15C-750133A92A68}">
      <dsp:nvSpPr>
        <dsp:cNvPr id="0" name=""/>
        <dsp:cNvSpPr/>
      </dsp:nvSpPr>
      <dsp:spPr>
        <a:xfrm>
          <a:off x="2666995" y="2011583"/>
          <a:ext cx="1828808" cy="18288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Language</a:t>
          </a:r>
          <a:endParaRPr lang="en-US" sz="2400" kern="1200" dirty="0"/>
        </a:p>
      </dsp:txBody>
      <dsp:txXfrm>
        <a:off x="2934818" y="2279406"/>
        <a:ext cx="1293162" cy="1293162"/>
      </dsp:txXfrm>
    </dsp:sp>
    <dsp:sp modelId="{8516A361-654B-407B-B592-859B3F4F60CD}">
      <dsp:nvSpPr>
        <dsp:cNvPr id="0" name=""/>
        <dsp:cNvSpPr/>
      </dsp:nvSpPr>
      <dsp:spPr>
        <a:xfrm rot="16200000">
          <a:off x="3456927" y="1522166"/>
          <a:ext cx="248944" cy="5232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494269" y="1664152"/>
        <a:ext cx="174261" cy="313932"/>
      </dsp:txXfrm>
    </dsp:sp>
    <dsp:sp modelId="{A2300DB7-3954-49DB-A970-9A9EED0F105D}">
      <dsp:nvSpPr>
        <dsp:cNvPr id="0" name=""/>
        <dsp:cNvSpPr/>
      </dsp:nvSpPr>
      <dsp:spPr>
        <a:xfrm>
          <a:off x="2811958" y="2994"/>
          <a:ext cx="1538882" cy="153888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Phonetics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Phonology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FF00"/>
              </a:solidFill>
            </a:rPr>
            <a:t>(Sound)</a:t>
          </a:r>
          <a:endParaRPr lang="en-US" sz="1600" kern="1200" dirty="0">
            <a:solidFill>
              <a:srgbClr val="FFFF00"/>
            </a:solidFill>
          </a:endParaRPr>
        </a:p>
      </dsp:txBody>
      <dsp:txXfrm>
        <a:off x="3037322" y="228358"/>
        <a:ext cx="1088154" cy="1088154"/>
      </dsp:txXfrm>
    </dsp:sp>
    <dsp:sp modelId="{5D08C679-E28C-4671-AB9F-9DFDCEDDC37B}">
      <dsp:nvSpPr>
        <dsp:cNvPr id="0" name=""/>
        <dsp:cNvSpPr/>
      </dsp:nvSpPr>
      <dsp:spPr>
        <a:xfrm rot="1800000">
          <a:off x="4446112" y="3235483"/>
          <a:ext cx="248944" cy="5232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451115" y="3321456"/>
        <a:ext cx="174261" cy="313932"/>
      </dsp:txXfrm>
    </dsp:sp>
    <dsp:sp modelId="{D9553B7E-182B-44E5-80D3-124AB0FAD700}">
      <dsp:nvSpPr>
        <dsp:cNvPr id="0" name=""/>
        <dsp:cNvSpPr/>
      </dsp:nvSpPr>
      <dsp:spPr>
        <a:xfrm>
          <a:off x="4676989" y="3233322"/>
          <a:ext cx="1538882" cy="153888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Grammar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Morphology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FF00"/>
              </a:solidFill>
            </a:rPr>
            <a:t>(Structure)</a:t>
          </a:r>
          <a:endParaRPr lang="en-US" sz="1600" kern="1200" dirty="0">
            <a:solidFill>
              <a:srgbClr val="FFFF00"/>
            </a:solidFill>
          </a:endParaRPr>
        </a:p>
      </dsp:txBody>
      <dsp:txXfrm>
        <a:off x="4902353" y="3458686"/>
        <a:ext cx="1088154" cy="1088154"/>
      </dsp:txXfrm>
    </dsp:sp>
    <dsp:sp modelId="{3CDB5F2E-739F-4221-B3B4-3AB8E63C5DDD}">
      <dsp:nvSpPr>
        <dsp:cNvPr id="0" name=""/>
        <dsp:cNvSpPr/>
      </dsp:nvSpPr>
      <dsp:spPr>
        <a:xfrm rot="9000000">
          <a:off x="2467743" y="3235483"/>
          <a:ext cx="248944" cy="5232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537423" y="3321456"/>
        <a:ext cx="174261" cy="313932"/>
      </dsp:txXfrm>
    </dsp:sp>
    <dsp:sp modelId="{05E6E5C8-9EF3-4950-AC7E-DE587EEB5825}">
      <dsp:nvSpPr>
        <dsp:cNvPr id="0" name=""/>
        <dsp:cNvSpPr/>
      </dsp:nvSpPr>
      <dsp:spPr>
        <a:xfrm>
          <a:off x="946928" y="3233322"/>
          <a:ext cx="1538882" cy="153888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Semantics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Pragmatics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FF00"/>
              </a:solidFill>
            </a:rPr>
            <a:t>(Meaning)</a:t>
          </a:r>
        </a:p>
      </dsp:txBody>
      <dsp:txXfrm>
        <a:off x="1172292" y="3458686"/>
        <a:ext cx="1088154" cy="1088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273A5-FFF7-4050-A4B9-B96A1947E066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B96A6-3BD2-4995-A124-9334558F9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13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 - Big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70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 - Big font -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Font typeface="Wingdings" pitchFamily="2" charset="2"/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Font typeface="Wingdings" pitchFamily="2" charset="2"/>
              <a:buNone/>
              <a:defRPr sz="16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Font typeface="Wingdings" pitchFamily="2" charset="2"/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Font typeface="Wingdings" pitchFamily="2" charset="2"/>
              <a:buNone/>
              <a:defRPr sz="16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7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- Big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41148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41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er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6515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2046514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4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ers -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2551"/>
            <a:ext cx="3886200" cy="4221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Font typeface="Wingdings" pitchFamily="2" charset="2"/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Font typeface="Wingdings" pitchFamily="2" charset="2"/>
              <a:buNone/>
              <a:defRPr sz="14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2092550"/>
            <a:ext cx="3886200" cy="4221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Font typeface="Wingdings" pitchFamily="2" charset="2"/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Font typeface="Wingdings" pitchFamily="2" charset="2"/>
              <a:buNone/>
              <a:defRPr sz="14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23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Different and simi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5629"/>
            <a:ext cx="3886200" cy="26670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2035628"/>
            <a:ext cx="3886200" cy="26670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1981200" y="4800600"/>
            <a:ext cx="5257800" cy="13716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64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952999"/>
            <a:ext cx="7772400" cy="914401"/>
          </a:xfrm>
        </p:spPr>
        <p:txBody>
          <a:bodyPr anchor="t"/>
          <a:lstStyle>
            <a:lvl1pPr algn="l">
              <a:defRPr sz="40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6858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724989" y="5880100"/>
            <a:ext cx="7772400" cy="292100"/>
          </a:xfrm>
        </p:spPr>
        <p:txBody>
          <a:bodyPr anchor="b">
            <a:normAutofit/>
          </a:bodyPr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tip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3"/>
          </p:nvPr>
        </p:nvSpPr>
        <p:spPr>
          <a:xfrm>
            <a:off x="724989" y="5880100"/>
            <a:ext cx="7772400" cy="292100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88162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ent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7200"/>
            </a:lvl1pPr>
            <a:lvl2pPr marL="457200" indent="0" algn="ctr">
              <a:buFont typeface="Wingdings" pitchFamily="2" charset="2"/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Font typeface="Wingdings" pitchFamily="2" charset="2"/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7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5165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200"/>
            </a:lvl1pPr>
            <a:lvl2pPr marL="457200" indent="0">
              <a:buFont typeface="Wingdings" pitchFamily="2" charset="2"/>
              <a:buNone/>
              <a:defRPr/>
            </a:lvl2pPr>
            <a:lvl3pPr marL="914400" indent="0">
              <a:buNone/>
              <a:defRPr/>
            </a:lvl3pPr>
            <a:lvl4pPr marL="1371600" indent="0">
              <a:buFont typeface="Wingdings" pitchFamily="2" charset="2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09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98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3733799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79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77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21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95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50000">
              <a:schemeClr val="bg1"/>
            </a:gs>
            <a:gs pos="100000">
              <a:schemeClr val="tx2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6A48-63B1-4C30-A483-2B032ED073B3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2" r:id="rId4"/>
    <p:sldLayoutId id="2147483666" r:id="rId5"/>
    <p:sldLayoutId id="2147483664" r:id="rId6"/>
    <p:sldLayoutId id="2147483661" r:id="rId7"/>
    <p:sldLayoutId id="2147483660" r:id="rId8"/>
    <p:sldLayoutId id="2147483662" r:id="rId9"/>
    <p:sldLayoutId id="2147483665" r:id="rId10"/>
    <p:sldLayoutId id="2147483670" r:id="rId11"/>
    <p:sldLayoutId id="2147483667" r:id="rId12"/>
    <p:sldLayoutId id="2147483663" r:id="rId13"/>
    <p:sldLayoutId id="2147483671" r:id="rId14"/>
    <p:sldLayoutId id="2147483668" r:id="rId15"/>
    <p:sldLayoutId id="2147483651" r:id="rId16"/>
    <p:sldLayoutId id="2147483652" r:id="rId17"/>
    <p:sldLayoutId id="2147483653" r:id="rId18"/>
    <p:sldLayoutId id="2147483654" r:id="rId19"/>
    <p:sldLayoutId id="2147483655" r:id="rId20"/>
    <p:sldLayoutId id="2147483669" r:id="rId21"/>
    <p:sldLayoutId id="2147483656" r:id="rId22"/>
    <p:sldLayoutId id="2147483657" r:id="rId23"/>
    <p:sldLayoutId id="2147483658" r:id="rId24"/>
    <p:sldLayoutId id="2147483659" r:id="rId2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of language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What?</a:t>
            </a:r>
          </a:p>
          <a:p>
            <a:pPr lvl="1"/>
            <a:r>
              <a:rPr lang="en-US" smtClean="0"/>
              <a:t>Method </a:t>
            </a:r>
            <a:r>
              <a:rPr lang="en-US"/>
              <a:t>of </a:t>
            </a:r>
            <a:r>
              <a:rPr lang="en-US" smtClean="0"/>
              <a:t>communication</a:t>
            </a:r>
            <a:r>
              <a:rPr lang="en-US"/>
              <a:t>, either spoken or written, consisting of the use of words in a structured and conventional way</a:t>
            </a:r>
          </a:p>
          <a:p>
            <a:r>
              <a:rPr lang="en-US" smtClean="0"/>
              <a:t>Note</a:t>
            </a:r>
          </a:p>
          <a:p>
            <a:pPr lvl="1"/>
            <a:r>
              <a:rPr lang="en-US" smtClean="0"/>
              <a:t>Point-of-view: Speaker’s or writer’s</a:t>
            </a:r>
          </a:p>
          <a:p>
            <a:pPr lvl="1"/>
            <a:r>
              <a:rPr lang="en-US" smtClean="0"/>
              <a:t>Content: their thoughts</a:t>
            </a:r>
          </a:p>
        </p:txBody>
      </p:sp>
    </p:spTree>
    <p:extLst>
      <p:ext uri="{BB962C8B-B14F-4D97-AF65-F5344CB8AC3E}">
        <p14:creationId xmlns:p14="http://schemas.microsoft.com/office/powerpoint/2010/main" val="329775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tests </a:t>
            </a:r>
            <a:r>
              <a:rPr lang="en-US" smtClean="0"/>
              <a:t>– </a:t>
            </a:r>
            <a:r>
              <a:rPr lang="en-US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450" y="1524001"/>
            <a:ext cx="8229600" cy="4678362"/>
          </a:xfrm>
        </p:spPr>
        <p:txBody>
          <a:bodyPr/>
          <a:lstStyle/>
          <a:p>
            <a:r>
              <a:rPr lang="en-US" smtClean="0"/>
              <a:t>Go </a:t>
            </a:r>
            <a:r>
              <a:rPr lang="en-US" smtClean="0"/>
              <a:t>/ away</a:t>
            </a:r>
            <a:r>
              <a:rPr lang="en-US" dirty="0" smtClean="0"/>
              <a:t>!</a:t>
            </a:r>
          </a:p>
          <a:p>
            <a:r>
              <a:rPr lang="en-US" smtClean="0"/>
              <a:t>Jim </a:t>
            </a:r>
            <a:r>
              <a:rPr lang="en-US" smtClean="0"/>
              <a:t>/ sold / his </a:t>
            </a:r>
            <a:r>
              <a:rPr lang="en-US" smtClean="0"/>
              <a:t>bicycle </a:t>
            </a:r>
            <a:r>
              <a:rPr lang="en-US" smtClean="0"/>
              <a:t>/ to </a:t>
            </a:r>
            <a:r>
              <a:rPr lang="en-US" dirty="0" smtClean="0"/>
              <a:t>a friend.</a:t>
            </a:r>
          </a:p>
          <a:p>
            <a:r>
              <a:rPr lang="en-US" smtClean="0"/>
              <a:t>Martha </a:t>
            </a:r>
            <a:r>
              <a:rPr lang="en-US" smtClean="0"/>
              <a:t>/ loves / cats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two </a:t>
            </a:r>
            <a:r>
              <a:rPr lang="en-US" smtClean="0"/>
              <a:t>men </a:t>
            </a:r>
            <a:r>
              <a:rPr lang="en-US" smtClean="0"/>
              <a:t>/ were </a:t>
            </a:r>
            <a:r>
              <a:rPr lang="en-US" smtClean="0"/>
              <a:t>fishing </a:t>
            </a:r>
            <a:r>
              <a:rPr lang="en-US" smtClean="0"/>
              <a:t>/ for </a:t>
            </a:r>
            <a:r>
              <a:rPr lang="en-US" smtClean="0"/>
              <a:t>trout </a:t>
            </a:r>
            <a:r>
              <a:rPr lang="en-US" smtClean="0"/>
              <a:t>/ </a:t>
            </a:r>
            <a:r>
              <a:rPr lang="en-US" smtClean="0"/>
              <a:t>in </a:t>
            </a:r>
            <a:r>
              <a:rPr lang="en-US" dirty="0" smtClean="0"/>
              <a:t>the clear </a:t>
            </a:r>
            <a:r>
              <a:rPr lang="en-US" smtClean="0"/>
              <a:t>stream </a:t>
            </a:r>
            <a:r>
              <a:rPr lang="en-US" smtClean="0"/>
              <a:t>/ beside </a:t>
            </a:r>
            <a:r>
              <a:rPr lang="en-US" dirty="0" smtClean="0"/>
              <a:t>the woodman’s cottage.</a:t>
            </a:r>
          </a:p>
          <a:p>
            <a:r>
              <a:rPr lang="en-US" dirty="0" smtClean="0"/>
              <a:t>The </a:t>
            </a:r>
            <a:r>
              <a:rPr lang="en-US" smtClean="0"/>
              <a:t>committee </a:t>
            </a:r>
            <a:r>
              <a:rPr lang="en-US" smtClean="0"/>
              <a:t>/ elected / the </a:t>
            </a:r>
            <a:r>
              <a:rPr lang="en-US" dirty="0" smtClean="0"/>
              <a:t>oldest </a:t>
            </a:r>
            <a:r>
              <a:rPr lang="en-US" smtClean="0"/>
              <a:t>member </a:t>
            </a:r>
            <a:r>
              <a:rPr lang="en-US" smtClean="0"/>
              <a:t>/ president </a:t>
            </a:r>
            <a:r>
              <a:rPr lang="en-US" dirty="0" smtClean="0"/>
              <a:t>for the coming year.</a:t>
            </a:r>
          </a:p>
          <a:p>
            <a:r>
              <a:rPr lang="en-US" dirty="0"/>
              <a:t>Your apple </a:t>
            </a:r>
            <a:r>
              <a:rPr lang="en-US"/>
              <a:t>pie </a:t>
            </a:r>
            <a:r>
              <a:rPr lang="en-US" smtClean="0"/>
              <a:t>/ looks / really </a:t>
            </a:r>
            <a:r>
              <a:rPr lang="en-US" dirty="0"/>
              <a:t>delicious.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5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</a:t>
            </a:r>
            <a:r>
              <a:rPr lang="en-US" dirty="0"/>
              <a:t>tests </a:t>
            </a:r>
            <a:r>
              <a:rPr lang="en-US"/>
              <a:t>– </a:t>
            </a:r>
            <a:r>
              <a:rPr lang="en-US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450" y="1524001"/>
            <a:ext cx="8229600" cy="4678362"/>
          </a:xfrm>
        </p:spPr>
        <p:txBody>
          <a:bodyPr/>
          <a:lstStyle/>
          <a:p>
            <a:r>
              <a:rPr lang="en-US" dirty="0" smtClean="0"/>
              <a:t>Young </a:t>
            </a:r>
            <a:r>
              <a:rPr lang="en-US" smtClean="0"/>
              <a:t>Jim </a:t>
            </a:r>
            <a:r>
              <a:rPr lang="en-US" smtClean="0"/>
              <a:t>/ has </a:t>
            </a:r>
            <a:r>
              <a:rPr lang="en-US" dirty="0" smtClean="0"/>
              <a:t>been looking </a:t>
            </a:r>
            <a:r>
              <a:rPr lang="en-US" smtClean="0"/>
              <a:t>for </a:t>
            </a:r>
            <a:r>
              <a:rPr lang="en-US" smtClean="0"/>
              <a:t>/ tadpoles / in </a:t>
            </a:r>
            <a:r>
              <a:rPr lang="en-US" dirty="0" smtClean="0"/>
              <a:t>the village pond.</a:t>
            </a:r>
          </a:p>
          <a:p>
            <a:r>
              <a:rPr lang="en-US" smtClean="0"/>
              <a:t>She </a:t>
            </a:r>
            <a:r>
              <a:rPr lang="en-US" smtClean="0"/>
              <a:t>/ gave / him / a </a:t>
            </a:r>
            <a:r>
              <a:rPr lang="en-US" dirty="0" smtClean="0"/>
              <a:t>look which betokened the trouble.</a:t>
            </a:r>
          </a:p>
          <a:p>
            <a:r>
              <a:rPr lang="en-US" dirty="0" smtClean="0"/>
              <a:t>Old Mother </a:t>
            </a:r>
            <a:r>
              <a:rPr lang="en-US" smtClean="0"/>
              <a:t>Hubbard </a:t>
            </a:r>
            <a:r>
              <a:rPr lang="en-US" smtClean="0"/>
              <a:t>/ went / to </a:t>
            </a:r>
            <a:r>
              <a:rPr lang="en-US" dirty="0" smtClean="0"/>
              <a:t>the </a:t>
            </a:r>
            <a:r>
              <a:rPr lang="en-US" smtClean="0"/>
              <a:t>cupboard </a:t>
            </a:r>
            <a:r>
              <a:rPr lang="en-US" smtClean="0"/>
              <a:t>/ to </a:t>
            </a:r>
            <a:r>
              <a:rPr lang="en-US" dirty="0" smtClean="0"/>
              <a:t>fetch her poor dog a bone.</a:t>
            </a:r>
          </a:p>
          <a:p>
            <a:r>
              <a:rPr lang="en-US" smtClean="0"/>
              <a:t>When </a:t>
            </a:r>
            <a:r>
              <a:rPr lang="en-US" smtClean="0"/>
              <a:t>/ she / got / there / the </a:t>
            </a:r>
            <a:r>
              <a:rPr lang="en-US" smtClean="0"/>
              <a:t>cupboard </a:t>
            </a:r>
            <a:r>
              <a:rPr lang="en-US" smtClean="0"/>
              <a:t>/ was / bare /, </a:t>
            </a:r>
            <a:r>
              <a:rPr lang="en-US" smtClean="0"/>
              <a:t>and </a:t>
            </a:r>
            <a:r>
              <a:rPr lang="en-US" smtClean="0"/>
              <a:t>/ so / the </a:t>
            </a:r>
            <a:r>
              <a:rPr lang="en-US" dirty="0" smtClean="0"/>
              <a:t>poor </a:t>
            </a:r>
            <a:r>
              <a:rPr lang="en-US" smtClean="0"/>
              <a:t>dog </a:t>
            </a:r>
            <a:r>
              <a:rPr lang="en-US" smtClean="0"/>
              <a:t>/ had / none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2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Any question?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2133600"/>
            <a:ext cx="3819526" cy="3806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12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parts of language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46513696"/>
              </p:ext>
            </p:extLst>
          </p:nvPr>
        </p:nvGraphicFramePr>
        <p:xfrm>
          <a:off x="990600" y="1600200"/>
          <a:ext cx="7162800" cy="477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http://www.personal.rdg.ac.uk/~llsroach/phon2/artic-basics_files/image002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724396"/>
            <a:ext cx="2086130" cy="1532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lingolex.com/phonet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721976"/>
            <a:ext cx="2111374" cy="135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ages.clipartpanda.com/vocabulary-clipart-la_phonics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856970"/>
            <a:ext cx="1740504" cy="107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writingforward.com/wp-content/uploads/2012/07/grammar-rules-subject-verb-agreement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910" y="5316436"/>
            <a:ext cx="2057090" cy="143996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yahwehssong.files.wordpress.com/2010/10/semantics.png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8" y="4561681"/>
            <a:ext cx="1755775" cy="219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16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 parts of language</a:t>
            </a:r>
          </a:p>
        </p:txBody>
      </p:sp>
      <p:sp>
        <p:nvSpPr>
          <p:cNvPr id="3" name="AutoShape 2" descr="http://figures.boundless.com/20283/raw/ls-of-linguistic-structu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figures.boundless.com/20283/raw/ls-of-linguistic-structure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43100" y="1409315"/>
            <a:ext cx="5219700" cy="5232880"/>
            <a:chOff x="2095500" y="1562100"/>
            <a:chExt cx="4914900" cy="4927310"/>
          </a:xfrm>
        </p:grpSpPr>
        <p:sp>
          <p:nvSpPr>
            <p:cNvPr id="7" name="Oval 6"/>
            <p:cNvSpPr/>
            <p:nvPr/>
          </p:nvSpPr>
          <p:spPr>
            <a:xfrm>
              <a:off x="2095500" y="1562100"/>
              <a:ext cx="4914900" cy="4914900"/>
            </a:xfrm>
            <a:prstGeom prst="ellipse">
              <a:avLst/>
            </a:prstGeom>
            <a:solidFill>
              <a:srgbClr val="F6DF7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7232" y="1596242"/>
              <a:ext cx="4893168" cy="4893168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56222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parts of language</a:t>
            </a:r>
          </a:p>
        </p:txBody>
      </p:sp>
      <p:pic>
        <p:nvPicPr>
          <p:cNvPr id="5" name="Picture 4" descr="http://image.slidesharecdn.com/isabelle-nlp-140907045015-phpapp01/95/natural-language-processing-for-the-semantic-web-20-638.jpg?cb=141006550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1"/>
          <a:stretch/>
        </p:blipFill>
        <p:spPr bwMode="auto">
          <a:xfrm>
            <a:off x="152400" y="1447800"/>
            <a:ext cx="8839200" cy="5126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44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parts of language</a:t>
            </a:r>
          </a:p>
        </p:txBody>
      </p:sp>
      <p:pic>
        <p:nvPicPr>
          <p:cNvPr id="4" name="Picture 2" descr="http://pubpages.unh.edu/~jel/images/ling_leve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36914"/>
            <a:ext cx="7315200" cy="522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45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tree diagrams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7200" y="1295400"/>
            <a:ext cx="8229600" cy="5322332"/>
            <a:chOff x="457200" y="1295400"/>
            <a:chExt cx="8229600" cy="5322332"/>
          </a:xfrm>
        </p:grpSpPr>
        <p:sp>
          <p:nvSpPr>
            <p:cNvPr id="2" name="TextBox 1"/>
            <p:cNvSpPr txBox="1"/>
            <p:nvPr/>
          </p:nvSpPr>
          <p:spPr>
            <a:xfrm>
              <a:off x="457200" y="5189587"/>
              <a:ext cx="822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John kicked the ball and Harry caught it.</a:t>
              </a:r>
              <a:endParaRPr lang="en-US" sz="36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572000" y="1295400"/>
              <a:ext cx="685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/>
                <a:t>S</a:t>
              </a:r>
              <a:endParaRPr lang="en-US" sz="36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64328" y="2157443"/>
              <a:ext cx="685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/>
                <a:t>C</a:t>
              </a:r>
              <a:endParaRPr lang="en-US" sz="36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53200" y="2157443"/>
              <a:ext cx="685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/>
                <a:t>C</a:t>
              </a:r>
              <a:endParaRPr lang="en-US" sz="36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71550" y="3214952"/>
              <a:ext cx="685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P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75214" y="3208387"/>
              <a:ext cx="685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P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45329" y="3214952"/>
              <a:ext cx="685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P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43550" y="3208386"/>
              <a:ext cx="685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P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54586" y="3220723"/>
              <a:ext cx="685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96200" y="3214952"/>
              <a:ext cx="685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71550" y="4275187"/>
              <a:ext cx="685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/>
                <a:t>W</a:t>
              </a:r>
              <a:endParaRPr lang="en-US" sz="3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64328" y="4275187"/>
              <a:ext cx="685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/>
                <a:t>W</a:t>
              </a:r>
              <a:endParaRPr lang="en-US" sz="36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0" y="4278708"/>
              <a:ext cx="685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/>
                <a:t>W</a:t>
              </a:r>
              <a:endParaRPr lang="en-US" sz="3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27690" y="4282666"/>
              <a:ext cx="685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/>
                <a:t>W</a:t>
              </a:r>
              <a:endParaRPr lang="en-US" sz="3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43550" y="4275187"/>
              <a:ext cx="685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/>
                <a:t>W</a:t>
              </a:r>
              <a:endParaRPr lang="en-US" sz="36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54586" y="4278707"/>
              <a:ext cx="685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/>
                <a:t>W</a:t>
              </a:r>
              <a:endParaRPr lang="en-US" sz="3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96200" y="4278708"/>
              <a:ext cx="685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/>
                <a:t>W</a:t>
              </a:r>
              <a:endParaRPr lang="en-US" sz="3600" b="1" dirty="0"/>
            </a:p>
          </p:txBody>
        </p:sp>
        <p:cxnSp>
          <p:nvCxnSpPr>
            <p:cNvPr id="22" name="Straight Arrow Connector 21"/>
            <p:cNvCxnSpPr>
              <a:stCxn id="3" idx="2"/>
            </p:cNvCxnSpPr>
            <p:nvPr/>
          </p:nvCxnSpPr>
          <p:spPr>
            <a:xfrm flipH="1">
              <a:off x="2667000" y="1941731"/>
              <a:ext cx="2247900" cy="428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3" idx="2"/>
              <a:endCxn id="8" idx="1"/>
            </p:cNvCxnSpPr>
            <p:nvPr/>
          </p:nvCxnSpPr>
          <p:spPr>
            <a:xfrm>
              <a:off x="4914900" y="1941731"/>
              <a:ext cx="1638300" cy="538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2"/>
              <a:endCxn id="9" idx="0"/>
            </p:cNvCxnSpPr>
            <p:nvPr/>
          </p:nvCxnSpPr>
          <p:spPr>
            <a:xfrm flipH="1">
              <a:off x="1314450" y="2803774"/>
              <a:ext cx="1092778" cy="411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7" idx="2"/>
              <a:endCxn id="10" idx="0"/>
            </p:cNvCxnSpPr>
            <p:nvPr/>
          </p:nvCxnSpPr>
          <p:spPr>
            <a:xfrm>
              <a:off x="2407228" y="2803774"/>
              <a:ext cx="10886" cy="4046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7" idx="2"/>
              <a:endCxn id="11" idx="0"/>
            </p:cNvCxnSpPr>
            <p:nvPr/>
          </p:nvCxnSpPr>
          <p:spPr>
            <a:xfrm>
              <a:off x="2407228" y="2803774"/>
              <a:ext cx="1381001" cy="411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8" idx="2"/>
              <a:endCxn id="12" idx="0"/>
            </p:cNvCxnSpPr>
            <p:nvPr/>
          </p:nvCxnSpPr>
          <p:spPr>
            <a:xfrm flipH="1">
              <a:off x="5886450" y="2803774"/>
              <a:ext cx="1009650" cy="404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8" idx="2"/>
              <a:endCxn id="13" idx="0"/>
            </p:cNvCxnSpPr>
            <p:nvPr/>
          </p:nvCxnSpPr>
          <p:spPr>
            <a:xfrm>
              <a:off x="6896100" y="2803774"/>
              <a:ext cx="201386" cy="4169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8" idx="2"/>
              <a:endCxn id="14" idx="0"/>
            </p:cNvCxnSpPr>
            <p:nvPr/>
          </p:nvCxnSpPr>
          <p:spPr>
            <a:xfrm>
              <a:off x="6896100" y="2803774"/>
              <a:ext cx="1143000" cy="411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9" idx="2"/>
              <a:endCxn id="15" idx="0"/>
            </p:cNvCxnSpPr>
            <p:nvPr/>
          </p:nvCxnSpPr>
          <p:spPr>
            <a:xfrm>
              <a:off x="1314450" y="3861283"/>
              <a:ext cx="0" cy="413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0" idx="2"/>
              <a:endCxn id="16" idx="0"/>
            </p:cNvCxnSpPr>
            <p:nvPr/>
          </p:nvCxnSpPr>
          <p:spPr>
            <a:xfrm flipH="1">
              <a:off x="2407228" y="3854718"/>
              <a:ext cx="10886" cy="4204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1" idx="2"/>
              <a:endCxn id="17" idx="0"/>
            </p:cNvCxnSpPr>
            <p:nvPr/>
          </p:nvCxnSpPr>
          <p:spPr>
            <a:xfrm flipH="1">
              <a:off x="3390900" y="3861283"/>
              <a:ext cx="397329" cy="417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1" idx="2"/>
              <a:endCxn id="18" idx="0"/>
            </p:cNvCxnSpPr>
            <p:nvPr/>
          </p:nvCxnSpPr>
          <p:spPr>
            <a:xfrm>
              <a:off x="3788229" y="3861283"/>
              <a:ext cx="382361" cy="421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2" idx="2"/>
              <a:endCxn id="19" idx="0"/>
            </p:cNvCxnSpPr>
            <p:nvPr/>
          </p:nvCxnSpPr>
          <p:spPr>
            <a:xfrm>
              <a:off x="5886450" y="3854717"/>
              <a:ext cx="0" cy="420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3" idx="2"/>
              <a:endCxn id="20" idx="0"/>
            </p:cNvCxnSpPr>
            <p:nvPr/>
          </p:nvCxnSpPr>
          <p:spPr>
            <a:xfrm>
              <a:off x="7097486" y="3867054"/>
              <a:ext cx="0" cy="411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4" idx="2"/>
              <a:endCxn id="21" idx="0"/>
            </p:cNvCxnSpPr>
            <p:nvPr/>
          </p:nvCxnSpPr>
          <p:spPr>
            <a:xfrm>
              <a:off x="8039100" y="3861283"/>
              <a:ext cx="0" cy="417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3" idx="2"/>
            </p:cNvCxnSpPr>
            <p:nvPr/>
          </p:nvCxnSpPr>
          <p:spPr>
            <a:xfrm>
              <a:off x="4914900" y="1941731"/>
              <a:ext cx="0" cy="34002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064328" y="6248400"/>
              <a:ext cx="501534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</a:rPr>
                <a:t>S</a:t>
              </a:r>
              <a:r>
                <a:rPr lang="en-US" dirty="0" smtClean="0"/>
                <a:t>: Sentence    </a:t>
              </a:r>
              <a:r>
                <a:rPr lang="en-US" b="1" dirty="0" smtClean="0">
                  <a:solidFill>
                    <a:srgbClr val="FFFF00"/>
                  </a:solidFill>
                </a:rPr>
                <a:t>C</a:t>
              </a:r>
              <a:r>
                <a:rPr lang="en-US" dirty="0" smtClean="0"/>
                <a:t>: Clause     </a:t>
              </a:r>
              <a:r>
                <a:rPr lang="en-US" b="1" dirty="0" smtClean="0">
                  <a:solidFill>
                    <a:srgbClr val="FFFF00"/>
                  </a:solidFill>
                </a:rPr>
                <a:t>P</a:t>
              </a:r>
              <a:r>
                <a:rPr lang="en-US" dirty="0" smtClean="0"/>
                <a:t>: Phrase    </a:t>
              </a:r>
              <a:r>
                <a:rPr lang="en-US" b="1" dirty="0" smtClean="0">
                  <a:solidFill>
                    <a:srgbClr val="FFFF00"/>
                  </a:solidFill>
                </a:rPr>
                <a:t>W</a:t>
              </a:r>
              <a:r>
                <a:rPr lang="en-US" dirty="0" smtClean="0"/>
                <a:t>: Word</a:t>
              </a:r>
              <a:endParaRPr lang="en-US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1295400" y="4843896"/>
              <a:ext cx="0" cy="413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2409700" y="4843896"/>
              <a:ext cx="0" cy="413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352800" y="4843896"/>
              <a:ext cx="0" cy="413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191000" y="4843896"/>
              <a:ext cx="0" cy="413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903025" y="4843896"/>
              <a:ext cx="0" cy="413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7086600" y="4843896"/>
              <a:ext cx="0" cy="413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8036625" y="4843896"/>
              <a:ext cx="0" cy="413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347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tree diagrams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5189587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The old lady has been anxious about her car.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191000" y="12954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S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91000" y="2332132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C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47800" y="3208386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45329" y="3214952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54586" y="3220723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4275187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W</a:t>
            </a:r>
            <a:endParaRPr lang="en-US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284638" y="4275187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W</a:t>
            </a:r>
            <a:endParaRPr lang="en-US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133600" y="4278708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W</a:t>
            </a:r>
            <a:endParaRPr lang="en-US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819400" y="4282666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W</a:t>
            </a:r>
            <a:endParaRPr lang="en-US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248400" y="4275187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W</a:t>
            </a:r>
            <a:endParaRPr lang="en-US" sz="3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211786" y="4278707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W</a:t>
            </a:r>
            <a:endParaRPr 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001000" y="4278708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W</a:t>
            </a:r>
            <a:endParaRPr lang="en-US" sz="3600" b="1" dirty="0"/>
          </a:p>
        </p:txBody>
      </p:sp>
      <p:cxnSp>
        <p:nvCxnSpPr>
          <p:cNvPr id="24" name="Straight Arrow Connector 23"/>
          <p:cNvCxnSpPr>
            <a:stCxn id="3" idx="2"/>
            <a:endCxn id="8" idx="0"/>
          </p:cNvCxnSpPr>
          <p:nvPr/>
        </p:nvCxnSpPr>
        <p:spPr>
          <a:xfrm>
            <a:off x="4533900" y="1941731"/>
            <a:ext cx="0" cy="39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7" idx="0"/>
          </p:cNvCxnSpPr>
          <p:nvPr/>
        </p:nvCxnSpPr>
        <p:spPr>
          <a:xfrm>
            <a:off x="1790700" y="3854717"/>
            <a:ext cx="685800" cy="423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10" idx="3"/>
          </p:cNvCxnSpPr>
          <p:nvPr/>
        </p:nvCxnSpPr>
        <p:spPr>
          <a:xfrm flipH="1">
            <a:off x="2133600" y="2978463"/>
            <a:ext cx="2400300" cy="55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</p:cNvCxnSpPr>
          <p:nvPr/>
        </p:nvCxnSpPr>
        <p:spPr>
          <a:xfrm flipH="1">
            <a:off x="3932464" y="2978463"/>
            <a:ext cx="601436" cy="450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13" idx="1"/>
          </p:cNvCxnSpPr>
          <p:nvPr/>
        </p:nvCxnSpPr>
        <p:spPr>
          <a:xfrm>
            <a:off x="4533900" y="2978463"/>
            <a:ext cx="2220686" cy="565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2"/>
            <a:endCxn id="19" idx="0"/>
          </p:cNvCxnSpPr>
          <p:nvPr/>
        </p:nvCxnSpPr>
        <p:spPr>
          <a:xfrm flipH="1">
            <a:off x="6591300" y="3867054"/>
            <a:ext cx="506186" cy="40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2"/>
            <a:endCxn id="15" idx="0"/>
          </p:cNvCxnSpPr>
          <p:nvPr/>
        </p:nvCxnSpPr>
        <p:spPr>
          <a:xfrm flipH="1">
            <a:off x="876300" y="3854717"/>
            <a:ext cx="914400" cy="42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  <a:endCxn id="16" idx="0"/>
          </p:cNvCxnSpPr>
          <p:nvPr/>
        </p:nvCxnSpPr>
        <p:spPr>
          <a:xfrm flipH="1">
            <a:off x="1627538" y="3854717"/>
            <a:ext cx="163162" cy="42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2"/>
            <a:endCxn id="53" idx="0"/>
          </p:cNvCxnSpPr>
          <p:nvPr/>
        </p:nvCxnSpPr>
        <p:spPr>
          <a:xfrm>
            <a:off x="3788229" y="3861283"/>
            <a:ext cx="288471" cy="421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2"/>
            <a:endCxn id="18" idx="0"/>
          </p:cNvCxnSpPr>
          <p:nvPr/>
        </p:nvCxnSpPr>
        <p:spPr>
          <a:xfrm flipH="1">
            <a:off x="3162300" y="3861283"/>
            <a:ext cx="625929" cy="421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3" idx="2"/>
            <a:endCxn id="56" idx="0"/>
          </p:cNvCxnSpPr>
          <p:nvPr/>
        </p:nvCxnSpPr>
        <p:spPr>
          <a:xfrm flipH="1">
            <a:off x="5295900" y="3867054"/>
            <a:ext cx="1801586" cy="41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2"/>
            <a:endCxn id="20" idx="0"/>
          </p:cNvCxnSpPr>
          <p:nvPr/>
        </p:nvCxnSpPr>
        <p:spPr>
          <a:xfrm>
            <a:off x="7097486" y="3867054"/>
            <a:ext cx="457200" cy="411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3" idx="2"/>
            <a:endCxn id="21" idx="0"/>
          </p:cNvCxnSpPr>
          <p:nvPr/>
        </p:nvCxnSpPr>
        <p:spPr>
          <a:xfrm>
            <a:off x="7097486" y="3867054"/>
            <a:ext cx="1246414" cy="41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064328" y="6248400"/>
            <a:ext cx="501534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S</a:t>
            </a:r>
            <a:r>
              <a:rPr lang="en-US" dirty="0" smtClean="0"/>
              <a:t>: Sentence    </a:t>
            </a:r>
            <a:r>
              <a:rPr lang="en-US" b="1" dirty="0" smtClean="0">
                <a:solidFill>
                  <a:srgbClr val="FFFF00"/>
                </a:solidFill>
              </a:rPr>
              <a:t>C</a:t>
            </a:r>
            <a:r>
              <a:rPr lang="en-US" dirty="0" smtClean="0"/>
              <a:t>: Clause     </a:t>
            </a:r>
            <a:r>
              <a:rPr lang="en-US" b="1" dirty="0" smtClean="0">
                <a:solidFill>
                  <a:srgbClr val="FFFF00"/>
                </a:solidFill>
              </a:rPr>
              <a:t>P</a:t>
            </a:r>
            <a:r>
              <a:rPr lang="en-US" dirty="0" smtClean="0"/>
              <a:t>: Phrase    </a:t>
            </a:r>
            <a:r>
              <a:rPr lang="en-US" b="1" dirty="0" smtClean="0">
                <a:solidFill>
                  <a:srgbClr val="FFFF00"/>
                </a:solidFill>
              </a:rPr>
              <a:t>W</a:t>
            </a:r>
            <a:r>
              <a:rPr lang="en-US" dirty="0" smtClean="0"/>
              <a:t>: Word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57250" y="4843896"/>
            <a:ext cx="0" cy="41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630010" y="4843896"/>
            <a:ext cx="0" cy="41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438400" y="4843896"/>
            <a:ext cx="0" cy="41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182710" y="4843896"/>
            <a:ext cx="0" cy="41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607875" y="4843896"/>
            <a:ext cx="0" cy="41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543800" y="4843896"/>
            <a:ext cx="0" cy="41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341425" y="4843896"/>
            <a:ext cx="0" cy="41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733800" y="4282666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W</a:t>
            </a:r>
            <a:endParaRPr lang="en-US" sz="3600" b="1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097110" y="4843896"/>
            <a:ext cx="0" cy="41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953000" y="4282666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W</a:t>
            </a:r>
            <a:endParaRPr lang="en-US" sz="3600" b="1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316310" y="4843896"/>
            <a:ext cx="0" cy="41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15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tests – Build tree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450" y="1524001"/>
            <a:ext cx="8229600" cy="4678362"/>
          </a:xfrm>
        </p:spPr>
        <p:txBody>
          <a:bodyPr/>
          <a:lstStyle/>
          <a:p>
            <a:r>
              <a:rPr lang="en-US" dirty="0" smtClean="0"/>
              <a:t>Go away!</a:t>
            </a:r>
          </a:p>
          <a:p>
            <a:r>
              <a:rPr lang="en-US" dirty="0" smtClean="0"/>
              <a:t>Jim sold his bicycle to a friend.</a:t>
            </a:r>
          </a:p>
          <a:p>
            <a:r>
              <a:rPr lang="en-US" dirty="0" smtClean="0"/>
              <a:t>Martha loves cats.</a:t>
            </a:r>
          </a:p>
          <a:p>
            <a:r>
              <a:rPr lang="en-US" dirty="0" smtClean="0"/>
              <a:t>The two men were fishing for trout in the clear stream beside the woodman’s cottage.</a:t>
            </a:r>
          </a:p>
          <a:p>
            <a:r>
              <a:rPr lang="en-US" dirty="0" smtClean="0"/>
              <a:t>The committee elected the oldest member president for the coming year.</a:t>
            </a:r>
          </a:p>
          <a:p>
            <a:r>
              <a:rPr lang="en-US" dirty="0"/>
              <a:t>Your apple pie looks really delicious.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04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</a:t>
            </a:r>
            <a:r>
              <a:rPr lang="en-US" dirty="0"/>
              <a:t>tests – Build tree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450" y="1524001"/>
            <a:ext cx="8229600" cy="4678362"/>
          </a:xfrm>
        </p:spPr>
        <p:txBody>
          <a:bodyPr/>
          <a:lstStyle/>
          <a:p>
            <a:r>
              <a:rPr lang="en-US" dirty="0" smtClean="0"/>
              <a:t>Young Jim has been looking for tadpoles in the village pond.</a:t>
            </a:r>
          </a:p>
          <a:p>
            <a:r>
              <a:rPr lang="en-US" dirty="0" smtClean="0"/>
              <a:t>She gave him a look which betokened the trouble.</a:t>
            </a:r>
          </a:p>
          <a:p>
            <a:r>
              <a:rPr lang="en-US" dirty="0" smtClean="0"/>
              <a:t>Old Mother Hubbard went to the cupboard to fetch her poor dog a bone.</a:t>
            </a:r>
          </a:p>
          <a:p>
            <a:r>
              <a:rPr lang="en-US" dirty="0" smtClean="0"/>
              <a:t>When she got there the cupboard was bare, and so the poor dog had none.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9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53970</TotalTime>
  <Words>412</Words>
  <Application>Microsoft Office PowerPoint</Application>
  <PresentationFormat>On-screen Show (4:3)</PresentationFormat>
  <Paragraphs>81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Overview of language</vt:lpstr>
      <vt:lpstr>3 parts of language</vt:lpstr>
      <vt:lpstr>3 parts of language</vt:lpstr>
      <vt:lpstr>3 parts of language</vt:lpstr>
      <vt:lpstr>3 parts of language</vt:lpstr>
      <vt:lpstr>Sample tree diagrams</vt:lpstr>
      <vt:lpstr>Sample tree diagrams</vt:lpstr>
      <vt:lpstr>Small tests – Build tree diagrams</vt:lpstr>
      <vt:lpstr>Small tests – Build tree diagrams</vt:lpstr>
      <vt:lpstr>Small tests – Hints</vt:lpstr>
      <vt:lpstr>Small tests – Hints</vt:lpstr>
      <vt:lpstr>Any question?</vt:lpstr>
    </vt:vector>
  </TitlesOfParts>
  <Company>106/5A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HUNGVT</dc:creator>
  <cp:lastModifiedBy>Hung</cp:lastModifiedBy>
  <cp:revision>3450</cp:revision>
  <dcterms:created xsi:type="dcterms:W3CDTF">2009-02-10T14:11:16Z</dcterms:created>
  <dcterms:modified xsi:type="dcterms:W3CDTF">2015-05-09T08:00:31Z</dcterms:modified>
</cp:coreProperties>
</file>