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88" r:id="rId3"/>
    <p:sldId id="371" r:id="rId4"/>
    <p:sldId id="349" r:id="rId5"/>
    <p:sldId id="350" r:id="rId6"/>
    <p:sldId id="354" r:id="rId7"/>
    <p:sldId id="362" r:id="rId8"/>
    <p:sldId id="355" r:id="rId9"/>
    <p:sldId id="357" r:id="rId10"/>
    <p:sldId id="359" r:id="rId11"/>
    <p:sldId id="356" r:id="rId12"/>
    <p:sldId id="372" r:id="rId13"/>
    <p:sldId id="351" r:id="rId14"/>
    <p:sldId id="358" r:id="rId15"/>
    <p:sldId id="373" r:id="rId16"/>
    <p:sldId id="367" r:id="rId17"/>
    <p:sldId id="360" r:id="rId18"/>
    <p:sldId id="374" r:id="rId19"/>
    <p:sldId id="375" r:id="rId20"/>
    <p:sldId id="352" r:id="rId21"/>
    <p:sldId id="348" r:id="rId22"/>
    <p:sldId id="376" r:id="rId23"/>
    <p:sldId id="257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25/06/2011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microsoft.com/office/2007/relationships/hdphoto" Target="../media/hdphoto10.wdp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test.com/" TargetMode="External"/><Relationship Id="rId2" Type="http://schemas.openxmlformats.org/officeDocument/2006/relationships/hyperlink" Target="http://www.caniu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indmebyip.com/litmu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html5.com/" TargetMode="External"/><Relationship Id="rId2" Type="http://schemas.openxmlformats.org/officeDocument/2006/relationships/hyperlink" Target="http://www.apple.com/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websocket.org/" TargetMode="External"/><Relationship Id="rId5" Type="http://schemas.openxmlformats.org/officeDocument/2006/relationships/hyperlink" Target="http://www.benjoffe.com/code/" TargetMode="External"/><Relationship Id="rId4" Type="http://schemas.openxmlformats.org/officeDocument/2006/relationships/hyperlink" Target="http://html5demo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ml5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</a:t>
            </a:r>
            <a:r>
              <a:rPr lang="en-US" dirty="0" smtClean="0"/>
              <a:t> </a:t>
            </a:r>
            <a:r>
              <a:rPr lang="en-US" smtClean="0"/>
              <a:t>to 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3400"/>
            <a:ext cx="4324350" cy="43243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embedded markups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9" y="3238924"/>
            <a:ext cx="3528722" cy="697242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3126"/>
            <a:ext cx="4819650" cy="15240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35" y="2078086"/>
            <a:ext cx="3465048" cy="1858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3851832" cy="960832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Bent-Up Arrow 7"/>
          <p:cNvSpPr/>
          <p:nvPr/>
        </p:nvSpPr>
        <p:spPr>
          <a:xfrm flipV="1">
            <a:off x="5168838" y="1676399"/>
            <a:ext cx="533400" cy="40168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4" y="5770276"/>
            <a:ext cx="6248246" cy="93532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63" y="4648200"/>
            <a:ext cx="5543920" cy="977838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30326"/>
            <a:ext cx="7008812" cy="3675274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027"/>
            <a:ext cx="4792664" cy="154752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Bent-Up Arrow 1"/>
          <p:cNvSpPr/>
          <p:nvPr/>
        </p:nvSpPr>
        <p:spPr>
          <a:xfrm flipV="1">
            <a:off x="5105400" y="2442245"/>
            <a:ext cx="533400" cy="529555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638300"/>
            <a:ext cx="8789987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3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new HTML5 APIs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9" y="2013065"/>
            <a:ext cx="8229600" cy="389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8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475413" cy="10096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599"/>
            <a:ext cx="4933950" cy="38576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85544"/>
            <a:ext cx="2628900" cy="311573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34000" y="3886200"/>
            <a:ext cx="533400" cy="2286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177563" y="2509237"/>
            <a:ext cx="370273" cy="2286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236"/>
            <a:ext cx="5907088" cy="433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7" y="2838450"/>
            <a:ext cx="5048250" cy="27527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7" y="1752600"/>
            <a:ext cx="7008813" cy="4762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53000"/>
            <a:ext cx="7866063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704975"/>
            <a:ext cx="6181725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581887" cy="330601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4267200"/>
            <a:ext cx="2667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FF00"/>
                </a:solidFill>
              </a:rPr>
              <a:t>Where does location info come from?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GPS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Wi-Fi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Cell phone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User-defined</a:t>
            </a:r>
          </a:p>
          <a:p>
            <a:r>
              <a:rPr lang="en-US" sz="1200" b="1" dirty="0" smtClean="0">
                <a:solidFill>
                  <a:srgbClr val="FFFF00"/>
                </a:solidFill>
              </a:rPr>
              <a:t>Position requests: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One-shot position request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Repeated position updates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66563"/>
            <a:ext cx="5000625" cy="862437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002873"/>
            <a:ext cx="5000625" cy="1626527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696200" y="3429000"/>
            <a:ext cx="0" cy="2209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29" idx="3"/>
          </p:cNvCxnSpPr>
          <p:nvPr/>
        </p:nvCxnSpPr>
        <p:spPr>
          <a:xfrm flipH="1" flipV="1">
            <a:off x="5229224" y="5816137"/>
            <a:ext cx="1019176" cy="5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2179887"/>
            <a:ext cx="457200" cy="4408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4448"/>
            <a:ext cx="5595936" cy="5249552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35853"/>
            <a:ext cx="4359989" cy="1493147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733800" y="3429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5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WebStorage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476375"/>
            <a:ext cx="601027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9290"/>
            <a:ext cx="7466012" cy="304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 rot="1298659">
            <a:off x="1813328" y="2796343"/>
            <a:ext cx="236677" cy="1792466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2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HTML5 basics with some cool demos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Browsers’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www.caniuse.com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www.html5test.com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http://www.findmebyip.com/litmus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Apple (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 </a:t>
            </a:r>
          </a:p>
          <a:p>
            <a:r>
              <a:rPr lang="en-US" dirty="0">
                <a:hlinkClick r:id="rId3"/>
              </a:rPr>
              <a:t>http://prohtml5.com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http://html5demos.com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http://www.benjoffe.com/code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Chat demo (</a:t>
            </a:r>
            <a:r>
              <a:rPr lang="en-US" dirty="0">
                <a:hlinkClick r:id="rId6"/>
              </a:rPr>
              <a:t>http://jwebsocket.org/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5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 HTML5 Programming</a:t>
            </a:r>
            <a:r>
              <a:rPr lang="en-US" dirty="0" smtClean="0"/>
              <a:t>, </a:t>
            </a:r>
            <a:r>
              <a:rPr lang="en-US" i="1" dirty="0" smtClean="0"/>
              <a:t>by Peter Lubbers – Brian Albers – Frank </a:t>
            </a:r>
            <a:r>
              <a:rPr lang="en-US" i="1" dirty="0" err="1" smtClean="0"/>
              <a:t>Salim</a:t>
            </a:r>
            <a:r>
              <a:rPr lang="en-US" dirty="0" smtClean="0"/>
              <a:t>, </a:t>
            </a:r>
            <a:r>
              <a:rPr lang="en-US" b="1" dirty="0" err="1" smtClean="0"/>
              <a:t>Apress</a:t>
            </a:r>
            <a:endParaRPr lang="en-US" b="1" dirty="0" smtClean="0"/>
          </a:p>
          <a:p>
            <a:r>
              <a:rPr lang="en-US" dirty="0">
                <a:hlinkClick r:id="rId2"/>
              </a:rPr>
              <a:t>http://www.tutorialspoint.com/html5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714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HTML</a:t>
            </a:r>
            <a:endParaRPr lang="en-US" dirty="0"/>
          </a:p>
        </p:txBody>
      </p:sp>
      <p:pic>
        <p:nvPicPr>
          <p:cNvPr id="1026" name="Picture 2" descr="http://www.longpat.ie/wp-content/uploads/2011/01/html5.091909.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2100"/>
            <a:ext cx="6553200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3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6" y="1934470"/>
            <a:ext cx="7643868" cy="4009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6" y="2057400"/>
            <a:ext cx="8521404" cy="385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8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</a:t>
            </a:r>
            <a:r>
              <a:rPr lang="en-US" b="1" dirty="0" smtClean="0">
                <a:solidFill>
                  <a:srgbClr val="0070C0"/>
                </a:solidFill>
              </a:rPr>
              <a:t>DOCTYPE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charset</a:t>
            </a:r>
          </a:p>
          <a:p>
            <a:r>
              <a:rPr lang="en-US" dirty="0" smtClean="0"/>
              <a:t>Many new semantic and embedded markups: </a:t>
            </a:r>
            <a:r>
              <a:rPr lang="en-US" b="1" dirty="0" smtClean="0">
                <a:solidFill>
                  <a:srgbClr val="0070C0"/>
                </a:solidFill>
              </a:rPr>
              <a:t>header, footer, section, article, aside, </a:t>
            </a:r>
            <a:r>
              <a:rPr lang="en-US" b="1" dirty="0" err="1" smtClean="0">
                <a:solidFill>
                  <a:srgbClr val="0070C0"/>
                </a:solidFill>
              </a:rPr>
              <a:t>nav</a:t>
            </a:r>
            <a:r>
              <a:rPr lang="en-US" b="1" dirty="0" smtClean="0">
                <a:solidFill>
                  <a:srgbClr val="0070C0"/>
                </a:solidFill>
              </a:rPr>
              <a:t>, audio, video, canvas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New selectors API</a:t>
            </a:r>
          </a:p>
          <a:p>
            <a:r>
              <a:rPr lang="en-US" dirty="0" smtClean="0"/>
              <a:t>Support for JSON</a:t>
            </a:r>
          </a:p>
          <a:p>
            <a:r>
              <a:rPr lang="en-US" dirty="0" smtClean="0"/>
              <a:t>New APIs for graphics, communication, etc.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Many elements that perform inline styling, such as </a:t>
            </a:r>
            <a:r>
              <a:rPr lang="en-US" b="1" dirty="0" smtClean="0">
                <a:solidFill>
                  <a:srgbClr val="0070C0"/>
                </a:solidFill>
              </a:rPr>
              <a:t>big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center, font, </a:t>
            </a:r>
            <a:r>
              <a:rPr lang="en-US" b="1" dirty="0" err="1" smtClean="0">
                <a:solidFill>
                  <a:srgbClr val="0070C0"/>
                </a:solidFill>
              </a:rPr>
              <a:t>basefont</a:t>
            </a:r>
            <a:r>
              <a:rPr lang="en-US" dirty="0" smtClean="0"/>
              <a:t>, etc. </a:t>
            </a:r>
            <a:r>
              <a:rPr lang="en-US" dirty="0" smtClean="0">
                <a:sym typeface="Wingdings" pitchFamily="2" charset="2"/>
              </a:rPr>
              <a:t> use CSS instead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832" y="1371600"/>
            <a:ext cx="4180368" cy="5118501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4610100" cy="1990724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771900" cy="2474302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4" y="1255308"/>
            <a:ext cx="5369336" cy="3011892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Semantic Markups</a:t>
            </a:r>
            <a:endParaRPr lang="en-US" dirty="0"/>
          </a:p>
        </p:txBody>
      </p:sp>
      <p:cxnSp>
        <p:nvCxnSpPr>
          <p:cNvPr id="6" name="Straight Arrow Connector 5"/>
          <p:cNvCxnSpPr>
            <a:stCxn id="9" idx="5"/>
          </p:cNvCxnSpPr>
          <p:nvPr/>
        </p:nvCxnSpPr>
        <p:spPr>
          <a:xfrm>
            <a:off x="1213512" y="4150732"/>
            <a:ext cx="2197820" cy="451102"/>
          </a:xfrm>
          <a:prstGeom prst="straightConnector1">
            <a:avLst/>
          </a:prstGeom>
          <a:ln w="76200" cap="rnd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8064" y="3916034"/>
            <a:ext cx="838200" cy="27496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44010"/>
            <a:ext cx="5049160" cy="2622442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Semantic Markups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46863" cy="521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7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16929</TotalTime>
  <Words>220</Words>
  <Application>Microsoft Office PowerPoint</Application>
  <PresentationFormat>On-screen Show (4:3)</PresentationFormat>
  <Paragraphs>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 to html5</vt:lpstr>
      <vt:lpstr>Goals</vt:lpstr>
      <vt:lpstr>History of HTML</vt:lpstr>
      <vt:lpstr>What is HTML5?</vt:lpstr>
      <vt:lpstr>Design principles</vt:lpstr>
      <vt:lpstr>What’s new in HTML5?</vt:lpstr>
      <vt:lpstr>Quick examples</vt:lpstr>
      <vt:lpstr>New Semantic Markups</vt:lpstr>
      <vt:lpstr>New Semantic Markups (cont.)</vt:lpstr>
      <vt:lpstr>New embedded markups</vt:lpstr>
      <vt:lpstr>New Selector API</vt:lpstr>
      <vt:lpstr>New Form API</vt:lpstr>
      <vt:lpstr>Other new HTML5 APIs</vt:lpstr>
      <vt:lpstr>Canvas</vt:lpstr>
      <vt:lpstr>Communication</vt:lpstr>
      <vt:lpstr>WebSocket</vt:lpstr>
      <vt:lpstr>Geolocation</vt:lpstr>
      <vt:lpstr>WebWorker</vt:lpstr>
      <vt:lpstr>WebStorage</vt:lpstr>
      <vt:lpstr>Browsers’ tests</vt:lpstr>
      <vt:lpstr>Showcases</vt:lpstr>
      <vt:lpstr>HTML5 Future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mycomputer</cp:lastModifiedBy>
  <cp:revision>1506</cp:revision>
  <dcterms:created xsi:type="dcterms:W3CDTF">2009-02-10T14:11:16Z</dcterms:created>
  <dcterms:modified xsi:type="dcterms:W3CDTF">2011-06-25T07:37:47Z</dcterms:modified>
</cp:coreProperties>
</file>