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8" r:id="rId10"/>
    <p:sldId id="267" r:id="rId11"/>
    <p:sldId id="269" r:id="rId12"/>
    <p:sldId id="264" r:id="rId13"/>
    <p:sldId id="263" r:id="rId14"/>
    <p:sldId id="265" r:id="rId15"/>
    <p:sldId id="270" r:id="rId16"/>
  </p:sldIdLst>
  <p:sldSz cx="9144000" cy="6858000" type="screen4x3"/>
  <p:notesSz cx="6645275" cy="97774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6" autoAdjust="0"/>
    <p:restoredTop sz="94660"/>
  </p:normalViewPr>
  <p:slideViewPr>
    <p:cSldViewPr>
      <p:cViewPr varScale="1">
        <p:scale>
          <a:sx n="81" d="100"/>
          <a:sy n="81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016" y="-102"/>
      </p:cViewPr>
      <p:guideLst>
        <p:guide orient="horz" pos="308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BE8C3-528E-4E78-AE0B-6ED17ACC33C6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</dgm:pt>
    <dgm:pt modelId="{5A703BDD-5044-4920-8A1A-5AD4FF7E8AE1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2642020C-5DF4-4CA4-AFB2-C812248D7DB7}" type="parTrans" cxnId="{42295CF1-F842-4705-B7C3-82728AA25ED1}">
      <dgm:prSet/>
      <dgm:spPr/>
      <dgm:t>
        <a:bodyPr/>
        <a:lstStyle/>
        <a:p>
          <a:endParaRPr lang="en-US"/>
        </a:p>
      </dgm:t>
    </dgm:pt>
    <dgm:pt modelId="{86F5A1F9-C0AA-4A9D-90FC-D103A26B41C5}" type="sibTrans" cxnId="{42295CF1-F842-4705-B7C3-82728AA25ED1}">
      <dgm:prSet/>
      <dgm:spPr/>
      <dgm:t>
        <a:bodyPr/>
        <a:lstStyle/>
        <a:p>
          <a:endParaRPr lang="en-US"/>
        </a:p>
      </dgm:t>
    </dgm:pt>
    <dgm:pt modelId="{CF7D6BBA-2171-48E4-8A0E-CBDFA0FC8D07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F9DC3CA2-D375-47A7-AB87-CEB1358FED7D}" type="parTrans" cxnId="{7AD42A9E-CD61-41FE-843C-90BD309767CC}">
      <dgm:prSet/>
      <dgm:spPr/>
      <dgm:t>
        <a:bodyPr/>
        <a:lstStyle/>
        <a:p>
          <a:endParaRPr lang="en-US"/>
        </a:p>
      </dgm:t>
    </dgm:pt>
    <dgm:pt modelId="{E7337601-1A2C-4A3B-A3C2-7E9BD02B7594}" type="sibTrans" cxnId="{7AD42A9E-CD61-41FE-843C-90BD309767CC}">
      <dgm:prSet/>
      <dgm:spPr/>
      <dgm:t>
        <a:bodyPr/>
        <a:lstStyle/>
        <a:p>
          <a:endParaRPr lang="en-US"/>
        </a:p>
      </dgm:t>
    </dgm:pt>
    <dgm:pt modelId="{51D018A1-AD65-41AF-9AD4-C6F1AD7FA3B8}">
      <dgm:prSet phldrT="[Text]"/>
      <dgm:spPr/>
      <dgm:t>
        <a:bodyPr/>
        <a:lstStyle/>
        <a:p>
          <a:r>
            <a:rPr lang="en-US" dirty="0" smtClean="0"/>
            <a:t>Inheritance</a:t>
          </a:r>
          <a:endParaRPr lang="en-US" dirty="0"/>
        </a:p>
      </dgm:t>
    </dgm:pt>
    <dgm:pt modelId="{EC42D836-280C-4372-8D4C-1F9E488FC1F7}" type="parTrans" cxnId="{0C267B23-9B10-4D59-870F-64EA0A44136B}">
      <dgm:prSet/>
      <dgm:spPr/>
      <dgm:t>
        <a:bodyPr/>
        <a:lstStyle/>
        <a:p>
          <a:endParaRPr lang="en-US"/>
        </a:p>
      </dgm:t>
    </dgm:pt>
    <dgm:pt modelId="{83215A60-5492-4E65-B3B7-8D4495B36357}" type="sibTrans" cxnId="{0C267B23-9B10-4D59-870F-64EA0A44136B}">
      <dgm:prSet/>
      <dgm:spPr/>
      <dgm:t>
        <a:bodyPr/>
        <a:lstStyle/>
        <a:p>
          <a:endParaRPr lang="en-US"/>
        </a:p>
      </dgm:t>
    </dgm:pt>
    <dgm:pt modelId="{9DDDBC32-6A47-472C-8478-0DCB4C072402}">
      <dgm:prSet phldrT="[Text]"/>
      <dgm:spPr/>
      <dgm:t>
        <a:bodyPr/>
        <a:lstStyle/>
        <a:p>
          <a:r>
            <a:rPr lang="en-US" dirty="0" smtClean="0"/>
            <a:t>Package</a:t>
          </a:r>
          <a:endParaRPr lang="en-US" dirty="0"/>
        </a:p>
      </dgm:t>
    </dgm:pt>
    <dgm:pt modelId="{9C6C7E35-35CA-427C-A88F-3A6385805825}" type="parTrans" cxnId="{C02B17B3-AA7E-4825-B11D-98E5011E67FC}">
      <dgm:prSet/>
      <dgm:spPr/>
      <dgm:t>
        <a:bodyPr/>
        <a:lstStyle/>
        <a:p>
          <a:endParaRPr lang="en-US"/>
        </a:p>
      </dgm:t>
    </dgm:pt>
    <dgm:pt modelId="{0821EFB5-CA7D-4851-94FA-7B1CF1D6EEAD}" type="sibTrans" cxnId="{C02B17B3-AA7E-4825-B11D-98E5011E67FC}">
      <dgm:prSet/>
      <dgm:spPr/>
      <dgm:t>
        <a:bodyPr/>
        <a:lstStyle/>
        <a:p>
          <a:endParaRPr lang="en-US"/>
        </a:p>
      </dgm:t>
    </dgm:pt>
    <dgm:pt modelId="{FD667D3D-9444-4FAD-ACCF-1ED90A7DF048}">
      <dgm:prSet phldrT="[Text]"/>
      <dgm:spPr/>
      <dgm:t>
        <a:bodyPr/>
        <a:lstStyle/>
        <a:p>
          <a:r>
            <a:rPr lang="en-US" dirty="0" smtClean="0"/>
            <a:t>Interface</a:t>
          </a:r>
          <a:endParaRPr lang="en-US" dirty="0"/>
        </a:p>
      </dgm:t>
    </dgm:pt>
    <dgm:pt modelId="{3E11DDE9-AC5C-42BD-872E-F18B213EA3D6}" type="parTrans" cxnId="{EEEE52C5-FA60-4688-B440-3059AC21F5A2}">
      <dgm:prSet/>
      <dgm:spPr/>
      <dgm:t>
        <a:bodyPr/>
        <a:lstStyle/>
        <a:p>
          <a:endParaRPr lang="en-US"/>
        </a:p>
      </dgm:t>
    </dgm:pt>
    <dgm:pt modelId="{12582B82-445A-4DAA-A07E-73A32BECB2A2}" type="sibTrans" cxnId="{EEEE52C5-FA60-4688-B440-3059AC21F5A2}">
      <dgm:prSet/>
      <dgm:spPr/>
      <dgm:t>
        <a:bodyPr/>
        <a:lstStyle/>
        <a:p>
          <a:endParaRPr lang="en-US"/>
        </a:p>
      </dgm:t>
    </dgm:pt>
    <dgm:pt modelId="{54ACECB4-1447-48BB-AECE-C5243703DCE3}">
      <dgm:prSet/>
      <dgm:spPr/>
      <dgm:t>
        <a:bodyPr/>
        <a:lstStyle/>
        <a:p>
          <a:r>
            <a:rPr lang="en-US" dirty="0" smtClean="0"/>
            <a:t>Inheritance provides a powerful and natural mechanism for organizing and structuring your software. </a:t>
          </a:r>
          <a:endParaRPr lang="en-US" dirty="0"/>
        </a:p>
      </dgm:t>
    </dgm:pt>
    <dgm:pt modelId="{D04A4DFD-1DD6-4D70-A3AA-348CA45DC1B0}" type="parTrans" cxnId="{DDAF03D6-D92E-4C88-8EDC-DB56FF844200}">
      <dgm:prSet/>
      <dgm:spPr/>
      <dgm:t>
        <a:bodyPr/>
        <a:lstStyle/>
        <a:p>
          <a:endParaRPr lang="en-US"/>
        </a:p>
      </dgm:t>
    </dgm:pt>
    <dgm:pt modelId="{E497FBFF-B468-46CB-9202-A09A13BC1797}" type="sibTrans" cxnId="{DDAF03D6-D92E-4C88-8EDC-DB56FF844200}">
      <dgm:prSet/>
      <dgm:spPr/>
      <dgm:t>
        <a:bodyPr/>
        <a:lstStyle/>
        <a:p>
          <a:endParaRPr lang="en-US"/>
        </a:p>
      </dgm:t>
    </dgm:pt>
    <dgm:pt modelId="{D9F6DFFC-BA5B-4178-BE5E-3995F4019394}">
      <dgm:prSet/>
      <dgm:spPr/>
      <dgm:t>
        <a:bodyPr/>
        <a:lstStyle/>
        <a:p>
          <a:r>
            <a:rPr lang="en-US" dirty="0" smtClean="0"/>
            <a:t>An object is a software bundle of related state and behavior.</a:t>
          </a:r>
          <a:endParaRPr lang="en-US" dirty="0"/>
        </a:p>
      </dgm:t>
    </dgm:pt>
    <dgm:pt modelId="{7A5AC0A5-2199-4B16-B158-59553D248DE1}" type="parTrans" cxnId="{9359DC3D-D544-4828-B608-2E6D1F6AE536}">
      <dgm:prSet/>
      <dgm:spPr/>
      <dgm:t>
        <a:bodyPr/>
        <a:lstStyle/>
        <a:p>
          <a:endParaRPr lang="en-US"/>
        </a:p>
      </dgm:t>
    </dgm:pt>
    <dgm:pt modelId="{BA712AFF-FC7B-4AB1-8382-856F8F1D3BE0}" type="sibTrans" cxnId="{9359DC3D-D544-4828-B608-2E6D1F6AE536}">
      <dgm:prSet/>
      <dgm:spPr/>
      <dgm:t>
        <a:bodyPr/>
        <a:lstStyle/>
        <a:p>
          <a:endParaRPr lang="en-US"/>
        </a:p>
      </dgm:t>
    </dgm:pt>
    <dgm:pt modelId="{877624C3-1400-42E3-B743-1EA9E821B56B}">
      <dgm:prSet/>
      <dgm:spPr/>
      <dgm:t>
        <a:bodyPr/>
        <a:lstStyle/>
        <a:p>
          <a:r>
            <a:rPr lang="en-US" dirty="0" smtClean="0"/>
            <a:t>Software objects are often used to model the real-world objects that you find in everyday life.</a:t>
          </a:r>
          <a:endParaRPr lang="en-US" dirty="0"/>
        </a:p>
      </dgm:t>
    </dgm:pt>
    <dgm:pt modelId="{D606D8A0-DDDD-4EE9-B330-F51D898EBC97}" type="parTrans" cxnId="{31D5B626-381E-410B-8D36-E81A56C3EE67}">
      <dgm:prSet/>
      <dgm:spPr/>
      <dgm:t>
        <a:bodyPr/>
        <a:lstStyle/>
        <a:p>
          <a:endParaRPr lang="en-US"/>
        </a:p>
      </dgm:t>
    </dgm:pt>
    <dgm:pt modelId="{A38D27E4-2941-40B8-A30D-AB50DF69D4EB}" type="sibTrans" cxnId="{31D5B626-381E-410B-8D36-E81A56C3EE67}">
      <dgm:prSet/>
      <dgm:spPr/>
      <dgm:t>
        <a:bodyPr/>
        <a:lstStyle/>
        <a:p>
          <a:endParaRPr lang="en-US"/>
        </a:p>
      </dgm:t>
    </dgm:pt>
    <dgm:pt modelId="{76B97151-87A0-4146-8A4C-5B347A356241}">
      <dgm:prSet/>
      <dgm:spPr/>
      <dgm:t>
        <a:bodyPr/>
        <a:lstStyle/>
        <a:p>
          <a:r>
            <a:rPr lang="en-US" dirty="0" smtClean="0"/>
            <a:t>A class is a blueprint or prototype from which objects are created.</a:t>
          </a:r>
          <a:endParaRPr lang="en-US" dirty="0"/>
        </a:p>
      </dgm:t>
    </dgm:pt>
    <dgm:pt modelId="{DAD907AF-70B9-41C1-9A08-E8C8E9359DAC}" type="parTrans" cxnId="{B3FCF869-D2D6-44C5-96CB-55BE6C627F35}">
      <dgm:prSet/>
      <dgm:spPr/>
      <dgm:t>
        <a:bodyPr/>
        <a:lstStyle/>
        <a:p>
          <a:endParaRPr lang="en-US"/>
        </a:p>
      </dgm:t>
    </dgm:pt>
    <dgm:pt modelId="{D074DF8B-A637-48E4-ABAC-23ED59B46274}" type="sibTrans" cxnId="{B3FCF869-D2D6-44C5-96CB-55BE6C627F35}">
      <dgm:prSet/>
      <dgm:spPr/>
      <dgm:t>
        <a:bodyPr/>
        <a:lstStyle/>
        <a:p>
          <a:endParaRPr lang="en-US"/>
        </a:p>
      </dgm:t>
    </dgm:pt>
    <dgm:pt modelId="{94FF1DEF-EC66-4D99-BD64-2E1B5855E911}">
      <dgm:prSet/>
      <dgm:spPr/>
      <dgm:t>
        <a:bodyPr/>
        <a:lstStyle/>
        <a:p>
          <a:r>
            <a:rPr lang="en-US" dirty="0" smtClean="0"/>
            <a:t>It allows classes to inherit state and behavior from their </a:t>
          </a:r>
          <a:r>
            <a:rPr lang="en-US" dirty="0" err="1" smtClean="0"/>
            <a:t>superclasses</a:t>
          </a:r>
          <a:r>
            <a:rPr lang="en-US" dirty="0" smtClean="0"/>
            <a:t>.</a:t>
          </a:r>
          <a:endParaRPr lang="en-US" dirty="0"/>
        </a:p>
      </dgm:t>
    </dgm:pt>
    <dgm:pt modelId="{FF5B2364-D315-47F1-8243-99B365C41773}" type="parTrans" cxnId="{8A48F099-E847-4A16-AE90-B43D802758A2}">
      <dgm:prSet/>
      <dgm:spPr/>
      <dgm:t>
        <a:bodyPr/>
        <a:lstStyle/>
        <a:p>
          <a:endParaRPr lang="en-US"/>
        </a:p>
      </dgm:t>
    </dgm:pt>
    <dgm:pt modelId="{F756DBFE-83D9-4E10-95BC-1BF37ACEAEA2}" type="sibTrans" cxnId="{8A48F099-E847-4A16-AE90-B43D802758A2}">
      <dgm:prSet/>
      <dgm:spPr/>
      <dgm:t>
        <a:bodyPr/>
        <a:lstStyle/>
        <a:p>
          <a:endParaRPr lang="en-US"/>
        </a:p>
      </dgm:t>
    </dgm:pt>
    <dgm:pt modelId="{740C3A6E-662C-41A0-994F-3FB93C8CFA7D}">
      <dgm:prSet/>
      <dgm:spPr/>
      <dgm:t>
        <a:bodyPr/>
        <a:lstStyle/>
        <a:p>
          <a:r>
            <a:rPr lang="en-US" dirty="0" smtClean="0"/>
            <a:t>An interface is a contract between a class and the outside world.</a:t>
          </a:r>
          <a:endParaRPr lang="en-US" dirty="0"/>
        </a:p>
      </dgm:t>
    </dgm:pt>
    <dgm:pt modelId="{00702885-8EA6-48BA-809F-61B0E7DA2312}" type="parTrans" cxnId="{DB692D30-CE72-4FB9-A4F5-D78EE352ED4C}">
      <dgm:prSet/>
      <dgm:spPr/>
      <dgm:t>
        <a:bodyPr/>
        <a:lstStyle/>
        <a:p>
          <a:endParaRPr lang="en-US"/>
        </a:p>
      </dgm:t>
    </dgm:pt>
    <dgm:pt modelId="{B45705AD-A7CC-482C-8DE1-261495BE9049}" type="sibTrans" cxnId="{DB692D30-CE72-4FB9-A4F5-D78EE352ED4C}">
      <dgm:prSet/>
      <dgm:spPr/>
      <dgm:t>
        <a:bodyPr/>
        <a:lstStyle/>
        <a:p>
          <a:endParaRPr lang="en-US"/>
        </a:p>
      </dgm:t>
    </dgm:pt>
    <dgm:pt modelId="{A368D2BF-244A-4E7C-8C26-8DC1A19F1708}">
      <dgm:prSet/>
      <dgm:spPr/>
      <dgm:t>
        <a:bodyPr/>
        <a:lstStyle/>
        <a:p>
          <a:r>
            <a:rPr lang="en-US" dirty="0" smtClean="0"/>
            <a:t>When a class implements an interface, it promises to provide the behavior published by that interface.</a:t>
          </a:r>
          <a:endParaRPr lang="en-US" dirty="0"/>
        </a:p>
      </dgm:t>
    </dgm:pt>
    <dgm:pt modelId="{7F78524D-5307-4EC9-BADA-E1FB84DCFFF4}" type="parTrans" cxnId="{F8308FC7-F0FA-437B-B570-64D39637F2EE}">
      <dgm:prSet/>
      <dgm:spPr/>
      <dgm:t>
        <a:bodyPr/>
        <a:lstStyle/>
        <a:p>
          <a:endParaRPr lang="en-US"/>
        </a:p>
      </dgm:t>
    </dgm:pt>
    <dgm:pt modelId="{2A4575BA-3821-41E7-854F-9486BEDD383E}" type="sibTrans" cxnId="{F8308FC7-F0FA-437B-B570-64D39637F2EE}">
      <dgm:prSet/>
      <dgm:spPr/>
      <dgm:t>
        <a:bodyPr/>
        <a:lstStyle/>
        <a:p>
          <a:endParaRPr lang="en-US"/>
        </a:p>
      </dgm:t>
    </dgm:pt>
    <dgm:pt modelId="{24525B09-9BC6-41B9-953F-BE1DFDDE770B}">
      <dgm:prSet/>
      <dgm:spPr/>
      <dgm:t>
        <a:bodyPr/>
        <a:lstStyle/>
        <a:p>
          <a:r>
            <a:rPr lang="en-US" dirty="0" smtClean="0"/>
            <a:t>A package is a namespace for organizing classes and interfaces in a logical manner. </a:t>
          </a:r>
          <a:endParaRPr lang="en-US" dirty="0"/>
        </a:p>
      </dgm:t>
    </dgm:pt>
    <dgm:pt modelId="{EAB0A286-DD57-4A33-945C-983FEB88A5F8}" type="parTrans" cxnId="{B43BD16A-FB51-4759-BB58-032EBDB3C99D}">
      <dgm:prSet/>
      <dgm:spPr/>
      <dgm:t>
        <a:bodyPr/>
        <a:lstStyle/>
        <a:p>
          <a:endParaRPr lang="en-US"/>
        </a:p>
      </dgm:t>
    </dgm:pt>
    <dgm:pt modelId="{1E830241-F188-4401-AFEF-C62849953719}" type="sibTrans" cxnId="{B43BD16A-FB51-4759-BB58-032EBDB3C99D}">
      <dgm:prSet/>
      <dgm:spPr/>
      <dgm:t>
        <a:bodyPr/>
        <a:lstStyle/>
        <a:p>
          <a:endParaRPr lang="en-US"/>
        </a:p>
      </dgm:t>
    </dgm:pt>
    <dgm:pt modelId="{952AEB28-9A57-47E8-ABFF-BDCE398CCA37}">
      <dgm:prSet/>
      <dgm:spPr/>
      <dgm:t>
        <a:bodyPr/>
        <a:lstStyle/>
        <a:p>
          <a:r>
            <a:rPr lang="en-US" dirty="0" smtClean="0"/>
            <a:t>Placing your code into packages makes large software projects easier to manage.</a:t>
          </a:r>
          <a:endParaRPr lang="en-US" dirty="0"/>
        </a:p>
      </dgm:t>
    </dgm:pt>
    <dgm:pt modelId="{42A6763C-3A08-4CE3-AB8C-F629F1938EB2}" type="parTrans" cxnId="{75E78FC6-7B96-4531-9E31-4023EFADE29F}">
      <dgm:prSet/>
      <dgm:spPr/>
      <dgm:t>
        <a:bodyPr/>
        <a:lstStyle/>
        <a:p>
          <a:endParaRPr lang="en-US"/>
        </a:p>
      </dgm:t>
    </dgm:pt>
    <dgm:pt modelId="{7615F159-ADAA-4B9B-B194-503F5C57A363}" type="sibTrans" cxnId="{75E78FC6-7B96-4531-9E31-4023EFADE29F}">
      <dgm:prSet/>
      <dgm:spPr/>
      <dgm:t>
        <a:bodyPr/>
        <a:lstStyle/>
        <a:p>
          <a:endParaRPr lang="en-US"/>
        </a:p>
      </dgm:t>
    </dgm:pt>
    <dgm:pt modelId="{18A2F7CF-8584-4DBB-9116-6D7364FD11B1}" type="pres">
      <dgm:prSet presAssocID="{03CBE8C3-528E-4E78-AE0B-6ED17ACC33C6}" presName="diagram" presStyleCnt="0">
        <dgm:presLayoutVars>
          <dgm:dir/>
          <dgm:animLvl val="lvl"/>
          <dgm:resizeHandles val="exact"/>
        </dgm:presLayoutVars>
      </dgm:prSet>
      <dgm:spPr/>
    </dgm:pt>
    <dgm:pt modelId="{43B3BED1-201E-45B5-9672-B32FF6BC3CDE}" type="pres">
      <dgm:prSet presAssocID="{5A703BDD-5044-4920-8A1A-5AD4FF7E8AE1}" presName="compNode" presStyleCnt="0"/>
      <dgm:spPr/>
    </dgm:pt>
    <dgm:pt modelId="{AD42DF6F-15B0-46FF-8BFF-DB8D32016EBA}" type="pres">
      <dgm:prSet presAssocID="{5A703BDD-5044-4920-8A1A-5AD4FF7E8AE1}" presName="childRec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3A052-1C2E-4797-BAD3-934B0C60F1BD}" type="pres">
      <dgm:prSet presAssocID="{5A703BDD-5044-4920-8A1A-5AD4FF7E8AE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24383-51DC-4D7E-89EE-DC31542578FE}" type="pres">
      <dgm:prSet presAssocID="{5A703BDD-5044-4920-8A1A-5AD4FF7E8AE1}" presName="parentRect" presStyleLbl="alignNode1" presStyleIdx="0" presStyleCnt="5"/>
      <dgm:spPr/>
      <dgm:t>
        <a:bodyPr/>
        <a:lstStyle/>
        <a:p>
          <a:endParaRPr lang="en-US"/>
        </a:p>
      </dgm:t>
    </dgm:pt>
    <dgm:pt modelId="{2491FA73-86C4-449D-B9E4-7CAA9B992402}" type="pres">
      <dgm:prSet presAssocID="{5A703BDD-5044-4920-8A1A-5AD4FF7E8AE1}" presName="adorn" presStyleLbl="fgAccFollowNode1" presStyleIdx="0" presStyleCnt="5"/>
      <dgm:spPr/>
    </dgm:pt>
    <dgm:pt modelId="{C60BDBB1-E264-469A-9AA9-673320273E48}" type="pres">
      <dgm:prSet presAssocID="{86F5A1F9-C0AA-4A9D-90FC-D103A26B41C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AFBDE7C-AE89-40F5-80D6-2C77AAAC1416}" type="pres">
      <dgm:prSet presAssocID="{CF7D6BBA-2171-48E4-8A0E-CBDFA0FC8D07}" presName="compNode" presStyleCnt="0"/>
      <dgm:spPr/>
    </dgm:pt>
    <dgm:pt modelId="{DBBAFEC2-CF65-4C7C-9B09-84837A63520F}" type="pres">
      <dgm:prSet presAssocID="{CF7D6BBA-2171-48E4-8A0E-CBDFA0FC8D07}" presName="childRec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C4388-62A3-499E-90D4-66E09A906A2B}" type="pres">
      <dgm:prSet presAssocID="{CF7D6BBA-2171-48E4-8A0E-CBDFA0FC8D0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B5095-503A-4512-832F-31F3814B5091}" type="pres">
      <dgm:prSet presAssocID="{CF7D6BBA-2171-48E4-8A0E-CBDFA0FC8D07}" presName="parentRect" presStyleLbl="alignNode1" presStyleIdx="1" presStyleCnt="5"/>
      <dgm:spPr/>
      <dgm:t>
        <a:bodyPr/>
        <a:lstStyle/>
        <a:p>
          <a:endParaRPr lang="en-US"/>
        </a:p>
      </dgm:t>
    </dgm:pt>
    <dgm:pt modelId="{5F50A1A0-4891-48A2-BAE6-41CC0D4230A0}" type="pres">
      <dgm:prSet presAssocID="{CF7D6BBA-2171-48E4-8A0E-CBDFA0FC8D07}" presName="adorn" presStyleLbl="fgAccFollowNode1" presStyleIdx="1" presStyleCnt="5"/>
      <dgm:spPr/>
    </dgm:pt>
    <dgm:pt modelId="{637EF37E-CC34-44EB-8346-AD4695C58DD2}" type="pres">
      <dgm:prSet presAssocID="{E7337601-1A2C-4A3B-A3C2-7E9BD02B759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9F5B169-5DF8-456A-8CE4-7981724B6791}" type="pres">
      <dgm:prSet presAssocID="{51D018A1-AD65-41AF-9AD4-C6F1AD7FA3B8}" presName="compNode" presStyleCnt="0"/>
      <dgm:spPr/>
    </dgm:pt>
    <dgm:pt modelId="{1C223505-6981-48CE-9F8A-09DCC45405D3}" type="pres">
      <dgm:prSet presAssocID="{51D018A1-AD65-41AF-9AD4-C6F1AD7FA3B8}" presName="childRec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68550-860A-4686-AC55-4083CF1A471A}" type="pres">
      <dgm:prSet presAssocID="{51D018A1-AD65-41AF-9AD4-C6F1AD7FA3B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6B4CF-933C-4AF2-9DC8-CC01186C934D}" type="pres">
      <dgm:prSet presAssocID="{51D018A1-AD65-41AF-9AD4-C6F1AD7FA3B8}" presName="parentRect" presStyleLbl="alignNode1" presStyleIdx="2" presStyleCnt="5"/>
      <dgm:spPr/>
      <dgm:t>
        <a:bodyPr/>
        <a:lstStyle/>
        <a:p>
          <a:endParaRPr lang="en-US"/>
        </a:p>
      </dgm:t>
    </dgm:pt>
    <dgm:pt modelId="{8E6DABCB-9A97-4D87-8179-D9F317069170}" type="pres">
      <dgm:prSet presAssocID="{51D018A1-AD65-41AF-9AD4-C6F1AD7FA3B8}" presName="adorn" presStyleLbl="fgAccFollowNode1" presStyleIdx="2" presStyleCnt="5"/>
      <dgm:spPr/>
    </dgm:pt>
    <dgm:pt modelId="{008008CA-17FB-4D3E-AE18-DB099AA7F179}" type="pres">
      <dgm:prSet presAssocID="{83215A60-5492-4E65-B3B7-8D4495B3635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B209737-F96C-4961-A94B-9485A74A1857}" type="pres">
      <dgm:prSet presAssocID="{FD667D3D-9444-4FAD-ACCF-1ED90A7DF048}" presName="compNode" presStyleCnt="0"/>
      <dgm:spPr/>
    </dgm:pt>
    <dgm:pt modelId="{92E013E5-5BE1-4C69-A055-48D302750972}" type="pres">
      <dgm:prSet presAssocID="{FD667D3D-9444-4FAD-ACCF-1ED90A7DF048}" presName="childRec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DA6A44-85CC-40E9-B4D9-102827C30000}" type="pres">
      <dgm:prSet presAssocID="{FD667D3D-9444-4FAD-ACCF-1ED90A7DF04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B1134-4DB9-4DE1-8F2F-46E806ACFB8A}" type="pres">
      <dgm:prSet presAssocID="{FD667D3D-9444-4FAD-ACCF-1ED90A7DF048}" presName="parentRect" presStyleLbl="alignNode1" presStyleIdx="3" presStyleCnt="5"/>
      <dgm:spPr/>
      <dgm:t>
        <a:bodyPr/>
        <a:lstStyle/>
        <a:p>
          <a:endParaRPr lang="en-US"/>
        </a:p>
      </dgm:t>
    </dgm:pt>
    <dgm:pt modelId="{38D26DFA-5D12-4741-B740-9986A8816FFB}" type="pres">
      <dgm:prSet presAssocID="{FD667D3D-9444-4FAD-ACCF-1ED90A7DF048}" presName="adorn" presStyleLbl="fgAccFollowNode1" presStyleIdx="3" presStyleCnt="5"/>
      <dgm:spPr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</dgm:spPr>
    </dgm:pt>
    <dgm:pt modelId="{B79EAA71-2BC1-4F36-A03F-53C10882A46D}" type="pres">
      <dgm:prSet presAssocID="{12582B82-445A-4DAA-A07E-73A32BECB2A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09CBE80-42F3-4C88-8595-0E81EDAB4646}" type="pres">
      <dgm:prSet presAssocID="{9DDDBC32-6A47-472C-8478-0DCB4C072402}" presName="compNode" presStyleCnt="0"/>
      <dgm:spPr/>
    </dgm:pt>
    <dgm:pt modelId="{CE58D444-975D-4A24-A774-E3C9F8C0902C}" type="pres">
      <dgm:prSet presAssocID="{9DDDBC32-6A47-472C-8478-0DCB4C072402}" presName="childRec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83C1A-9213-455D-8B8B-0BC982EEDDCE}" type="pres">
      <dgm:prSet presAssocID="{9DDDBC32-6A47-472C-8478-0DCB4C07240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F65C0-5037-4C05-84B5-865AE5C5ECFB}" type="pres">
      <dgm:prSet presAssocID="{9DDDBC32-6A47-472C-8478-0DCB4C072402}" presName="parentRect" presStyleLbl="alignNode1" presStyleIdx="4" presStyleCnt="5"/>
      <dgm:spPr/>
      <dgm:t>
        <a:bodyPr/>
        <a:lstStyle/>
        <a:p>
          <a:endParaRPr lang="en-US"/>
        </a:p>
      </dgm:t>
    </dgm:pt>
    <dgm:pt modelId="{A87B5716-55FE-40B5-B692-7A6189B2CB8D}" type="pres">
      <dgm:prSet presAssocID="{9DDDBC32-6A47-472C-8478-0DCB4C072402}" presName="adorn" presStyleLbl="fgAccFollowNode1" presStyleIdx="4" presStyleCnt="5"/>
      <dgm:spPr/>
    </dgm:pt>
  </dgm:ptLst>
  <dgm:cxnLst>
    <dgm:cxn modelId="{0C267B23-9B10-4D59-870F-64EA0A44136B}" srcId="{03CBE8C3-528E-4E78-AE0B-6ED17ACC33C6}" destId="{51D018A1-AD65-41AF-9AD4-C6F1AD7FA3B8}" srcOrd="2" destOrd="0" parTransId="{EC42D836-280C-4372-8D4C-1F9E488FC1F7}" sibTransId="{83215A60-5492-4E65-B3B7-8D4495B36357}"/>
    <dgm:cxn modelId="{3EF4CB86-8C9D-4986-9726-AE0F40F44BE5}" type="presOf" srcId="{03CBE8C3-528E-4E78-AE0B-6ED17ACC33C6}" destId="{18A2F7CF-8584-4DBB-9116-6D7364FD11B1}" srcOrd="0" destOrd="0" presId="urn:microsoft.com/office/officeart/2005/8/layout/bList2"/>
    <dgm:cxn modelId="{BD856CF6-A664-4D92-9E53-1355142B3BBF}" type="presOf" srcId="{54ACECB4-1447-48BB-AECE-C5243703DCE3}" destId="{1C223505-6981-48CE-9F8A-09DCC45405D3}" srcOrd="0" destOrd="0" presId="urn:microsoft.com/office/officeart/2005/8/layout/bList2"/>
    <dgm:cxn modelId="{449100AE-9BB1-494D-BF1C-F02CB8BC9987}" type="presOf" srcId="{9DDDBC32-6A47-472C-8478-0DCB4C072402}" destId="{5D2F65C0-5037-4C05-84B5-865AE5C5ECFB}" srcOrd="1" destOrd="0" presId="urn:microsoft.com/office/officeart/2005/8/layout/bList2"/>
    <dgm:cxn modelId="{C48A998F-FAA8-49F1-9EDC-92BA11542C8F}" type="presOf" srcId="{5A703BDD-5044-4920-8A1A-5AD4FF7E8AE1}" destId="{CCF24383-51DC-4D7E-89EE-DC31542578FE}" srcOrd="1" destOrd="0" presId="urn:microsoft.com/office/officeart/2005/8/layout/bList2"/>
    <dgm:cxn modelId="{400105F6-0DBC-4F5E-8757-D1F81F42F2E7}" type="presOf" srcId="{CF7D6BBA-2171-48E4-8A0E-CBDFA0FC8D07}" destId="{C5CB5095-503A-4512-832F-31F3814B5091}" srcOrd="1" destOrd="0" presId="urn:microsoft.com/office/officeart/2005/8/layout/bList2"/>
    <dgm:cxn modelId="{976AB81A-14F3-49EB-99A0-6C3DF7B4D0BF}" type="presOf" srcId="{CF7D6BBA-2171-48E4-8A0E-CBDFA0FC8D07}" destId="{79DC4388-62A3-499E-90D4-66E09A906A2B}" srcOrd="0" destOrd="0" presId="urn:microsoft.com/office/officeart/2005/8/layout/bList2"/>
    <dgm:cxn modelId="{DDAF03D6-D92E-4C88-8EDC-DB56FF844200}" srcId="{51D018A1-AD65-41AF-9AD4-C6F1AD7FA3B8}" destId="{54ACECB4-1447-48BB-AECE-C5243703DCE3}" srcOrd="0" destOrd="0" parTransId="{D04A4DFD-1DD6-4D70-A3AA-348CA45DC1B0}" sibTransId="{E497FBFF-B468-46CB-9202-A09A13BC1797}"/>
    <dgm:cxn modelId="{CD561268-E373-47AF-82FA-E63C84D5A4F7}" type="presOf" srcId="{952AEB28-9A57-47E8-ABFF-BDCE398CCA37}" destId="{CE58D444-975D-4A24-A774-E3C9F8C0902C}" srcOrd="0" destOrd="1" presId="urn:microsoft.com/office/officeart/2005/8/layout/bList2"/>
    <dgm:cxn modelId="{7AD42A9E-CD61-41FE-843C-90BD309767CC}" srcId="{03CBE8C3-528E-4E78-AE0B-6ED17ACC33C6}" destId="{CF7D6BBA-2171-48E4-8A0E-CBDFA0FC8D07}" srcOrd="1" destOrd="0" parTransId="{F9DC3CA2-D375-47A7-AB87-CEB1358FED7D}" sibTransId="{E7337601-1A2C-4A3B-A3C2-7E9BD02B7594}"/>
    <dgm:cxn modelId="{DB692D30-CE72-4FB9-A4F5-D78EE352ED4C}" srcId="{FD667D3D-9444-4FAD-ACCF-1ED90A7DF048}" destId="{740C3A6E-662C-41A0-994F-3FB93C8CFA7D}" srcOrd="0" destOrd="0" parTransId="{00702885-8EA6-48BA-809F-61B0E7DA2312}" sibTransId="{B45705AD-A7CC-482C-8DE1-261495BE9049}"/>
    <dgm:cxn modelId="{CA7D0670-0E42-4383-A89E-A16EF583E4EC}" type="presOf" srcId="{83215A60-5492-4E65-B3B7-8D4495B36357}" destId="{008008CA-17FB-4D3E-AE18-DB099AA7F179}" srcOrd="0" destOrd="0" presId="urn:microsoft.com/office/officeart/2005/8/layout/bList2"/>
    <dgm:cxn modelId="{49BFFBCA-8C68-4E13-B384-FBADB1C102B4}" type="presOf" srcId="{12582B82-445A-4DAA-A07E-73A32BECB2A2}" destId="{B79EAA71-2BC1-4F36-A03F-53C10882A46D}" srcOrd="0" destOrd="0" presId="urn:microsoft.com/office/officeart/2005/8/layout/bList2"/>
    <dgm:cxn modelId="{ECF2627B-BEA2-478D-8CF9-4706F8F446D0}" type="presOf" srcId="{86F5A1F9-C0AA-4A9D-90FC-D103A26B41C5}" destId="{C60BDBB1-E264-469A-9AA9-673320273E48}" srcOrd="0" destOrd="0" presId="urn:microsoft.com/office/officeart/2005/8/layout/bList2"/>
    <dgm:cxn modelId="{294BDA2C-FA43-4D83-8148-94D1AFE9DE83}" type="presOf" srcId="{E7337601-1A2C-4A3B-A3C2-7E9BD02B7594}" destId="{637EF37E-CC34-44EB-8346-AD4695C58DD2}" srcOrd="0" destOrd="0" presId="urn:microsoft.com/office/officeart/2005/8/layout/bList2"/>
    <dgm:cxn modelId="{F8308FC7-F0FA-437B-B570-64D39637F2EE}" srcId="{FD667D3D-9444-4FAD-ACCF-1ED90A7DF048}" destId="{A368D2BF-244A-4E7C-8C26-8DC1A19F1708}" srcOrd="1" destOrd="0" parTransId="{7F78524D-5307-4EC9-BADA-E1FB84DCFFF4}" sibTransId="{2A4575BA-3821-41E7-854F-9486BEDD383E}"/>
    <dgm:cxn modelId="{8FC9CA3E-0037-4F6B-9375-4BCF22681EAA}" type="presOf" srcId="{51D018A1-AD65-41AF-9AD4-C6F1AD7FA3B8}" destId="{4D368550-860A-4686-AC55-4083CF1A471A}" srcOrd="0" destOrd="0" presId="urn:microsoft.com/office/officeart/2005/8/layout/bList2"/>
    <dgm:cxn modelId="{75E78FC6-7B96-4531-9E31-4023EFADE29F}" srcId="{9DDDBC32-6A47-472C-8478-0DCB4C072402}" destId="{952AEB28-9A57-47E8-ABFF-BDCE398CCA37}" srcOrd="1" destOrd="0" parTransId="{42A6763C-3A08-4CE3-AB8C-F629F1938EB2}" sibTransId="{7615F159-ADAA-4B9B-B194-503F5C57A363}"/>
    <dgm:cxn modelId="{49DB89E5-C94F-48EB-ABB1-3E7F800E2A34}" type="presOf" srcId="{A368D2BF-244A-4E7C-8C26-8DC1A19F1708}" destId="{92E013E5-5BE1-4C69-A055-48D302750972}" srcOrd="0" destOrd="1" presId="urn:microsoft.com/office/officeart/2005/8/layout/bList2"/>
    <dgm:cxn modelId="{8A48F099-E847-4A16-AE90-B43D802758A2}" srcId="{51D018A1-AD65-41AF-9AD4-C6F1AD7FA3B8}" destId="{94FF1DEF-EC66-4D99-BD64-2E1B5855E911}" srcOrd="1" destOrd="0" parTransId="{FF5B2364-D315-47F1-8243-99B365C41773}" sibTransId="{F756DBFE-83D9-4E10-95BC-1BF37ACEAEA2}"/>
    <dgm:cxn modelId="{348356A8-16E4-4E34-8263-8B515FBBECE2}" type="presOf" srcId="{5A703BDD-5044-4920-8A1A-5AD4FF7E8AE1}" destId="{BFA3A052-1C2E-4797-BAD3-934B0C60F1BD}" srcOrd="0" destOrd="0" presId="urn:microsoft.com/office/officeart/2005/8/layout/bList2"/>
    <dgm:cxn modelId="{8085246B-A723-43C0-A294-198F4AA60D2B}" type="presOf" srcId="{740C3A6E-662C-41A0-994F-3FB93C8CFA7D}" destId="{92E013E5-5BE1-4C69-A055-48D302750972}" srcOrd="0" destOrd="0" presId="urn:microsoft.com/office/officeart/2005/8/layout/bList2"/>
    <dgm:cxn modelId="{B3FCF869-D2D6-44C5-96CB-55BE6C627F35}" srcId="{CF7D6BBA-2171-48E4-8A0E-CBDFA0FC8D07}" destId="{76B97151-87A0-4146-8A4C-5B347A356241}" srcOrd="0" destOrd="0" parTransId="{DAD907AF-70B9-41C1-9A08-E8C8E9359DAC}" sibTransId="{D074DF8B-A637-48E4-ABAC-23ED59B46274}"/>
    <dgm:cxn modelId="{42295CF1-F842-4705-B7C3-82728AA25ED1}" srcId="{03CBE8C3-528E-4E78-AE0B-6ED17ACC33C6}" destId="{5A703BDD-5044-4920-8A1A-5AD4FF7E8AE1}" srcOrd="0" destOrd="0" parTransId="{2642020C-5DF4-4CA4-AFB2-C812248D7DB7}" sibTransId="{86F5A1F9-C0AA-4A9D-90FC-D103A26B41C5}"/>
    <dgm:cxn modelId="{B72A160E-1EBA-4AAB-B8EE-B61DDA8A7FF9}" type="presOf" srcId="{FD667D3D-9444-4FAD-ACCF-1ED90A7DF048}" destId="{E19B1134-4DB9-4DE1-8F2F-46E806ACFB8A}" srcOrd="1" destOrd="0" presId="urn:microsoft.com/office/officeart/2005/8/layout/bList2"/>
    <dgm:cxn modelId="{31D5B626-381E-410B-8D36-E81A56C3EE67}" srcId="{5A703BDD-5044-4920-8A1A-5AD4FF7E8AE1}" destId="{877624C3-1400-42E3-B743-1EA9E821B56B}" srcOrd="1" destOrd="0" parTransId="{D606D8A0-DDDD-4EE9-B330-F51D898EBC97}" sibTransId="{A38D27E4-2941-40B8-A30D-AB50DF69D4EB}"/>
    <dgm:cxn modelId="{C02B17B3-AA7E-4825-B11D-98E5011E67FC}" srcId="{03CBE8C3-528E-4E78-AE0B-6ED17ACC33C6}" destId="{9DDDBC32-6A47-472C-8478-0DCB4C072402}" srcOrd="4" destOrd="0" parTransId="{9C6C7E35-35CA-427C-A88F-3A6385805825}" sibTransId="{0821EFB5-CA7D-4851-94FA-7B1CF1D6EEAD}"/>
    <dgm:cxn modelId="{EEEE52C5-FA60-4688-B440-3059AC21F5A2}" srcId="{03CBE8C3-528E-4E78-AE0B-6ED17ACC33C6}" destId="{FD667D3D-9444-4FAD-ACCF-1ED90A7DF048}" srcOrd="3" destOrd="0" parTransId="{3E11DDE9-AC5C-42BD-872E-F18B213EA3D6}" sibTransId="{12582B82-445A-4DAA-A07E-73A32BECB2A2}"/>
    <dgm:cxn modelId="{1284B781-85B8-45B9-BA63-A06A05ADCD6A}" type="presOf" srcId="{877624C3-1400-42E3-B743-1EA9E821B56B}" destId="{AD42DF6F-15B0-46FF-8BFF-DB8D32016EBA}" srcOrd="0" destOrd="1" presId="urn:microsoft.com/office/officeart/2005/8/layout/bList2"/>
    <dgm:cxn modelId="{9359DC3D-D544-4828-B608-2E6D1F6AE536}" srcId="{5A703BDD-5044-4920-8A1A-5AD4FF7E8AE1}" destId="{D9F6DFFC-BA5B-4178-BE5E-3995F4019394}" srcOrd="0" destOrd="0" parTransId="{7A5AC0A5-2199-4B16-B158-59553D248DE1}" sibTransId="{BA712AFF-FC7B-4AB1-8382-856F8F1D3BE0}"/>
    <dgm:cxn modelId="{2C96816C-0663-49AA-BA30-AA12BFADA975}" type="presOf" srcId="{D9F6DFFC-BA5B-4178-BE5E-3995F4019394}" destId="{AD42DF6F-15B0-46FF-8BFF-DB8D32016EBA}" srcOrd="0" destOrd="0" presId="urn:microsoft.com/office/officeart/2005/8/layout/bList2"/>
    <dgm:cxn modelId="{EDEDC332-6E73-4F51-9008-D2DEB21ECC84}" type="presOf" srcId="{94FF1DEF-EC66-4D99-BD64-2E1B5855E911}" destId="{1C223505-6981-48CE-9F8A-09DCC45405D3}" srcOrd="0" destOrd="1" presId="urn:microsoft.com/office/officeart/2005/8/layout/bList2"/>
    <dgm:cxn modelId="{B43BD16A-FB51-4759-BB58-032EBDB3C99D}" srcId="{9DDDBC32-6A47-472C-8478-0DCB4C072402}" destId="{24525B09-9BC6-41B9-953F-BE1DFDDE770B}" srcOrd="0" destOrd="0" parTransId="{EAB0A286-DD57-4A33-945C-983FEB88A5F8}" sibTransId="{1E830241-F188-4401-AFEF-C62849953719}"/>
    <dgm:cxn modelId="{8DCB3375-EA80-49FD-B34F-05CE4E8FDA76}" type="presOf" srcId="{24525B09-9BC6-41B9-953F-BE1DFDDE770B}" destId="{CE58D444-975D-4A24-A774-E3C9F8C0902C}" srcOrd="0" destOrd="0" presId="urn:microsoft.com/office/officeart/2005/8/layout/bList2"/>
    <dgm:cxn modelId="{AB295376-1B65-4E27-975A-E47C9FE51746}" type="presOf" srcId="{9DDDBC32-6A47-472C-8478-0DCB4C072402}" destId="{FA683C1A-9213-455D-8B8B-0BC982EEDDCE}" srcOrd="0" destOrd="0" presId="urn:microsoft.com/office/officeart/2005/8/layout/bList2"/>
    <dgm:cxn modelId="{0C17E34D-41EE-4BC6-A7F8-B61E032F627E}" type="presOf" srcId="{FD667D3D-9444-4FAD-ACCF-1ED90A7DF048}" destId="{94DA6A44-85CC-40E9-B4D9-102827C30000}" srcOrd="0" destOrd="0" presId="urn:microsoft.com/office/officeart/2005/8/layout/bList2"/>
    <dgm:cxn modelId="{554E0CFD-1299-4BC4-A632-E366A252F9BE}" type="presOf" srcId="{51D018A1-AD65-41AF-9AD4-C6F1AD7FA3B8}" destId="{4CE6B4CF-933C-4AF2-9DC8-CC01186C934D}" srcOrd="1" destOrd="0" presId="urn:microsoft.com/office/officeart/2005/8/layout/bList2"/>
    <dgm:cxn modelId="{E459FAC6-B8F7-4CFD-8C77-65BA76E97B80}" type="presOf" srcId="{76B97151-87A0-4146-8A4C-5B347A356241}" destId="{DBBAFEC2-CF65-4C7C-9B09-84837A63520F}" srcOrd="0" destOrd="0" presId="urn:microsoft.com/office/officeart/2005/8/layout/bList2"/>
    <dgm:cxn modelId="{93910F53-2EB2-490C-B07B-1E9F3310AB96}" type="presParOf" srcId="{18A2F7CF-8584-4DBB-9116-6D7364FD11B1}" destId="{43B3BED1-201E-45B5-9672-B32FF6BC3CDE}" srcOrd="0" destOrd="0" presId="urn:microsoft.com/office/officeart/2005/8/layout/bList2"/>
    <dgm:cxn modelId="{63D6C7ED-A085-413D-B7D1-BF68DF6BA7D4}" type="presParOf" srcId="{43B3BED1-201E-45B5-9672-B32FF6BC3CDE}" destId="{AD42DF6F-15B0-46FF-8BFF-DB8D32016EBA}" srcOrd="0" destOrd="0" presId="urn:microsoft.com/office/officeart/2005/8/layout/bList2"/>
    <dgm:cxn modelId="{349780EE-8F22-457D-AF15-7B771AB5BCAA}" type="presParOf" srcId="{43B3BED1-201E-45B5-9672-B32FF6BC3CDE}" destId="{BFA3A052-1C2E-4797-BAD3-934B0C60F1BD}" srcOrd="1" destOrd="0" presId="urn:microsoft.com/office/officeart/2005/8/layout/bList2"/>
    <dgm:cxn modelId="{4280E1F5-2586-448F-8075-CE56A3DD12E8}" type="presParOf" srcId="{43B3BED1-201E-45B5-9672-B32FF6BC3CDE}" destId="{CCF24383-51DC-4D7E-89EE-DC31542578FE}" srcOrd="2" destOrd="0" presId="urn:microsoft.com/office/officeart/2005/8/layout/bList2"/>
    <dgm:cxn modelId="{F8C210E0-6660-464F-8516-35F8EA95B460}" type="presParOf" srcId="{43B3BED1-201E-45B5-9672-B32FF6BC3CDE}" destId="{2491FA73-86C4-449D-B9E4-7CAA9B992402}" srcOrd="3" destOrd="0" presId="urn:microsoft.com/office/officeart/2005/8/layout/bList2"/>
    <dgm:cxn modelId="{E325E246-12BA-417F-957A-68FC377AF2CB}" type="presParOf" srcId="{18A2F7CF-8584-4DBB-9116-6D7364FD11B1}" destId="{C60BDBB1-E264-469A-9AA9-673320273E48}" srcOrd="1" destOrd="0" presId="urn:microsoft.com/office/officeart/2005/8/layout/bList2"/>
    <dgm:cxn modelId="{29777886-1AC4-493C-85EF-F1FFBA1C907E}" type="presParOf" srcId="{18A2F7CF-8584-4DBB-9116-6D7364FD11B1}" destId="{8AFBDE7C-AE89-40F5-80D6-2C77AAAC1416}" srcOrd="2" destOrd="0" presId="urn:microsoft.com/office/officeart/2005/8/layout/bList2"/>
    <dgm:cxn modelId="{41503BC8-4B62-4C11-8B1C-8B48E3FE9473}" type="presParOf" srcId="{8AFBDE7C-AE89-40F5-80D6-2C77AAAC1416}" destId="{DBBAFEC2-CF65-4C7C-9B09-84837A63520F}" srcOrd="0" destOrd="0" presId="urn:microsoft.com/office/officeart/2005/8/layout/bList2"/>
    <dgm:cxn modelId="{EB1D9C6E-2F69-495B-B783-F2DCBC947A12}" type="presParOf" srcId="{8AFBDE7C-AE89-40F5-80D6-2C77AAAC1416}" destId="{79DC4388-62A3-499E-90D4-66E09A906A2B}" srcOrd="1" destOrd="0" presId="urn:microsoft.com/office/officeart/2005/8/layout/bList2"/>
    <dgm:cxn modelId="{EC184E90-8F2B-4830-B0F3-91144E0FCB37}" type="presParOf" srcId="{8AFBDE7C-AE89-40F5-80D6-2C77AAAC1416}" destId="{C5CB5095-503A-4512-832F-31F3814B5091}" srcOrd="2" destOrd="0" presId="urn:microsoft.com/office/officeart/2005/8/layout/bList2"/>
    <dgm:cxn modelId="{9ACD5702-1C4D-4028-A63A-FC1886075F62}" type="presParOf" srcId="{8AFBDE7C-AE89-40F5-80D6-2C77AAAC1416}" destId="{5F50A1A0-4891-48A2-BAE6-41CC0D4230A0}" srcOrd="3" destOrd="0" presId="urn:microsoft.com/office/officeart/2005/8/layout/bList2"/>
    <dgm:cxn modelId="{B256A929-D8B1-4B42-924E-F90DC95930FF}" type="presParOf" srcId="{18A2F7CF-8584-4DBB-9116-6D7364FD11B1}" destId="{637EF37E-CC34-44EB-8346-AD4695C58DD2}" srcOrd="3" destOrd="0" presId="urn:microsoft.com/office/officeart/2005/8/layout/bList2"/>
    <dgm:cxn modelId="{E3282EF6-B54E-4930-A443-B8C74761E8BD}" type="presParOf" srcId="{18A2F7CF-8584-4DBB-9116-6D7364FD11B1}" destId="{F9F5B169-5DF8-456A-8CE4-7981724B6791}" srcOrd="4" destOrd="0" presId="urn:microsoft.com/office/officeart/2005/8/layout/bList2"/>
    <dgm:cxn modelId="{1EE7E327-ED9A-4C73-8797-437F94933E57}" type="presParOf" srcId="{F9F5B169-5DF8-456A-8CE4-7981724B6791}" destId="{1C223505-6981-48CE-9F8A-09DCC45405D3}" srcOrd="0" destOrd="0" presId="urn:microsoft.com/office/officeart/2005/8/layout/bList2"/>
    <dgm:cxn modelId="{D9FF9591-E4C0-4994-9BF3-27E4FEEFCA03}" type="presParOf" srcId="{F9F5B169-5DF8-456A-8CE4-7981724B6791}" destId="{4D368550-860A-4686-AC55-4083CF1A471A}" srcOrd="1" destOrd="0" presId="urn:microsoft.com/office/officeart/2005/8/layout/bList2"/>
    <dgm:cxn modelId="{89C424E8-0A04-4CB3-A90E-31C807160A5A}" type="presParOf" srcId="{F9F5B169-5DF8-456A-8CE4-7981724B6791}" destId="{4CE6B4CF-933C-4AF2-9DC8-CC01186C934D}" srcOrd="2" destOrd="0" presId="urn:microsoft.com/office/officeart/2005/8/layout/bList2"/>
    <dgm:cxn modelId="{042FDF21-686A-425E-8B8B-14874552AF67}" type="presParOf" srcId="{F9F5B169-5DF8-456A-8CE4-7981724B6791}" destId="{8E6DABCB-9A97-4D87-8179-D9F317069170}" srcOrd="3" destOrd="0" presId="urn:microsoft.com/office/officeart/2005/8/layout/bList2"/>
    <dgm:cxn modelId="{426D4CCF-49DD-4814-ACC0-FE54991318C2}" type="presParOf" srcId="{18A2F7CF-8584-4DBB-9116-6D7364FD11B1}" destId="{008008CA-17FB-4D3E-AE18-DB099AA7F179}" srcOrd="5" destOrd="0" presId="urn:microsoft.com/office/officeart/2005/8/layout/bList2"/>
    <dgm:cxn modelId="{731ADC71-2E4E-46E5-A2D7-8CFFB8D0B34C}" type="presParOf" srcId="{18A2F7CF-8584-4DBB-9116-6D7364FD11B1}" destId="{9B209737-F96C-4961-A94B-9485A74A1857}" srcOrd="6" destOrd="0" presId="urn:microsoft.com/office/officeart/2005/8/layout/bList2"/>
    <dgm:cxn modelId="{1D6DB367-9976-43C7-B93D-441C1C9C8737}" type="presParOf" srcId="{9B209737-F96C-4961-A94B-9485A74A1857}" destId="{92E013E5-5BE1-4C69-A055-48D302750972}" srcOrd="0" destOrd="0" presId="urn:microsoft.com/office/officeart/2005/8/layout/bList2"/>
    <dgm:cxn modelId="{61DBEB0A-D4BB-4475-94BD-BE95AD197AB7}" type="presParOf" srcId="{9B209737-F96C-4961-A94B-9485A74A1857}" destId="{94DA6A44-85CC-40E9-B4D9-102827C30000}" srcOrd="1" destOrd="0" presId="urn:microsoft.com/office/officeart/2005/8/layout/bList2"/>
    <dgm:cxn modelId="{71AADDC0-2C57-4E46-9364-D82AB46D7763}" type="presParOf" srcId="{9B209737-F96C-4961-A94B-9485A74A1857}" destId="{E19B1134-4DB9-4DE1-8F2F-46E806ACFB8A}" srcOrd="2" destOrd="0" presId="urn:microsoft.com/office/officeart/2005/8/layout/bList2"/>
    <dgm:cxn modelId="{C61300E9-D948-4907-9C0F-A2BCEA85C210}" type="presParOf" srcId="{9B209737-F96C-4961-A94B-9485A74A1857}" destId="{38D26DFA-5D12-4741-B740-9986A8816FFB}" srcOrd="3" destOrd="0" presId="urn:microsoft.com/office/officeart/2005/8/layout/bList2"/>
    <dgm:cxn modelId="{9465B342-F966-40B8-ADD6-E52AD897B068}" type="presParOf" srcId="{18A2F7CF-8584-4DBB-9116-6D7364FD11B1}" destId="{B79EAA71-2BC1-4F36-A03F-53C10882A46D}" srcOrd="7" destOrd="0" presId="urn:microsoft.com/office/officeart/2005/8/layout/bList2"/>
    <dgm:cxn modelId="{B60A9E7D-F7DE-4F9E-9581-BA09FF35BCBF}" type="presParOf" srcId="{18A2F7CF-8584-4DBB-9116-6D7364FD11B1}" destId="{609CBE80-42F3-4C88-8595-0E81EDAB4646}" srcOrd="8" destOrd="0" presId="urn:microsoft.com/office/officeart/2005/8/layout/bList2"/>
    <dgm:cxn modelId="{B8A2B689-08AF-4186-BA96-9CCE8F460693}" type="presParOf" srcId="{609CBE80-42F3-4C88-8595-0E81EDAB4646}" destId="{CE58D444-975D-4A24-A774-E3C9F8C0902C}" srcOrd="0" destOrd="0" presId="urn:microsoft.com/office/officeart/2005/8/layout/bList2"/>
    <dgm:cxn modelId="{6CAC7838-4FCE-481E-A2DB-5FF9EBD8591F}" type="presParOf" srcId="{609CBE80-42F3-4C88-8595-0E81EDAB4646}" destId="{FA683C1A-9213-455D-8B8B-0BC982EEDDCE}" srcOrd="1" destOrd="0" presId="urn:microsoft.com/office/officeart/2005/8/layout/bList2"/>
    <dgm:cxn modelId="{C85EE5E1-6856-456D-A568-17E6C5AB5ABB}" type="presParOf" srcId="{609CBE80-42F3-4C88-8595-0E81EDAB4646}" destId="{5D2F65C0-5037-4C05-84B5-865AE5C5ECFB}" srcOrd="2" destOrd="0" presId="urn:microsoft.com/office/officeart/2005/8/layout/bList2"/>
    <dgm:cxn modelId="{BB8BF982-D9F3-44A7-95D3-6A4B43B99298}" type="presParOf" srcId="{609CBE80-42F3-4C88-8595-0E81EDAB4646}" destId="{A87B5716-55FE-40B5-B692-7A6189B2CB8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2DF6F-15B0-46FF-8BFF-DB8D32016EBA}">
      <dsp:nvSpPr>
        <dsp:cNvPr id="0" name=""/>
        <dsp:cNvSpPr/>
      </dsp:nvSpPr>
      <dsp:spPr>
        <a:xfrm>
          <a:off x="519031" y="5506"/>
          <a:ext cx="1962938" cy="14652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An object is a software bundle of related state and behavior.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Software objects are often used to model the real-world objects that you find in everyday life.</a:t>
          </a:r>
          <a:endParaRPr lang="en-US" sz="1200" kern="1200" dirty="0"/>
        </a:p>
      </dsp:txBody>
      <dsp:txXfrm>
        <a:off x="553365" y="39840"/>
        <a:ext cx="1894270" cy="1430957"/>
      </dsp:txXfrm>
    </dsp:sp>
    <dsp:sp modelId="{CCF24383-51DC-4D7E-89EE-DC31542578FE}">
      <dsp:nvSpPr>
        <dsp:cNvPr id="0" name=""/>
        <dsp:cNvSpPr/>
      </dsp:nvSpPr>
      <dsp:spPr>
        <a:xfrm>
          <a:off x="519031" y="1470798"/>
          <a:ext cx="1962938" cy="630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Object</a:t>
          </a:r>
          <a:endParaRPr lang="en-US" sz="2100" kern="1200" dirty="0"/>
        </a:p>
      </dsp:txBody>
      <dsp:txXfrm>
        <a:off x="519031" y="1470798"/>
        <a:ext cx="1382350" cy="630075"/>
      </dsp:txXfrm>
    </dsp:sp>
    <dsp:sp modelId="{2491FA73-86C4-449D-B9E4-7CAA9B992402}">
      <dsp:nvSpPr>
        <dsp:cNvPr id="0" name=""/>
        <dsp:cNvSpPr/>
      </dsp:nvSpPr>
      <dsp:spPr>
        <a:xfrm>
          <a:off x="1956910" y="1570880"/>
          <a:ext cx="687028" cy="68702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AFEC2-CF65-4C7C-9B09-84837A63520F}">
      <dsp:nvSpPr>
        <dsp:cNvPr id="0" name=""/>
        <dsp:cNvSpPr/>
      </dsp:nvSpPr>
      <dsp:spPr>
        <a:xfrm>
          <a:off x="2814146" y="5506"/>
          <a:ext cx="1962938" cy="14652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class is a blueprint or prototype from which objects are created.</a:t>
          </a:r>
          <a:endParaRPr lang="en-US" sz="1200" kern="1200" dirty="0"/>
        </a:p>
      </dsp:txBody>
      <dsp:txXfrm>
        <a:off x="2848480" y="39840"/>
        <a:ext cx="1894270" cy="1430957"/>
      </dsp:txXfrm>
    </dsp:sp>
    <dsp:sp modelId="{C5CB5095-503A-4512-832F-31F3814B5091}">
      <dsp:nvSpPr>
        <dsp:cNvPr id="0" name=""/>
        <dsp:cNvSpPr/>
      </dsp:nvSpPr>
      <dsp:spPr>
        <a:xfrm>
          <a:off x="2814146" y="1470798"/>
          <a:ext cx="1962938" cy="630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Class</a:t>
          </a:r>
          <a:endParaRPr lang="en-US" sz="2100" kern="1200" dirty="0"/>
        </a:p>
      </dsp:txBody>
      <dsp:txXfrm>
        <a:off x="2814146" y="1470798"/>
        <a:ext cx="1382350" cy="630075"/>
      </dsp:txXfrm>
    </dsp:sp>
    <dsp:sp modelId="{5F50A1A0-4891-48A2-BAE6-41CC0D4230A0}">
      <dsp:nvSpPr>
        <dsp:cNvPr id="0" name=""/>
        <dsp:cNvSpPr/>
      </dsp:nvSpPr>
      <dsp:spPr>
        <a:xfrm>
          <a:off x="4252025" y="1570880"/>
          <a:ext cx="687028" cy="68702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23505-6981-48CE-9F8A-09DCC45405D3}">
      <dsp:nvSpPr>
        <dsp:cNvPr id="0" name=""/>
        <dsp:cNvSpPr/>
      </dsp:nvSpPr>
      <dsp:spPr>
        <a:xfrm>
          <a:off x="5109260" y="5506"/>
          <a:ext cx="1962938" cy="14652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Inheritance provides a powerful and natural mechanism for organizing and structuring your software.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It allows classes to inherit state and behavior from their </a:t>
          </a:r>
          <a:r>
            <a:rPr lang="en-US" sz="1200" kern="1200" dirty="0" err="1" smtClean="0"/>
            <a:t>superclasses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>
        <a:off x="5143594" y="39840"/>
        <a:ext cx="1894270" cy="1430957"/>
      </dsp:txXfrm>
    </dsp:sp>
    <dsp:sp modelId="{4CE6B4CF-933C-4AF2-9DC8-CC01186C934D}">
      <dsp:nvSpPr>
        <dsp:cNvPr id="0" name=""/>
        <dsp:cNvSpPr/>
      </dsp:nvSpPr>
      <dsp:spPr>
        <a:xfrm>
          <a:off x="5109260" y="1470798"/>
          <a:ext cx="1962938" cy="630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Inheritance</a:t>
          </a:r>
          <a:endParaRPr lang="en-US" sz="2100" kern="1200" dirty="0"/>
        </a:p>
      </dsp:txBody>
      <dsp:txXfrm>
        <a:off x="5109260" y="1470798"/>
        <a:ext cx="1382350" cy="630075"/>
      </dsp:txXfrm>
    </dsp:sp>
    <dsp:sp modelId="{8E6DABCB-9A97-4D87-8179-D9F317069170}">
      <dsp:nvSpPr>
        <dsp:cNvPr id="0" name=""/>
        <dsp:cNvSpPr/>
      </dsp:nvSpPr>
      <dsp:spPr>
        <a:xfrm>
          <a:off x="6547139" y="1570880"/>
          <a:ext cx="687028" cy="68702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013E5-5BE1-4C69-A055-48D302750972}">
      <dsp:nvSpPr>
        <dsp:cNvPr id="0" name=""/>
        <dsp:cNvSpPr/>
      </dsp:nvSpPr>
      <dsp:spPr>
        <a:xfrm>
          <a:off x="1666589" y="2598179"/>
          <a:ext cx="1962938" cy="14652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An interface is a contract between a class and the outside world.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When a class implements an interface, it promises to provide the behavior published by that interface.</a:t>
          </a:r>
          <a:endParaRPr lang="en-US" sz="1200" kern="1200" dirty="0"/>
        </a:p>
      </dsp:txBody>
      <dsp:txXfrm>
        <a:off x="1700923" y="2632513"/>
        <a:ext cx="1894270" cy="1430957"/>
      </dsp:txXfrm>
    </dsp:sp>
    <dsp:sp modelId="{E19B1134-4DB9-4DE1-8F2F-46E806ACFB8A}">
      <dsp:nvSpPr>
        <dsp:cNvPr id="0" name=""/>
        <dsp:cNvSpPr/>
      </dsp:nvSpPr>
      <dsp:spPr>
        <a:xfrm>
          <a:off x="1666589" y="4063471"/>
          <a:ext cx="1962938" cy="630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Interface</a:t>
          </a:r>
          <a:endParaRPr lang="en-US" sz="2100" kern="1200" dirty="0"/>
        </a:p>
      </dsp:txBody>
      <dsp:txXfrm>
        <a:off x="1666589" y="4063471"/>
        <a:ext cx="1382350" cy="630075"/>
      </dsp:txXfrm>
    </dsp:sp>
    <dsp:sp modelId="{38D26DFA-5D12-4741-B740-9986A8816FFB}">
      <dsp:nvSpPr>
        <dsp:cNvPr id="0" name=""/>
        <dsp:cNvSpPr/>
      </dsp:nvSpPr>
      <dsp:spPr>
        <a:xfrm>
          <a:off x="3104468" y="4163553"/>
          <a:ext cx="687028" cy="68702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8D444-975D-4A24-A774-E3C9F8C0902C}">
      <dsp:nvSpPr>
        <dsp:cNvPr id="0" name=""/>
        <dsp:cNvSpPr/>
      </dsp:nvSpPr>
      <dsp:spPr>
        <a:xfrm>
          <a:off x="3961703" y="2598179"/>
          <a:ext cx="1962938" cy="14652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package is a namespace for organizing classes and interfaces in a logical manner.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Placing your code into packages makes large software projects easier to manage.</a:t>
          </a:r>
          <a:endParaRPr lang="en-US" sz="1200" kern="1200" dirty="0"/>
        </a:p>
      </dsp:txBody>
      <dsp:txXfrm>
        <a:off x="3996037" y="2632513"/>
        <a:ext cx="1894270" cy="1430957"/>
      </dsp:txXfrm>
    </dsp:sp>
    <dsp:sp modelId="{5D2F65C0-5037-4C05-84B5-865AE5C5ECFB}">
      <dsp:nvSpPr>
        <dsp:cNvPr id="0" name=""/>
        <dsp:cNvSpPr/>
      </dsp:nvSpPr>
      <dsp:spPr>
        <a:xfrm>
          <a:off x="3961703" y="4063471"/>
          <a:ext cx="1962938" cy="630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Package</a:t>
          </a:r>
          <a:endParaRPr lang="en-US" sz="2100" kern="1200" dirty="0"/>
        </a:p>
      </dsp:txBody>
      <dsp:txXfrm>
        <a:off x="3961703" y="4063471"/>
        <a:ext cx="1382350" cy="630075"/>
      </dsp:txXfrm>
    </dsp:sp>
    <dsp:sp modelId="{A87B5716-55FE-40B5-B692-7A6189B2CB8D}">
      <dsp:nvSpPr>
        <dsp:cNvPr id="0" name=""/>
        <dsp:cNvSpPr/>
      </dsp:nvSpPr>
      <dsp:spPr>
        <a:xfrm>
          <a:off x="5399582" y="4163553"/>
          <a:ext cx="687028" cy="68702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4118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C8265-FF7E-4112-8383-AE6CD2DE0399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6845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4118" y="9286845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058F3-CB84-4510-B6C6-4389DF930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29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713-31FA-4883-A65D-E2CF3E6A1744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64A8-3786-44DE-AE3A-93DBBBB6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2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713-31FA-4883-A65D-E2CF3E6A1744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64A8-3786-44DE-AE3A-93DBBBB6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6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713-31FA-4883-A65D-E2CF3E6A1744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64A8-3786-44DE-AE3A-93DBBBB6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713-31FA-4883-A65D-E2CF3E6A1744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64A8-3786-44DE-AE3A-93DBBBB6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3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713-31FA-4883-A65D-E2CF3E6A1744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64A8-3786-44DE-AE3A-93DBBBB6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00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713-31FA-4883-A65D-E2CF3E6A1744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64A8-3786-44DE-AE3A-93DBBBB6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03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713-31FA-4883-A65D-E2CF3E6A1744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64A8-3786-44DE-AE3A-93DBBBB6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" y="44624"/>
            <a:ext cx="8949680" cy="93610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713-31FA-4883-A65D-E2CF3E6A1744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64A8-3786-44DE-AE3A-93DBBBB6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3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" y="44624"/>
            <a:ext cx="8949680" cy="93610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44825"/>
            <a:ext cx="7776864" cy="4036714"/>
          </a:xfrm>
          <a:gradFill>
            <a:gsLst>
              <a:gs pos="0">
                <a:schemeClr val="accent6">
                  <a:lumMod val="20000"/>
                  <a:lumOff val="80000"/>
                  <a:alpha val="53000"/>
                </a:schemeClr>
              </a:gs>
              <a:gs pos="50000">
                <a:schemeClr val="bg1"/>
              </a:gs>
              <a:gs pos="100000">
                <a:schemeClr val="accent6">
                  <a:lumMod val="40000"/>
                  <a:lumOff val="60000"/>
                  <a:alpha val="34000"/>
                </a:schemeClr>
              </a:gs>
            </a:gsLst>
            <a:path path="circle">
              <a:fillToRect l="100000" t="100000"/>
            </a:path>
          </a:gradFill>
          <a:ln w="28575"/>
          <a:effectLst>
            <a:glow rad="63500">
              <a:schemeClr val="accent6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 algn="ctr">
              <a:buNone/>
              <a:defRPr/>
            </a:lvl1pPr>
            <a:lvl2pPr marL="457200" indent="0" algn="ctr">
              <a:buFont typeface="Wingdings" pitchFamily="2" charset="2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713-31FA-4883-A65D-E2CF3E6A1744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64A8-3786-44DE-AE3A-93DBBBB6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0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" y="44624"/>
            <a:ext cx="8949680" cy="93610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713-31FA-4883-A65D-E2CF3E6A1744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64A8-3786-44DE-AE3A-93DBBBB6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713-31FA-4883-A65D-E2CF3E6A1744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64A8-3786-44DE-AE3A-93DBBBB6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713-31FA-4883-A65D-E2CF3E6A1744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64A8-3786-44DE-AE3A-93DBBBB6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5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50000">
              <a:schemeClr val="bg1"/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25143"/>
            <a:ext cx="7772400" cy="864097"/>
          </a:xfrm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89040"/>
            <a:ext cx="7772400" cy="93610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713-31FA-4883-A65D-E2CF3E6A1744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64A8-3786-44DE-AE3A-93DBBBB64D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15842" y="5589240"/>
            <a:ext cx="7772400" cy="298478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554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713-31FA-4883-A65D-E2CF3E6A1744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64A8-3786-44DE-AE3A-93DBBBB6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5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713-31FA-4883-A65D-E2CF3E6A1744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64A8-3786-44DE-AE3A-93DBBBB6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8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78713-31FA-4883-A65D-E2CF3E6A1744}" type="datetimeFigureOut">
              <a:rPr lang="en-US" smtClean="0"/>
              <a:t>11/04/2010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364A8-3786-44DE-AE3A-93DBBBB6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0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2" r:id="rId4"/>
    <p:sldLayoutId id="2147483661" r:id="rId5"/>
    <p:sldLayoutId id="2147483651" r:id="rId6"/>
    <p:sldLayoutId id="2147483660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4" Type="http://schemas.openxmlformats.org/officeDocument/2006/relationships/image" Target="../media/image14.png"/><Relationship Id="rId9" Type="http://schemas.microsoft.com/office/2007/relationships/hdphoto" Target="../media/hdphoto9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1.wdp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on coding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Practice is learn </a:t>
            </a:r>
            <a:r>
              <a:rPr lang="en-US" dirty="0"/>
              <a:t>by </a:t>
            </a:r>
            <a:r>
              <a:rPr lang="en-US" dirty="0" smtClean="0"/>
              <a:t>repetition. Daily practice, daily better.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Presenter: </a:t>
            </a:r>
            <a:r>
              <a:rPr lang="en-US" dirty="0" err="1" smtClean="0"/>
              <a:t>PhuongNQK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64" y="260648"/>
            <a:ext cx="5717576" cy="409617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01600" cap="sq">
            <a:solidFill>
              <a:srgbClr xmlns:mc="http://schemas.openxmlformats.org/markup-compatibility/2006" xmlns:a14="http://schemas.microsoft.com/office/drawing/2010/main" val="FDFDFD" mc:Ignorable=""/>
            </a:solidFill>
            <a:miter lim="800000"/>
          </a:ln>
          <a:effectLst>
            <a:outerShdw blurRad="57150" dist="37500" dir="7560000" sy="98000" kx="110000" ky="200000" algn="tl" rotWithShape="0">
              <a:srgbClr xmlns:mc="http://schemas.openxmlformats.org/markup-compatibility/2006" xmlns:a14="http://schemas.microsoft.com/office/drawing/2010/main" val="000000" mc:Ignorable="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xmlns:mc="http://schemas.openxmlformats.org/markup-compatibility/2006" xmlns:a14="http://schemas.microsoft.com/office/drawing/2010/main" val="FFFFFF" mc:Ignorable=""/>
            </a:contourClr>
          </a:sp3d>
        </p:spPr>
      </p:pic>
    </p:spTree>
    <p:extLst>
      <p:ext uri="{BB962C8B-B14F-4D97-AF65-F5344CB8AC3E}">
        <p14:creationId xmlns:p14="http://schemas.microsoft.com/office/powerpoint/2010/main" val="139872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 </a:t>
            </a:r>
            <a:r>
              <a:rPr lang="en-US" dirty="0"/>
              <a:t>Refactor regularly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664893" y="2323555"/>
            <a:ext cx="1051123" cy="313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79282" y="3789040"/>
            <a:ext cx="22671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067944" y="5589240"/>
            <a:ext cx="172819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3000375" cy="1562100"/>
          </a:xfrm>
          <a:prstGeom prst="rect">
            <a:avLst/>
          </a:prstGeom>
          <a:ln w="28575">
            <a:solidFill>
              <a:srgbClr xmlns:mc="http://schemas.openxmlformats.org/markup-compatibility/2006" xmlns:a14="http://schemas.microsoft.com/office/drawing/2010/main" val="0070C0" mc:Ignorable="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990" y="2480233"/>
            <a:ext cx="3209925" cy="1200150"/>
          </a:xfrm>
          <a:prstGeom prst="rect">
            <a:avLst/>
          </a:prstGeom>
          <a:ln w="28575">
            <a:solidFill>
              <a:srgbClr xmlns:mc="http://schemas.openxmlformats.org/markup-compatibility/2006" xmlns:a14="http://schemas.microsoft.com/office/drawing/2010/main" val="0070C0" mc:Ignorable="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40" y="4509120"/>
            <a:ext cx="3857625" cy="962025"/>
          </a:xfrm>
          <a:prstGeom prst="rect">
            <a:avLst/>
          </a:prstGeom>
          <a:ln w="28575">
            <a:solidFill>
              <a:srgbClr xmlns:mc="http://schemas.openxmlformats.org/markup-compatibility/2006" xmlns:a14="http://schemas.microsoft.com/office/drawing/2010/main" val="0070C0" mc:Ignorable="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03" y="5733256"/>
            <a:ext cx="3019425" cy="942975"/>
          </a:xfrm>
          <a:prstGeom prst="rect">
            <a:avLst/>
          </a:prstGeom>
          <a:ln w="28575">
            <a:solidFill>
              <a:srgbClr xmlns:mc="http://schemas.openxmlformats.org/markup-compatibility/2006" xmlns:a14="http://schemas.microsoft.com/office/drawing/2010/main" val="0070C0" mc:Ignorable="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59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 </a:t>
            </a:r>
            <a:r>
              <a:rPr lang="en-US" dirty="0"/>
              <a:t>Use new syntaxes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1211"/>
            <a:ext cx="6223780" cy="2936634"/>
          </a:xfrm>
          <a:prstGeom prst="rect">
            <a:avLst/>
          </a:prstGeom>
          <a:ln w="28575">
            <a:solidFill>
              <a:srgbClr xmlns:mc="http://schemas.openxmlformats.org/markup-compatibility/2006" xmlns:a14="http://schemas.microsoft.com/office/drawing/2010/main" val="0070C0" mc:Ignorable="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610" y="3942626"/>
            <a:ext cx="6086124" cy="2745448"/>
          </a:xfrm>
          <a:prstGeom prst="rect">
            <a:avLst/>
          </a:prstGeom>
          <a:ln w="28575">
            <a:solidFill>
              <a:srgbClr xmlns:mc="http://schemas.openxmlformats.org/markup-compatibility/2006" xmlns:a14="http://schemas.microsoft.com/office/drawing/2010/main" val="0070C0" mc:Ignorable="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168" y="1187460"/>
            <a:ext cx="9376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Old way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24328" y="3645024"/>
            <a:ext cx="10390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New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3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E.g.</a:t>
            </a:r>
            <a:r>
              <a:rPr lang="en-US" dirty="0"/>
              <a:t> Expressive code &gt; lengthy </a:t>
            </a:r>
            <a:r>
              <a:rPr lang="en-US" dirty="0" smtClean="0"/>
              <a:t>comments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6010275" cy="3838575"/>
          </a:xfrm>
          <a:prstGeom prst="rect">
            <a:avLst/>
          </a:prstGeom>
          <a:ln w="28575">
            <a:solidFill>
              <a:srgbClr xmlns:mc="http://schemas.openxmlformats.org/markup-compatibility/2006" xmlns:a14="http://schemas.microsoft.com/office/drawing/2010/main" val="0070C0" mc:Ignorable=""/>
            </a:solidFill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60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working schedule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93275"/>
              </p:ext>
            </p:extLst>
          </p:nvPr>
        </p:nvGraphicFramePr>
        <p:xfrm>
          <a:off x="1524000" y="20593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00B050" mc:Ignorable="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00B050" mc:Ignorable="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00B050" mc:Ignorable="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00B050" mc:Ignorable="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00B0F0" mc:Ignorable="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7030A0" mc:Ignorable="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7030A0" mc:Ignorable="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309"/>
              </p:ext>
            </p:extLst>
          </p:nvPr>
        </p:nvGraphicFramePr>
        <p:xfrm>
          <a:off x="1538054" y="328347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00B050" mc:Ignorable="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00B050" mc:Ignorable="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00B050" mc:Ignorable="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00B050" mc:Ignorable="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00B050" mc:Ignorable="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00B0F0" mc:Ignorable="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7030A0" mc:Ignorable="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89017"/>
              </p:ext>
            </p:extLst>
          </p:nvPr>
        </p:nvGraphicFramePr>
        <p:xfrm>
          <a:off x="1259632" y="4753952"/>
          <a:ext cx="6840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48"/>
                <a:gridCol w="611351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00B050" mc:Ignorable="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Coding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00B0F0" mc:Ignorable="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Refactoring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Spiking or learning something new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7030A0" mc:Ignorable="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Side-works such as chatting, reading emails,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web news, relaxing, etc.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7412" y="1556792"/>
            <a:ext cx="13765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Suggestion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0444" y="2779420"/>
            <a:ext cx="13765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Suggestion 2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995936" y="1613768"/>
            <a:ext cx="720080" cy="303064"/>
          </a:xfrm>
          <a:prstGeom prst="wedgeRoundRectCallout">
            <a:avLst>
              <a:gd name="adj1" fmla="val -20833"/>
              <a:gd name="adj2" fmla="val 9424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hour</a:t>
            </a:r>
            <a:endParaRPr lang="en-US" sz="1400" dirty="0"/>
          </a:p>
        </p:txBody>
      </p:sp>
      <p:sp>
        <p:nvSpPr>
          <p:cNvPr id="9" name="Right Brace 8"/>
          <p:cNvSpPr/>
          <p:nvPr/>
        </p:nvSpPr>
        <p:spPr>
          <a:xfrm>
            <a:off x="7740352" y="1765300"/>
            <a:ext cx="216024" cy="8716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84368" y="1916832"/>
            <a:ext cx="121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8 hours/day</a:t>
            </a:r>
          </a:p>
          <a:p>
            <a:r>
              <a:rPr lang="en-US" sz="1400" dirty="0" smtClean="0"/>
              <a:t>(5 days/week)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851920" y="4005064"/>
            <a:ext cx="4608512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Stay in one color at a time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Concentrate 100% of your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69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is the repetition of an activity to improve skill. No repetition, no improvement at all. You practice today for tomorrow effectiveness. You practice daily, you daily get better.</a:t>
            </a:r>
          </a:p>
          <a:p>
            <a:r>
              <a:rPr lang="en-US" sz="48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Trust me and give it a try!</a:t>
            </a:r>
            <a:endParaRPr lang="en-US" sz="4800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6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640" y="1124744"/>
            <a:ext cx="817781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  <a:endParaRPr lang="en-US" sz="6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196" y="3248402"/>
            <a:ext cx="4780704" cy="342498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01600" cap="sq">
            <a:solidFill>
              <a:srgbClr xmlns:mc="http://schemas.openxmlformats.org/markup-compatibility/2006" xmlns:a14="http://schemas.microsoft.com/office/drawing/2010/main" val="FDFDFD" mc:Ignorable=""/>
            </a:solidFill>
            <a:miter lim="800000"/>
          </a:ln>
          <a:effectLst>
            <a:outerShdw blurRad="57150" dist="37500" dir="7560000" sy="98000" kx="110000" ky="200000" algn="tl" rotWithShape="0">
              <a:srgbClr xmlns:mc="http://schemas.openxmlformats.org/markup-compatibility/2006" xmlns:a14="http://schemas.microsoft.com/office/drawing/2010/main" val="000000" mc:Ignorable="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xmlns:mc="http://schemas.openxmlformats.org/markup-compatibility/2006" xmlns:a14="http://schemas.microsoft.com/office/drawing/2010/main" val="FFFFFF" mc:Ignorable=""/>
            </a:contourClr>
          </a:sp3d>
        </p:spPr>
      </p:pic>
    </p:spTree>
    <p:extLst>
      <p:ext uri="{BB962C8B-B14F-4D97-AF65-F5344CB8AC3E}">
        <p14:creationId xmlns:p14="http://schemas.microsoft.com/office/powerpoint/2010/main" val="2801571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mindset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5400" y="1676400"/>
            <a:ext cx="2514600" cy="419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676400"/>
            <a:ext cx="2514600" cy="419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0200" y="2057400"/>
            <a:ext cx="1905000" cy="685800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00B050" mc:Ignorable="">
                  <a:shade val="30000"/>
                  <a:satMod val="115000"/>
                </a:srgbClr>
              </a:gs>
              <a:gs pos="50000">
                <a:srgbClr xmlns:mc="http://schemas.openxmlformats.org/markup-compatibility/2006" xmlns:a14="http://schemas.microsoft.com/office/drawing/2010/main" val="00B050" mc:Ignorable="">
                  <a:shade val="67500"/>
                  <a:satMod val="115000"/>
                </a:srgbClr>
              </a:gs>
              <a:gs pos="100000">
                <a:srgbClr xmlns:mc="http://schemas.openxmlformats.org/markup-compatibility/2006" xmlns:a14="http://schemas.microsoft.com/office/drawing/2010/main" val="00B050" mc:Ignorable="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Individuals and interaction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4038600"/>
            <a:ext cx="1905000" cy="685800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00B050" mc:Ignorable="">
                  <a:shade val="30000"/>
                  <a:satMod val="115000"/>
                </a:srgbClr>
              </a:gs>
              <a:gs pos="50000">
                <a:srgbClr xmlns:mc="http://schemas.openxmlformats.org/markup-compatibility/2006" xmlns:a14="http://schemas.microsoft.com/office/drawing/2010/main" val="00B050" mc:Ignorable="">
                  <a:shade val="67500"/>
                  <a:satMod val="115000"/>
                </a:srgbClr>
              </a:gs>
              <a:gs pos="100000">
                <a:srgbClr xmlns:mc="http://schemas.openxmlformats.org/markup-compatibility/2006" xmlns:a14="http://schemas.microsoft.com/office/drawing/2010/main" val="00B050" mc:Ignorable="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collaboration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0" y="5029200"/>
            <a:ext cx="1905000" cy="685800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00B050" mc:Ignorable="">
                  <a:shade val="30000"/>
                  <a:satMod val="115000"/>
                </a:srgbClr>
              </a:gs>
              <a:gs pos="50000">
                <a:srgbClr xmlns:mc="http://schemas.openxmlformats.org/markup-compatibility/2006" xmlns:a14="http://schemas.microsoft.com/office/drawing/2010/main" val="00B050" mc:Ignorable="">
                  <a:shade val="67500"/>
                  <a:satMod val="115000"/>
                </a:srgbClr>
              </a:gs>
              <a:gs pos="100000">
                <a:srgbClr xmlns:mc="http://schemas.openxmlformats.org/markup-compatibility/2006" xmlns:a14="http://schemas.microsoft.com/office/drawing/2010/main" val="00B050" mc:Ignorable="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Responding to change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28800" y="2057400"/>
            <a:ext cx="1905000" cy="685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Processes and tools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28800" y="4038600"/>
            <a:ext cx="1905000" cy="685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 negotiation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28800" y="5029200"/>
            <a:ext cx="1905000" cy="685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Following a plan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1447800"/>
            <a:ext cx="16062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Traditional way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1447800"/>
            <a:ext cx="10738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Agile way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28514" y="6183868"/>
            <a:ext cx="1476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There is value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6183868"/>
            <a:ext cx="21162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There is </a:t>
            </a:r>
            <a:r>
              <a:rPr lang="en-US" b="1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</a:rPr>
              <a:t>MORE</a:t>
            </a:r>
            <a:r>
              <a:rPr lang="en-US" dirty="0" smtClean="0"/>
              <a:t> value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2591594" y="6019800"/>
            <a:ext cx="3040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248400" y="6019006"/>
            <a:ext cx="3040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6" idx="1"/>
          </p:cNvCxnSpPr>
          <p:nvPr/>
        </p:nvCxnSpPr>
        <p:spPr>
          <a:xfrm>
            <a:off x="3733800" y="2400300"/>
            <a:ext cx="1676400" cy="1588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7030A0" mc:Ignorable="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8" idx="1"/>
          </p:cNvCxnSpPr>
          <p:nvPr/>
        </p:nvCxnSpPr>
        <p:spPr>
          <a:xfrm>
            <a:off x="3733800" y="4381500"/>
            <a:ext cx="1676400" cy="1588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7030A0" mc:Ignorable="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9" idx="1"/>
          </p:cNvCxnSpPr>
          <p:nvPr/>
        </p:nvCxnSpPr>
        <p:spPr>
          <a:xfrm>
            <a:off x="3733800" y="5372100"/>
            <a:ext cx="1676400" cy="1588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7030A0" mc:Ignorable="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1259632" y="2708920"/>
            <a:ext cx="7416824" cy="1401688"/>
          </a:xfrm>
          <a:prstGeom prst="rightArrow">
            <a:avLst>
              <a:gd name="adj1" fmla="val 67940"/>
              <a:gd name="adj2" fmla="val 53262"/>
            </a:avLst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>
                  <a:tint val="66000"/>
                  <a:satMod val="160000"/>
                </a:srgbClr>
              </a:gs>
              <a:gs pos="50000">
                <a:srgbClr xmlns:mc="http://schemas.openxmlformats.org/markup-compatibility/2006" xmlns:a14="http://schemas.microsoft.com/office/drawing/2010/main" val="FFFF00" mc:Ignorable="">
                  <a:tint val="44500"/>
                  <a:satMod val="160000"/>
                </a:srgbClr>
              </a:gs>
              <a:gs pos="100000">
                <a:srgbClr xmlns:mc="http://schemas.openxmlformats.org/markup-compatibility/2006" xmlns:a14="http://schemas.microsoft.com/office/drawing/2010/main" val="FFFF00" mc:Ignorable="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3048000"/>
            <a:ext cx="1905000" cy="685800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00B050" mc:Ignorable="">
                  <a:shade val="30000"/>
                  <a:satMod val="115000"/>
                </a:srgbClr>
              </a:gs>
              <a:gs pos="50000">
                <a:srgbClr xmlns:mc="http://schemas.openxmlformats.org/markup-compatibility/2006" xmlns:a14="http://schemas.microsoft.com/office/drawing/2010/main" val="00B050" mc:Ignorable="">
                  <a:shade val="67500"/>
                  <a:satMod val="115000"/>
                </a:srgbClr>
              </a:gs>
              <a:gs pos="100000">
                <a:srgbClr xmlns:mc="http://schemas.openxmlformats.org/markup-compatibility/2006" xmlns:a14="http://schemas.microsoft.com/office/drawing/2010/main" val="00B050" mc:Ignorable="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software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8800" y="3048000"/>
            <a:ext cx="1905000" cy="685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Comprehensive documentation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1" idx="3"/>
            <a:endCxn id="7" idx="1"/>
          </p:cNvCxnSpPr>
          <p:nvPr/>
        </p:nvCxnSpPr>
        <p:spPr>
          <a:xfrm>
            <a:off x="3733800" y="3390900"/>
            <a:ext cx="1676400" cy="1588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7030A0" mc:Ignorable="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 -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 smtClean="0"/>
              <a:t>bject-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 smtClean="0"/>
              <a:t>riented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/>
              <a:t>rogramming (OOP) is a programming paradigm that uses "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objects</a:t>
            </a:r>
            <a:r>
              <a:rPr lang="en-US" dirty="0" smtClean="0"/>
              <a:t>" – data structures consisting of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fields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dirty="0" smtClean="0"/>
              <a:t> together with their interactions – to design applications and computer programs.</a:t>
            </a:r>
          </a:p>
          <a:p>
            <a:r>
              <a:rPr lang="en-US" dirty="0" smtClean="0"/>
              <a:t>Programming techniques may include features such as:</a:t>
            </a:r>
          </a:p>
          <a:p>
            <a:pPr lvl="1"/>
            <a:r>
              <a:rPr lang="en-US" dirty="0" smtClean="0"/>
              <a:t>Data abstraction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Inheritance.</a:t>
            </a:r>
          </a:p>
          <a:p>
            <a:r>
              <a:rPr lang="en-US" dirty="0" smtClean="0"/>
              <a:t>It was not commonly used in mainstream software application development until the early 1990s. Many modern programming languages now support 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2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65768715"/>
              </p:ext>
            </p:extLst>
          </p:nvPr>
        </p:nvGraphicFramePr>
        <p:xfrm>
          <a:off x="467544" y="1597248"/>
          <a:ext cx="7753200" cy="485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835696" y="2924944"/>
            <a:ext cx="6594276" cy="3465537"/>
            <a:chOff x="2123728" y="2924944"/>
            <a:chExt cx="6594276" cy="346553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3003798"/>
              <a:ext cx="1409700" cy="857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  <a:reflection blurRad="6350" stA="52000" endA="300" endPos="3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2924944"/>
              <a:ext cx="1409700" cy="16954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  <a:reflection blurRad="6350" stA="52000" endA="300" endPos="3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3140968"/>
              <a:ext cx="1353691" cy="660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  <a:reflection blurRad="6350" stA="52000" endA="300" endPos="3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121" y="5763996"/>
              <a:ext cx="1015887" cy="61479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  <a:reflection blurRad="6350" stA="52000" endA="300" endPos="3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5733256"/>
              <a:ext cx="1019175" cy="657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  <a:reflection blurRad="6350" stA="52000" endA="300" endPos="3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93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OOAD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Imaginary abstraction &gt; Blind </a:t>
            </a:r>
            <a:r>
              <a:rPr lang="en-US" dirty="0" smtClean="0"/>
              <a:t>simulation</a:t>
            </a:r>
          </a:p>
          <a:p>
            <a:r>
              <a:rPr lang="en-US" dirty="0" smtClean="0"/>
              <a:t>Interface &gt; Implementation</a:t>
            </a:r>
          </a:p>
          <a:p>
            <a:r>
              <a:rPr lang="en-US" dirty="0" smtClean="0"/>
              <a:t>Composition &gt; Inheritance</a:t>
            </a:r>
          </a:p>
          <a:p>
            <a:r>
              <a:rPr lang="en-US" dirty="0" smtClean="0"/>
              <a:t>Single responsibility</a:t>
            </a:r>
          </a:p>
          <a:p>
            <a:r>
              <a:rPr lang="en-US" dirty="0" smtClean="0"/>
              <a:t>No god class</a:t>
            </a:r>
          </a:p>
          <a:p>
            <a:r>
              <a:rPr lang="en-US" dirty="0" smtClean="0"/>
              <a:t>Avoid having too many vapor classes</a:t>
            </a:r>
          </a:p>
        </p:txBody>
      </p:sp>
    </p:spTree>
    <p:extLst>
      <p:ext uri="{BB962C8B-B14F-4D97-AF65-F5344CB8AC3E}">
        <p14:creationId xmlns:p14="http://schemas.microsoft.com/office/powerpoint/2010/main" val="402399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code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6024" y="1600201"/>
            <a:ext cx="3059832" cy="413305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name should be: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Expressive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Concise</a:t>
            </a:r>
          </a:p>
          <a:p>
            <a:r>
              <a:rPr lang="en-US" dirty="0" smtClean="0"/>
              <a:t>It can be: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Noun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Adjective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Verb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Verb phrase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Relative pronoun: that, where, etc.</a:t>
            </a:r>
          </a:p>
          <a:p>
            <a:r>
              <a:rPr lang="en-US" dirty="0" smtClean="0"/>
              <a:t>Similar elements should have similar names.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34" y="1595586"/>
            <a:ext cx="4438650" cy="4857750"/>
          </a:xfrm>
          <a:prstGeom prst="rect">
            <a:avLst/>
          </a:prstGeom>
          <a:ln w="28575">
            <a:solidFill>
              <a:srgbClr xmlns:mc="http://schemas.openxmlformats.org/markup-compatibility/2006" xmlns:a14="http://schemas.microsoft.com/office/drawing/2010/main" val="0070C0" mc:Ignorable=""/>
            </a:solidFill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5076056" y="1196752"/>
            <a:ext cx="2880320" cy="280060"/>
          </a:xfrm>
          <a:prstGeom prst="wedgeRectCallout">
            <a:avLst>
              <a:gd name="adj1" fmla="val -41997"/>
              <a:gd name="adj2" fmla="val 11102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name should be a capitalized noun</a:t>
            </a:r>
            <a:endParaRPr lang="en-US" sz="1200" dirty="0"/>
          </a:p>
        </p:txBody>
      </p:sp>
      <p:sp>
        <p:nvSpPr>
          <p:cNvPr id="6" name="Rectangular Callout 5"/>
          <p:cNvSpPr/>
          <p:nvPr/>
        </p:nvSpPr>
        <p:spPr>
          <a:xfrm>
            <a:off x="6444208" y="1772816"/>
            <a:ext cx="2160240" cy="360040"/>
          </a:xfrm>
          <a:prstGeom prst="wedgeRectCallout">
            <a:avLst>
              <a:gd name="adj1" fmla="val -38293"/>
              <a:gd name="adj2" fmla="val 9197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Non-public field name has a small initial letter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6507028" y="2996952"/>
            <a:ext cx="2097420" cy="352068"/>
          </a:xfrm>
          <a:prstGeom prst="wedgeRectCallout">
            <a:avLst>
              <a:gd name="adj1" fmla="val -59605"/>
              <a:gd name="adj2" fmla="val -9981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Argument name </a:t>
            </a:r>
            <a:r>
              <a:rPr lang="en-US" sz="1200" dirty="0"/>
              <a:t>has a small initial letter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940152" y="3861048"/>
            <a:ext cx="2016224" cy="432048"/>
          </a:xfrm>
          <a:prstGeom prst="wedgeRectCallout">
            <a:avLst>
              <a:gd name="adj1" fmla="val -66316"/>
              <a:gd name="adj2" fmla="val -1239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Property name should be a capitalized noun/adjective</a:t>
            </a:r>
            <a:endParaRPr lang="en-US" sz="1200" dirty="0"/>
          </a:p>
        </p:txBody>
      </p:sp>
      <p:sp>
        <p:nvSpPr>
          <p:cNvPr id="9" name="Rectangular Callout 8"/>
          <p:cNvSpPr/>
          <p:nvPr/>
        </p:nvSpPr>
        <p:spPr>
          <a:xfrm>
            <a:off x="6300192" y="4725144"/>
            <a:ext cx="2304256" cy="352068"/>
          </a:xfrm>
          <a:prstGeom prst="wedgeRectCallout">
            <a:avLst>
              <a:gd name="adj1" fmla="val -43396"/>
              <a:gd name="adj2" fmla="val 8579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 name should be a capitalized verb …</a:t>
            </a:r>
            <a:endParaRPr lang="en-US" sz="1200" dirty="0"/>
          </a:p>
        </p:txBody>
      </p:sp>
      <p:sp>
        <p:nvSpPr>
          <p:cNvPr id="10" name="Rectangular Callout 9"/>
          <p:cNvSpPr/>
          <p:nvPr/>
        </p:nvSpPr>
        <p:spPr>
          <a:xfrm>
            <a:off x="5692718" y="6093296"/>
            <a:ext cx="1471570" cy="280060"/>
          </a:xfrm>
          <a:prstGeom prst="wedgeRectCallout">
            <a:avLst>
              <a:gd name="adj1" fmla="val -38025"/>
              <a:gd name="adj2" fmla="val -10120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 or a verb phrase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030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habits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Concentrate 100% of your performance</a:t>
            </a:r>
          </a:p>
          <a:p>
            <a:r>
              <a:rPr lang="en-US" dirty="0" smtClean="0"/>
              <a:t>Write test when possible</a:t>
            </a:r>
          </a:p>
          <a:p>
            <a:r>
              <a:rPr lang="en-US" dirty="0" smtClean="0"/>
              <a:t>Remove duplication</a:t>
            </a:r>
          </a:p>
          <a:p>
            <a:r>
              <a:rPr lang="en-US" dirty="0" smtClean="0"/>
              <a:t>Refactor regularly</a:t>
            </a:r>
          </a:p>
          <a:p>
            <a:r>
              <a:rPr lang="en-US" dirty="0" smtClean="0"/>
              <a:t>Use new syntaxes</a:t>
            </a:r>
          </a:p>
          <a:p>
            <a:r>
              <a:rPr lang="en-US" dirty="0" smtClean="0"/>
              <a:t>Apply design patterns</a:t>
            </a:r>
          </a:p>
          <a:p>
            <a:r>
              <a:rPr lang="en-US" dirty="0"/>
              <a:t>Expressive code &gt; lengthy </a:t>
            </a:r>
            <a:r>
              <a:rPr lang="en-US" dirty="0" smtClean="0"/>
              <a:t>comments</a:t>
            </a:r>
          </a:p>
          <a:p>
            <a:r>
              <a:rPr lang="en-US" dirty="0"/>
              <a:t>Learn something new </a:t>
            </a:r>
            <a:r>
              <a:rPr lang="en-US" dirty="0" smtClean="0"/>
              <a:t>everyday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9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5478"/>
            <a:ext cx="4087870" cy="4607818"/>
          </a:xfrm>
          <a:prstGeom prst="rect">
            <a:avLst/>
          </a:prstGeom>
          <a:ln w="28575">
            <a:solidFill>
              <a:srgbClr xmlns:mc="http://schemas.openxmlformats.org/markup-compatibility/2006" xmlns:a14="http://schemas.microsoft.com/office/drawing/2010/main" val="0070C0" mc:Ignorable="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 Write </a:t>
            </a:r>
            <a:r>
              <a:rPr lang="en-US" dirty="0"/>
              <a:t>test when </a:t>
            </a:r>
            <a:r>
              <a:rPr lang="en-US" dirty="0" smtClean="0"/>
              <a:t>possible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336" y="2818590"/>
            <a:ext cx="5289128" cy="2626634"/>
          </a:xfrm>
          <a:prstGeom prst="rect">
            <a:avLst/>
          </a:prstGeom>
          <a:ln w="28575">
            <a:solidFill>
              <a:srgbClr xmlns:mc="http://schemas.openxmlformats.org/markup-compatibility/2006" xmlns:a14="http://schemas.microsoft.com/office/drawing/2010/main" val="0070C0" mc:Ignorable="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5856" y="1187460"/>
            <a:ext cx="116089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Main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76256" y="2555612"/>
            <a:ext cx="10496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Test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r>
              <a:rPr lang="en-US" dirty="0"/>
              <a:t> Remove duplication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14164"/>
            <a:ext cx="4402384" cy="3210980"/>
          </a:xfrm>
          <a:prstGeom prst="rect">
            <a:avLst/>
          </a:prstGeom>
          <a:ln w="28575">
            <a:solidFill>
              <a:srgbClr xmlns:mc="http://schemas.openxmlformats.org/markup-compatibility/2006" xmlns:a14="http://schemas.microsoft.com/office/drawing/2010/main" val="0070C0" mc:Ignorable="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84" y="3140968"/>
            <a:ext cx="4416912" cy="3240038"/>
          </a:xfrm>
          <a:prstGeom prst="rect">
            <a:avLst/>
          </a:prstGeom>
          <a:ln w="28575">
            <a:solidFill>
              <a:srgbClr xmlns:mc="http://schemas.openxmlformats.org/markup-compatibility/2006" xmlns:a14="http://schemas.microsoft.com/office/drawing/2010/main" val="0070C0" mc:Ignorable="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9872" y="1268760"/>
            <a:ext cx="91723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16442" y="2852936"/>
            <a:ext cx="9040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Revised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7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535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Tips on coding practices</vt:lpstr>
      <vt:lpstr>Basic mindset</vt:lpstr>
      <vt:lpstr>OOP - What is it?</vt:lpstr>
      <vt:lpstr>OOP concepts</vt:lpstr>
      <vt:lpstr>Basic OOAD principles</vt:lpstr>
      <vt:lpstr>Naming code elements</vt:lpstr>
      <vt:lpstr>Working habits</vt:lpstr>
      <vt:lpstr>E.g. Write test when possible</vt:lpstr>
      <vt:lpstr>E.g. Remove duplication </vt:lpstr>
      <vt:lpstr>E.g. Refactor regularly</vt:lpstr>
      <vt:lpstr>E.g. Use new syntaxes </vt:lpstr>
      <vt:lpstr>E.g. Expressive code &gt; lengthy comments </vt:lpstr>
      <vt:lpstr>Daily working schedule</vt:lpstr>
      <vt:lpstr>Summary</vt:lpstr>
      <vt:lpstr>PowerPoint Presentation</vt:lpstr>
    </vt:vector>
  </TitlesOfParts>
  <Company>FYM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on coding practices</dc:title>
  <dc:creator>John Doe</dc:creator>
  <cp:lastModifiedBy>John Doe</cp:lastModifiedBy>
  <cp:revision>105</cp:revision>
  <cp:lastPrinted>2010-04-10T01:11:26Z</cp:lastPrinted>
  <dcterms:created xsi:type="dcterms:W3CDTF">2010-04-09T00:40:34Z</dcterms:created>
  <dcterms:modified xsi:type="dcterms:W3CDTF">2010-04-11T01:11:25Z</dcterms:modified>
</cp:coreProperties>
</file>