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88" r:id="rId3"/>
    <p:sldId id="332" r:id="rId4"/>
    <p:sldId id="319" r:id="rId5"/>
    <p:sldId id="320" r:id="rId6"/>
    <p:sldId id="311" r:id="rId7"/>
    <p:sldId id="312" r:id="rId8"/>
    <p:sldId id="335" r:id="rId9"/>
    <p:sldId id="336" r:id="rId10"/>
    <p:sldId id="337" r:id="rId11"/>
    <p:sldId id="308" r:id="rId12"/>
    <p:sldId id="338" r:id="rId13"/>
    <p:sldId id="323" r:id="rId14"/>
    <p:sldId id="329" r:id="rId15"/>
    <p:sldId id="326" r:id="rId16"/>
    <p:sldId id="324" r:id="rId17"/>
    <p:sldId id="325" r:id="rId18"/>
    <p:sldId id="313" r:id="rId19"/>
    <p:sldId id="340" r:id="rId20"/>
    <p:sldId id="341" r:id="rId21"/>
    <p:sldId id="339" r:id="rId22"/>
    <p:sldId id="342" r:id="rId23"/>
    <p:sldId id="331" r:id="rId24"/>
    <p:sldId id="321" r:id="rId25"/>
    <p:sldId id="334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9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emotionmachine.com/how-to-disempower-intrusive-thought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chooloffinehearts.net/2014/01/do-something-crazy-like-thi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ofmanliness.com/2012/08/08/12-concentration-exercises-from-191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Mind techniques – p1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Adjust your behaviors and habits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63355"/>
            <a:ext cx="5791198" cy="4026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574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Firstly, care &amp; believe more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077" y="2967335"/>
            <a:ext cx="8933857" cy="1200329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smtClean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5000">
                      <a:schemeClr val="accent6">
                        <a:lumMod val="75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  <a:gs pos="84000">
                      <a:schemeClr val="tx2">
                        <a:lumMod val="75000"/>
                      </a:schemeClr>
                    </a:gs>
                    <a:gs pos="68000">
                      <a:srgbClr val="00B0F0"/>
                    </a:gs>
                    <a:gs pos="50000">
                      <a:srgbClr val="00B050"/>
                    </a:gs>
                    <a:gs pos="31000">
                      <a:srgbClr val="FFFF00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CARE &amp; BELIEVE MORE</a:t>
            </a:r>
            <a:endParaRPr lang="en-US" sz="7200" b="1" cap="none" spc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5000">
                    <a:schemeClr val="accent6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84000">
                    <a:schemeClr val="tx2">
                      <a:lumMod val="75000"/>
                    </a:schemeClr>
                  </a:gs>
                  <a:gs pos="68000">
                    <a:srgbClr val="00B0F0"/>
                  </a:gs>
                  <a:gs pos="50000">
                    <a:srgbClr val="00B050"/>
                  </a:gs>
                  <a:gs pos="31000">
                    <a:srgbClr val="FFFF00"/>
                  </a:gs>
                </a:gsLst>
                <a:path path="circle">
                  <a:fillToRect l="100000" t="100000"/>
                </a:path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648" y="1981200"/>
            <a:ext cx="2663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CONCENTRATE</a:t>
            </a:r>
            <a:r>
              <a:rPr lang="en-US" sz="1400" smtClean="0">
                <a:solidFill>
                  <a:srgbClr val="0070C0"/>
                </a:solidFill>
              </a:rPr>
              <a:t> </a:t>
            </a:r>
            <a:r>
              <a:rPr lang="en-US" sz="1400" smtClean="0"/>
              <a:t>on something.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ASSOCIATE</a:t>
            </a:r>
            <a:r>
              <a:rPr lang="en-US" sz="1400" smtClean="0"/>
              <a:t> it with what you already know in a </a:t>
            </a:r>
            <a:r>
              <a:rPr lang="en-US" sz="1400" b="1" smtClean="0">
                <a:solidFill>
                  <a:srgbClr val="0070C0"/>
                </a:solidFill>
              </a:rPr>
              <a:t>REALISTIC</a:t>
            </a:r>
            <a:r>
              <a:rPr lang="en-US" sz="1400" smtClean="0">
                <a:solidFill>
                  <a:srgbClr val="0070C0"/>
                </a:solidFill>
              </a:rPr>
              <a:t> </a:t>
            </a:r>
            <a:r>
              <a:rPr lang="en-US" sz="1400" smtClean="0"/>
              <a:t>and </a:t>
            </a:r>
            <a:r>
              <a:rPr lang="en-US" sz="1400" b="1" smtClean="0">
                <a:solidFill>
                  <a:srgbClr val="0070C0"/>
                </a:solidFill>
              </a:rPr>
              <a:t>RIDICULOUS</a:t>
            </a:r>
            <a:r>
              <a:rPr lang="en-US" sz="1400" smtClean="0">
                <a:solidFill>
                  <a:srgbClr val="0070C0"/>
                </a:solidFill>
              </a:rPr>
              <a:t> </a:t>
            </a:r>
            <a:r>
              <a:rPr lang="en-US" sz="1400" smtClean="0"/>
              <a:t>way.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EXAGGERATE</a:t>
            </a:r>
            <a:r>
              <a:rPr lang="en-US" sz="1400" smtClean="0">
                <a:solidFill>
                  <a:srgbClr val="0070C0"/>
                </a:solidFill>
              </a:rPr>
              <a:t> </a:t>
            </a:r>
            <a:r>
              <a:rPr lang="en-US" sz="1400" smtClean="0"/>
              <a:t>if needed.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276600" y="4038600"/>
            <a:ext cx="498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BREATHE </a:t>
            </a:r>
            <a:r>
              <a:rPr lang="en-US" sz="1400" smtClean="0"/>
              <a:t>steadily. 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EXERCISE </a:t>
            </a:r>
            <a:r>
              <a:rPr lang="en-US" sz="1400" smtClean="0"/>
              <a:t>&amp; </a:t>
            </a:r>
            <a:r>
              <a:rPr lang="en-US" sz="1400" b="1" smtClean="0">
                <a:solidFill>
                  <a:srgbClr val="0070C0"/>
                </a:solidFill>
              </a:rPr>
              <a:t>LEARN</a:t>
            </a:r>
            <a:r>
              <a:rPr lang="en-US" sz="1400" smtClean="0"/>
              <a:t> new things </a:t>
            </a:r>
            <a:r>
              <a:rPr lang="en-US" sz="1400" b="1" smtClean="0">
                <a:solidFill>
                  <a:srgbClr val="0070C0"/>
                </a:solidFill>
              </a:rPr>
              <a:t>INCREMENTALLY</a:t>
            </a:r>
            <a:r>
              <a:rPr lang="en-US" sz="1400" smtClean="0"/>
              <a:t>. 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ENJOY</a:t>
            </a:r>
            <a:r>
              <a:rPr lang="en-US" sz="1400" smtClean="0"/>
              <a:t> your life with </a:t>
            </a:r>
            <a:r>
              <a:rPr lang="en-US" sz="1400" b="1" smtClean="0">
                <a:solidFill>
                  <a:srgbClr val="0070C0"/>
                </a:solidFill>
              </a:rPr>
              <a:t>VACATIONS</a:t>
            </a:r>
            <a:r>
              <a:rPr lang="en-US" sz="1400" smtClean="0"/>
              <a:t>. 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EVER EXTEND</a:t>
            </a:r>
            <a:r>
              <a:rPr lang="en-US" sz="1400" smtClean="0"/>
              <a:t> your limit.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500751" y="2438400"/>
            <a:ext cx="2561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MEMORIZE </a:t>
            </a:r>
            <a:r>
              <a:rPr lang="en-US" sz="1400" smtClean="0"/>
              <a:t>using </a:t>
            </a:r>
            <a:r>
              <a:rPr lang="en-US" sz="1400" b="1" smtClean="0">
                <a:solidFill>
                  <a:srgbClr val="0070C0"/>
                </a:solidFill>
              </a:rPr>
              <a:t>MNEMONICS</a:t>
            </a:r>
            <a:r>
              <a:rPr lang="en-US" sz="1400" smtClean="0"/>
              <a:t>. 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OPEN </a:t>
            </a:r>
            <a:r>
              <a:rPr lang="en-US" sz="1400" smtClean="0"/>
              <a:t>to everything.</a:t>
            </a:r>
          </a:p>
          <a:p>
            <a:r>
              <a:rPr lang="en-US" sz="1400" b="1" smtClean="0">
                <a:solidFill>
                  <a:srgbClr val="0070C0"/>
                </a:solidFill>
              </a:rPr>
              <a:t>REFRESH EVERYDAY</a:t>
            </a:r>
            <a:r>
              <a:rPr lang="en-US" sz="1400" smtClean="0"/>
              <a:t>.</a:t>
            </a:r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3962" y="3995658"/>
            <a:ext cx="1549048" cy="115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107874"/>
            <a:ext cx="1938258" cy="1145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8111" y="5101557"/>
            <a:ext cx="1275382" cy="1074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9839" y="2095786"/>
            <a:ext cx="1428902" cy="937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2589" y="2076743"/>
            <a:ext cx="1350466" cy="976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87686" y="5105819"/>
            <a:ext cx="1612088" cy="10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Positive mindset</a:t>
            </a:r>
          </a:p>
        </p:txBody>
      </p:sp>
      <p:pic>
        <p:nvPicPr>
          <p:cNvPr id="3" name="Picture 10" descr="http://media-cache-ak0.pinimg.com/736x/d0/f6/21/d0f621743af904c49b2c2548ab3b2a0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1958053"/>
            <a:ext cx="3810002" cy="416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Positive mindset</a:t>
            </a:r>
            <a:endParaRPr lang="en-US"/>
          </a:p>
        </p:txBody>
      </p:sp>
      <p:pic>
        <p:nvPicPr>
          <p:cNvPr id="2050" name="Picture 2" descr="http://thinkmindfully.com/storage/31469/u20348/files/los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80" y="2057400"/>
            <a:ext cx="5431840" cy="399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 to feel good</a:t>
            </a:r>
            <a:endParaRPr lang="en-US"/>
          </a:p>
        </p:txBody>
      </p:sp>
      <p:pic>
        <p:nvPicPr>
          <p:cNvPr id="8194" name="Picture 2" descr="http://onecentatatime.com/wp-content/uploads/2011/12/Feel-good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86" y="1338360"/>
            <a:ext cx="2546064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higherperspective.com/wp-content/uploads/2014/09/feel-good-hormon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1" y="3919185"/>
            <a:ext cx="3865300" cy="25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encrypted-tbn2.gstatic.com/images?q=tbn:ANd9GcRv9iv5IHwdZBD6G7jPuaTo6TGddY0LS_HuuTm-WeCbSw_yuUo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2" y="1447800"/>
            <a:ext cx="3200775" cy="234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onewithnow.com/wp-content/uploads/2010/03/goo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2" y="3919185"/>
            <a:ext cx="4232078" cy="25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2.bp.blogspot.com/--1ntk4JQYn8/TkzBQMoQVcI/AAAAAAAAAjw/jjE12enchZs/s1600/i+feel+good+spongebo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36" y="1437711"/>
            <a:ext cx="2323170" cy="235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Disempower intrusive thoughts</a:t>
            </a:r>
            <a:endParaRPr lang="en-US"/>
          </a:p>
        </p:txBody>
      </p:sp>
      <p:pic>
        <p:nvPicPr>
          <p:cNvPr id="3" name="Picture 4" descr="http://www.theemotionmachine.com/wp-content/uploads/accept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33600"/>
            <a:ext cx="5810250" cy="323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19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www.theemotionmachine.com/how-to-disempower-intrusive-thoughts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something crazy</a:t>
            </a:r>
            <a:endParaRPr lang="en-US"/>
          </a:p>
        </p:txBody>
      </p:sp>
      <p:pic>
        <p:nvPicPr>
          <p:cNvPr id="3074" name="Picture 2" descr="http://4.bp.blogspot.com/-04-JY3DTmrQ/UsWRtNB3UGI/AAAAAAAAM70/RvCMXLEca_Q/s1600/Laura+William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114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1828800"/>
            <a:ext cx="4354829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6172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www.schooloffinehearts.net/2014/01/do-something-crazy-like-this.html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Enjoy crazy ideas</a:t>
            </a:r>
            <a:endParaRPr lang="en-US"/>
          </a:p>
        </p:txBody>
      </p:sp>
      <p:pic>
        <p:nvPicPr>
          <p:cNvPr id="4" name="Picture 2" descr="https://ervakurniawan.files.wordpress.com/2009/01/sepeda-1.jpg?w=6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362200"/>
            <a:ext cx="4648200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2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Secondly, program your mind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Concentrate and relax / breathe steadily</a:t>
            </a:r>
          </a:p>
          <a:p>
            <a:r>
              <a:rPr lang="en-US" smtClean="0"/>
              <a:t>Visualize what you will do</a:t>
            </a:r>
          </a:p>
          <a:p>
            <a:r>
              <a:rPr lang="en-US" smtClean="0"/>
              <a:t>Associate with a sure-to-see mnemonic</a:t>
            </a:r>
          </a:p>
          <a:p>
            <a:r>
              <a:rPr lang="en-US" smtClean="0"/>
              <a:t>Review it for a few times, quickly and visually</a:t>
            </a:r>
          </a:p>
        </p:txBody>
      </p:sp>
    </p:spTree>
    <p:extLst>
      <p:ext uri="{BB962C8B-B14F-4D97-AF65-F5344CB8AC3E}">
        <p14:creationId xmlns:p14="http://schemas.microsoft.com/office/powerpoint/2010/main" val="16418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concentrate?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2 ways</a:t>
            </a:r>
          </a:p>
          <a:p>
            <a:r>
              <a:rPr lang="en-US"/>
              <a:t>Count with the </a:t>
            </a:r>
            <a:r>
              <a:rPr lang="en-US" smtClean="0"/>
              <a:t>clock</a:t>
            </a:r>
          </a:p>
          <a:p>
            <a:r>
              <a:rPr lang="en-US">
                <a:hlinkClick r:id="rId2"/>
              </a:rPr>
              <a:t>http://www.artofmanliness.com/2012/08/08/12-concentration-exercises-from-1918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Introduce you to the basic formula of mind techniques</a:t>
            </a:r>
          </a:p>
          <a:p>
            <a:r>
              <a:rPr lang="en-US" smtClean="0"/>
              <a:t>Give you some little practice as a preparation for the next part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breathe steadily?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Count your breaths</a:t>
            </a:r>
          </a:p>
          <a:p>
            <a:pPr lvl="1"/>
            <a:r>
              <a:rPr lang="en-US" smtClean="0"/>
              <a:t>5 – 5 (IN – OUT)</a:t>
            </a:r>
          </a:p>
          <a:p>
            <a:pPr lvl="1"/>
            <a:r>
              <a:rPr lang="en-US" smtClean="0"/>
              <a:t>3 – 6 (IN – OUT)</a:t>
            </a:r>
          </a:p>
          <a:p>
            <a:pPr lvl="1"/>
            <a:r>
              <a:rPr lang="en-US"/>
              <a:t>5 </a:t>
            </a:r>
            <a:r>
              <a:rPr lang="en-US" smtClean="0"/>
              <a:t>– 5 – 5 (IN </a:t>
            </a:r>
            <a:r>
              <a:rPr lang="en-US"/>
              <a:t>– </a:t>
            </a:r>
            <a:r>
              <a:rPr lang="en-US" smtClean="0"/>
              <a:t>HOLD – OUT)</a:t>
            </a:r>
          </a:p>
          <a:p>
            <a:pPr lvl="1"/>
            <a:r>
              <a:rPr lang="en-US" smtClean="0"/>
              <a:t>4 – 4 – 8 – 4 (IN – HOLD – OUT – HOLD)</a:t>
            </a:r>
          </a:p>
          <a:p>
            <a:r>
              <a:rPr lang="en-US" smtClean="0"/>
              <a:t>Breathe with your footsteps</a:t>
            </a:r>
          </a:p>
          <a:p>
            <a:pPr lvl="1"/>
            <a:r>
              <a:rPr lang="en-US" smtClean="0"/>
              <a:t>Along the way</a:t>
            </a:r>
          </a:p>
          <a:p>
            <a:pPr lvl="1"/>
            <a:r>
              <a:rPr lang="en-US" smtClean="0"/>
              <a:t>Upstairs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E.g. </a:t>
            </a:r>
            <a:r>
              <a:rPr lang="en-US"/>
              <a:t>Learn </a:t>
            </a:r>
            <a:r>
              <a:rPr lang="en-US" smtClean="0"/>
              <a:t>a foreign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Concentrate and relax / breathe steadily</a:t>
            </a:r>
            <a:endParaRPr lang="en-US" smtClean="0"/>
          </a:p>
          <a:p>
            <a:r>
              <a:rPr lang="en-US" smtClean="0"/>
              <a:t>Visualize the </a:t>
            </a:r>
            <a:r>
              <a:rPr lang="en-US"/>
              <a:t>context you’re in</a:t>
            </a:r>
          </a:p>
          <a:p>
            <a:r>
              <a:rPr lang="en-US"/>
              <a:t>Use the words / phrases / </a:t>
            </a:r>
            <a:r>
              <a:rPr lang="en-US" smtClean="0"/>
              <a:t>sentences</a:t>
            </a:r>
          </a:p>
          <a:p>
            <a:r>
              <a:rPr lang="en-US" smtClean="0"/>
              <a:t>Review the whole scene for a few times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 Super deep nap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Concentrate and relax / breathe steadily</a:t>
            </a:r>
          </a:p>
          <a:p>
            <a:r>
              <a:rPr lang="en-US" smtClean="0"/>
              <a:t>Tell yourself that you will wake up after 10’-15’</a:t>
            </a:r>
          </a:p>
          <a:p>
            <a:r>
              <a:rPr lang="en-US" smtClean="0"/>
              <a:t>Visualize your tiredness as something </a:t>
            </a:r>
          </a:p>
          <a:p>
            <a:pPr lvl="1"/>
            <a:r>
              <a:rPr lang="en-US" smtClean="0"/>
              <a:t>Running from your head</a:t>
            </a:r>
          </a:p>
          <a:p>
            <a:pPr lvl="1"/>
            <a:r>
              <a:rPr lang="en-US" smtClean="0"/>
              <a:t>Down through every part of your body</a:t>
            </a:r>
          </a:p>
          <a:p>
            <a:pPr lvl="1"/>
            <a:r>
              <a:rPr lang="en-US" smtClean="0"/>
              <a:t>To the centers of your feet</a:t>
            </a:r>
          </a:p>
          <a:p>
            <a:pPr lvl="1"/>
            <a:r>
              <a:rPr lang="en-US" smtClean="0"/>
              <a:t>And out of your body</a:t>
            </a:r>
          </a:p>
          <a:p>
            <a:pPr lvl="1"/>
            <a:r>
              <a:rPr lang="en-US" smtClean="0"/>
              <a:t>Repeat until you fall into sleep</a:t>
            </a:r>
          </a:p>
          <a:p>
            <a:r>
              <a:rPr lang="en-US" smtClean="0"/>
              <a:t>When you wake up, check the clock. How long was your nap?</a:t>
            </a:r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Memorize your schedules</a:t>
            </a:r>
          </a:p>
          <a:p>
            <a:r>
              <a:rPr lang="en-US" smtClean="0"/>
              <a:t>Know exactly where you park your bikes</a:t>
            </a:r>
          </a:p>
          <a:p>
            <a:r>
              <a:rPr lang="en-US" smtClean="0"/>
              <a:t>Remember your dreams</a:t>
            </a:r>
          </a:p>
          <a:p>
            <a:r>
              <a:rPr lang="en-US" smtClean="0"/>
              <a:t>Adjust your feelings</a:t>
            </a:r>
          </a:p>
          <a:p>
            <a:pPr lvl="1"/>
            <a:r>
              <a:rPr lang="en-US" smtClean="0"/>
              <a:t>Car sick, get away!</a:t>
            </a:r>
          </a:p>
          <a:p>
            <a:r>
              <a:rPr lang="en-US" smtClean="0"/>
              <a:t>Fix your bad habits, e.g. always be late</a:t>
            </a:r>
          </a:p>
          <a:p>
            <a:r>
              <a:rPr lang="en-US" smtClean="0"/>
              <a:t>Play as actors</a:t>
            </a:r>
          </a:p>
          <a:p>
            <a:r>
              <a:rPr lang="en-US" smtClean="0"/>
              <a:t>Hypnotize -&gt; Hypnosis therapy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useful </a:t>
            </a:r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Write (normal / speed / precise) with the other hand / both hands</a:t>
            </a:r>
          </a:p>
          <a:p>
            <a:r>
              <a:rPr lang="en-US" smtClean="0"/>
              <a:t>Draw (normal </a:t>
            </a:r>
            <a:r>
              <a:rPr lang="en-US"/>
              <a:t>/ speed / precise) with the other </a:t>
            </a:r>
            <a:r>
              <a:rPr lang="en-US" smtClean="0"/>
              <a:t>hand</a:t>
            </a:r>
            <a:r>
              <a:rPr lang="en-US"/>
              <a:t> / both </a:t>
            </a:r>
            <a:r>
              <a:rPr lang="en-US" smtClean="0"/>
              <a:t>hands</a:t>
            </a:r>
          </a:p>
          <a:p>
            <a:r>
              <a:rPr lang="en-US" smtClean="0"/>
              <a:t>Practice with language study</a:t>
            </a:r>
          </a:p>
          <a:p>
            <a:pPr lvl="1"/>
            <a:r>
              <a:rPr lang="en-US" smtClean="0"/>
              <a:t>Re-write an essay using the other hand (visualising the content at the same time)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1.bp.blogspot.com/-SHDNex_59sg/UQxiONCk__I/AAAAAAAAEvQ/VzhB6m7YFt8/s1600/your-values-become-your-destin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280284" cy="4320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For more, please visit: </a:t>
            </a:r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phuonglamcs.com/relax/presentations</a:t>
            </a:r>
            <a:r>
              <a:rPr lang="en-US" smtClean="0">
                <a:hlinkClick r:id="rId2"/>
              </a:rPr>
              <a:t>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4943" y="1752600"/>
            <a:ext cx="3835974" cy="266680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defines who we are?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574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do defines you</a:t>
            </a:r>
            <a:endParaRPr lang="en-US"/>
          </a:p>
        </p:txBody>
      </p:sp>
      <p:pic>
        <p:nvPicPr>
          <p:cNvPr id="1026" name="Picture 2" descr="http://3.bp.blogspot.com/-XfY0b0D4q0w/UO1NyyXYLBI/AAAAAAAABYo/TNR0KKcI2U0/s1600/bat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1371600"/>
            <a:ext cx="7019925" cy="518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do defines you</a:t>
            </a:r>
          </a:p>
        </p:txBody>
      </p:sp>
      <p:pic>
        <p:nvPicPr>
          <p:cNvPr id="2050" name="Picture 2" descr="http://www.mediawebapps.com/upload/w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99310"/>
            <a:ext cx="4724400" cy="515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thoughts define your behaviors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you think will lead to what you do.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So, ultimately, your mind shapes who you 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control our mind?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574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Yes, you can control your mind. Moreover, you can program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51996</TotalTime>
  <Words>505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Mind techniques – p1</vt:lpstr>
      <vt:lpstr>Goals</vt:lpstr>
      <vt:lpstr>What defines who we are?</vt:lpstr>
      <vt:lpstr>What you do defines you</vt:lpstr>
      <vt:lpstr>What you do defines you</vt:lpstr>
      <vt:lpstr>Your thoughts define your behaviors</vt:lpstr>
      <vt:lpstr>PowerPoint Presentation</vt:lpstr>
      <vt:lpstr>Can we control our mind?</vt:lpstr>
      <vt:lpstr>PowerPoint Presentation</vt:lpstr>
      <vt:lpstr>How?</vt:lpstr>
      <vt:lpstr>Firstly, care &amp; believe more</vt:lpstr>
      <vt:lpstr>Positive mindset</vt:lpstr>
      <vt:lpstr>Positive mindset</vt:lpstr>
      <vt:lpstr>Learn to feel good</vt:lpstr>
      <vt:lpstr>Disempower intrusive thoughts</vt:lpstr>
      <vt:lpstr>Do something crazy</vt:lpstr>
      <vt:lpstr>Enjoy crazy ideas</vt:lpstr>
      <vt:lpstr>Secondly, program your mind</vt:lpstr>
      <vt:lpstr>How to concentrate?</vt:lpstr>
      <vt:lpstr>How to breathe steadily?</vt:lpstr>
      <vt:lpstr>E.g. Learn a foreign language</vt:lpstr>
      <vt:lpstr>E.g. Super deep nap</vt:lpstr>
      <vt:lpstr>Applications</vt:lpstr>
      <vt:lpstr>Other useful exercises</vt:lpstr>
      <vt:lpstr>PowerPoint Presentation</vt:lpstr>
      <vt:lpstr>PowerPoint Presentation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2917</cp:revision>
  <dcterms:created xsi:type="dcterms:W3CDTF">2009-02-10T14:11:16Z</dcterms:created>
  <dcterms:modified xsi:type="dcterms:W3CDTF">2014-10-15T15:29:10Z</dcterms:modified>
</cp:coreProperties>
</file>