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448" r:id="rId2"/>
    <p:sldId id="415" r:id="rId3"/>
    <p:sldId id="445" r:id="rId4"/>
    <p:sldId id="446" r:id="rId5"/>
    <p:sldId id="447" r:id="rId6"/>
    <p:sldId id="427" r:id="rId7"/>
    <p:sldId id="444" r:id="rId8"/>
    <p:sldId id="428" r:id="rId9"/>
    <p:sldId id="451" r:id="rId10"/>
    <p:sldId id="454" r:id="rId11"/>
    <p:sldId id="424" r:id="rId12"/>
    <p:sldId id="455" r:id="rId13"/>
    <p:sldId id="438" r:id="rId14"/>
    <p:sldId id="435" r:id="rId15"/>
    <p:sldId id="430" r:id="rId16"/>
    <p:sldId id="459" r:id="rId17"/>
    <p:sldId id="443" r:id="rId18"/>
    <p:sldId id="458" r:id="rId19"/>
    <p:sldId id="441" r:id="rId20"/>
    <p:sldId id="431" r:id="rId21"/>
    <p:sldId id="461" r:id="rId22"/>
    <p:sldId id="462" r:id="rId23"/>
    <p:sldId id="433" r:id="rId24"/>
    <p:sldId id="456" r:id="rId25"/>
    <p:sldId id="457" r:id="rId26"/>
    <p:sldId id="460" r:id="rId27"/>
    <p:sldId id="416" r:id="rId28"/>
    <p:sldId id="452" r:id="rId29"/>
    <p:sldId id="453" r:id="rId30"/>
    <p:sldId id="27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66CC"/>
    <a:srgbClr val="FFFF99"/>
    <a:srgbClr val="66CCFF"/>
    <a:srgbClr val="FF66FF"/>
    <a:srgbClr val="FFFFCC"/>
    <a:srgbClr val="3399FF"/>
    <a:srgbClr val="009999"/>
    <a:srgbClr val="00CCFF"/>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32" autoAdjust="0"/>
    <p:restoredTop sz="82784" autoAdjust="0"/>
  </p:normalViewPr>
  <p:slideViewPr>
    <p:cSldViewPr>
      <p:cViewPr>
        <p:scale>
          <a:sx n="80" d="100"/>
          <a:sy n="80" d="100"/>
        </p:scale>
        <p:origin x="-228" y="-216"/>
      </p:cViewPr>
      <p:guideLst>
        <p:guide orient="horz" pos="2160"/>
        <p:guide pos="2880"/>
      </p:guideLst>
    </p:cSldViewPr>
  </p:slideViewPr>
  <p:notesTextViewPr>
    <p:cViewPr>
      <p:scale>
        <a:sx n="100" d="100"/>
        <a:sy n="100" d="100"/>
      </p:scale>
      <p:origin x="0" y="0"/>
    </p:cViewPr>
  </p:notesTextViewPr>
  <p:notesViewPr>
    <p:cSldViewPr>
      <p:cViewPr varScale="1">
        <p:scale>
          <a:sx n="84" d="100"/>
          <a:sy n="84" d="100"/>
        </p:scale>
        <p:origin x="-196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C3F36F-FAF4-4D05-AA6E-9C0B81055086}" type="doc">
      <dgm:prSet loTypeId="urn:microsoft.com/office/officeart/2005/8/layout/radial6" loCatId="cycle" qsTypeId="urn:microsoft.com/office/officeart/2005/8/quickstyle/3d2" qsCatId="3D" csTypeId="urn:microsoft.com/office/officeart/2005/8/colors/colorful1" csCatId="colorful" phldr="1"/>
      <dgm:spPr/>
      <dgm:t>
        <a:bodyPr/>
        <a:lstStyle/>
        <a:p>
          <a:endParaRPr lang="en-US"/>
        </a:p>
      </dgm:t>
    </dgm:pt>
    <dgm:pt modelId="{61D38C35-5D92-4A32-A0E2-8FED4CDC08DE}">
      <dgm:prSet phldrT="[Text]" custT="1"/>
      <dgm:spPr/>
      <dgm:t>
        <a:bodyPr/>
        <a:lstStyle/>
        <a:p>
          <a:r>
            <a:rPr lang="en-US" sz="2800" smtClean="0"/>
            <a:t>Qualities</a:t>
          </a:r>
          <a:endParaRPr lang="en-US" sz="2800"/>
        </a:p>
      </dgm:t>
    </dgm:pt>
    <dgm:pt modelId="{C7BD4B0B-6337-404B-8242-B69B78D11E8E}" type="parTrans" cxnId="{DC0701A5-1E13-4C82-A13B-A8AA23BF22C3}">
      <dgm:prSet/>
      <dgm:spPr/>
      <dgm:t>
        <a:bodyPr/>
        <a:lstStyle/>
        <a:p>
          <a:endParaRPr lang="en-US" sz="1400"/>
        </a:p>
      </dgm:t>
    </dgm:pt>
    <dgm:pt modelId="{EA2451B4-99FB-4483-891F-960DEE0621E9}" type="sibTrans" cxnId="{DC0701A5-1E13-4C82-A13B-A8AA23BF22C3}">
      <dgm:prSet/>
      <dgm:spPr/>
      <dgm:t>
        <a:bodyPr/>
        <a:lstStyle/>
        <a:p>
          <a:endParaRPr lang="en-US" sz="1400"/>
        </a:p>
      </dgm:t>
    </dgm:pt>
    <dgm:pt modelId="{584CDA37-B2CC-486F-8F2E-CD0FD076DC5F}">
      <dgm:prSet phldrT="[Text]" custT="1"/>
      <dgm:spPr/>
      <dgm:t>
        <a:bodyPr/>
        <a:lstStyle/>
        <a:p>
          <a:r>
            <a:rPr lang="en-US" sz="1400" smtClean="0"/>
            <a:t>Passionate</a:t>
          </a:r>
          <a:endParaRPr lang="en-US" sz="1400"/>
        </a:p>
      </dgm:t>
    </dgm:pt>
    <dgm:pt modelId="{00AD14B6-7436-43D9-A66B-5103D8DB047D}" type="parTrans" cxnId="{1146592E-0A07-4D29-A56A-8236AA739CFE}">
      <dgm:prSet custT="1"/>
      <dgm:spPr/>
      <dgm:t>
        <a:bodyPr/>
        <a:lstStyle/>
        <a:p>
          <a:endParaRPr lang="en-US" sz="1400"/>
        </a:p>
      </dgm:t>
    </dgm:pt>
    <dgm:pt modelId="{B40BF66A-D1B1-4020-85F2-DC109593E93D}" type="sibTrans" cxnId="{1146592E-0A07-4D29-A56A-8236AA739CFE}">
      <dgm:prSet/>
      <dgm:spPr/>
      <dgm:t>
        <a:bodyPr/>
        <a:lstStyle/>
        <a:p>
          <a:endParaRPr lang="en-US" sz="1400"/>
        </a:p>
      </dgm:t>
    </dgm:pt>
    <dgm:pt modelId="{9FB547B2-7576-40B9-A517-155A32D06EE2}">
      <dgm:prSet phldrT="[Text]" custT="1"/>
      <dgm:spPr/>
      <dgm:t>
        <a:bodyPr/>
        <a:lstStyle/>
        <a:p>
          <a:r>
            <a:rPr lang="en-US" sz="1400" smtClean="0"/>
            <a:t>Discipline</a:t>
          </a:r>
          <a:endParaRPr lang="en-US" sz="1400"/>
        </a:p>
      </dgm:t>
    </dgm:pt>
    <dgm:pt modelId="{EC497202-AC21-4F5B-9F41-6E6E6D662AFE}" type="parTrans" cxnId="{512E2BB5-5820-4BD6-B274-D370B3B0AF91}">
      <dgm:prSet custT="1"/>
      <dgm:spPr/>
      <dgm:t>
        <a:bodyPr/>
        <a:lstStyle/>
        <a:p>
          <a:endParaRPr lang="en-US" sz="1400"/>
        </a:p>
      </dgm:t>
    </dgm:pt>
    <dgm:pt modelId="{67655CD4-029F-42A6-995A-4B498AA449CA}" type="sibTrans" cxnId="{512E2BB5-5820-4BD6-B274-D370B3B0AF91}">
      <dgm:prSet/>
      <dgm:spPr/>
      <dgm:t>
        <a:bodyPr/>
        <a:lstStyle/>
        <a:p>
          <a:endParaRPr lang="en-US" sz="1400"/>
        </a:p>
      </dgm:t>
    </dgm:pt>
    <dgm:pt modelId="{56AC2B1D-5431-4F6E-860B-364A72052EB3}">
      <dgm:prSet phldrT="[Text]" custT="1"/>
      <dgm:spPr/>
      <dgm:t>
        <a:bodyPr/>
        <a:lstStyle/>
        <a:p>
          <a:r>
            <a:rPr lang="en-US" sz="1400" smtClean="0"/>
            <a:t>Self-improving</a:t>
          </a:r>
          <a:endParaRPr lang="en-US" sz="1400"/>
        </a:p>
      </dgm:t>
    </dgm:pt>
    <dgm:pt modelId="{1D6A73F4-4929-4EE9-B16F-A68E83761B67}" type="parTrans" cxnId="{770F76F6-8CFB-41D4-8347-2EB9474556CB}">
      <dgm:prSet custT="1"/>
      <dgm:spPr/>
      <dgm:t>
        <a:bodyPr/>
        <a:lstStyle/>
        <a:p>
          <a:endParaRPr lang="en-US" sz="1400"/>
        </a:p>
      </dgm:t>
    </dgm:pt>
    <dgm:pt modelId="{E954A687-CFD8-47F0-A19E-5F9AC6FF1A2F}" type="sibTrans" cxnId="{770F76F6-8CFB-41D4-8347-2EB9474556CB}">
      <dgm:prSet/>
      <dgm:spPr/>
      <dgm:t>
        <a:bodyPr/>
        <a:lstStyle/>
        <a:p>
          <a:endParaRPr lang="en-US" sz="1400"/>
        </a:p>
      </dgm:t>
    </dgm:pt>
    <dgm:pt modelId="{B3BD1616-9689-473F-B556-D8D3F919CDA8}">
      <dgm:prSet phldrT="[Text]" custT="1"/>
      <dgm:spPr/>
      <dgm:t>
        <a:bodyPr/>
        <a:lstStyle/>
        <a:p>
          <a:r>
            <a:rPr lang="en-US" sz="1400" smtClean="0"/>
            <a:t>Truthful</a:t>
          </a:r>
          <a:endParaRPr lang="en-US" sz="1400"/>
        </a:p>
      </dgm:t>
    </dgm:pt>
    <dgm:pt modelId="{CC131243-8962-4397-970D-8F5DAB5B1890}" type="parTrans" cxnId="{14D5A05B-47A0-446E-83D1-CFE72281C0C8}">
      <dgm:prSet custT="1"/>
      <dgm:spPr/>
      <dgm:t>
        <a:bodyPr/>
        <a:lstStyle/>
        <a:p>
          <a:endParaRPr lang="en-US" sz="1400"/>
        </a:p>
      </dgm:t>
    </dgm:pt>
    <dgm:pt modelId="{80D4FA11-2E85-4C0D-8767-859316F188F3}" type="sibTrans" cxnId="{14D5A05B-47A0-446E-83D1-CFE72281C0C8}">
      <dgm:prSet/>
      <dgm:spPr/>
      <dgm:t>
        <a:bodyPr/>
        <a:lstStyle/>
        <a:p>
          <a:endParaRPr lang="en-US" sz="1400"/>
        </a:p>
      </dgm:t>
    </dgm:pt>
    <dgm:pt modelId="{2A3E79DD-E8B8-4117-8761-D32B9FCBEE63}">
      <dgm:prSet phldrT="[Text]" custT="1"/>
      <dgm:spPr/>
      <dgm:t>
        <a:bodyPr/>
        <a:lstStyle/>
        <a:p>
          <a:r>
            <a:rPr lang="en-US" sz="1400" smtClean="0"/>
            <a:t>Grateful</a:t>
          </a:r>
          <a:endParaRPr lang="en-US" sz="1400"/>
        </a:p>
      </dgm:t>
    </dgm:pt>
    <dgm:pt modelId="{FC2BDD69-3E44-4B66-9551-74593E5ACEF4}" type="parTrans" cxnId="{C313B218-8B4F-42C7-B0DD-3DDBA73EFE1A}">
      <dgm:prSet/>
      <dgm:spPr/>
      <dgm:t>
        <a:bodyPr/>
        <a:lstStyle/>
        <a:p>
          <a:endParaRPr lang="en-US"/>
        </a:p>
      </dgm:t>
    </dgm:pt>
    <dgm:pt modelId="{E98886E2-F57C-4B61-8B10-5238E8D0C74D}" type="sibTrans" cxnId="{C313B218-8B4F-42C7-B0DD-3DDBA73EFE1A}">
      <dgm:prSet/>
      <dgm:spPr/>
      <dgm:t>
        <a:bodyPr/>
        <a:lstStyle/>
        <a:p>
          <a:endParaRPr lang="en-US"/>
        </a:p>
      </dgm:t>
    </dgm:pt>
    <dgm:pt modelId="{76F0D19B-344C-4FFE-A3F3-12260F92F645}">
      <dgm:prSet phldrT="[Text]" custT="1"/>
      <dgm:spPr/>
      <dgm:t>
        <a:bodyPr/>
        <a:lstStyle/>
        <a:p>
          <a:r>
            <a:rPr lang="en-US" sz="1400" smtClean="0"/>
            <a:t>Active</a:t>
          </a:r>
          <a:endParaRPr lang="en-US"/>
        </a:p>
      </dgm:t>
    </dgm:pt>
    <dgm:pt modelId="{906EABCD-9CF3-4774-8883-C2724C75D7FF}" type="parTrans" cxnId="{C5019884-99C7-4A14-8096-8017161476C9}">
      <dgm:prSet/>
      <dgm:spPr/>
      <dgm:t>
        <a:bodyPr/>
        <a:lstStyle/>
        <a:p>
          <a:endParaRPr lang="en-US"/>
        </a:p>
      </dgm:t>
    </dgm:pt>
    <dgm:pt modelId="{A3B0EE79-D611-47F6-A8D0-D8FBA8813292}" type="sibTrans" cxnId="{C5019884-99C7-4A14-8096-8017161476C9}">
      <dgm:prSet/>
      <dgm:spPr/>
      <dgm:t>
        <a:bodyPr/>
        <a:lstStyle/>
        <a:p>
          <a:endParaRPr lang="en-US"/>
        </a:p>
      </dgm:t>
    </dgm:pt>
    <dgm:pt modelId="{C974D01A-7EE8-41B9-854A-359621FD6FC1}">
      <dgm:prSet phldrT="[Text]" custT="1"/>
      <dgm:spPr/>
      <dgm:t>
        <a:bodyPr/>
        <a:lstStyle/>
        <a:p>
          <a:r>
            <a:rPr lang="en-US" sz="1400" smtClean="0"/>
            <a:t>Creative</a:t>
          </a:r>
          <a:endParaRPr lang="en-US"/>
        </a:p>
      </dgm:t>
    </dgm:pt>
    <dgm:pt modelId="{F1648ED1-28EA-4275-95F3-27A8A1D79800}" type="parTrans" cxnId="{4074CC9D-8B5A-42F7-B5FC-B4269C6692A4}">
      <dgm:prSet/>
      <dgm:spPr/>
      <dgm:t>
        <a:bodyPr/>
        <a:lstStyle/>
        <a:p>
          <a:endParaRPr lang="en-US"/>
        </a:p>
      </dgm:t>
    </dgm:pt>
    <dgm:pt modelId="{C530BF09-37F5-476B-AA3B-5C8280D35C06}" type="sibTrans" cxnId="{4074CC9D-8B5A-42F7-B5FC-B4269C6692A4}">
      <dgm:prSet/>
      <dgm:spPr/>
      <dgm:t>
        <a:bodyPr/>
        <a:lstStyle/>
        <a:p>
          <a:endParaRPr lang="en-US"/>
        </a:p>
      </dgm:t>
    </dgm:pt>
    <dgm:pt modelId="{1CBC56D5-1947-4A9C-9A59-AFEA7135AFD3}">
      <dgm:prSet phldrT="[Text]"/>
      <dgm:spPr/>
      <dgm:t>
        <a:bodyPr/>
        <a:lstStyle/>
        <a:p>
          <a:r>
            <a:rPr lang="en-US" smtClean="0"/>
            <a:t>Collabor-ative</a:t>
          </a:r>
          <a:endParaRPr lang="en-US"/>
        </a:p>
      </dgm:t>
    </dgm:pt>
    <dgm:pt modelId="{420CF305-9DE1-42E7-A476-6A4573109EC1}" type="parTrans" cxnId="{F99556CF-C985-4642-B82F-7281D25AADA5}">
      <dgm:prSet/>
      <dgm:spPr/>
      <dgm:t>
        <a:bodyPr/>
        <a:lstStyle/>
        <a:p>
          <a:endParaRPr lang="en-US"/>
        </a:p>
      </dgm:t>
    </dgm:pt>
    <dgm:pt modelId="{C762F383-5FFB-44A2-8E74-17329CC04D06}" type="sibTrans" cxnId="{F99556CF-C985-4642-B82F-7281D25AADA5}">
      <dgm:prSet/>
      <dgm:spPr/>
      <dgm:t>
        <a:bodyPr/>
        <a:lstStyle/>
        <a:p>
          <a:endParaRPr lang="en-US"/>
        </a:p>
      </dgm:t>
    </dgm:pt>
    <dgm:pt modelId="{9A9200DE-2C4D-4467-87C4-D38A300CE6D9}" type="pres">
      <dgm:prSet presAssocID="{B3C3F36F-FAF4-4D05-AA6E-9C0B81055086}" presName="Name0" presStyleCnt="0">
        <dgm:presLayoutVars>
          <dgm:chMax val="1"/>
          <dgm:dir/>
          <dgm:animLvl val="ctr"/>
          <dgm:resizeHandles val="exact"/>
        </dgm:presLayoutVars>
      </dgm:prSet>
      <dgm:spPr/>
      <dgm:t>
        <a:bodyPr/>
        <a:lstStyle/>
        <a:p>
          <a:endParaRPr lang="en-US"/>
        </a:p>
      </dgm:t>
    </dgm:pt>
    <dgm:pt modelId="{9D971051-1739-4077-ABA1-BA2B207D7ACF}" type="pres">
      <dgm:prSet presAssocID="{61D38C35-5D92-4A32-A0E2-8FED4CDC08DE}" presName="centerShape" presStyleLbl="node0" presStyleIdx="0" presStyleCnt="1" custScaleX="143568" custScaleY="143568"/>
      <dgm:spPr/>
      <dgm:t>
        <a:bodyPr/>
        <a:lstStyle/>
        <a:p>
          <a:endParaRPr lang="en-US"/>
        </a:p>
      </dgm:t>
    </dgm:pt>
    <dgm:pt modelId="{88C03BAF-583D-429F-9834-5AFFADF543E9}" type="pres">
      <dgm:prSet presAssocID="{584CDA37-B2CC-486F-8F2E-CD0FD076DC5F}" presName="node" presStyleLbl="node1" presStyleIdx="0" presStyleCnt="8" custScaleX="115761" custScaleY="115761">
        <dgm:presLayoutVars>
          <dgm:bulletEnabled val="1"/>
        </dgm:presLayoutVars>
      </dgm:prSet>
      <dgm:spPr/>
      <dgm:t>
        <a:bodyPr/>
        <a:lstStyle/>
        <a:p>
          <a:endParaRPr lang="en-US"/>
        </a:p>
      </dgm:t>
    </dgm:pt>
    <dgm:pt modelId="{FCC9E724-61FA-4BD5-B9AE-FA1D68638DDB}" type="pres">
      <dgm:prSet presAssocID="{584CDA37-B2CC-486F-8F2E-CD0FD076DC5F}" presName="dummy" presStyleCnt="0"/>
      <dgm:spPr/>
    </dgm:pt>
    <dgm:pt modelId="{B7670C2E-C649-41AE-BCFD-1A216F73BF80}" type="pres">
      <dgm:prSet presAssocID="{B40BF66A-D1B1-4020-85F2-DC109593E93D}" presName="sibTrans" presStyleLbl="sibTrans2D1" presStyleIdx="0" presStyleCnt="8"/>
      <dgm:spPr/>
      <dgm:t>
        <a:bodyPr/>
        <a:lstStyle/>
        <a:p>
          <a:endParaRPr lang="en-US"/>
        </a:p>
      </dgm:t>
    </dgm:pt>
    <dgm:pt modelId="{A0DDDA99-A5A7-410E-B2C2-96867143A95C}" type="pres">
      <dgm:prSet presAssocID="{9FB547B2-7576-40B9-A517-155A32D06EE2}" presName="node" presStyleLbl="node1" presStyleIdx="1" presStyleCnt="8" custScaleX="115761" custScaleY="115761">
        <dgm:presLayoutVars>
          <dgm:bulletEnabled val="1"/>
        </dgm:presLayoutVars>
      </dgm:prSet>
      <dgm:spPr/>
      <dgm:t>
        <a:bodyPr/>
        <a:lstStyle/>
        <a:p>
          <a:endParaRPr lang="en-US"/>
        </a:p>
      </dgm:t>
    </dgm:pt>
    <dgm:pt modelId="{1D894D17-5EA5-4EC2-9596-A0B114ECB458}" type="pres">
      <dgm:prSet presAssocID="{9FB547B2-7576-40B9-A517-155A32D06EE2}" presName="dummy" presStyleCnt="0"/>
      <dgm:spPr/>
    </dgm:pt>
    <dgm:pt modelId="{C76F4D91-55AD-40D5-B96A-760F43BD4340}" type="pres">
      <dgm:prSet presAssocID="{67655CD4-029F-42A6-995A-4B498AA449CA}" presName="sibTrans" presStyleLbl="sibTrans2D1" presStyleIdx="1" presStyleCnt="8"/>
      <dgm:spPr/>
      <dgm:t>
        <a:bodyPr/>
        <a:lstStyle/>
        <a:p>
          <a:endParaRPr lang="en-US"/>
        </a:p>
      </dgm:t>
    </dgm:pt>
    <dgm:pt modelId="{7FBC5CE8-BD9C-472F-BD57-75893C5C746F}" type="pres">
      <dgm:prSet presAssocID="{B3BD1616-9689-473F-B556-D8D3F919CDA8}" presName="node" presStyleLbl="node1" presStyleIdx="2" presStyleCnt="8" custScaleX="115761" custScaleY="115761">
        <dgm:presLayoutVars>
          <dgm:bulletEnabled val="1"/>
        </dgm:presLayoutVars>
      </dgm:prSet>
      <dgm:spPr/>
      <dgm:t>
        <a:bodyPr/>
        <a:lstStyle/>
        <a:p>
          <a:endParaRPr lang="en-US"/>
        </a:p>
      </dgm:t>
    </dgm:pt>
    <dgm:pt modelId="{C09CBF7A-EE34-457A-B6CF-379253061F6C}" type="pres">
      <dgm:prSet presAssocID="{B3BD1616-9689-473F-B556-D8D3F919CDA8}" presName="dummy" presStyleCnt="0"/>
      <dgm:spPr/>
    </dgm:pt>
    <dgm:pt modelId="{73E426F3-68D6-4404-B5A4-F2EE0600AD9F}" type="pres">
      <dgm:prSet presAssocID="{80D4FA11-2E85-4C0D-8767-859316F188F3}" presName="sibTrans" presStyleLbl="sibTrans2D1" presStyleIdx="2" presStyleCnt="8"/>
      <dgm:spPr/>
      <dgm:t>
        <a:bodyPr/>
        <a:lstStyle/>
        <a:p>
          <a:endParaRPr lang="en-US"/>
        </a:p>
      </dgm:t>
    </dgm:pt>
    <dgm:pt modelId="{02ED365B-0710-415A-A41A-4CF3B5F36AA9}" type="pres">
      <dgm:prSet presAssocID="{2A3E79DD-E8B8-4117-8761-D32B9FCBEE63}" presName="node" presStyleLbl="node1" presStyleIdx="3" presStyleCnt="8" custScaleX="112758" custScaleY="115719">
        <dgm:presLayoutVars>
          <dgm:bulletEnabled val="1"/>
        </dgm:presLayoutVars>
      </dgm:prSet>
      <dgm:spPr/>
      <dgm:t>
        <a:bodyPr/>
        <a:lstStyle/>
        <a:p>
          <a:endParaRPr lang="en-US"/>
        </a:p>
      </dgm:t>
    </dgm:pt>
    <dgm:pt modelId="{6CEB13D3-E048-410F-A156-6A98A19B3399}" type="pres">
      <dgm:prSet presAssocID="{2A3E79DD-E8B8-4117-8761-D32B9FCBEE63}" presName="dummy" presStyleCnt="0"/>
      <dgm:spPr/>
    </dgm:pt>
    <dgm:pt modelId="{C86424C8-7D2F-4F60-A976-BFECB1446455}" type="pres">
      <dgm:prSet presAssocID="{E98886E2-F57C-4B61-8B10-5238E8D0C74D}" presName="sibTrans" presStyleLbl="sibTrans2D1" presStyleIdx="3" presStyleCnt="8"/>
      <dgm:spPr/>
      <dgm:t>
        <a:bodyPr/>
        <a:lstStyle/>
        <a:p>
          <a:endParaRPr lang="en-US"/>
        </a:p>
      </dgm:t>
    </dgm:pt>
    <dgm:pt modelId="{CADAF15B-D368-4E74-B8BC-39E2DF47389D}" type="pres">
      <dgm:prSet presAssocID="{76F0D19B-344C-4FFE-A3F3-12260F92F645}" presName="node" presStyleLbl="node1" presStyleIdx="4" presStyleCnt="8" custScaleX="112232" custScaleY="113473">
        <dgm:presLayoutVars>
          <dgm:bulletEnabled val="1"/>
        </dgm:presLayoutVars>
      </dgm:prSet>
      <dgm:spPr/>
      <dgm:t>
        <a:bodyPr/>
        <a:lstStyle/>
        <a:p>
          <a:endParaRPr lang="en-US"/>
        </a:p>
      </dgm:t>
    </dgm:pt>
    <dgm:pt modelId="{905F44E7-1EF6-4CD3-BA13-81B24BA0FD14}" type="pres">
      <dgm:prSet presAssocID="{76F0D19B-344C-4FFE-A3F3-12260F92F645}" presName="dummy" presStyleCnt="0"/>
      <dgm:spPr/>
    </dgm:pt>
    <dgm:pt modelId="{E71C1BE5-83F7-4F09-A96A-E4D343CB1A54}" type="pres">
      <dgm:prSet presAssocID="{A3B0EE79-D611-47F6-A8D0-D8FBA8813292}" presName="sibTrans" presStyleLbl="sibTrans2D1" presStyleIdx="4" presStyleCnt="8"/>
      <dgm:spPr/>
      <dgm:t>
        <a:bodyPr/>
        <a:lstStyle/>
        <a:p>
          <a:endParaRPr lang="en-US"/>
        </a:p>
      </dgm:t>
    </dgm:pt>
    <dgm:pt modelId="{B386174E-27E6-4500-9BE7-4A2796A0CE7D}" type="pres">
      <dgm:prSet presAssocID="{1CBC56D5-1947-4A9C-9A59-AFEA7135AFD3}" presName="node" presStyleLbl="node1" presStyleIdx="5" presStyleCnt="8" custScaleX="115761" custScaleY="115761">
        <dgm:presLayoutVars>
          <dgm:bulletEnabled val="1"/>
        </dgm:presLayoutVars>
      </dgm:prSet>
      <dgm:spPr/>
      <dgm:t>
        <a:bodyPr/>
        <a:lstStyle/>
        <a:p>
          <a:endParaRPr lang="en-US"/>
        </a:p>
      </dgm:t>
    </dgm:pt>
    <dgm:pt modelId="{2A77F5E6-A747-4F75-B9E3-A2EE65A97E96}" type="pres">
      <dgm:prSet presAssocID="{1CBC56D5-1947-4A9C-9A59-AFEA7135AFD3}" presName="dummy" presStyleCnt="0"/>
      <dgm:spPr/>
    </dgm:pt>
    <dgm:pt modelId="{95ADCACE-E693-41E7-9A9B-A077DC72C01E}" type="pres">
      <dgm:prSet presAssocID="{C762F383-5FFB-44A2-8E74-17329CC04D06}" presName="sibTrans" presStyleLbl="sibTrans2D1" presStyleIdx="5" presStyleCnt="8"/>
      <dgm:spPr/>
      <dgm:t>
        <a:bodyPr/>
        <a:lstStyle/>
        <a:p>
          <a:endParaRPr lang="en-US"/>
        </a:p>
      </dgm:t>
    </dgm:pt>
    <dgm:pt modelId="{CB9D1A65-34CB-4007-8777-40BA7231E8A6}" type="pres">
      <dgm:prSet presAssocID="{C974D01A-7EE8-41B9-854A-359621FD6FC1}" presName="node" presStyleLbl="node1" presStyleIdx="6" presStyleCnt="8" custScaleX="114066" custScaleY="114066">
        <dgm:presLayoutVars>
          <dgm:bulletEnabled val="1"/>
        </dgm:presLayoutVars>
      </dgm:prSet>
      <dgm:spPr/>
      <dgm:t>
        <a:bodyPr/>
        <a:lstStyle/>
        <a:p>
          <a:endParaRPr lang="en-US"/>
        </a:p>
      </dgm:t>
    </dgm:pt>
    <dgm:pt modelId="{C6A5425D-14C0-45AF-985D-C762F087B066}" type="pres">
      <dgm:prSet presAssocID="{C974D01A-7EE8-41B9-854A-359621FD6FC1}" presName="dummy" presStyleCnt="0"/>
      <dgm:spPr/>
    </dgm:pt>
    <dgm:pt modelId="{CFB0CDDF-C157-4EA0-BF00-F65A4D49D001}" type="pres">
      <dgm:prSet presAssocID="{C530BF09-37F5-476B-AA3B-5C8280D35C06}" presName="sibTrans" presStyleLbl="sibTrans2D1" presStyleIdx="6" presStyleCnt="8"/>
      <dgm:spPr/>
      <dgm:t>
        <a:bodyPr/>
        <a:lstStyle/>
        <a:p>
          <a:endParaRPr lang="en-US"/>
        </a:p>
      </dgm:t>
    </dgm:pt>
    <dgm:pt modelId="{26A02CB9-0EDB-437E-A390-85A947820AF5}" type="pres">
      <dgm:prSet presAssocID="{56AC2B1D-5431-4F6E-860B-364A72052EB3}" presName="node" presStyleLbl="node1" presStyleIdx="7" presStyleCnt="8" custScaleX="115761" custScaleY="115761">
        <dgm:presLayoutVars>
          <dgm:bulletEnabled val="1"/>
        </dgm:presLayoutVars>
      </dgm:prSet>
      <dgm:spPr/>
      <dgm:t>
        <a:bodyPr/>
        <a:lstStyle/>
        <a:p>
          <a:endParaRPr lang="en-US"/>
        </a:p>
      </dgm:t>
    </dgm:pt>
    <dgm:pt modelId="{FF370D06-65C9-4DAC-932A-C612413C4E48}" type="pres">
      <dgm:prSet presAssocID="{56AC2B1D-5431-4F6E-860B-364A72052EB3}" presName="dummy" presStyleCnt="0"/>
      <dgm:spPr/>
    </dgm:pt>
    <dgm:pt modelId="{AF7558AA-AA13-4894-ACB4-37CB372BAE4D}" type="pres">
      <dgm:prSet presAssocID="{E954A687-CFD8-47F0-A19E-5F9AC6FF1A2F}" presName="sibTrans" presStyleLbl="sibTrans2D1" presStyleIdx="7" presStyleCnt="8"/>
      <dgm:spPr/>
      <dgm:t>
        <a:bodyPr/>
        <a:lstStyle/>
        <a:p>
          <a:endParaRPr lang="en-US"/>
        </a:p>
      </dgm:t>
    </dgm:pt>
  </dgm:ptLst>
  <dgm:cxnLst>
    <dgm:cxn modelId="{BB46E2FA-7739-422D-BA25-BAE84109917B}" type="presOf" srcId="{2A3E79DD-E8B8-4117-8761-D32B9FCBEE63}" destId="{02ED365B-0710-415A-A41A-4CF3B5F36AA9}" srcOrd="0" destOrd="0" presId="urn:microsoft.com/office/officeart/2005/8/layout/radial6"/>
    <dgm:cxn modelId="{D9259784-4166-4B8F-BFC3-0C479C33D712}" type="presOf" srcId="{67655CD4-029F-42A6-995A-4B498AA449CA}" destId="{C76F4D91-55AD-40D5-B96A-760F43BD4340}" srcOrd="0" destOrd="0" presId="urn:microsoft.com/office/officeart/2005/8/layout/radial6"/>
    <dgm:cxn modelId="{94532BC1-6483-4BFE-999E-42C36C7EEC78}" type="presOf" srcId="{C974D01A-7EE8-41B9-854A-359621FD6FC1}" destId="{CB9D1A65-34CB-4007-8777-40BA7231E8A6}" srcOrd="0" destOrd="0" presId="urn:microsoft.com/office/officeart/2005/8/layout/radial6"/>
    <dgm:cxn modelId="{F79A82E4-41F4-4A09-95BB-1A79B276617A}" type="presOf" srcId="{B3C3F36F-FAF4-4D05-AA6E-9C0B81055086}" destId="{9A9200DE-2C4D-4467-87C4-D38A300CE6D9}" srcOrd="0" destOrd="0" presId="urn:microsoft.com/office/officeart/2005/8/layout/radial6"/>
    <dgm:cxn modelId="{0AEF481A-C984-48E4-9B13-F8366A2788B0}" type="presOf" srcId="{61D38C35-5D92-4A32-A0E2-8FED4CDC08DE}" destId="{9D971051-1739-4077-ABA1-BA2B207D7ACF}" srcOrd="0" destOrd="0" presId="urn:microsoft.com/office/officeart/2005/8/layout/radial6"/>
    <dgm:cxn modelId="{C313B218-8B4F-42C7-B0DD-3DDBA73EFE1A}" srcId="{61D38C35-5D92-4A32-A0E2-8FED4CDC08DE}" destId="{2A3E79DD-E8B8-4117-8761-D32B9FCBEE63}" srcOrd="3" destOrd="0" parTransId="{FC2BDD69-3E44-4B66-9551-74593E5ACEF4}" sibTransId="{E98886E2-F57C-4B61-8B10-5238E8D0C74D}"/>
    <dgm:cxn modelId="{65A6D154-A345-4450-8665-C68841C1F68E}" type="presOf" srcId="{80D4FA11-2E85-4C0D-8767-859316F188F3}" destId="{73E426F3-68D6-4404-B5A4-F2EE0600AD9F}" srcOrd="0" destOrd="0" presId="urn:microsoft.com/office/officeart/2005/8/layout/radial6"/>
    <dgm:cxn modelId="{CEAA4313-3835-468A-87A7-7A71B748230F}" type="presOf" srcId="{E954A687-CFD8-47F0-A19E-5F9AC6FF1A2F}" destId="{AF7558AA-AA13-4894-ACB4-37CB372BAE4D}" srcOrd="0" destOrd="0" presId="urn:microsoft.com/office/officeart/2005/8/layout/radial6"/>
    <dgm:cxn modelId="{1146592E-0A07-4D29-A56A-8236AA739CFE}" srcId="{61D38C35-5D92-4A32-A0E2-8FED4CDC08DE}" destId="{584CDA37-B2CC-486F-8F2E-CD0FD076DC5F}" srcOrd="0" destOrd="0" parTransId="{00AD14B6-7436-43D9-A66B-5103D8DB047D}" sibTransId="{B40BF66A-D1B1-4020-85F2-DC109593E93D}"/>
    <dgm:cxn modelId="{D2AB2FE2-8B19-41DB-A245-8B2024122D7D}" type="presOf" srcId="{584CDA37-B2CC-486F-8F2E-CD0FD076DC5F}" destId="{88C03BAF-583D-429F-9834-5AFFADF543E9}" srcOrd="0" destOrd="0" presId="urn:microsoft.com/office/officeart/2005/8/layout/radial6"/>
    <dgm:cxn modelId="{224A0A26-89FD-4AC3-94CB-DF3B76EFDC4C}" type="presOf" srcId="{9FB547B2-7576-40B9-A517-155A32D06EE2}" destId="{A0DDDA99-A5A7-410E-B2C2-96867143A95C}" srcOrd="0" destOrd="0" presId="urn:microsoft.com/office/officeart/2005/8/layout/radial6"/>
    <dgm:cxn modelId="{14D5A05B-47A0-446E-83D1-CFE72281C0C8}" srcId="{61D38C35-5D92-4A32-A0E2-8FED4CDC08DE}" destId="{B3BD1616-9689-473F-B556-D8D3F919CDA8}" srcOrd="2" destOrd="0" parTransId="{CC131243-8962-4397-970D-8F5DAB5B1890}" sibTransId="{80D4FA11-2E85-4C0D-8767-859316F188F3}"/>
    <dgm:cxn modelId="{112132D5-E144-4C59-ACD5-287890DB2E70}" type="presOf" srcId="{1CBC56D5-1947-4A9C-9A59-AFEA7135AFD3}" destId="{B386174E-27E6-4500-9BE7-4A2796A0CE7D}" srcOrd="0" destOrd="0" presId="urn:microsoft.com/office/officeart/2005/8/layout/radial6"/>
    <dgm:cxn modelId="{BDD03B78-2D2C-4B81-B9BE-A7523A389B41}" type="presOf" srcId="{56AC2B1D-5431-4F6E-860B-364A72052EB3}" destId="{26A02CB9-0EDB-437E-A390-85A947820AF5}" srcOrd="0" destOrd="0" presId="urn:microsoft.com/office/officeart/2005/8/layout/radial6"/>
    <dgm:cxn modelId="{5E6C6478-39FC-4D9F-B1B7-3BA1F69D8007}" type="presOf" srcId="{B40BF66A-D1B1-4020-85F2-DC109593E93D}" destId="{B7670C2E-C649-41AE-BCFD-1A216F73BF80}" srcOrd="0" destOrd="0" presId="urn:microsoft.com/office/officeart/2005/8/layout/radial6"/>
    <dgm:cxn modelId="{D4504016-F1A0-4654-8DAF-26F2E6916203}" type="presOf" srcId="{E98886E2-F57C-4B61-8B10-5238E8D0C74D}" destId="{C86424C8-7D2F-4F60-A976-BFECB1446455}" srcOrd="0" destOrd="0" presId="urn:microsoft.com/office/officeart/2005/8/layout/radial6"/>
    <dgm:cxn modelId="{A74C6CB9-C455-4B85-B98E-C214B4CAF7A3}" type="presOf" srcId="{B3BD1616-9689-473F-B556-D8D3F919CDA8}" destId="{7FBC5CE8-BD9C-472F-BD57-75893C5C746F}" srcOrd="0" destOrd="0" presId="urn:microsoft.com/office/officeart/2005/8/layout/radial6"/>
    <dgm:cxn modelId="{512E2BB5-5820-4BD6-B274-D370B3B0AF91}" srcId="{61D38C35-5D92-4A32-A0E2-8FED4CDC08DE}" destId="{9FB547B2-7576-40B9-A517-155A32D06EE2}" srcOrd="1" destOrd="0" parTransId="{EC497202-AC21-4F5B-9F41-6E6E6D662AFE}" sibTransId="{67655CD4-029F-42A6-995A-4B498AA449CA}"/>
    <dgm:cxn modelId="{F99556CF-C985-4642-B82F-7281D25AADA5}" srcId="{61D38C35-5D92-4A32-A0E2-8FED4CDC08DE}" destId="{1CBC56D5-1947-4A9C-9A59-AFEA7135AFD3}" srcOrd="5" destOrd="0" parTransId="{420CF305-9DE1-42E7-A476-6A4573109EC1}" sibTransId="{C762F383-5FFB-44A2-8E74-17329CC04D06}"/>
    <dgm:cxn modelId="{770F76F6-8CFB-41D4-8347-2EB9474556CB}" srcId="{61D38C35-5D92-4A32-A0E2-8FED4CDC08DE}" destId="{56AC2B1D-5431-4F6E-860B-364A72052EB3}" srcOrd="7" destOrd="0" parTransId="{1D6A73F4-4929-4EE9-B16F-A68E83761B67}" sibTransId="{E954A687-CFD8-47F0-A19E-5F9AC6FF1A2F}"/>
    <dgm:cxn modelId="{409E80EB-5DCC-4FDD-B7A7-0EE7E227DCD1}" type="presOf" srcId="{76F0D19B-344C-4FFE-A3F3-12260F92F645}" destId="{CADAF15B-D368-4E74-B8BC-39E2DF47389D}" srcOrd="0" destOrd="0" presId="urn:microsoft.com/office/officeart/2005/8/layout/radial6"/>
    <dgm:cxn modelId="{EBAB4305-B362-4F8E-856F-EADB6984F586}" type="presOf" srcId="{A3B0EE79-D611-47F6-A8D0-D8FBA8813292}" destId="{E71C1BE5-83F7-4F09-A96A-E4D343CB1A54}" srcOrd="0" destOrd="0" presId="urn:microsoft.com/office/officeart/2005/8/layout/radial6"/>
    <dgm:cxn modelId="{C5019884-99C7-4A14-8096-8017161476C9}" srcId="{61D38C35-5D92-4A32-A0E2-8FED4CDC08DE}" destId="{76F0D19B-344C-4FFE-A3F3-12260F92F645}" srcOrd="4" destOrd="0" parTransId="{906EABCD-9CF3-4774-8883-C2724C75D7FF}" sibTransId="{A3B0EE79-D611-47F6-A8D0-D8FBA8813292}"/>
    <dgm:cxn modelId="{4074CC9D-8B5A-42F7-B5FC-B4269C6692A4}" srcId="{61D38C35-5D92-4A32-A0E2-8FED4CDC08DE}" destId="{C974D01A-7EE8-41B9-854A-359621FD6FC1}" srcOrd="6" destOrd="0" parTransId="{F1648ED1-28EA-4275-95F3-27A8A1D79800}" sibTransId="{C530BF09-37F5-476B-AA3B-5C8280D35C06}"/>
    <dgm:cxn modelId="{DC0701A5-1E13-4C82-A13B-A8AA23BF22C3}" srcId="{B3C3F36F-FAF4-4D05-AA6E-9C0B81055086}" destId="{61D38C35-5D92-4A32-A0E2-8FED4CDC08DE}" srcOrd="0" destOrd="0" parTransId="{C7BD4B0B-6337-404B-8242-B69B78D11E8E}" sibTransId="{EA2451B4-99FB-4483-891F-960DEE0621E9}"/>
    <dgm:cxn modelId="{7CA55C45-B2C7-45B8-A812-70980FBECBA3}" type="presOf" srcId="{C762F383-5FFB-44A2-8E74-17329CC04D06}" destId="{95ADCACE-E693-41E7-9A9B-A077DC72C01E}" srcOrd="0" destOrd="0" presId="urn:microsoft.com/office/officeart/2005/8/layout/radial6"/>
    <dgm:cxn modelId="{9F2B6D12-E64C-4DBF-A23E-4F096CB3E52C}" type="presOf" srcId="{C530BF09-37F5-476B-AA3B-5C8280D35C06}" destId="{CFB0CDDF-C157-4EA0-BF00-F65A4D49D001}" srcOrd="0" destOrd="0" presId="urn:microsoft.com/office/officeart/2005/8/layout/radial6"/>
    <dgm:cxn modelId="{6FC6F6AB-B2DF-4322-904B-3A950F2E642D}" type="presParOf" srcId="{9A9200DE-2C4D-4467-87C4-D38A300CE6D9}" destId="{9D971051-1739-4077-ABA1-BA2B207D7ACF}" srcOrd="0" destOrd="0" presId="urn:microsoft.com/office/officeart/2005/8/layout/radial6"/>
    <dgm:cxn modelId="{D31AB3C7-7988-4DCC-AFA0-7BAA31055DC0}" type="presParOf" srcId="{9A9200DE-2C4D-4467-87C4-D38A300CE6D9}" destId="{88C03BAF-583D-429F-9834-5AFFADF543E9}" srcOrd="1" destOrd="0" presId="urn:microsoft.com/office/officeart/2005/8/layout/radial6"/>
    <dgm:cxn modelId="{FF9C6715-2CB1-44DC-B7BA-A7D9FC60BCAC}" type="presParOf" srcId="{9A9200DE-2C4D-4467-87C4-D38A300CE6D9}" destId="{FCC9E724-61FA-4BD5-B9AE-FA1D68638DDB}" srcOrd="2" destOrd="0" presId="urn:microsoft.com/office/officeart/2005/8/layout/radial6"/>
    <dgm:cxn modelId="{FEE9637A-2D04-465A-9DD2-205684A3452B}" type="presParOf" srcId="{9A9200DE-2C4D-4467-87C4-D38A300CE6D9}" destId="{B7670C2E-C649-41AE-BCFD-1A216F73BF80}" srcOrd="3" destOrd="0" presId="urn:microsoft.com/office/officeart/2005/8/layout/radial6"/>
    <dgm:cxn modelId="{E3959CC8-8C96-44A3-AD68-1617E872AF89}" type="presParOf" srcId="{9A9200DE-2C4D-4467-87C4-D38A300CE6D9}" destId="{A0DDDA99-A5A7-410E-B2C2-96867143A95C}" srcOrd="4" destOrd="0" presId="urn:microsoft.com/office/officeart/2005/8/layout/radial6"/>
    <dgm:cxn modelId="{C632B042-42CA-4C1B-97B3-C2B1C094D8AF}" type="presParOf" srcId="{9A9200DE-2C4D-4467-87C4-D38A300CE6D9}" destId="{1D894D17-5EA5-4EC2-9596-A0B114ECB458}" srcOrd="5" destOrd="0" presId="urn:microsoft.com/office/officeart/2005/8/layout/radial6"/>
    <dgm:cxn modelId="{1A54E7A7-0BA0-4D00-9562-BB5873BB5940}" type="presParOf" srcId="{9A9200DE-2C4D-4467-87C4-D38A300CE6D9}" destId="{C76F4D91-55AD-40D5-B96A-760F43BD4340}" srcOrd="6" destOrd="0" presId="urn:microsoft.com/office/officeart/2005/8/layout/radial6"/>
    <dgm:cxn modelId="{16E565BF-9018-4DDE-A3E8-CBE2001EC8EA}" type="presParOf" srcId="{9A9200DE-2C4D-4467-87C4-D38A300CE6D9}" destId="{7FBC5CE8-BD9C-472F-BD57-75893C5C746F}" srcOrd="7" destOrd="0" presId="urn:microsoft.com/office/officeart/2005/8/layout/radial6"/>
    <dgm:cxn modelId="{A6E5AC4B-241E-4DA7-8D88-4B2AD955F6D8}" type="presParOf" srcId="{9A9200DE-2C4D-4467-87C4-D38A300CE6D9}" destId="{C09CBF7A-EE34-457A-B6CF-379253061F6C}" srcOrd="8" destOrd="0" presId="urn:microsoft.com/office/officeart/2005/8/layout/radial6"/>
    <dgm:cxn modelId="{67C7FC78-2EC6-4A53-946F-0E03D48BD7E9}" type="presParOf" srcId="{9A9200DE-2C4D-4467-87C4-D38A300CE6D9}" destId="{73E426F3-68D6-4404-B5A4-F2EE0600AD9F}" srcOrd="9" destOrd="0" presId="urn:microsoft.com/office/officeart/2005/8/layout/radial6"/>
    <dgm:cxn modelId="{EC26F400-B724-4BBB-A74E-8981B3F8A5A9}" type="presParOf" srcId="{9A9200DE-2C4D-4467-87C4-D38A300CE6D9}" destId="{02ED365B-0710-415A-A41A-4CF3B5F36AA9}" srcOrd="10" destOrd="0" presId="urn:microsoft.com/office/officeart/2005/8/layout/radial6"/>
    <dgm:cxn modelId="{175504CE-422A-433D-B228-F22CD8D1088A}" type="presParOf" srcId="{9A9200DE-2C4D-4467-87C4-D38A300CE6D9}" destId="{6CEB13D3-E048-410F-A156-6A98A19B3399}" srcOrd="11" destOrd="0" presId="urn:microsoft.com/office/officeart/2005/8/layout/radial6"/>
    <dgm:cxn modelId="{2DCFE5DE-8411-4FFF-AA74-86EFCD01EEF9}" type="presParOf" srcId="{9A9200DE-2C4D-4467-87C4-D38A300CE6D9}" destId="{C86424C8-7D2F-4F60-A976-BFECB1446455}" srcOrd="12" destOrd="0" presId="urn:microsoft.com/office/officeart/2005/8/layout/radial6"/>
    <dgm:cxn modelId="{2CE08027-96A8-4B2C-A1CB-9794C65BB41C}" type="presParOf" srcId="{9A9200DE-2C4D-4467-87C4-D38A300CE6D9}" destId="{CADAF15B-D368-4E74-B8BC-39E2DF47389D}" srcOrd="13" destOrd="0" presId="urn:microsoft.com/office/officeart/2005/8/layout/radial6"/>
    <dgm:cxn modelId="{9874C48A-6FEE-42B2-AA22-E6E65F94303C}" type="presParOf" srcId="{9A9200DE-2C4D-4467-87C4-D38A300CE6D9}" destId="{905F44E7-1EF6-4CD3-BA13-81B24BA0FD14}" srcOrd="14" destOrd="0" presId="urn:microsoft.com/office/officeart/2005/8/layout/radial6"/>
    <dgm:cxn modelId="{E0ECC2B9-4354-4409-88F7-1FF30BBAA58F}" type="presParOf" srcId="{9A9200DE-2C4D-4467-87C4-D38A300CE6D9}" destId="{E71C1BE5-83F7-4F09-A96A-E4D343CB1A54}" srcOrd="15" destOrd="0" presId="urn:microsoft.com/office/officeart/2005/8/layout/radial6"/>
    <dgm:cxn modelId="{944733F0-079D-4FBA-88A8-06AB8354071D}" type="presParOf" srcId="{9A9200DE-2C4D-4467-87C4-D38A300CE6D9}" destId="{B386174E-27E6-4500-9BE7-4A2796A0CE7D}" srcOrd="16" destOrd="0" presId="urn:microsoft.com/office/officeart/2005/8/layout/radial6"/>
    <dgm:cxn modelId="{01FD34A8-4CB4-4CD2-AC90-F0561AC9326D}" type="presParOf" srcId="{9A9200DE-2C4D-4467-87C4-D38A300CE6D9}" destId="{2A77F5E6-A747-4F75-B9E3-A2EE65A97E96}" srcOrd="17" destOrd="0" presId="urn:microsoft.com/office/officeart/2005/8/layout/radial6"/>
    <dgm:cxn modelId="{66F900F6-73A5-4736-B7EE-65F98A04BEEA}" type="presParOf" srcId="{9A9200DE-2C4D-4467-87C4-D38A300CE6D9}" destId="{95ADCACE-E693-41E7-9A9B-A077DC72C01E}" srcOrd="18" destOrd="0" presId="urn:microsoft.com/office/officeart/2005/8/layout/radial6"/>
    <dgm:cxn modelId="{AB28EACE-DB0C-4A3E-AD8B-16A9AA99510E}" type="presParOf" srcId="{9A9200DE-2C4D-4467-87C4-D38A300CE6D9}" destId="{CB9D1A65-34CB-4007-8777-40BA7231E8A6}" srcOrd="19" destOrd="0" presId="urn:microsoft.com/office/officeart/2005/8/layout/radial6"/>
    <dgm:cxn modelId="{1C046F53-AB42-44D4-AE02-F9DAD820DBA9}" type="presParOf" srcId="{9A9200DE-2C4D-4467-87C4-D38A300CE6D9}" destId="{C6A5425D-14C0-45AF-985D-C762F087B066}" srcOrd="20" destOrd="0" presId="urn:microsoft.com/office/officeart/2005/8/layout/radial6"/>
    <dgm:cxn modelId="{8B314C7A-A05F-4DF4-8A46-05066820AFAE}" type="presParOf" srcId="{9A9200DE-2C4D-4467-87C4-D38A300CE6D9}" destId="{CFB0CDDF-C157-4EA0-BF00-F65A4D49D001}" srcOrd="21" destOrd="0" presId="urn:microsoft.com/office/officeart/2005/8/layout/radial6"/>
    <dgm:cxn modelId="{28D27458-716E-4A4F-9A44-152F67EAAFE8}" type="presParOf" srcId="{9A9200DE-2C4D-4467-87C4-D38A300CE6D9}" destId="{26A02CB9-0EDB-437E-A390-85A947820AF5}" srcOrd="22" destOrd="0" presId="urn:microsoft.com/office/officeart/2005/8/layout/radial6"/>
    <dgm:cxn modelId="{F8F212FF-9B41-482B-AFFA-8A7F655D10DC}" type="presParOf" srcId="{9A9200DE-2C4D-4467-87C4-D38A300CE6D9}" destId="{FF370D06-65C9-4DAC-932A-C612413C4E48}" srcOrd="23" destOrd="0" presId="urn:microsoft.com/office/officeart/2005/8/layout/radial6"/>
    <dgm:cxn modelId="{6A0231E2-C4E7-4018-9BE1-66FA5962E18B}" type="presParOf" srcId="{9A9200DE-2C4D-4467-87C4-D38A300CE6D9}" destId="{AF7558AA-AA13-4894-ACB4-37CB372BAE4D}" srcOrd="24"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C3F36F-FAF4-4D05-AA6E-9C0B81055086}" type="doc">
      <dgm:prSet loTypeId="urn:microsoft.com/office/officeart/2005/8/layout/radial6" loCatId="cycle" qsTypeId="urn:microsoft.com/office/officeart/2005/8/quickstyle/3d2" qsCatId="3D" csTypeId="urn:microsoft.com/office/officeart/2005/8/colors/colorful1" csCatId="colorful" phldr="1"/>
      <dgm:spPr/>
      <dgm:t>
        <a:bodyPr/>
        <a:lstStyle/>
        <a:p>
          <a:endParaRPr lang="en-US"/>
        </a:p>
      </dgm:t>
    </dgm:pt>
    <dgm:pt modelId="{61D38C35-5D92-4A32-A0E2-8FED4CDC08DE}">
      <dgm:prSet phldrT="[Text]" custT="1"/>
      <dgm:spPr/>
      <dgm:t>
        <a:bodyPr/>
        <a:lstStyle/>
        <a:p>
          <a:r>
            <a:rPr lang="en-US" sz="2800" smtClean="0"/>
            <a:t>A good worker</a:t>
          </a:r>
          <a:endParaRPr lang="en-US" sz="2800"/>
        </a:p>
      </dgm:t>
    </dgm:pt>
    <dgm:pt modelId="{C7BD4B0B-6337-404B-8242-B69B78D11E8E}" type="parTrans" cxnId="{DC0701A5-1E13-4C82-A13B-A8AA23BF22C3}">
      <dgm:prSet/>
      <dgm:spPr/>
      <dgm:t>
        <a:bodyPr/>
        <a:lstStyle/>
        <a:p>
          <a:endParaRPr lang="en-US" sz="1400"/>
        </a:p>
      </dgm:t>
    </dgm:pt>
    <dgm:pt modelId="{EA2451B4-99FB-4483-891F-960DEE0621E9}" type="sibTrans" cxnId="{DC0701A5-1E13-4C82-A13B-A8AA23BF22C3}">
      <dgm:prSet/>
      <dgm:spPr/>
      <dgm:t>
        <a:bodyPr/>
        <a:lstStyle/>
        <a:p>
          <a:endParaRPr lang="en-US" sz="1400"/>
        </a:p>
      </dgm:t>
    </dgm:pt>
    <dgm:pt modelId="{584CDA37-B2CC-486F-8F2E-CD0FD076DC5F}">
      <dgm:prSet phldrT="[Text]" custT="1"/>
      <dgm:spPr/>
      <dgm:t>
        <a:bodyPr/>
        <a:lstStyle/>
        <a:p>
          <a:r>
            <a:rPr lang="en-US" sz="1400" smtClean="0"/>
            <a:t>With SMART goals</a:t>
          </a:r>
          <a:endParaRPr lang="en-US" sz="1400"/>
        </a:p>
      </dgm:t>
    </dgm:pt>
    <dgm:pt modelId="{00AD14B6-7436-43D9-A66B-5103D8DB047D}" type="parTrans" cxnId="{1146592E-0A07-4D29-A56A-8236AA739CFE}">
      <dgm:prSet custT="1"/>
      <dgm:spPr/>
      <dgm:t>
        <a:bodyPr/>
        <a:lstStyle/>
        <a:p>
          <a:endParaRPr lang="en-US" sz="1400"/>
        </a:p>
      </dgm:t>
    </dgm:pt>
    <dgm:pt modelId="{B40BF66A-D1B1-4020-85F2-DC109593E93D}" type="sibTrans" cxnId="{1146592E-0A07-4D29-A56A-8236AA739CFE}">
      <dgm:prSet/>
      <dgm:spPr/>
      <dgm:t>
        <a:bodyPr/>
        <a:lstStyle/>
        <a:p>
          <a:endParaRPr lang="en-US" sz="1400"/>
        </a:p>
      </dgm:t>
    </dgm:pt>
    <dgm:pt modelId="{9FB547B2-7576-40B9-A517-155A32D06EE2}">
      <dgm:prSet phldrT="[Text]" custT="1"/>
      <dgm:spPr/>
      <dgm:t>
        <a:bodyPr/>
        <a:lstStyle/>
        <a:p>
          <a:r>
            <a:rPr lang="en-US" sz="1400" smtClean="0"/>
            <a:t>Size tasks</a:t>
          </a:r>
          <a:endParaRPr lang="en-US" sz="1400"/>
        </a:p>
      </dgm:t>
    </dgm:pt>
    <dgm:pt modelId="{EC497202-AC21-4F5B-9F41-6E6E6D662AFE}" type="parTrans" cxnId="{512E2BB5-5820-4BD6-B274-D370B3B0AF91}">
      <dgm:prSet custT="1"/>
      <dgm:spPr/>
      <dgm:t>
        <a:bodyPr/>
        <a:lstStyle/>
        <a:p>
          <a:endParaRPr lang="en-US" sz="1400"/>
        </a:p>
      </dgm:t>
    </dgm:pt>
    <dgm:pt modelId="{67655CD4-029F-42A6-995A-4B498AA449CA}" type="sibTrans" cxnId="{512E2BB5-5820-4BD6-B274-D370B3B0AF91}">
      <dgm:prSet/>
      <dgm:spPr/>
      <dgm:t>
        <a:bodyPr/>
        <a:lstStyle/>
        <a:p>
          <a:endParaRPr lang="en-US" sz="1400"/>
        </a:p>
      </dgm:t>
    </dgm:pt>
    <dgm:pt modelId="{56AC2B1D-5431-4F6E-860B-364A72052EB3}">
      <dgm:prSet phldrT="[Text]" custT="1"/>
      <dgm:spPr/>
      <dgm:t>
        <a:bodyPr/>
        <a:lstStyle/>
        <a:p>
          <a:r>
            <a:rPr lang="en-US" sz="1400" smtClean="0"/>
            <a:t>Regularly review &amp; learn</a:t>
          </a:r>
          <a:endParaRPr lang="en-US" sz="1400"/>
        </a:p>
      </dgm:t>
    </dgm:pt>
    <dgm:pt modelId="{1D6A73F4-4929-4EE9-B16F-A68E83761B67}" type="parTrans" cxnId="{770F76F6-8CFB-41D4-8347-2EB9474556CB}">
      <dgm:prSet custT="1"/>
      <dgm:spPr/>
      <dgm:t>
        <a:bodyPr/>
        <a:lstStyle/>
        <a:p>
          <a:endParaRPr lang="en-US" sz="1400"/>
        </a:p>
      </dgm:t>
    </dgm:pt>
    <dgm:pt modelId="{E954A687-CFD8-47F0-A19E-5F9AC6FF1A2F}" type="sibTrans" cxnId="{770F76F6-8CFB-41D4-8347-2EB9474556CB}">
      <dgm:prSet/>
      <dgm:spPr/>
      <dgm:t>
        <a:bodyPr/>
        <a:lstStyle/>
        <a:p>
          <a:endParaRPr lang="en-US" sz="1400"/>
        </a:p>
      </dgm:t>
    </dgm:pt>
    <dgm:pt modelId="{B3BD1616-9689-473F-B556-D8D3F919CDA8}">
      <dgm:prSet phldrT="[Text]" custT="1"/>
      <dgm:spPr/>
      <dgm:t>
        <a:bodyPr/>
        <a:lstStyle/>
        <a:p>
          <a:r>
            <a:rPr lang="en-US" sz="1400" smtClean="0"/>
            <a:t>Start quickly</a:t>
          </a:r>
          <a:endParaRPr lang="en-US" sz="1400"/>
        </a:p>
      </dgm:t>
    </dgm:pt>
    <dgm:pt modelId="{CC131243-8962-4397-970D-8F5DAB5B1890}" type="parTrans" cxnId="{14D5A05B-47A0-446E-83D1-CFE72281C0C8}">
      <dgm:prSet custT="1"/>
      <dgm:spPr/>
      <dgm:t>
        <a:bodyPr/>
        <a:lstStyle/>
        <a:p>
          <a:endParaRPr lang="en-US" sz="1400"/>
        </a:p>
      </dgm:t>
    </dgm:pt>
    <dgm:pt modelId="{80D4FA11-2E85-4C0D-8767-859316F188F3}" type="sibTrans" cxnId="{14D5A05B-47A0-446E-83D1-CFE72281C0C8}">
      <dgm:prSet/>
      <dgm:spPr/>
      <dgm:t>
        <a:bodyPr/>
        <a:lstStyle/>
        <a:p>
          <a:endParaRPr lang="en-US" sz="1400"/>
        </a:p>
      </dgm:t>
    </dgm:pt>
    <dgm:pt modelId="{2A3E79DD-E8B8-4117-8761-D32B9FCBEE63}">
      <dgm:prSet phldrT="[Text]" custT="1"/>
      <dgm:spPr/>
      <dgm:t>
        <a:bodyPr/>
        <a:lstStyle/>
        <a:p>
          <a:r>
            <a:rPr lang="en-US" sz="1400" smtClean="0"/>
            <a:t>Prefer simplicity</a:t>
          </a:r>
          <a:endParaRPr lang="en-US" sz="1400"/>
        </a:p>
      </dgm:t>
    </dgm:pt>
    <dgm:pt modelId="{FC2BDD69-3E44-4B66-9551-74593E5ACEF4}" type="parTrans" cxnId="{C313B218-8B4F-42C7-B0DD-3DDBA73EFE1A}">
      <dgm:prSet/>
      <dgm:spPr/>
      <dgm:t>
        <a:bodyPr/>
        <a:lstStyle/>
        <a:p>
          <a:endParaRPr lang="en-US"/>
        </a:p>
      </dgm:t>
    </dgm:pt>
    <dgm:pt modelId="{E98886E2-F57C-4B61-8B10-5238E8D0C74D}" type="sibTrans" cxnId="{C313B218-8B4F-42C7-B0DD-3DDBA73EFE1A}">
      <dgm:prSet/>
      <dgm:spPr/>
      <dgm:t>
        <a:bodyPr/>
        <a:lstStyle/>
        <a:p>
          <a:endParaRPr lang="en-US"/>
        </a:p>
      </dgm:t>
    </dgm:pt>
    <dgm:pt modelId="{76F0D19B-344C-4FFE-A3F3-12260F92F645}">
      <dgm:prSet phldrT="[Text]" custT="1"/>
      <dgm:spPr/>
      <dgm:t>
        <a:bodyPr/>
        <a:lstStyle/>
        <a:p>
          <a:r>
            <a:rPr lang="en-US" sz="1400" smtClean="0"/>
            <a:t>Improve work daily</a:t>
          </a:r>
          <a:endParaRPr lang="en-US"/>
        </a:p>
      </dgm:t>
    </dgm:pt>
    <dgm:pt modelId="{906EABCD-9CF3-4774-8883-C2724C75D7FF}" type="parTrans" cxnId="{C5019884-99C7-4A14-8096-8017161476C9}">
      <dgm:prSet/>
      <dgm:spPr/>
      <dgm:t>
        <a:bodyPr/>
        <a:lstStyle/>
        <a:p>
          <a:endParaRPr lang="en-US"/>
        </a:p>
      </dgm:t>
    </dgm:pt>
    <dgm:pt modelId="{A3B0EE79-D611-47F6-A8D0-D8FBA8813292}" type="sibTrans" cxnId="{C5019884-99C7-4A14-8096-8017161476C9}">
      <dgm:prSet/>
      <dgm:spPr/>
      <dgm:t>
        <a:bodyPr/>
        <a:lstStyle/>
        <a:p>
          <a:endParaRPr lang="en-US"/>
        </a:p>
      </dgm:t>
    </dgm:pt>
    <dgm:pt modelId="{1CBC56D5-1947-4A9C-9A59-AFEA7135AFD3}">
      <dgm:prSet phldrT="[Text]" custT="1"/>
      <dgm:spPr/>
      <dgm:t>
        <a:bodyPr/>
        <a:lstStyle/>
        <a:p>
          <a:r>
            <a:rPr lang="en-US" sz="1400" smtClean="0"/>
            <a:t>Interact face to face</a:t>
          </a:r>
          <a:endParaRPr lang="en-US" sz="1400"/>
        </a:p>
      </dgm:t>
    </dgm:pt>
    <dgm:pt modelId="{420CF305-9DE1-42E7-A476-6A4573109EC1}" type="parTrans" cxnId="{F99556CF-C985-4642-B82F-7281D25AADA5}">
      <dgm:prSet/>
      <dgm:spPr/>
      <dgm:t>
        <a:bodyPr/>
        <a:lstStyle/>
        <a:p>
          <a:endParaRPr lang="en-US"/>
        </a:p>
      </dgm:t>
    </dgm:pt>
    <dgm:pt modelId="{C762F383-5FFB-44A2-8E74-17329CC04D06}" type="sibTrans" cxnId="{F99556CF-C985-4642-B82F-7281D25AADA5}">
      <dgm:prSet/>
      <dgm:spPr/>
      <dgm:t>
        <a:bodyPr/>
        <a:lstStyle/>
        <a:p>
          <a:endParaRPr lang="en-US"/>
        </a:p>
      </dgm:t>
    </dgm:pt>
    <dgm:pt modelId="{8893CCD9-5832-4DFC-B092-D1F04851C316}">
      <dgm:prSet phldrT="[Text]" custT="1"/>
      <dgm:spPr/>
      <dgm:t>
        <a:bodyPr/>
        <a:lstStyle/>
        <a:p>
          <a:r>
            <a:rPr lang="en-US" sz="1400" smtClean="0"/>
            <a:t>Utilize limited resouces</a:t>
          </a:r>
          <a:endParaRPr lang="en-US" sz="1400"/>
        </a:p>
      </dgm:t>
    </dgm:pt>
    <dgm:pt modelId="{16C1F8F9-318D-4E1F-A1E3-25FCEECBC639}" type="parTrans" cxnId="{72AED8A7-CDD7-4ED9-B037-EA03392EAA63}">
      <dgm:prSet/>
      <dgm:spPr/>
      <dgm:t>
        <a:bodyPr/>
        <a:lstStyle/>
        <a:p>
          <a:endParaRPr lang="en-US"/>
        </a:p>
      </dgm:t>
    </dgm:pt>
    <dgm:pt modelId="{7656F70E-CCFC-41A0-9A7E-E74072DE3F8B}" type="sibTrans" cxnId="{72AED8A7-CDD7-4ED9-B037-EA03392EAA63}">
      <dgm:prSet/>
      <dgm:spPr/>
      <dgm:t>
        <a:bodyPr/>
        <a:lstStyle/>
        <a:p>
          <a:endParaRPr lang="en-US"/>
        </a:p>
      </dgm:t>
    </dgm:pt>
    <dgm:pt modelId="{C0BABABB-5E4E-4060-BDB3-36127CD49EA1}">
      <dgm:prSet phldrT="[Text]" custT="1"/>
      <dgm:spPr/>
      <dgm:t>
        <a:bodyPr/>
        <a:lstStyle/>
        <a:p>
          <a:r>
            <a:rPr lang="en-US" sz="1400" smtClean="0"/>
            <a:t>A member &amp; leader</a:t>
          </a:r>
          <a:endParaRPr lang="en-US" sz="1400"/>
        </a:p>
      </dgm:t>
    </dgm:pt>
    <dgm:pt modelId="{807D3C69-A002-4C32-87CB-09B8450C37F1}" type="parTrans" cxnId="{70AEA4AA-E189-47D5-90FF-35EF9FC678CA}">
      <dgm:prSet/>
      <dgm:spPr/>
      <dgm:t>
        <a:bodyPr/>
        <a:lstStyle/>
        <a:p>
          <a:endParaRPr lang="en-US"/>
        </a:p>
      </dgm:t>
    </dgm:pt>
    <dgm:pt modelId="{7890CA44-459A-4653-A561-A1E9101C9B84}" type="sibTrans" cxnId="{70AEA4AA-E189-47D5-90FF-35EF9FC678CA}">
      <dgm:prSet/>
      <dgm:spPr/>
      <dgm:t>
        <a:bodyPr/>
        <a:lstStyle/>
        <a:p>
          <a:endParaRPr lang="en-US"/>
        </a:p>
      </dgm:t>
    </dgm:pt>
    <dgm:pt modelId="{9A9200DE-2C4D-4467-87C4-D38A300CE6D9}" type="pres">
      <dgm:prSet presAssocID="{B3C3F36F-FAF4-4D05-AA6E-9C0B81055086}" presName="Name0" presStyleCnt="0">
        <dgm:presLayoutVars>
          <dgm:chMax val="1"/>
          <dgm:dir/>
          <dgm:animLvl val="ctr"/>
          <dgm:resizeHandles val="exact"/>
        </dgm:presLayoutVars>
      </dgm:prSet>
      <dgm:spPr/>
      <dgm:t>
        <a:bodyPr/>
        <a:lstStyle/>
        <a:p>
          <a:endParaRPr lang="en-US"/>
        </a:p>
      </dgm:t>
    </dgm:pt>
    <dgm:pt modelId="{9D971051-1739-4077-ABA1-BA2B207D7ACF}" type="pres">
      <dgm:prSet presAssocID="{61D38C35-5D92-4A32-A0E2-8FED4CDC08DE}" presName="centerShape" presStyleLbl="node0" presStyleIdx="0" presStyleCnt="1" custScaleX="143568" custScaleY="143568"/>
      <dgm:spPr/>
      <dgm:t>
        <a:bodyPr/>
        <a:lstStyle/>
        <a:p>
          <a:endParaRPr lang="en-US"/>
        </a:p>
      </dgm:t>
    </dgm:pt>
    <dgm:pt modelId="{88C03BAF-583D-429F-9834-5AFFADF543E9}" type="pres">
      <dgm:prSet presAssocID="{584CDA37-B2CC-486F-8F2E-CD0FD076DC5F}" presName="node" presStyleLbl="node1" presStyleIdx="0" presStyleCnt="9" custScaleX="115761" custScaleY="115761">
        <dgm:presLayoutVars>
          <dgm:bulletEnabled val="1"/>
        </dgm:presLayoutVars>
      </dgm:prSet>
      <dgm:spPr/>
      <dgm:t>
        <a:bodyPr/>
        <a:lstStyle/>
        <a:p>
          <a:endParaRPr lang="en-US"/>
        </a:p>
      </dgm:t>
    </dgm:pt>
    <dgm:pt modelId="{FCC9E724-61FA-4BD5-B9AE-FA1D68638DDB}" type="pres">
      <dgm:prSet presAssocID="{584CDA37-B2CC-486F-8F2E-CD0FD076DC5F}" presName="dummy" presStyleCnt="0"/>
      <dgm:spPr/>
    </dgm:pt>
    <dgm:pt modelId="{B7670C2E-C649-41AE-BCFD-1A216F73BF80}" type="pres">
      <dgm:prSet presAssocID="{B40BF66A-D1B1-4020-85F2-DC109593E93D}" presName="sibTrans" presStyleLbl="sibTrans2D1" presStyleIdx="0" presStyleCnt="9"/>
      <dgm:spPr/>
      <dgm:t>
        <a:bodyPr/>
        <a:lstStyle/>
        <a:p>
          <a:endParaRPr lang="en-US"/>
        </a:p>
      </dgm:t>
    </dgm:pt>
    <dgm:pt modelId="{A0DDDA99-A5A7-410E-B2C2-96867143A95C}" type="pres">
      <dgm:prSet presAssocID="{9FB547B2-7576-40B9-A517-155A32D06EE2}" presName="node" presStyleLbl="node1" presStyleIdx="1" presStyleCnt="9" custScaleX="115761" custScaleY="115761">
        <dgm:presLayoutVars>
          <dgm:bulletEnabled val="1"/>
        </dgm:presLayoutVars>
      </dgm:prSet>
      <dgm:spPr/>
      <dgm:t>
        <a:bodyPr/>
        <a:lstStyle/>
        <a:p>
          <a:endParaRPr lang="en-US"/>
        </a:p>
      </dgm:t>
    </dgm:pt>
    <dgm:pt modelId="{1D894D17-5EA5-4EC2-9596-A0B114ECB458}" type="pres">
      <dgm:prSet presAssocID="{9FB547B2-7576-40B9-A517-155A32D06EE2}" presName="dummy" presStyleCnt="0"/>
      <dgm:spPr/>
    </dgm:pt>
    <dgm:pt modelId="{C76F4D91-55AD-40D5-B96A-760F43BD4340}" type="pres">
      <dgm:prSet presAssocID="{67655CD4-029F-42A6-995A-4B498AA449CA}" presName="sibTrans" presStyleLbl="sibTrans2D1" presStyleIdx="1" presStyleCnt="9"/>
      <dgm:spPr/>
      <dgm:t>
        <a:bodyPr/>
        <a:lstStyle/>
        <a:p>
          <a:endParaRPr lang="en-US"/>
        </a:p>
      </dgm:t>
    </dgm:pt>
    <dgm:pt modelId="{7FBC5CE8-BD9C-472F-BD57-75893C5C746F}" type="pres">
      <dgm:prSet presAssocID="{B3BD1616-9689-473F-B556-D8D3F919CDA8}" presName="node" presStyleLbl="node1" presStyleIdx="2" presStyleCnt="9" custScaleX="115761" custScaleY="115761">
        <dgm:presLayoutVars>
          <dgm:bulletEnabled val="1"/>
        </dgm:presLayoutVars>
      </dgm:prSet>
      <dgm:spPr/>
      <dgm:t>
        <a:bodyPr/>
        <a:lstStyle/>
        <a:p>
          <a:endParaRPr lang="en-US"/>
        </a:p>
      </dgm:t>
    </dgm:pt>
    <dgm:pt modelId="{C09CBF7A-EE34-457A-B6CF-379253061F6C}" type="pres">
      <dgm:prSet presAssocID="{B3BD1616-9689-473F-B556-D8D3F919CDA8}" presName="dummy" presStyleCnt="0"/>
      <dgm:spPr/>
    </dgm:pt>
    <dgm:pt modelId="{73E426F3-68D6-4404-B5A4-F2EE0600AD9F}" type="pres">
      <dgm:prSet presAssocID="{80D4FA11-2E85-4C0D-8767-859316F188F3}" presName="sibTrans" presStyleLbl="sibTrans2D1" presStyleIdx="2" presStyleCnt="9"/>
      <dgm:spPr/>
      <dgm:t>
        <a:bodyPr/>
        <a:lstStyle/>
        <a:p>
          <a:endParaRPr lang="en-US"/>
        </a:p>
      </dgm:t>
    </dgm:pt>
    <dgm:pt modelId="{7ABCB8E6-7A85-4F0A-BDF1-1A0455F997DB}" type="pres">
      <dgm:prSet presAssocID="{8893CCD9-5832-4DFC-B092-D1F04851C316}" presName="node" presStyleLbl="node1" presStyleIdx="3" presStyleCnt="9" custScaleX="114066" custScaleY="114066">
        <dgm:presLayoutVars>
          <dgm:bulletEnabled val="1"/>
        </dgm:presLayoutVars>
      </dgm:prSet>
      <dgm:spPr/>
      <dgm:t>
        <a:bodyPr/>
        <a:lstStyle/>
        <a:p>
          <a:endParaRPr lang="en-US"/>
        </a:p>
      </dgm:t>
    </dgm:pt>
    <dgm:pt modelId="{0DD03C63-37E2-4CF4-BE94-A74BE0CB563A}" type="pres">
      <dgm:prSet presAssocID="{8893CCD9-5832-4DFC-B092-D1F04851C316}" presName="dummy" presStyleCnt="0"/>
      <dgm:spPr/>
    </dgm:pt>
    <dgm:pt modelId="{E6EEA4AF-325E-476F-9310-320E59E7842F}" type="pres">
      <dgm:prSet presAssocID="{7656F70E-CCFC-41A0-9A7E-E74072DE3F8B}" presName="sibTrans" presStyleLbl="sibTrans2D1" presStyleIdx="3" presStyleCnt="9"/>
      <dgm:spPr/>
      <dgm:t>
        <a:bodyPr/>
        <a:lstStyle/>
        <a:p>
          <a:endParaRPr lang="en-US"/>
        </a:p>
      </dgm:t>
    </dgm:pt>
    <dgm:pt modelId="{02ED365B-0710-415A-A41A-4CF3B5F36AA9}" type="pres">
      <dgm:prSet presAssocID="{2A3E79DD-E8B8-4117-8761-D32B9FCBEE63}" presName="node" presStyleLbl="node1" presStyleIdx="4" presStyleCnt="9" custScaleX="112758" custScaleY="115719">
        <dgm:presLayoutVars>
          <dgm:bulletEnabled val="1"/>
        </dgm:presLayoutVars>
      </dgm:prSet>
      <dgm:spPr/>
      <dgm:t>
        <a:bodyPr/>
        <a:lstStyle/>
        <a:p>
          <a:endParaRPr lang="en-US"/>
        </a:p>
      </dgm:t>
    </dgm:pt>
    <dgm:pt modelId="{6CEB13D3-E048-410F-A156-6A98A19B3399}" type="pres">
      <dgm:prSet presAssocID="{2A3E79DD-E8B8-4117-8761-D32B9FCBEE63}" presName="dummy" presStyleCnt="0"/>
      <dgm:spPr/>
    </dgm:pt>
    <dgm:pt modelId="{C86424C8-7D2F-4F60-A976-BFECB1446455}" type="pres">
      <dgm:prSet presAssocID="{E98886E2-F57C-4B61-8B10-5238E8D0C74D}" presName="sibTrans" presStyleLbl="sibTrans2D1" presStyleIdx="4" presStyleCnt="9"/>
      <dgm:spPr/>
      <dgm:t>
        <a:bodyPr/>
        <a:lstStyle/>
        <a:p>
          <a:endParaRPr lang="en-US"/>
        </a:p>
      </dgm:t>
    </dgm:pt>
    <dgm:pt modelId="{CADAF15B-D368-4E74-B8BC-39E2DF47389D}" type="pres">
      <dgm:prSet presAssocID="{76F0D19B-344C-4FFE-A3F3-12260F92F645}" presName="node" presStyleLbl="node1" presStyleIdx="5" presStyleCnt="9" custScaleX="112232" custScaleY="113473">
        <dgm:presLayoutVars>
          <dgm:bulletEnabled val="1"/>
        </dgm:presLayoutVars>
      </dgm:prSet>
      <dgm:spPr/>
      <dgm:t>
        <a:bodyPr/>
        <a:lstStyle/>
        <a:p>
          <a:endParaRPr lang="en-US"/>
        </a:p>
      </dgm:t>
    </dgm:pt>
    <dgm:pt modelId="{905F44E7-1EF6-4CD3-BA13-81B24BA0FD14}" type="pres">
      <dgm:prSet presAssocID="{76F0D19B-344C-4FFE-A3F3-12260F92F645}" presName="dummy" presStyleCnt="0"/>
      <dgm:spPr/>
    </dgm:pt>
    <dgm:pt modelId="{E71C1BE5-83F7-4F09-A96A-E4D343CB1A54}" type="pres">
      <dgm:prSet presAssocID="{A3B0EE79-D611-47F6-A8D0-D8FBA8813292}" presName="sibTrans" presStyleLbl="sibTrans2D1" presStyleIdx="5" presStyleCnt="9"/>
      <dgm:spPr/>
      <dgm:t>
        <a:bodyPr/>
        <a:lstStyle/>
        <a:p>
          <a:endParaRPr lang="en-US"/>
        </a:p>
      </dgm:t>
    </dgm:pt>
    <dgm:pt modelId="{B386174E-27E6-4500-9BE7-4A2796A0CE7D}" type="pres">
      <dgm:prSet presAssocID="{1CBC56D5-1947-4A9C-9A59-AFEA7135AFD3}" presName="node" presStyleLbl="node1" presStyleIdx="6" presStyleCnt="9" custScaleX="115761" custScaleY="115761">
        <dgm:presLayoutVars>
          <dgm:bulletEnabled val="1"/>
        </dgm:presLayoutVars>
      </dgm:prSet>
      <dgm:spPr/>
      <dgm:t>
        <a:bodyPr/>
        <a:lstStyle/>
        <a:p>
          <a:endParaRPr lang="en-US"/>
        </a:p>
      </dgm:t>
    </dgm:pt>
    <dgm:pt modelId="{2A77F5E6-A747-4F75-B9E3-A2EE65A97E96}" type="pres">
      <dgm:prSet presAssocID="{1CBC56D5-1947-4A9C-9A59-AFEA7135AFD3}" presName="dummy" presStyleCnt="0"/>
      <dgm:spPr/>
    </dgm:pt>
    <dgm:pt modelId="{95ADCACE-E693-41E7-9A9B-A077DC72C01E}" type="pres">
      <dgm:prSet presAssocID="{C762F383-5FFB-44A2-8E74-17329CC04D06}" presName="sibTrans" presStyleLbl="sibTrans2D1" presStyleIdx="6" presStyleCnt="9"/>
      <dgm:spPr/>
      <dgm:t>
        <a:bodyPr/>
        <a:lstStyle/>
        <a:p>
          <a:endParaRPr lang="en-US"/>
        </a:p>
      </dgm:t>
    </dgm:pt>
    <dgm:pt modelId="{FE38CE92-2BDC-425C-A447-93BE26BBBBE0}" type="pres">
      <dgm:prSet presAssocID="{C0BABABB-5E4E-4060-BDB3-36127CD49EA1}" presName="node" presStyleLbl="node1" presStyleIdx="7" presStyleCnt="9" custScaleX="120068" custScaleY="120068">
        <dgm:presLayoutVars>
          <dgm:bulletEnabled val="1"/>
        </dgm:presLayoutVars>
      </dgm:prSet>
      <dgm:spPr/>
      <dgm:t>
        <a:bodyPr/>
        <a:lstStyle/>
        <a:p>
          <a:endParaRPr lang="en-US"/>
        </a:p>
      </dgm:t>
    </dgm:pt>
    <dgm:pt modelId="{C9CCA1A4-BC66-44CF-A1B7-29CFBE94F620}" type="pres">
      <dgm:prSet presAssocID="{C0BABABB-5E4E-4060-BDB3-36127CD49EA1}" presName="dummy" presStyleCnt="0"/>
      <dgm:spPr/>
    </dgm:pt>
    <dgm:pt modelId="{8C0A676D-506B-4700-8B1A-B39E2F4457CD}" type="pres">
      <dgm:prSet presAssocID="{7890CA44-459A-4653-A561-A1E9101C9B84}" presName="sibTrans" presStyleLbl="sibTrans2D1" presStyleIdx="7" presStyleCnt="9"/>
      <dgm:spPr/>
      <dgm:t>
        <a:bodyPr/>
        <a:lstStyle/>
        <a:p>
          <a:endParaRPr lang="en-US"/>
        </a:p>
      </dgm:t>
    </dgm:pt>
    <dgm:pt modelId="{26A02CB9-0EDB-437E-A390-85A947820AF5}" type="pres">
      <dgm:prSet presAssocID="{56AC2B1D-5431-4F6E-860B-364A72052EB3}" presName="node" presStyleLbl="node1" presStyleIdx="8" presStyleCnt="9" custScaleX="115761" custScaleY="115761">
        <dgm:presLayoutVars>
          <dgm:bulletEnabled val="1"/>
        </dgm:presLayoutVars>
      </dgm:prSet>
      <dgm:spPr/>
      <dgm:t>
        <a:bodyPr/>
        <a:lstStyle/>
        <a:p>
          <a:endParaRPr lang="en-US"/>
        </a:p>
      </dgm:t>
    </dgm:pt>
    <dgm:pt modelId="{FF370D06-65C9-4DAC-932A-C612413C4E48}" type="pres">
      <dgm:prSet presAssocID="{56AC2B1D-5431-4F6E-860B-364A72052EB3}" presName="dummy" presStyleCnt="0"/>
      <dgm:spPr/>
    </dgm:pt>
    <dgm:pt modelId="{AF7558AA-AA13-4894-ACB4-37CB372BAE4D}" type="pres">
      <dgm:prSet presAssocID="{E954A687-CFD8-47F0-A19E-5F9AC6FF1A2F}" presName="sibTrans" presStyleLbl="sibTrans2D1" presStyleIdx="8" presStyleCnt="9"/>
      <dgm:spPr/>
      <dgm:t>
        <a:bodyPr/>
        <a:lstStyle/>
        <a:p>
          <a:endParaRPr lang="en-US"/>
        </a:p>
      </dgm:t>
    </dgm:pt>
  </dgm:ptLst>
  <dgm:cxnLst>
    <dgm:cxn modelId="{77D35374-049E-4A4E-8904-8BC3138A3CA6}" type="presOf" srcId="{C0BABABB-5E4E-4060-BDB3-36127CD49EA1}" destId="{FE38CE92-2BDC-425C-A447-93BE26BBBBE0}" srcOrd="0" destOrd="0" presId="urn:microsoft.com/office/officeart/2005/8/layout/radial6"/>
    <dgm:cxn modelId="{A47721DB-D5EE-4560-B5F0-715AB3139A37}" type="presOf" srcId="{B40BF66A-D1B1-4020-85F2-DC109593E93D}" destId="{B7670C2E-C649-41AE-BCFD-1A216F73BF80}" srcOrd="0" destOrd="0" presId="urn:microsoft.com/office/officeart/2005/8/layout/radial6"/>
    <dgm:cxn modelId="{F2E42FE9-FA64-4119-AFDD-519779EBD796}" type="presOf" srcId="{E98886E2-F57C-4B61-8B10-5238E8D0C74D}" destId="{C86424C8-7D2F-4F60-A976-BFECB1446455}" srcOrd="0" destOrd="0" presId="urn:microsoft.com/office/officeart/2005/8/layout/radial6"/>
    <dgm:cxn modelId="{8CF226F6-65EA-4B01-874F-AC07A57B126A}" type="presOf" srcId="{80D4FA11-2E85-4C0D-8767-859316F188F3}" destId="{73E426F3-68D6-4404-B5A4-F2EE0600AD9F}" srcOrd="0" destOrd="0" presId="urn:microsoft.com/office/officeart/2005/8/layout/radial6"/>
    <dgm:cxn modelId="{E27A4497-F25D-40A9-97A1-6CB778B9C538}" type="presOf" srcId="{584CDA37-B2CC-486F-8F2E-CD0FD076DC5F}" destId="{88C03BAF-583D-429F-9834-5AFFADF543E9}" srcOrd="0" destOrd="0" presId="urn:microsoft.com/office/officeart/2005/8/layout/radial6"/>
    <dgm:cxn modelId="{ED89F5EE-E27A-4DCE-83B8-E9BBB5BB29AA}" type="presOf" srcId="{56AC2B1D-5431-4F6E-860B-364A72052EB3}" destId="{26A02CB9-0EDB-437E-A390-85A947820AF5}" srcOrd="0" destOrd="0" presId="urn:microsoft.com/office/officeart/2005/8/layout/radial6"/>
    <dgm:cxn modelId="{B0AEB2E5-23E2-47B5-BB8F-AF256A48137B}" type="presOf" srcId="{B3BD1616-9689-473F-B556-D8D3F919CDA8}" destId="{7FBC5CE8-BD9C-472F-BD57-75893C5C746F}" srcOrd="0" destOrd="0" presId="urn:microsoft.com/office/officeart/2005/8/layout/radial6"/>
    <dgm:cxn modelId="{C313B218-8B4F-42C7-B0DD-3DDBA73EFE1A}" srcId="{61D38C35-5D92-4A32-A0E2-8FED4CDC08DE}" destId="{2A3E79DD-E8B8-4117-8761-D32B9FCBEE63}" srcOrd="4" destOrd="0" parTransId="{FC2BDD69-3E44-4B66-9551-74593E5ACEF4}" sibTransId="{E98886E2-F57C-4B61-8B10-5238E8D0C74D}"/>
    <dgm:cxn modelId="{3798065A-9055-4604-8E4D-E945EF9F0C23}" type="presOf" srcId="{B3C3F36F-FAF4-4D05-AA6E-9C0B81055086}" destId="{9A9200DE-2C4D-4467-87C4-D38A300CE6D9}" srcOrd="0" destOrd="0" presId="urn:microsoft.com/office/officeart/2005/8/layout/radial6"/>
    <dgm:cxn modelId="{40F2ACFE-D118-4E7F-93E6-3D7797A8D0A9}" type="presOf" srcId="{E954A687-CFD8-47F0-A19E-5F9AC6FF1A2F}" destId="{AF7558AA-AA13-4894-ACB4-37CB372BAE4D}" srcOrd="0" destOrd="0" presId="urn:microsoft.com/office/officeart/2005/8/layout/radial6"/>
    <dgm:cxn modelId="{96D0372D-C6F8-45F3-BC8C-435E8F4B9782}" type="presOf" srcId="{7656F70E-CCFC-41A0-9A7E-E74072DE3F8B}" destId="{E6EEA4AF-325E-476F-9310-320E59E7842F}" srcOrd="0" destOrd="0" presId="urn:microsoft.com/office/officeart/2005/8/layout/radial6"/>
    <dgm:cxn modelId="{A1C85DD8-0B03-4BFC-BEB6-D9FC3063CDC7}" type="presOf" srcId="{A3B0EE79-D611-47F6-A8D0-D8FBA8813292}" destId="{E71C1BE5-83F7-4F09-A96A-E4D343CB1A54}" srcOrd="0" destOrd="0" presId="urn:microsoft.com/office/officeart/2005/8/layout/radial6"/>
    <dgm:cxn modelId="{AD263135-C3D5-46BC-9E6A-1EFFEDD44C0B}" type="presOf" srcId="{61D38C35-5D92-4A32-A0E2-8FED4CDC08DE}" destId="{9D971051-1739-4077-ABA1-BA2B207D7ACF}" srcOrd="0" destOrd="0" presId="urn:microsoft.com/office/officeart/2005/8/layout/radial6"/>
    <dgm:cxn modelId="{1146592E-0A07-4D29-A56A-8236AA739CFE}" srcId="{61D38C35-5D92-4A32-A0E2-8FED4CDC08DE}" destId="{584CDA37-B2CC-486F-8F2E-CD0FD076DC5F}" srcOrd="0" destOrd="0" parTransId="{00AD14B6-7436-43D9-A66B-5103D8DB047D}" sibTransId="{B40BF66A-D1B1-4020-85F2-DC109593E93D}"/>
    <dgm:cxn modelId="{14D5A05B-47A0-446E-83D1-CFE72281C0C8}" srcId="{61D38C35-5D92-4A32-A0E2-8FED4CDC08DE}" destId="{B3BD1616-9689-473F-B556-D8D3F919CDA8}" srcOrd="2" destOrd="0" parTransId="{CC131243-8962-4397-970D-8F5DAB5B1890}" sibTransId="{80D4FA11-2E85-4C0D-8767-859316F188F3}"/>
    <dgm:cxn modelId="{ABCC23D7-5CC8-4391-8C5C-28AECFACB714}" type="presOf" srcId="{76F0D19B-344C-4FFE-A3F3-12260F92F645}" destId="{CADAF15B-D368-4E74-B8BC-39E2DF47389D}" srcOrd="0" destOrd="0" presId="urn:microsoft.com/office/officeart/2005/8/layout/radial6"/>
    <dgm:cxn modelId="{70AEA4AA-E189-47D5-90FF-35EF9FC678CA}" srcId="{61D38C35-5D92-4A32-A0E2-8FED4CDC08DE}" destId="{C0BABABB-5E4E-4060-BDB3-36127CD49EA1}" srcOrd="7" destOrd="0" parTransId="{807D3C69-A002-4C32-87CB-09B8450C37F1}" sibTransId="{7890CA44-459A-4653-A561-A1E9101C9B84}"/>
    <dgm:cxn modelId="{E9798E97-0FE5-4A9B-99E5-535BCECB70BC}" type="presOf" srcId="{2A3E79DD-E8B8-4117-8761-D32B9FCBEE63}" destId="{02ED365B-0710-415A-A41A-4CF3B5F36AA9}" srcOrd="0" destOrd="0" presId="urn:microsoft.com/office/officeart/2005/8/layout/radial6"/>
    <dgm:cxn modelId="{72AED8A7-CDD7-4ED9-B037-EA03392EAA63}" srcId="{61D38C35-5D92-4A32-A0E2-8FED4CDC08DE}" destId="{8893CCD9-5832-4DFC-B092-D1F04851C316}" srcOrd="3" destOrd="0" parTransId="{16C1F8F9-318D-4E1F-A1E3-25FCEECBC639}" sibTransId="{7656F70E-CCFC-41A0-9A7E-E74072DE3F8B}"/>
    <dgm:cxn modelId="{47124D14-2276-49C2-B8E6-5191327279B4}" type="presOf" srcId="{67655CD4-029F-42A6-995A-4B498AA449CA}" destId="{C76F4D91-55AD-40D5-B96A-760F43BD4340}" srcOrd="0" destOrd="0" presId="urn:microsoft.com/office/officeart/2005/8/layout/radial6"/>
    <dgm:cxn modelId="{BE8A72B8-580A-48A0-9B3C-A7B5D65B56DC}" type="presOf" srcId="{C762F383-5FFB-44A2-8E74-17329CC04D06}" destId="{95ADCACE-E693-41E7-9A9B-A077DC72C01E}" srcOrd="0" destOrd="0" presId="urn:microsoft.com/office/officeart/2005/8/layout/radial6"/>
    <dgm:cxn modelId="{F99556CF-C985-4642-B82F-7281D25AADA5}" srcId="{61D38C35-5D92-4A32-A0E2-8FED4CDC08DE}" destId="{1CBC56D5-1947-4A9C-9A59-AFEA7135AFD3}" srcOrd="6" destOrd="0" parTransId="{420CF305-9DE1-42E7-A476-6A4573109EC1}" sibTransId="{C762F383-5FFB-44A2-8E74-17329CC04D06}"/>
    <dgm:cxn modelId="{512E2BB5-5820-4BD6-B274-D370B3B0AF91}" srcId="{61D38C35-5D92-4A32-A0E2-8FED4CDC08DE}" destId="{9FB547B2-7576-40B9-A517-155A32D06EE2}" srcOrd="1" destOrd="0" parTransId="{EC497202-AC21-4F5B-9F41-6E6E6D662AFE}" sibTransId="{67655CD4-029F-42A6-995A-4B498AA449CA}"/>
    <dgm:cxn modelId="{770F76F6-8CFB-41D4-8347-2EB9474556CB}" srcId="{61D38C35-5D92-4A32-A0E2-8FED4CDC08DE}" destId="{56AC2B1D-5431-4F6E-860B-364A72052EB3}" srcOrd="8" destOrd="0" parTransId="{1D6A73F4-4929-4EE9-B16F-A68E83761B67}" sibTransId="{E954A687-CFD8-47F0-A19E-5F9AC6FF1A2F}"/>
    <dgm:cxn modelId="{4035FE6A-D88C-4E58-8A70-5A867E191F89}" type="presOf" srcId="{8893CCD9-5832-4DFC-B092-D1F04851C316}" destId="{7ABCB8E6-7A85-4F0A-BDF1-1A0455F997DB}" srcOrd="0" destOrd="0" presId="urn:microsoft.com/office/officeart/2005/8/layout/radial6"/>
    <dgm:cxn modelId="{236C9214-0AA5-4522-AFB1-98FBDDC28D79}" type="presOf" srcId="{1CBC56D5-1947-4A9C-9A59-AFEA7135AFD3}" destId="{B386174E-27E6-4500-9BE7-4A2796A0CE7D}" srcOrd="0" destOrd="0" presId="urn:microsoft.com/office/officeart/2005/8/layout/radial6"/>
    <dgm:cxn modelId="{C5019884-99C7-4A14-8096-8017161476C9}" srcId="{61D38C35-5D92-4A32-A0E2-8FED4CDC08DE}" destId="{76F0D19B-344C-4FFE-A3F3-12260F92F645}" srcOrd="5" destOrd="0" parTransId="{906EABCD-9CF3-4774-8883-C2724C75D7FF}" sibTransId="{A3B0EE79-D611-47F6-A8D0-D8FBA8813292}"/>
    <dgm:cxn modelId="{6800372E-85E7-4B99-8AAE-15513A00F4D4}" type="presOf" srcId="{9FB547B2-7576-40B9-A517-155A32D06EE2}" destId="{A0DDDA99-A5A7-410E-B2C2-96867143A95C}" srcOrd="0" destOrd="0" presId="urn:microsoft.com/office/officeart/2005/8/layout/radial6"/>
    <dgm:cxn modelId="{B83CEDFD-1185-4CE2-BDA7-1A1C8D575978}" type="presOf" srcId="{7890CA44-459A-4653-A561-A1E9101C9B84}" destId="{8C0A676D-506B-4700-8B1A-B39E2F4457CD}" srcOrd="0" destOrd="0" presId="urn:microsoft.com/office/officeart/2005/8/layout/radial6"/>
    <dgm:cxn modelId="{DC0701A5-1E13-4C82-A13B-A8AA23BF22C3}" srcId="{B3C3F36F-FAF4-4D05-AA6E-9C0B81055086}" destId="{61D38C35-5D92-4A32-A0E2-8FED4CDC08DE}" srcOrd="0" destOrd="0" parTransId="{C7BD4B0B-6337-404B-8242-B69B78D11E8E}" sibTransId="{EA2451B4-99FB-4483-891F-960DEE0621E9}"/>
    <dgm:cxn modelId="{90B90531-69B4-43D1-AB48-E572031D969D}" type="presParOf" srcId="{9A9200DE-2C4D-4467-87C4-D38A300CE6D9}" destId="{9D971051-1739-4077-ABA1-BA2B207D7ACF}" srcOrd="0" destOrd="0" presId="urn:microsoft.com/office/officeart/2005/8/layout/radial6"/>
    <dgm:cxn modelId="{A83741F2-A094-44C0-9D68-3E24BD83C3E0}" type="presParOf" srcId="{9A9200DE-2C4D-4467-87C4-D38A300CE6D9}" destId="{88C03BAF-583D-429F-9834-5AFFADF543E9}" srcOrd="1" destOrd="0" presId="urn:microsoft.com/office/officeart/2005/8/layout/radial6"/>
    <dgm:cxn modelId="{ACE41F98-6DE3-4B88-A1C6-8CC03C4E5EDF}" type="presParOf" srcId="{9A9200DE-2C4D-4467-87C4-D38A300CE6D9}" destId="{FCC9E724-61FA-4BD5-B9AE-FA1D68638DDB}" srcOrd="2" destOrd="0" presId="urn:microsoft.com/office/officeart/2005/8/layout/radial6"/>
    <dgm:cxn modelId="{8BDE76CB-EF7E-46A0-8C43-9E9FAF61BA73}" type="presParOf" srcId="{9A9200DE-2C4D-4467-87C4-D38A300CE6D9}" destId="{B7670C2E-C649-41AE-BCFD-1A216F73BF80}" srcOrd="3" destOrd="0" presId="urn:microsoft.com/office/officeart/2005/8/layout/radial6"/>
    <dgm:cxn modelId="{65F3E94C-6039-41F5-A9BF-4E289D280BE5}" type="presParOf" srcId="{9A9200DE-2C4D-4467-87C4-D38A300CE6D9}" destId="{A0DDDA99-A5A7-410E-B2C2-96867143A95C}" srcOrd="4" destOrd="0" presId="urn:microsoft.com/office/officeart/2005/8/layout/radial6"/>
    <dgm:cxn modelId="{4F9F37CF-2031-4998-8DC7-2D59ADDEA20A}" type="presParOf" srcId="{9A9200DE-2C4D-4467-87C4-D38A300CE6D9}" destId="{1D894D17-5EA5-4EC2-9596-A0B114ECB458}" srcOrd="5" destOrd="0" presId="urn:microsoft.com/office/officeart/2005/8/layout/radial6"/>
    <dgm:cxn modelId="{DAB9A8A2-6CE4-4A69-A63C-1D2DE9E9CB98}" type="presParOf" srcId="{9A9200DE-2C4D-4467-87C4-D38A300CE6D9}" destId="{C76F4D91-55AD-40D5-B96A-760F43BD4340}" srcOrd="6" destOrd="0" presId="urn:microsoft.com/office/officeart/2005/8/layout/radial6"/>
    <dgm:cxn modelId="{F0534BD3-62C5-4932-9472-78A24BEF7DA9}" type="presParOf" srcId="{9A9200DE-2C4D-4467-87C4-D38A300CE6D9}" destId="{7FBC5CE8-BD9C-472F-BD57-75893C5C746F}" srcOrd="7" destOrd="0" presId="urn:microsoft.com/office/officeart/2005/8/layout/radial6"/>
    <dgm:cxn modelId="{817A5B36-9C8E-4BE8-AFCE-9AEB7A4F719A}" type="presParOf" srcId="{9A9200DE-2C4D-4467-87C4-D38A300CE6D9}" destId="{C09CBF7A-EE34-457A-B6CF-379253061F6C}" srcOrd="8" destOrd="0" presId="urn:microsoft.com/office/officeart/2005/8/layout/radial6"/>
    <dgm:cxn modelId="{65131D73-E49B-4294-8B41-D0A432CEF820}" type="presParOf" srcId="{9A9200DE-2C4D-4467-87C4-D38A300CE6D9}" destId="{73E426F3-68D6-4404-B5A4-F2EE0600AD9F}" srcOrd="9" destOrd="0" presId="urn:microsoft.com/office/officeart/2005/8/layout/radial6"/>
    <dgm:cxn modelId="{9FF102D6-555F-4B7D-AA1E-BAF9AAF81E25}" type="presParOf" srcId="{9A9200DE-2C4D-4467-87C4-D38A300CE6D9}" destId="{7ABCB8E6-7A85-4F0A-BDF1-1A0455F997DB}" srcOrd="10" destOrd="0" presId="urn:microsoft.com/office/officeart/2005/8/layout/radial6"/>
    <dgm:cxn modelId="{3E0FC6E3-704B-4087-86FB-51929F97CB3B}" type="presParOf" srcId="{9A9200DE-2C4D-4467-87C4-D38A300CE6D9}" destId="{0DD03C63-37E2-4CF4-BE94-A74BE0CB563A}" srcOrd="11" destOrd="0" presId="urn:microsoft.com/office/officeart/2005/8/layout/radial6"/>
    <dgm:cxn modelId="{44507427-AF9C-4B3E-B680-B06BAA6A1BA0}" type="presParOf" srcId="{9A9200DE-2C4D-4467-87C4-D38A300CE6D9}" destId="{E6EEA4AF-325E-476F-9310-320E59E7842F}" srcOrd="12" destOrd="0" presId="urn:microsoft.com/office/officeart/2005/8/layout/radial6"/>
    <dgm:cxn modelId="{E47CF118-52F4-4151-B289-01E7D26966F7}" type="presParOf" srcId="{9A9200DE-2C4D-4467-87C4-D38A300CE6D9}" destId="{02ED365B-0710-415A-A41A-4CF3B5F36AA9}" srcOrd="13" destOrd="0" presId="urn:microsoft.com/office/officeart/2005/8/layout/radial6"/>
    <dgm:cxn modelId="{7C971093-18DF-43DD-B62F-A130325198BB}" type="presParOf" srcId="{9A9200DE-2C4D-4467-87C4-D38A300CE6D9}" destId="{6CEB13D3-E048-410F-A156-6A98A19B3399}" srcOrd="14" destOrd="0" presId="urn:microsoft.com/office/officeart/2005/8/layout/radial6"/>
    <dgm:cxn modelId="{0CF7889C-8352-48D1-AD7E-E37E2B0C1D0B}" type="presParOf" srcId="{9A9200DE-2C4D-4467-87C4-D38A300CE6D9}" destId="{C86424C8-7D2F-4F60-A976-BFECB1446455}" srcOrd="15" destOrd="0" presId="urn:microsoft.com/office/officeart/2005/8/layout/radial6"/>
    <dgm:cxn modelId="{F1BB3F4F-E005-4663-A374-B2B398CDD242}" type="presParOf" srcId="{9A9200DE-2C4D-4467-87C4-D38A300CE6D9}" destId="{CADAF15B-D368-4E74-B8BC-39E2DF47389D}" srcOrd="16" destOrd="0" presId="urn:microsoft.com/office/officeart/2005/8/layout/radial6"/>
    <dgm:cxn modelId="{11394409-7369-44CB-AA98-6512EE6590D7}" type="presParOf" srcId="{9A9200DE-2C4D-4467-87C4-D38A300CE6D9}" destId="{905F44E7-1EF6-4CD3-BA13-81B24BA0FD14}" srcOrd="17" destOrd="0" presId="urn:microsoft.com/office/officeart/2005/8/layout/radial6"/>
    <dgm:cxn modelId="{B5283F86-9EFA-42A4-8C06-0469A39D2428}" type="presParOf" srcId="{9A9200DE-2C4D-4467-87C4-D38A300CE6D9}" destId="{E71C1BE5-83F7-4F09-A96A-E4D343CB1A54}" srcOrd="18" destOrd="0" presId="urn:microsoft.com/office/officeart/2005/8/layout/radial6"/>
    <dgm:cxn modelId="{C4384DC9-AFCE-468B-8FA6-46472AFB576E}" type="presParOf" srcId="{9A9200DE-2C4D-4467-87C4-D38A300CE6D9}" destId="{B386174E-27E6-4500-9BE7-4A2796A0CE7D}" srcOrd="19" destOrd="0" presId="urn:microsoft.com/office/officeart/2005/8/layout/radial6"/>
    <dgm:cxn modelId="{CAE98222-77BB-43AA-B45F-42CEADF197C5}" type="presParOf" srcId="{9A9200DE-2C4D-4467-87C4-D38A300CE6D9}" destId="{2A77F5E6-A747-4F75-B9E3-A2EE65A97E96}" srcOrd="20" destOrd="0" presId="urn:microsoft.com/office/officeart/2005/8/layout/radial6"/>
    <dgm:cxn modelId="{4B11BC1F-A068-4646-A79D-299FECA05102}" type="presParOf" srcId="{9A9200DE-2C4D-4467-87C4-D38A300CE6D9}" destId="{95ADCACE-E693-41E7-9A9B-A077DC72C01E}" srcOrd="21" destOrd="0" presId="urn:microsoft.com/office/officeart/2005/8/layout/radial6"/>
    <dgm:cxn modelId="{2E82EDDC-F93B-4F56-8724-2F80CB1E064C}" type="presParOf" srcId="{9A9200DE-2C4D-4467-87C4-D38A300CE6D9}" destId="{FE38CE92-2BDC-425C-A447-93BE26BBBBE0}" srcOrd="22" destOrd="0" presId="urn:microsoft.com/office/officeart/2005/8/layout/radial6"/>
    <dgm:cxn modelId="{7DA169A2-72D3-4CD4-A8B6-2D7BA28C67E5}" type="presParOf" srcId="{9A9200DE-2C4D-4467-87C4-D38A300CE6D9}" destId="{C9CCA1A4-BC66-44CF-A1B7-29CFBE94F620}" srcOrd="23" destOrd="0" presId="urn:microsoft.com/office/officeart/2005/8/layout/radial6"/>
    <dgm:cxn modelId="{5D500757-05C1-4330-9FF6-CF7ADBBC146C}" type="presParOf" srcId="{9A9200DE-2C4D-4467-87C4-D38A300CE6D9}" destId="{8C0A676D-506B-4700-8B1A-B39E2F4457CD}" srcOrd="24" destOrd="0" presId="urn:microsoft.com/office/officeart/2005/8/layout/radial6"/>
    <dgm:cxn modelId="{22101FFE-7EAB-47D1-8934-9B105BCAADAB}" type="presParOf" srcId="{9A9200DE-2C4D-4467-87C4-D38A300CE6D9}" destId="{26A02CB9-0EDB-437E-A390-85A947820AF5}" srcOrd="25" destOrd="0" presId="urn:microsoft.com/office/officeart/2005/8/layout/radial6"/>
    <dgm:cxn modelId="{0994B4BF-2596-42BB-B57B-DDE9B6C26814}" type="presParOf" srcId="{9A9200DE-2C4D-4467-87C4-D38A300CE6D9}" destId="{FF370D06-65C9-4DAC-932A-C612413C4E48}" srcOrd="26" destOrd="0" presId="urn:microsoft.com/office/officeart/2005/8/layout/radial6"/>
    <dgm:cxn modelId="{56A2FB59-F69F-4635-A1E1-CA9AE0AF2CA7}" type="presParOf" srcId="{9A9200DE-2C4D-4467-87C4-D38A300CE6D9}" destId="{AF7558AA-AA13-4894-ACB4-37CB372BAE4D}" srcOrd="27"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B6F66E-25F9-4068-97EE-B81F053ABEA2}" type="doc">
      <dgm:prSet loTypeId="urn:microsoft.com/office/officeart/2005/8/layout/cycle2" loCatId="cycle" qsTypeId="urn:microsoft.com/office/officeart/2005/8/quickstyle/3d2" qsCatId="3D" csTypeId="urn:microsoft.com/office/officeart/2005/8/colors/colorful1" csCatId="colorful" phldr="1"/>
      <dgm:spPr/>
      <dgm:t>
        <a:bodyPr/>
        <a:lstStyle/>
        <a:p>
          <a:endParaRPr lang="en-US"/>
        </a:p>
      </dgm:t>
    </dgm:pt>
    <dgm:pt modelId="{9F2520FA-A590-4FB9-8D8B-29BA23024240}">
      <dgm:prSet phldrT="[Text]" custT="1"/>
      <dgm:spPr/>
      <dgm:t>
        <a:bodyPr/>
        <a:lstStyle/>
        <a:p>
          <a:r>
            <a:rPr lang="en-US" sz="1200" smtClean="0"/>
            <a:t>Visualize work-in-progress</a:t>
          </a:r>
          <a:endParaRPr lang="en-US" sz="1200"/>
        </a:p>
      </dgm:t>
    </dgm:pt>
    <dgm:pt modelId="{E5D48425-233E-406D-9645-295E36598ED5}" type="parTrans" cxnId="{C47D7CAF-236B-4A3F-A525-E223C9AAAE80}">
      <dgm:prSet/>
      <dgm:spPr/>
      <dgm:t>
        <a:bodyPr/>
        <a:lstStyle/>
        <a:p>
          <a:endParaRPr lang="en-US" sz="1200"/>
        </a:p>
      </dgm:t>
    </dgm:pt>
    <dgm:pt modelId="{22B5CB70-E8C8-4B26-84EE-4E0126C2600B}" type="sibTrans" cxnId="{C47D7CAF-236B-4A3F-A525-E223C9AAAE80}">
      <dgm:prSet custT="1"/>
      <dgm:spPr/>
      <dgm:t>
        <a:bodyPr/>
        <a:lstStyle/>
        <a:p>
          <a:endParaRPr lang="en-US" sz="1200"/>
        </a:p>
      </dgm:t>
    </dgm:pt>
    <dgm:pt modelId="{649B3ED2-4E1E-4D8F-84FF-EA4DBAA7A74C}">
      <dgm:prSet phldrT="[Text]" custT="1"/>
      <dgm:spPr/>
      <dgm:t>
        <a:bodyPr/>
        <a:lstStyle/>
        <a:p>
          <a:r>
            <a:rPr lang="en-US" sz="1200" smtClean="0"/>
            <a:t>Reduce multitasking or task switching</a:t>
          </a:r>
          <a:endParaRPr lang="en-US" sz="1200"/>
        </a:p>
      </dgm:t>
    </dgm:pt>
    <dgm:pt modelId="{CC972F08-D8E0-4CAB-BE1B-68D2F70ABA13}" type="parTrans" cxnId="{184EA045-A2BE-4734-8AAE-3EB41D7A5C1D}">
      <dgm:prSet/>
      <dgm:spPr/>
      <dgm:t>
        <a:bodyPr/>
        <a:lstStyle/>
        <a:p>
          <a:endParaRPr lang="en-US" sz="1200"/>
        </a:p>
      </dgm:t>
    </dgm:pt>
    <dgm:pt modelId="{D436570E-2CB6-44B4-9778-348C09DAB9B9}" type="sibTrans" cxnId="{184EA045-A2BE-4734-8AAE-3EB41D7A5C1D}">
      <dgm:prSet custT="1"/>
      <dgm:spPr/>
      <dgm:t>
        <a:bodyPr/>
        <a:lstStyle/>
        <a:p>
          <a:endParaRPr lang="en-US" sz="1200"/>
        </a:p>
      </dgm:t>
    </dgm:pt>
    <dgm:pt modelId="{C1F72800-7E29-4ADB-B421-0677CD4DBBC5}">
      <dgm:prSet phldrT="[Text]" custT="1"/>
      <dgm:spPr/>
      <dgm:t>
        <a:bodyPr/>
        <a:lstStyle/>
        <a:p>
          <a:r>
            <a:rPr lang="en-US" sz="1200" smtClean="0"/>
            <a:t>Improved focus</a:t>
          </a:r>
          <a:endParaRPr lang="en-US" sz="1200"/>
        </a:p>
      </dgm:t>
    </dgm:pt>
    <dgm:pt modelId="{C5852F85-7037-4506-95CF-573D71335C33}" type="parTrans" cxnId="{3555CFB9-1239-41DF-8362-A4609C90F22A}">
      <dgm:prSet/>
      <dgm:spPr/>
      <dgm:t>
        <a:bodyPr/>
        <a:lstStyle/>
        <a:p>
          <a:endParaRPr lang="en-US" sz="1200"/>
        </a:p>
      </dgm:t>
    </dgm:pt>
    <dgm:pt modelId="{C0C85BD5-422A-4CEC-B5A2-F7AD0248DB40}" type="sibTrans" cxnId="{3555CFB9-1239-41DF-8362-A4609C90F22A}">
      <dgm:prSet custT="1"/>
      <dgm:spPr/>
      <dgm:t>
        <a:bodyPr/>
        <a:lstStyle/>
        <a:p>
          <a:endParaRPr lang="en-US" sz="1200"/>
        </a:p>
      </dgm:t>
    </dgm:pt>
    <dgm:pt modelId="{A874DFB7-2283-48F1-87F6-756DB063430C}">
      <dgm:prSet phldrT="[Text]" custT="1"/>
      <dgm:spPr/>
      <dgm:t>
        <a:bodyPr/>
        <a:lstStyle/>
        <a:p>
          <a:r>
            <a:rPr lang="en-US" sz="1200" smtClean="0"/>
            <a:t>Cycle Time improves</a:t>
          </a:r>
          <a:endParaRPr lang="en-US" sz="1200"/>
        </a:p>
      </dgm:t>
    </dgm:pt>
    <dgm:pt modelId="{41385198-E4EE-4150-8578-6EEB53D5F16A}" type="parTrans" cxnId="{5C0E1A00-BC1D-4486-86B8-203372514A76}">
      <dgm:prSet/>
      <dgm:spPr/>
      <dgm:t>
        <a:bodyPr/>
        <a:lstStyle/>
        <a:p>
          <a:endParaRPr lang="en-US" sz="1200"/>
        </a:p>
      </dgm:t>
    </dgm:pt>
    <dgm:pt modelId="{0B8F7F18-2D13-4633-8A71-B9D6460EAD15}" type="sibTrans" cxnId="{5C0E1A00-BC1D-4486-86B8-203372514A76}">
      <dgm:prSet custT="1"/>
      <dgm:spPr/>
      <dgm:t>
        <a:bodyPr/>
        <a:lstStyle/>
        <a:p>
          <a:endParaRPr lang="en-US" sz="1200"/>
        </a:p>
      </dgm:t>
    </dgm:pt>
    <dgm:pt modelId="{8A363BFF-3578-4102-BC2B-059B5B547CC8}">
      <dgm:prSet phldrT="[Text]" custT="1"/>
      <dgm:spPr/>
      <dgm:t>
        <a:bodyPr/>
        <a:lstStyle/>
        <a:p>
          <a:r>
            <a:rPr lang="en-US" sz="1200" smtClean="0"/>
            <a:t>Feedback frequency increases</a:t>
          </a:r>
          <a:endParaRPr lang="en-US" sz="1200"/>
        </a:p>
      </dgm:t>
    </dgm:pt>
    <dgm:pt modelId="{C3424B90-EBE0-418B-AF50-101EC8BC0DA5}" type="parTrans" cxnId="{AF00E9C0-3557-4129-9D29-C7BE87875D90}">
      <dgm:prSet/>
      <dgm:spPr/>
      <dgm:t>
        <a:bodyPr/>
        <a:lstStyle/>
        <a:p>
          <a:endParaRPr lang="en-US" sz="1200"/>
        </a:p>
      </dgm:t>
    </dgm:pt>
    <dgm:pt modelId="{7C366E64-1486-4894-AC9B-CB304A261218}" type="sibTrans" cxnId="{AF00E9C0-3557-4129-9D29-C7BE87875D90}">
      <dgm:prSet custT="1"/>
      <dgm:spPr/>
      <dgm:t>
        <a:bodyPr/>
        <a:lstStyle/>
        <a:p>
          <a:endParaRPr lang="en-US" sz="1200"/>
        </a:p>
      </dgm:t>
    </dgm:pt>
    <dgm:pt modelId="{E29998F2-C38F-4BA7-A426-35CD23D9DE5F}">
      <dgm:prSet phldrT="[Text]" custT="1"/>
      <dgm:spPr/>
      <dgm:t>
        <a:bodyPr/>
        <a:lstStyle/>
        <a:p>
          <a:r>
            <a:rPr lang="en-US" sz="1200" smtClean="0"/>
            <a:t>Limit work-in-progress</a:t>
          </a:r>
          <a:endParaRPr lang="en-US" sz="1200"/>
        </a:p>
      </dgm:t>
    </dgm:pt>
    <dgm:pt modelId="{B53B95DD-42BB-470A-9CE9-9F9B80929F56}" type="parTrans" cxnId="{96B379D8-2C5E-4F71-B75C-A7A9AFC2026E}">
      <dgm:prSet/>
      <dgm:spPr/>
      <dgm:t>
        <a:bodyPr/>
        <a:lstStyle/>
        <a:p>
          <a:endParaRPr lang="en-US" sz="1200"/>
        </a:p>
      </dgm:t>
    </dgm:pt>
    <dgm:pt modelId="{12B38F05-E64C-493A-AC67-0946EC125CC6}" type="sibTrans" cxnId="{96B379D8-2C5E-4F71-B75C-A7A9AFC2026E}">
      <dgm:prSet custT="1"/>
      <dgm:spPr/>
      <dgm:t>
        <a:bodyPr/>
        <a:lstStyle/>
        <a:p>
          <a:endParaRPr lang="en-US" sz="1200"/>
        </a:p>
      </dgm:t>
    </dgm:pt>
    <dgm:pt modelId="{A7A1ED95-59A7-48A9-B9C2-9714FA20119B}">
      <dgm:prSet phldrT="[Text]" custT="1"/>
      <dgm:spPr/>
      <dgm:t>
        <a:bodyPr/>
        <a:lstStyle/>
        <a:p>
          <a:r>
            <a:rPr lang="en-US" sz="1200" smtClean="0"/>
            <a:t>Team maturity improves</a:t>
          </a:r>
          <a:endParaRPr lang="en-US" sz="1200"/>
        </a:p>
      </dgm:t>
    </dgm:pt>
    <dgm:pt modelId="{86F847B8-CE47-48A0-AF4D-BC51548384C9}" type="parTrans" cxnId="{1AC93B7A-E21F-4F5D-85EA-1A11024E2353}">
      <dgm:prSet/>
      <dgm:spPr/>
      <dgm:t>
        <a:bodyPr/>
        <a:lstStyle/>
        <a:p>
          <a:endParaRPr lang="en-US" sz="1200"/>
        </a:p>
      </dgm:t>
    </dgm:pt>
    <dgm:pt modelId="{471CBC24-9D53-4162-B1F0-86E3B1BDA1A6}" type="sibTrans" cxnId="{1AC93B7A-E21F-4F5D-85EA-1A11024E2353}">
      <dgm:prSet custT="1"/>
      <dgm:spPr/>
      <dgm:t>
        <a:bodyPr/>
        <a:lstStyle/>
        <a:p>
          <a:endParaRPr lang="en-US" sz="1200"/>
        </a:p>
      </dgm:t>
    </dgm:pt>
    <dgm:pt modelId="{3E947145-F346-4AA9-A671-C6A628841B98}">
      <dgm:prSet phldrT="[Text]" custT="1"/>
      <dgm:spPr/>
      <dgm:t>
        <a:bodyPr/>
        <a:lstStyle/>
        <a:p>
          <a:r>
            <a:rPr lang="en-US" sz="1200" smtClean="0"/>
            <a:t>Quality improves</a:t>
          </a:r>
          <a:endParaRPr lang="en-US" sz="1200"/>
        </a:p>
      </dgm:t>
    </dgm:pt>
    <dgm:pt modelId="{50774DCE-815C-4498-86A5-1CF673EF9A4D}" type="parTrans" cxnId="{E9EEF654-6A99-42FE-B4F8-BAE743BED3AC}">
      <dgm:prSet/>
      <dgm:spPr/>
      <dgm:t>
        <a:bodyPr/>
        <a:lstStyle/>
        <a:p>
          <a:endParaRPr lang="en-US" sz="1200"/>
        </a:p>
      </dgm:t>
    </dgm:pt>
    <dgm:pt modelId="{43BE19AD-58CF-46A5-A88B-DD06DCF7C2A7}" type="sibTrans" cxnId="{E9EEF654-6A99-42FE-B4F8-BAE743BED3AC}">
      <dgm:prSet custT="1"/>
      <dgm:spPr/>
      <dgm:t>
        <a:bodyPr/>
        <a:lstStyle/>
        <a:p>
          <a:endParaRPr lang="en-US" sz="1200"/>
        </a:p>
      </dgm:t>
    </dgm:pt>
    <dgm:pt modelId="{E2F04F22-D7D6-4EBD-BBA3-1C7D26A84276}" type="pres">
      <dgm:prSet presAssocID="{97B6F66E-25F9-4068-97EE-B81F053ABEA2}" presName="cycle" presStyleCnt="0">
        <dgm:presLayoutVars>
          <dgm:dir/>
          <dgm:resizeHandles val="exact"/>
        </dgm:presLayoutVars>
      </dgm:prSet>
      <dgm:spPr/>
      <dgm:t>
        <a:bodyPr/>
        <a:lstStyle/>
        <a:p>
          <a:endParaRPr lang="en-US"/>
        </a:p>
      </dgm:t>
    </dgm:pt>
    <dgm:pt modelId="{AB5E3A86-7789-4BC3-93E7-8D9AFC37ACC8}" type="pres">
      <dgm:prSet presAssocID="{9F2520FA-A590-4FB9-8D8B-29BA23024240}" presName="node" presStyleLbl="node1" presStyleIdx="0" presStyleCnt="8">
        <dgm:presLayoutVars>
          <dgm:bulletEnabled val="1"/>
        </dgm:presLayoutVars>
      </dgm:prSet>
      <dgm:spPr/>
      <dgm:t>
        <a:bodyPr/>
        <a:lstStyle/>
        <a:p>
          <a:endParaRPr lang="en-US"/>
        </a:p>
      </dgm:t>
    </dgm:pt>
    <dgm:pt modelId="{66FD5D74-ABE7-44B4-8A45-01698C125917}" type="pres">
      <dgm:prSet presAssocID="{22B5CB70-E8C8-4B26-84EE-4E0126C2600B}" presName="sibTrans" presStyleLbl="sibTrans2D1" presStyleIdx="0" presStyleCnt="8"/>
      <dgm:spPr/>
      <dgm:t>
        <a:bodyPr/>
        <a:lstStyle/>
        <a:p>
          <a:endParaRPr lang="en-US"/>
        </a:p>
      </dgm:t>
    </dgm:pt>
    <dgm:pt modelId="{B2426099-8D3C-4BD0-92A3-456860C9EB65}" type="pres">
      <dgm:prSet presAssocID="{22B5CB70-E8C8-4B26-84EE-4E0126C2600B}" presName="connectorText" presStyleLbl="sibTrans2D1" presStyleIdx="0" presStyleCnt="8"/>
      <dgm:spPr/>
      <dgm:t>
        <a:bodyPr/>
        <a:lstStyle/>
        <a:p>
          <a:endParaRPr lang="en-US"/>
        </a:p>
      </dgm:t>
    </dgm:pt>
    <dgm:pt modelId="{C4FE7A8C-4181-4FCC-9DA2-5C5C172285CC}" type="pres">
      <dgm:prSet presAssocID="{E29998F2-C38F-4BA7-A426-35CD23D9DE5F}" presName="node" presStyleLbl="node1" presStyleIdx="1" presStyleCnt="8">
        <dgm:presLayoutVars>
          <dgm:bulletEnabled val="1"/>
        </dgm:presLayoutVars>
      </dgm:prSet>
      <dgm:spPr/>
      <dgm:t>
        <a:bodyPr/>
        <a:lstStyle/>
        <a:p>
          <a:endParaRPr lang="en-US"/>
        </a:p>
      </dgm:t>
    </dgm:pt>
    <dgm:pt modelId="{D359C8C4-B86D-4AFF-ABA9-96522A18DF2B}" type="pres">
      <dgm:prSet presAssocID="{12B38F05-E64C-493A-AC67-0946EC125CC6}" presName="sibTrans" presStyleLbl="sibTrans2D1" presStyleIdx="1" presStyleCnt="8"/>
      <dgm:spPr/>
      <dgm:t>
        <a:bodyPr/>
        <a:lstStyle/>
        <a:p>
          <a:endParaRPr lang="en-US"/>
        </a:p>
      </dgm:t>
    </dgm:pt>
    <dgm:pt modelId="{0BE00B95-C84C-4EDE-BDA7-DA5183F1055F}" type="pres">
      <dgm:prSet presAssocID="{12B38F05-E64C-493A-AC67-0946EC125CC6}" presName="connectorText" presStyleLbl="sibTrans2D1" presStyleIdx="1" presStyleCnt="8"/>
      <dgm:spPr/>
      <dgm:t>
        <a:bodyPr/>
        <a:lstStyle/>
        <a:p>
          <a:endParaRPr lang="en-US"/>
        </a:p>
      </dgm:t>
    </dgm:pt>
    <dgm:pt modelId="{633E51FD-98AD-4821-B1BE-1D1A696C386B}" type="pres">
      <dgm:prSet presAssocID="{649B3ED2-4E1E-4D8F-84FF-EA4DBAA7A74C}" presName="node" presStyleLbl="node1" presStyleIdx="2" presStyleCnt="8">
        <dgm:presLayoutVars>
          <dgm:bulletEnabled val="1"/>
        </dgm:presLayoutVars>
      </dgm:prSet>
      <dgm:spPr/>
      <dgm:t>
        <a:bodyPr/>
        <a:lstStyle/>
        <a:p>
          <a:endParaRPr lang="en-US"/>
        </a:p>
      </dgm:t>
    </dgm:pt>
    <dgm:pt modelId="{9573F8E5-3615-48CD-916B-3629A37D45E8}" type="pres">
      <dgm:prSet presAssocID="{D436570E-2CB6-44B4-9778-348C09DAB9B9}" presName="sibTrans" presStyleLbl="sibTrans2D1" presStyleIdx="2" presStyleCnt="8"/>
      <dgm:spPr/>
      <dgm:t>
        <a:bodyPr/>
        <a:lstStyle/>
        <a:p>
          <a:endParaRPr lang="en-US"/>
        </a:p>
      </dgm:t>
    </dgm:pt>
    <dgm:pt modelId="{9DC03278-F5E6-43CA-A30E-A209F5A5B5C5}" type="pres">
      <dgm:prSet presAssocID="{D436570E-2CB6-44B4-9778-348C09DAB9B9}" presName="connectorText" presStyleLbl="sibTrans2D1" presStyleIdx="2" presStyleCnt="8"/>
      <dgm:spPr/>
      <dgm:t>
        <a:bodyPr/>
        <a:lstStyle/>
        <a:p>
          <a:endParaRPr lang="en-US"/>
        </a:p>
      </dgm:t>
    </dgm:pt>
    <dgm:pt modelId="{AE4808B8-3655-479E-944C-63B1F54403CC}" type="pres">
      <dgm:prSet presAssocID="{C1F72800-7E29-4ADB-B421-0677CD4DBBC5}" presName="node" presStyleLbl="node1" presStyleIdx="3" presStyleCnt="8">
        <dgm:presLayoutVars>
          <dgm:bulletEnabled val="1"/>
        </dgm:presLayoutVars>
      </dgm:prSet>
      <dgm:spPr/>
      <dgm:t>
        <a:bodyPr/>
        <a:lstStyle/>
        <a:p>
          <a:endParaRPr lang="en-US"/>
        </a:p>
      </dgm:t>
    </dgm:pt>
    <dgm:pt modelId="{703E9001-632C-4CE6-B8BE-424F85AC3E0A}" type="pres">
      <dgm:prSet presAssocID="{C0C85BD5-422A-4CEC-B5A2-F7AD0248DB40}" presName="sibTrans" presStyleLbl="sibTrans2D1" presStyleIdx="3" presStyleCnt="8"/>
      <dgm:spPr/>
      <dgm:t>
        <a:bodyPr/>
        <a:lstStyle/>
        <a:p>
          <a:endParaRPr lang="en-US"/>
        </a:p>
      </dgm:t>
    </dgm:pt>
    <dgm:pt modelId="{F71284DD-7DA2-42CE-8231-386A06C46B56}" type="pres">
      <dgm:prSet presAssocID="{C0C85BD5-422A-4CEC-B5A2-F7AD0248DB40}" presName="connectorText" presStyleLbl="sibTrans2D1" presStyleIdx="3" presStyleCnt="8"/>
      <dgm:spPr/>
      <dgm:t>
        <a:bodyPr/>
        <a:lstStyle/>
        <a:p>
          <a:endParaRPr lang="en-US"/>
        </a:p>
      </dgm:t>
    </dgm:pt>
    <dgm:pt modelId="{B8DF054B-A2B4-45BA-B17A-ED36420A7BEC}" type="pres">
      <dgm:prSet presAssocID="{A874DFB7-2283-48F1-87F6-756DB063430C}" presName="node" presStyleLbl="node1" presStyleIdx="4" presStyleCnt="8">
        <dgm:presLayoutVars>
          <dgm:bulletEnabled val="1"/>
        </dgm:presLayoutVars>
      </dgm:prSet>
      <dgm:spPr/>
      <dgm:t>
        <a:bodyPr/>
        <a:lstStyle/>
        <a:p>
          <a:endParaRPr lang="en-US"/>
        </a:p>
      </dgm:t>
    </dgm:pt>
    <dgm:pt modelId="{924FFA31-ECB6-46DB-A9B0-A621B5705D6B}" type="pres">
      <dgm:prSet presAssocID="{0B8F7F18-2D13-4633-8A71-B9D6460EAD15}" presName="sibTrans" presStyleLbl="sibTrans2D1" presStyleIdx="4" presStyleCnt="8"/>
      <dgm:spPr/>
      <dgm:t>
        <a:bodyPr/>
        <a:lstStyle/>
        <a:p>
          <a:endParaRPr lang="en-US"/>
        </a:p>
      </dgm:t>
    </dgm:pt>
    <dgm:pt modelId="{FFFA08D7-71CF-489D-B532-2B57876091DD}" type="pres">
      <dgm:prSet presAssocID="{0B8F7F18-2D13-4633-8A71-B9D6460EAD15}" presName="connectorText" presStyleLbl="sibTrans2D1" presStyleIdx="4" presStyleCnt="8"/>
      <dgm:spPr/>
      <dgm:t>
        <a:bodyPr/>
        <a:lstStyle/>
        <a:p>
          <a:endParaRPr lang="en-US"/>
        </a:p>
      </dgm:t>
    </dgm:pt>
    <dgm:pt modelId="{D12B50C3-EAB7-495F-85F6-54C378B918F6}" type="pres">
      <dgm:prSet presAssocID="{8A363BFF-3578-4102-BC2B-059B5B547CC8}" presName="node" presStyleLbl="node1" presStyleIdx="5" presStyleCnt="8">
        <dgm:presLayoutVars>
          <dgm:bulletEnabled val="1"/>
        </dgm:presLayoutVars>
      </dgm:prSet>
      <dgm:spPr/>
      <dgm:t>
        <a:bodyPr/>
        <a:lstStyle/>
        <a:p>
          <a:endParaRPr lang="en-US"/>
        </a:p>
      </dgm:t>
    </dgm:pt>
    <dgm:pt modelId="{894A106F-FE7D-4709-90A8-17925633D6AA}" type="pres">
      <dgm:prSet presAssocID="{7C366E64-1486-4894-AC9B-CB304A261218}" presName="sibTrans" presStyleLbl="sibTrans2D1" presStyleIdx="5" presStyleCnt="8"/>
      <dgm:spPr/>
      <dgm:t>
        <a:bodyPr/>
        <a:lstStyle/>
        <a:p>
          <a:endParaRPr lang="en-US"/>
        </a:p>
      </dgm:t>
    </dgm:pt>
    <dgm:pt modelId="{1B086852-0593-4D51-A35E-53508E9ABD79}" type="pres">
      <dgm:prSet presAssocID="{7C366E64-1486-4894-AC9B-CB304A261218}" presName="connectorText" presStyleLbl="sibTrans2D1" presStyleIdx="5" presStyleCnt="8"/>
      <dgm:spPr/>
      <dgm:t>
        <a:bodyPr/>
        <a:lstStyle/>
        <a:p>
          <a:endParaRPr lang="en-US"/>
        </a:p>
      </dgm:t>
    </dgm:pt>
    <dgm:pt modelId="{17C29DD0-4108-4177-B203-4CBD2B0CA130}" type="pres">
      <dgm:prSet presAssocID="{3E947145-F346-4AA9-A671-C6A628841B98}" presName="node" presStyleLbl="node1" presStyleIdx="6" presStyleCnt="8">
        <dgm:presLayoutVars>
          <dgm:bulletEnabled val="1"/>
        </dgm:presLayoutVars>
      </dgm:prSet>
      <dgm:spPr/>
      <dgm:t>
        <a:bodyPr/>
        <a:lstStyle/>
        <a:p>
          <a:endParaRPr lang="en-US"/>
        </a:p>
      </dgm:t>
    </dgm:pt>
    <dgm:pt modelId="{2D8AC524-2973-475C-A4F2-F48ADAB944C3}" type="pres">
      <dgm:prSet presAssocID="{43BE19AD-58CF-46A5-A88B-DD06DCF7C2A7}" presName="sibTrans" presStyleLbl="sibTrans2D1" presStyleIdx="6" presStyleCnt="8"/>
      <dgm:spPr/>
      <dgm:t>
        <a:bodyPr/>
        <a:lstStyle/>
        <a:p>
          <a:endParaRPr lang="en-US"/>
        </a:p>
      </dgm:t>
    </dgm:pt>
    <dgm:pt modelId="{DC95C733-2031-45BA-8072-1CA9338125D4}" type="pres">
      <dgm:prSet presAssocID="{43BE19AD-58CF-46A5-A88B-DD06DCF7C2A7}" presName="connectorText" presStyleLbl="sibTrans2D1" presStyleIdx="6" presStyleCnt="8"/>
      <dgm:spPr/>
      <dgm:t>
        <a:bodyPr/>
        <a:lstStyle/>
        <a:p>
          <a:endParaRPr lang="en-US"/>
        </a:p>
      </dgm:t>
    </dgm:pt>
    <dgm:pt modelId="{230A3981-B87A-4224-BB54-B97B5F224785}" type="pres">
      <dgm:prSet presAssocID="{A7A1ED95-59A7-48A9-B9C2-9714FA20119B}" presName="node" presStyleLbl="node1" presStyleIdx="7" presStyleCnt="8">
        <dgm:presLayoutVars>
          <dgm:bulletEnabled val="1"/>
        </dgm:presLayoutVars>
      </dgm:prSet>
      <dgm:spPr/>
      <dgm:t>
        <a:bodyPr/>
        <a:lstStyle/>
        <a:p>
          <a:endParaRPr lang="en-US"/>
        </a:p>
      </dgm:t>
    </dgm:pt>
    <dgm:pt modelId="{D5DFEC37-92F6-4748-A715-AF6ACB91C446}" type="pres">
      <dgm:prSet presAssocID="{471CBC24-9D53-4162-B1F0-86E3B1BDA1A6}" presName="sibTrans" presStyleLbl="sibTrans2D1" presStyleIdx="7" presStyleCnt="8"/>
      <dgm:spPr/>
      <dgm:t>
        <a:bodyPr/>
        <a:lstStyle/>
        <a:p>
          <a:endParaRPr lang="en-US"/>
        </a:p>
      </dgm:t>
    </dgm:pt>
    <dgm:pt modelId="{023751A5-48C0-47E4-A28A-65ED4CF0480B}" type="pres">
      <dgm:prSet presAssocID="{471CBC24-9D53-4162-B1F0-86E3B1BDA1A6}" presName="connectorText" presStyleLbl="sibTrans2D1" presStyleIdx="7" presStyleCnt="8"/>
      <dgm:spPr/>
      <dgm:t>
        <a:bodyPr/>
        <a:lstStyle/>
        <a:p>
          <a:endParaRPr lang="en-US"/>
        </a:p>
      </dgm:t>
    </dgm:pt>
  </dgm:ptLst>
  <dgm:cxnLst>
    <dgm:cxn modelId="{574F8857-E14B-4D0E-88E6-70ED9345ADDD}" type="presOf" srcId="{43BE19AD-58CF-46A5-A88B-DD06DCF7C2A7}" destId="{2D8AC524-2973-475C-A4F2-F48ADAB944C3}" srcOrd="0" destOrd="0" presId="urn:microsoft.com/office/officeart/2005/8/layout/cycle2"/>
    <dgm:cxn modelId="{DA574330-891A-4E53-9C87-B7A4E2AB2BAD}" type="presOf" srcId="{D436570E-2CB6-44B4-9778-348C09DAB9B9}" destId="{9573F8E5-3615-48CD-916B-3629A37D45E8}" srcOrd="0" destOrd="0" presId="urn:microsoft.com/office/officeart/2005/8/layout/cycle2"/>
    <dgm:cxn modelId="{5C05878A-37A2-41B3-B31F-D168377C85C4}" type="presOf" srcId="{471CBC24-9D53-4162-B1F0-86E3B1BDA1A6}" destId="{D5DFEC37-92F6-4748-A715-AF6ACB91C446}" srcOrd="0" destOrd="0" presId="urn:microsoft.com/office/officeart/2005/8/layout/cycle2"/>
    <dgm:cxn modelId="{11960A3B-DC2C-43A5-81AC-5236E7A42BD5}" type="presOf" srcId="{22B5CB70-E8C8-4B26-84EE-4E0126C2600B}" destId="{B2426099-8D3C-4BD0-92A3-456860C9EB65}" srcOrd="1" destOrd="0" presId="urn:microsoft.com/office/officeart/2005/8/layout/cycle2"/>
    <dgm:cxn modelId="{B0FAAACA-DCA5-43E6-943F-FAE2A50F2200}" type="presOf" srcId="{7C366E64-1486-4894-AC9B-CB304A261218}" destId="{894A106F-FE7D-4709-90A8-17925633D6AA}" srcOrd="0" destOrd="0" presId="urn:microsoft.com/office/officeart/2005/8/layout/cycle2"/>
    <dgm:cxn modelId="{1AC93B7A-E21F-4F5D-85EA-1A11024E2353}" srcId="{97B6F66E-25F9-4068-97EE-B81F053ABEA2}" destId="{A7A1ED95-59A7-48A9-B9C2-9714FA20119B}" srcOrd="7" destOrd="0" parTransId="{86F847B8-CE47-48A0-AF4D-BC51548384C9}" sibTransId="{471CBC24-9D53-4162-B1F0-86E3B1BDA1A6}"/>
    <dgm:cxn modelId="{D85E248C-79EE-4ACB-ACA0-27BE1A7D8BF1}" type="presOf" srcId="{D436570E-2CB6-44B4-9778-348C09DAB9B9}" destId="{9DC03278-F5E6-43CA-A30E-A209F5A5B5C5}" srcOrd="1" destOrd="0" presId="urn:microsoft.com/office/officeart/2005/8/layout/cycle2"/>
    <dgm:cxn modelId="{B167B155-9983-4D06-8804-C7B929310055}" type="presOf" srcId="{43BE19AD-58CF-46A5-A88B-DD06DCF7C2A7}" destId="{DC95C733-2031-45BA-8072-1CA9338125D4}" srcOrd="1" destOrd="0" presId="urn:microsoft.com/office/officeart/2005/8/layout/cycle2"/>
    <dgm:cxn modelId="{94456ED1-DB9F-43D7-9A9D-453B523B5E6A}" type="presOf" srcId="{9F2520FA-A590-4FB9-8D8B-29BA23024240}" destId="{AB5E3A86-7789-4BC3-93E7-8D9AFC37ACC8}" srcOrd="0" destOrd="0" presId="urn:microsoft.com/office/officeart/2005/8/layout/cycle2"/>
    <dgm:cxn modelId="{96B379D8-2C5E-4F71-B75C-A7A9AFC2026E}" srcId="{97B6F66E-25F9-4068-97EE-B81F053ABEA2}" destId="{E29998F2-C38F-4BA7-A426-35CD23D9DE5F}" srcOrd="1" destOrd="0" parTransId="{B53B95DD-42BB-470A-9CE9-9F9B80929F56}" sibTransId="{12B38F05-E64C-493A-AC67-0946EC125CC6}"/>
    <dgm:cxn modelId="{E7053258-1336-444B-A4DA-215013168198}" type="presOf" srcId="{0B8F7F18-2D13-4633-8A71-B9D6460EAD15}" destId="{924FFA31-ECB6-46DB-A9B0-A621B5705D6B}" srcOrd="0" destOrd="0" presId="urn:microsoft.com/office/officeart/2005/8/layout/cycle2"/>
    <dgm:cxn modelId="{687EEB3B-A017-47EC-8F7C-DDCAF8F871A5}" type="presOf" srcId="{22B5CB70-E8C8-4B26-84EE-4E0126C2600B}" destId="{66FD5D74-ABE7-44B4-8A45-01698C125917}" srcOrd="0" destOrd="0" presId="urn:microsoft.com/office/officeart/2005/8/layout/cycle2"/>
    <dgm:cxn modelId="{5C0E1A00-BC1D-4486-86B8-203372514A76}" srcId="{97B6F66E-25F9-4068-97EE-B81F053ABEA2}" destId="{A874DFB7-2283-48F1-87F6-756DB063430C}" srcOrd="4" destOrd="0" parTransId="{41385198-E4EE-4150-8578-6EEB53D5F16A}" sibTransId="{0B8F7F18-2D13-4633-8A71-B9D6460EAD15}"/>
    <dgm:cxn modelId="{D9C7154F-0A47-4D61-B871-9665964E5327}" type="presOf" srcId="{0B8F7F18-2D13-4633-8A71-B9D6460EAD15}" destId="{FFFA08D7-71CF-489D-B532-2B57876091DD}" srcOrd="1" destOrd="0" presId="urn:microsoft.com/office/officeart/2005/8/layout/cycle2"/>
    <dgm:cxn modelId="{80CC17AC-72F4-45E5-A652-F5EAA93A9907}" type="presOf" srcId="{97B6F66E-25F9-4068-97EE-B81F053ABEA2}" destId="{E2F04F22-D7D6-4EBD-BBA3-1C7D26A84276}" srcOrd="0" destOrd="0" presId="urn:microsoft.com/office/officeart/2005/8/layout/cycle2"/>
    <dgm:cxn modelId="{E9EEF654-6A99-42FE-B4F8-BAE743BED3AC}" srcId="{97B6F66E-25F9-4068-97EE-B81F053ABEA2}" destId="{3E947145-F346-4AA9-A671-C6A628841B98}" srcOrd="6" destOrd="0" parTransId="{50774DCE-815C-4498-86A5-1CF673EF9A4D}" sibTransId="{43BE19AD-58CF-46A5-A88B-DD06DCF7C2A7}"/>
    <dgm:cxn modelId="{FFF3DA8F-C399-4A27-A14E-B49BC9FBA7DD}" type="presOf" srcId="{12B38F05-E64C-493A-AC67-0946EC125CC6}" destId="{D359C8C4-B86D-4AFF-ABA9-96522A18DF2B}" srcOrd="0" destOrd="0" presId="urn:microsoft.com/office/officeart/2005/8/layout/cycle2"/>
    <dgm:cxn modelId="{3B91F6A7-8421-462E-A9CA-24FFD3015457}" type="presOf" srcId="{E29998F2-C38F-4BA7-A426-35CD23D9DE5F}" destId="{C4FE7A8C-4181-4FCC-9DA2-5C5C172285CC}" srcOrd="0" destOrd="0" presId="urn:microsoft.com/office/officeart/2005/8/layout/cycle2"/>
    <dgm:cxn modelId="{A07F2B70-7A30-48A2-A8B2-1C586E4FBB9A}" type="presOf" srcId="{A7A1ED95-59A7-48A9-B9C2-9714FA20119B}" destId="{230A3981-B87A-4224-BB54-B97B5F224785}" srcOrd="0" destOrd="0" presId="urn:microsoft.com/office/officeart/2005/8/layout/cycle2"/>
    <dgm:cxn modelId="{E2652871-DA19-43B6-9A59-8B4CA2BBD7F8}" type="presOf" srcId="{C1F72800-7E29-4ADB-B421-0677CD4DBBC5}" destId="{AE4808B8-3655-479E-944C-63B1F54403CC}" srcOrd="0" destOrd="0" presId="urn:microsoft.com/office/officeart/2005/8/layout/cycle2"/>
    <dgm:cxn modelId="{604EA3E8-CB84-4CBD-9460-B737969F1DD8}" type="presOf" srcId="{8A363BFF-3578-4102-BC2B-059B5B547CC8}" destId="{D12B50C3-EAB7-495F-85F6-54C378B918F6}" srcOrd="0" destOrd="0" presId="urn:microsoft.com/office/officeart/2005/8/layout/cycle2"/>
    <dgm:cxn modelId="{E26BF556-7FC5-4100-8DB7-9C54190758D7}" type="presOf" srcId="{471CBC24-9D53-4162-B1F0-86E3B1BDA1A6}" destId="{023751A5-48C0-47E4-A28A-65ED4CF0480B}" srcOrd="1" destOrd="0" presId="urn:microsoft.com/office/officeart/2005/8/layout/cycle2"/>
    <dgm:cxn modelId="{B43A0DAA-7759-49A1-8473-0BD5DB8566DE}" type="presOf" srcId="{7C366E64-1486-4894-AC9B-CB304A261218}" destId="{1B086852-0593-4D51-A35E-53508E9ABD79}" srcOrd="1" destOrd="0" presId="urn:microsoft.com/office/officeart/2005/8/layout/cycle2"/>
    <dgm:cxn modelId="{AF00E9C0-3557-4129-9D29-C7BE87875D90}" srcId="{97B6F66E-25F9-4068-97EE-B81F053ABEA2}" destId="{8A363BFF-3578-4102-BC2B-059B5B547CC8}" srcOrd="5" destOrd="0" parTransId="{C3424B90-EBE0-418B-AF50-101EC8BC0DA5}" sibTransId="{7C366E64-1486-4894-AC9B-CB304A261218}"/>
    <dgm:cxn modelId="{184EA045-A2BE-4734-8AAE-3EB41D7A5C1D}" srcId="{97B6F66E-25F9-4068-97EE-B81F053ABEA2}" destId="{649B3ED2-4E1E-4D8F-84FF-EA4DBAA7A74C}" srcOrd="2" destOrd="0" parTransId="{CC972F08-D8E0-4CAB-BE1B-68D2F70ABA13}" sibTransId="{D436570E-2CB6-44B4-9778-348C09DAB9B9}"/>
    <dgm:cxn modelId="{3AFE1F87-B29A-4E6D-B696-37C591CA9684}" type="presOf" srcId="{649B3ED2-4E1E-4D8F-84FF-EA4DBAA7A74C}" destId="{633E51FD-98AD-4821-B1BE-1D1A696C386B}" srcOrd="0" destOrd="0" presId="urn:microsoft.com/office/officeart/2005/8/layout/cycle2"/>
    <dgm:cxn modelId="{9896F58A-4817-49BE-BDDC-90816A7943D3}" type="presOf" srcId="{A874DFB7-2283-48F1-87F6-756DB063430C}" destId="{B8DF054B-A2B4-45BA-B17A-ED36420A7BEC}" srcOrd="0" destOrd="0" presId="urn:microsoft.com/office/officeart/2005/8/layout/cycle2"/>
    <dgm:cxn modelId="{959E0DB6-7429-4B2D-BA7E-E895C5926CCD}" type="presOf" srcId="{12B38F05-E64C-493A-AC67-0946EC125CC6}" destId="{0BE00B95-C84C-4EDE-BDA7-DA5183F1055F}" srcOrd="1" destOrd="0" presId="urn:microsoft.com/office/officeart/2005/8/layout/cycle2"/>
    <dgm:cxn modelId="{3555CFB9-1239-41DF-8362-A4609C90F22A}" srcId="{97B6F66E-25F9-4068-97EE-B81F053ABEA2}" destId="{C1F72800-7E29-4ADB-B421-0677CD4DBBC5}" srcOrd="3" destOrd="0" parTransId="{C5852F85-7037-4506-95CF-573D71335C33}" sibTransId="{C0C85BD5-422A-4CEC-B5A2-F7AD0248DB40}"/>
    <dgm:cxn modelId="{4F9C7350-AC7B-4979-951B-02AAD40B2857}" type="presOf" srcId="{C0C85BD5-422A-4CEC-B5A2-F7AD0248DB40}" destId="{703E9001-632C-4CE6-B8BE-424F85AC3E0A}" srcOrd="0" destOrd="0" presId="urn:microsoft.com/office/officeart/2005/8/layout/cycle2"/>
    <dgm:cxn modelId="{9107D8EE-01CA-4ABA-9CE0-C2A3C8595E8C}" type="presOf" srcId="{C0C85BD5-422A-4CEC-B5A2-F7AD0248DB40}" destId="{F71284DD-7DA2-42CE-8231-386A06C46B56}" srcOrd="1" destOrd="0" presId="urn:microsoft.com/office/officeart/2005/8/layout/cycle2"/>
    <dgm:cxn modelId="{03BA8BF4-D2AA-4404-B388-3C58EAF008C8}" type="presOf" srcId="{3E947145-F346-4AA9-A671-C6A628841B98}" destId="{17C29DD0-4108-4177-B203-4CBD2B0CA130}" srcOrd="0" destOrd="0" presId="urn:microsoft.com/office/officeart/2005/8/layout/cycle2"/>
    <dgm:cxn modelId="{C47D7CAF-236B-4A3F-A525-E223C9AAAE80}" srcId="{97B6F66E-25F9-4068-97EE-B81F053ABEA2}" destId="{9F2520FA-A590-4FB9-8D8B-29BA23024240}" srcOrd="0" destOrd="0" parTransId="{E5D48425-233E-406D-9645-295E36598ED5}" sibTransId="{22B5CB70-E8C8-4B26-84EE-4E0126C2600B}"/>
    <dgm:cxn modelId="{46B8BF96-13FE-48E2-9D99-BDDFA380FD8F}" type="presParOf" srcId="{E2F04F22-D7D6-4EBD-BBA3-1C7D26A84276}" destId="{AB5E3A86-7789-4BC3-93E7-8D9AFC37ACC8}" srcOrd="0" destOrd="0" presId="urn:microsoft.com/office/officeart/2005/8/layout/cycle2"/>
    <dgm:cxn modelId="{7BBE12BA-31F6-468B-A6BD-72590B1FE67D}" type="presParOf" srcId="{E2F04F22-D7D6-4EBD-BBA3-1C7D26A84276}" destId="{66FD5D74-ABE7-44B4-8A45-01698C125917}" srcOrd="1" destOrd="0" presId="urn:microsoft.com/office/officeart/2005/8/layout/cycle2"/>
    <dgm:cxn modelId="{739BEBB0-4F42-4E84-A2A4-DCE745F6C0CE}" type="presParOf" srcId="{66FD5D74-ABE7-44B4-8A45-01698C125917}" destId="{B2426099-8D3C-4BD0-92A3-456860C9EB65}" srcOrd="0" destOrd="0" presId="urn:microsoft.com/office/officeart/2005/8/layout/cycle2"/>
    <dgm:cxn modelId="{7C16E14C-8849-49A8-B503-4807124AC86C}" type="presParOf" srcId="{E2F04F22-D7D6-4EBD-BBA3-1C7D26A84276}" destId="{C4FE7A8C-4181-4FCC-9DA2-5C5C172285CC}" srcOrd="2" destOrd="0" presId="urn:microsoft.com/office/officeart/2005/8/layout/cycle2"/>
    <dgm:cxn modelId="{A5828B20-B892-489D-BEF2-908EEE66ACF1}" type="presParOf" srcId="{E2F04F22-D7D6-4EBD-BBA3-1C7D26A84276}" destId="{D359C8C4-B86D-4AFF-ABA9-96522A18DF2B}" srcOrd="3" destOrd="0" presId="urn:microsoft.com/office/officeart/2005/8/layout/cycle2"/>
    <dgm:cxn modelId="{FBC43D12-C3DC-4D6A-BA7C-A701D0CABEC5}" type="presParOf" srcId="{D359C8C4-B86D-4AFF-ABA9-96522A18DF2B}" destId="{0BE00B95-C84C-4EDE-BDA7-DA5183F1055F}" srcOrd="0" destOrd="0" presId="urn:microsoft.com/office/officeart/2005/8/layout/cycle2"/>
    <dgm:cxn modelId="{DA1513A3-CC23-45F9-A520-F35896D34020}" type="presParOf" srcId="{E2F04F22-D7D6-4EBD-BBA3-1C7D26A84276}" destId="{633E51FD-98AD-4821-B1BE-1D1A696C386B}" srcOrd="4" destOrd="0" presId="urn:microsoft.com/office/officeart/2005/8/layout/cycle2"/>
    <dgm:cxn modelId="{85F91751-F678-46C0-BB80-8BC350EA046F}" type="presParOf" srcId="{E2F04F22-D7D6-4EBD-BBA3-1C7D26A84276}" destId="{9573F8E5-3615-48CD-916B-3629A37D45E8}" srcOrd="5" destOrd="0" presId="urn:microsoft.com/office/officeart/2005/8/layout/cycle2"/>
    <dgm:cxn modelId="{EAE73C17-FBBB-43E5-A915-FF6171E2A9CB}" type="presParOf" srcId="{9573F8E5-3615-48CD-916B-3629A37D45E8}" destId="{9DC03278-F5E6-43CA-A30E-A209F5A5B5C5}" srcOrd="0" destOrd="0" presId="urn:microsoft.com/office/officeart/2005/8/layout/cycle2"/>
    <dgm:cxn modelId="{02C87270-2F6B-4E70-ADEA-30E17B8E45D5}" type="presParOf" srcId="{E2F04F22-D7D6-4EBD-BBA3-1C7D26A84276}" destId="{AE4808B8-3655-479E-944C-63B1F54403CC}" srcOrd="6" destOrd="0" presId="urn:microsoft.com/office/officeart/2005/8/layout/cycle2"/>
    <dgm:cxn modelId="{84B52F55-4CAC-4D0E-968E-7A0F84C02F40}" type="presParOf" srcId="{E2F04F22-D7D6-4EBD-BBA3-1C7D26A84276}" destId="{703E9001-632C-4CE6-B8BE-424F85AC3E0A}" srcOrd="7" destOrd="0" presId="urn:microsoft.com/office/officeart/2005/8/layout/cycle2"/>
    <dgm:cxn modelId="{1C8CA665-83BE-4ADE-B9EC-B48461C9A318}" type="presParOf" srcId="{703E9001-632C-4CE6-B8BE-424F85AC3E0A}" destId="{F71284DD-7DA2-42CE-8231-386A06C46B56}" srcOrd="0" destOrd="0" presId="urn:microsoft.com/office/officeart/2005/8/layout/cycle2"/>
    <dgm:cxn modelId="{58EBE5D2-FEEA-4296-B30B-A1428FF3ADF7}" type="presParOf" srcId="{E2F04F22-D7D6-4EBD-BBA3-1C7D26A84276}" destId="{B8DF054B-A2B4-45BA-B17A-ED36420A7BEC}" srcOrd="8" destOrd="0" presId="urn:microsoft.com/office/officeart/2005/8/layout/cycle2"/>
    <dgm:cxn modelId="{C4114D29-999D-438E-B1B2-02D95B227450}" type="presParOf" srcId="{E2F04F22-D7D6-4EBD-BBA3-1C7D26A84276}" destId="{924FFA31-ECB6-46DB-A9B0-A621B5705D6B}" srcOrd="9" destOrd="0" presId="urn:microsoft.com/office/officeart/2005/8/layout/cycle2"/>
    <dgm:cxn modelId="{E121A8DE-D61C-4406-A834-E12C71E4A1E8}" type="presParOf" srcId="{924FFA31-ECB6-46DB-A9B0-A621B5705D6B}" destId="{FFFA08D7-71CF-489D-B532-2B57876091DD}" srcOrd="0" destOrd="0" presId="urn:microsoft.com/office/officeart/2005/8/layout/cycle2"/>
    <dgm:cxn modelId="{B4D6D527-CC3C-41D5-824B-C7E2EE0B9FA5}" type="presParOf" srcId="{E2F04F22-D7D6-4EBD-BBA3-1C7D26A84276}" destId="{D12B50C3-EAB7-495F-85F6-54C378B918F6}" srcOrd="10" destOrd="0" presId="urn:microsoft.com/office/officeart/2005/8/layout/cycle2"/>
    <dgm:cxn modelId="{1BA11B51-DFE6-4D7E-846D-11B0E7324F1C}" type="presParOf" srcId="{E2F04F22-D7D6-4EBD-BBA3-1C7D26A84276}" destId="{894A106F-FE7D-4709-90A8-17925633D6AA}" srcOrd="11" destOrd="0" presId="urn:microsoft.com/office/officeart/2005/8/layout/cycle2"/>
    <dgm:cxn modelId="{8EF86316-F056-41D1-B5CF-3407345A10A4}" type="presParOf" srcId="{894A106F-FE7D-4709-90A8-17925633D6AA}" destId="{1B086852-0593-4D51-A35E-53508E9ABD79}" srcOrd="0" destOrd="0" presId="urn:microsoft.com/office/officeart/2005/8/layout/cycle2"/>
    <dgm:cxn modelId="{D01893F1-DC7C-471F-A295-7AB371AEBC74}" type="presParOf" srcId="{E2F04F22-D7D6-4EBD-BBA3-1C7D26A84276}" destId="{17C29DD0-4108-4177-B203-4CBD2B0CA130}" srcOrd="12" destOrd="0" presId="urn:microsoft.com/office/officeart/2005/8/layout/cycle2"/>
    <dgm:cxn modelId="{FE980468-615F-4101-BE92-7A25458F612D}" type="presParOf" srcId="{E2F04F22-D7D6-4EBD-BBA3-1C7D26A84276}" destId="{2D8AC524-2973-475C-A4F2-F48ADAB944C3}" srcOrd="13" destOrd="0" presId="urn:microsoft.com/office/officeart/2005/8/layout/cycle2"/>
    <dgm:cxn modelId="{E3FECAAB-4EB1-4240-8AF2-672657526C04}" type="presParOf" srcId="{2D8AC524-2973-475C-A4F2-F48ADAB944C3}" destId="{DC95C733-2031-45BA-8072-1CA9338125D4}" srcOrd="0" destOrd="0" presId="urn:microsoft.com/office/officeart/2005/8/layout/cycle2"/>
    <dgm:cxn modelId="{371F1244-C7F4-4651-8B69-06377541EBB6}" type="presParOf" srcId="{E2F04F22-D7D6-4EBD-BBA3-1C7D26A84276}" destId="{230A3981-B87A-4224-BB54-B97B5F224785}" srcOrd="14" destOrd="0" presId="urn:microsoft.com/office/officeart/2005/8/layout/cycle2"/>
    <dgm:cxn modelId="{84F4B42F-98D0-4EEB-BFCE-E54802E254FD}" type="presParOf" srcId="{E2F04F22-D7D6-4EBD-BBA3-1C7D26A84276}" destId="{D5DFEC37-92F6-4748-A715-AF6ACB91C446}" srcOrd="15" destOrd="0" presId="urn:microsoft.com/office/officeart/2005/8/layout/cycle2"/>
    <dgm:cxn modelId="{47D8702F-CE44-4C4A-8C7A-CF690609E4C1}" type="presParOf" srcId="{D5DFEC37-92F6-4748-A715-AF6ACB91C446}" destId="{023751A5-48C0-47E4-A28A-65ED4CF0480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558AA-AA13-4894-ACB4-37CB372BAE4D}">
      <dsp:nvSpPr>
        <dsp:cNvPr id="0" name=""/>
        <dsp:cNvSpPr/>
      </dsp:nvSpPr>
      <dsp:spPr>
        <a:xfrm>
          <a:off x="1726822" y="466677"/>
          <a:ext cx="4157966" cy="4157966"/>
        </a:xfrm>
        <a:prstGeom prst="blockArc">
          <a:avLst>
            <a:gd name="adj1" fmla="val 13500000"/>
            <a:gd name="adj2" fmla="val 16200000"/>
            <a:gd name="adj3" fmla="val 3428"/>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FB0CDDF-C157-4EA0-BF00-F65A4D49D001}">
      <dsp:nvSpPr>
        <dsp:cNvPr id="0" name=""/>
        <dsp:cNvSpPr/>
      </dsp:nvSpPr>
      <dsp:spPr>
        <a:xfrm>
          <a:off x="1726822" y="466677"/>
          <a:ext cx="4157966" cy="4157966"/>
        </a:xfrm>
        <a:prstGeom prst="blockArc">
          <a:avLst>
            <a:gd name="adj1" fmla="val 10800000"/>
            <a:gd name="adj2" fmla="val 13500000"/>
            <a:gd name="adj3" fmla="val 3428"/>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95ADCACE-E693-41E7-9A9B-A077DC72C01E}">
      <dsp:nvSpPr>
        <dsp:cNvPr id="0" name=""/>
        <dsp:cNvSpPr/>
      </dsp:nvSpPr>
      <dsp:spPr>
        <a:xfrm>
          <a:off x="1726822" y="466677"/>
          <a:ext cx="4157966" cy="4157966"/>
        </a:xfrm>
        <a:prstGeom prst="blockArc">
          <a:avLst>
            <a:gd name="adj1" fmla="val 8100000"/>
            <a:gd name="adj2" fmla="val 10800000"/>
            <a:gd name="adj3" fmla="val 3428"/>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E71C1BE5-83F7-4F09-A96A-E4D343CB1A54}">
      <dsp:nvSpPr>
        <dsp:cNvPr id="0" name=""/>
        <dsp:cNvSpPr/>
      </dsp:nvSpPr>
      <dsp:spPr>
        <a:xfrm>
          <a:off x="1726822" y="466677"/>
          <a:ext cx="4157966" cy="4157966"/>
        </a:xfrm>
        <a:prstGeom prst="blockArc">
          <a:avLst>
            <a:gd name="adj1" fmla="val 5400000"/>
            <a:gd name="adj2" fmla="val 8100000"/>
            <a:gd name="adj3" fmla="val 3428"/>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86424C8-7D2F-4F60-A976-BFECB1446455}">
      <dsp:nvSpPr>
        <dsp:cNvPr id="0" name=""/>
        <dsp:cNvSpPr/>
      </dsp:nvSpPr>
      <dsp:spPr>
        <a:xfrm>
          <a:off x="1726822" y="466677"/>
          <a:ext cx="4157966" cy="4157966"/>
        </a:xfrm>
        <a:prstGeom prst="blockArc">
          <a:avLst>
            <a:gd name="adj1" fmla="val 2700000"/>
            <a:gd name="adj2" fmla="val 5400000"/>
            <a:gd name="adj3" fmla="val 3428"/>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73E426F3-68D6-4404-B5A4-F2EE0600AD9F}">
      <dsp:nvSpPr>
        <dsp:cNvPr id="0" name=""/>
        <dsp:cNvSpPr/>
      </dsp:nvSpPr>
      <dsp:spPr>
        <a:xfrm>
          <a:off x="1726822" y="466677"/>
          <a:ext cx="4157966" cy="4157966"/>
        </a:xfrm>
        <a:prstGeom prst="blockArc">
          <a:avLst>
            <a:gd name="adj1" fmla="val 0"/>
            <a:gd name="adj2" fmla="val 2700000"/>
            <a:gd name="adj3" fmla="val 3428"/>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76F4D91-55AD-40D5-B96A-760F43BD4340}">
      <dsp:nvSpPr>
        <dsp:cNvPr id="0" name=""/>
        <dsp:cNvSpPr/>
      </dsp:nvSpPr>
      <dsp:spPr>
        <a:xfrm>
          <a:off x="1726822" y="466677"/>
          <a:ext cx="4157966" cy="4157966"/>
        </a:xfrm>
        <a:prstGeom prst="blockArc">
          <a:avLst>
            <a:gd name="adj1" fmla="val 18900000"/>
            <a:gd name="adj2" fmla="val 0"/>
            <a:gd name="adj3" fmla="val 3428"/>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7670C2E-C649-41AE-BCFD-1A216F73BF80}">
      <dsp:nvSpPr>
        <dsp:cNvPr id="0" name=""/>
        <dsp:cNvSpPr/>
      </dsp:nvSpPr>
      <dsp:spPr>
        <a:xfrm>
          <a:off x="1726822" y="466677"/>
          <a:ext cx="4157966" cy="4157966"/>
        </a:xfrm>
        <a:prstGeom prst="blockArc">
          <a:avLst>
            <a:gd name="adj1" fmla="val 16200000"/>
            <a:gd name="adj2" fmla="val 18900000"/>
            <a:gd name="adj3" fmla="val 3428"/>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9D971051-1739-4077-ABA1-BA2B207D7ACF}">
      <dsp:nvSpPr>
        <dsp:cNvPr id="0" name=""/>
        <dsp:cNvSpPr/>
      </dsp:nvSpPr>
      <dsp:spPr>
        <a:xfrm>
          <a:off x="2790875" y="1530730"/>
          <a:ext cx="2029860" cy="202986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smtClean="0"/>
            <a:t>Qualities</a:t>
          </a:r>
          <a:endParaRPr lang="en-US" sz="2800" kern="1200"/>
        </a:p>
      </dsp:txBody>
      <dsp:txXfrm>
        <a:off x="3088141" y="1827996"/>
        <a:ext cx="1435328" cy="1435328"/>
      </dsp:txXfrm>
    </dsp:sp>
    <dsp:sp modelId="{88C03BAF-583D-429F-9834-5AFFADF543E9}">
      <dsp:nvSpPr>
        <dsp:cNvPr id="0" name=""/>
        <dsp:cNvSpPr/>
      </dsp:nvSpPr>
      <dsp:spPr>
        <a:xfrm>
          <a:off x="3232958" y="-70540"/>
          <a:ext cx="1145694" cy="1145694"/>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smtClean="0"/>
            <a:t>Passionate</a:t>
          </a:r>
          <a:endParaRPr lang="en-US" sz="1400" kern="1200"/>
        </a:p>
      </dsp:txBody>
      <dsp:txXfrm>
        <a:off x="3400741" y="97243"/>
        <a:ext cx="810128" cy="810128"/>
      </dsp:txXfrm>
    </dsp:sp>
    <dsp:sp modelId="{A0DDDA99-A5A7-410E-B2C2-96867143A95C}">
      <dsp:nvSpPr>
        <dsp:cNvPr id="0" name=""/>
        <dsp:cNvSpPr/>
      </dsp:nvSpPr>
      <dsp:spPr>
        <a:xfrm>
          <a:off x="4677828" y="527944"/>
          <a:ext cx="1145694" cy="1145694"/>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smtClean="0"/>
            <a:t>Discipline</a:t>
          </a:r>
          <a:endParaRPr lang="en-US" sz="1400" kern="1200"/>
        </a:p>
      </dsp:txBody>
      <dsp:txXfrm>
        <a:off x="4845611" y="695727"/>
        <a:ext cx="810128" cy="810128"/>
      </dsp:txXfrm>
    </dsp:sp>
    <dsp:sp modelId="{7FBC5CE8-BD9C-472F-BD57-75893C5C746F}">
      <dsp:nvSpPr>
        <dsp:cNvPr id="0" name=""/>
        <dsp:cNvSpPr/>
      </dsp:nvSpPr>
      <dsp:spPr>
        <a:xfrm>
          <a:off x="5276312" y="1972813"/>
          <a:ext cx="1145694" cy="1145694"/>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smtClean="0"/>
            <a:t>Truthful</a:t>
          </a:r>
          <a:endParaRPr lang="en-US" sz="1400" kern="1200"/>
        </a:p>
      </dsp:txBody>
      <dsp:txXfrm>
        <a:off x="5444095" y="2140596"/>
        <a:ext cx="810128" cy="810128"/>
      </dsp:txXfrm>
    </dsp:sp>
    <dsp:sp modelId="{02ED365B-0710-415A-A41A-4CF3B5F36AA9}">
      <dsp:nvSpPr>
        <dsp:cNvPr id="0" name=""/>
        <dsp:cNvSpPr/>
      </dsp:nvSpPr>
      <dsp:spPr>
        <a:xfrm>
          <a:off x="4692688" y="3417890"/>
          <a:ext cx="1115973" cy="1145279"/>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smtClean="0"/>
            <a:t>Grateful</a:t>
          </a:r>
          <a:endParaRPr lang="en-US" sz="1400" kern="1200"/>
        </a:p>
      </dsp:txBody>
      <dsp:txXfrm>
        <a:off x="4856118" y="3585612"/>
        <a:ext cx="789113" cy="809835"/>
      </dsp:txXfrm>
    </dsp:sp>
    <dsp:sp modelId="{CADAF15B-D368-4E74-B8BC-39E2DF47389D}">
      <dsp:nvSpPr>
        <dsp:cNvPr id="0" name=""/>
        <dsp:cNvSpPr/>
      </dsp:nvSpPr>
      <dsp:spPr>
        <a:xfrm>
          <a:off x="3250422" y="4027489"/>
          <a:ext cx="1110767" cy="112305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smtClean="0"/>
            <a:t>Active</a:t>
          </a:r>
          <a:endParaRPr lang="en-US" kern="1200"/>
        </a:p>
      </dsp:txBody>
      <dsp:txXfrm>
        <a:off x="3413090" y="4191956"/>
        <a:ext cx="785431" cy="794116"/>
      </dsp:txXfrm>
    </dsp:sp>
    <dsp:sp modelId="{B386174E-27E6-4500-9BE7-4A2796A0CE7D}">
      <dsp:nvSpPr>
        <dsp:cNvPr id="0" name=""/>
        <dsp:cNvSpPr/>
      </dsp:nvSpPr>
      <dsp:spPr>
        <a:xfrm>
          <a:off x="1788089" y="3417683"/>
          <a:ext cx="1145694" cy="1145694"/>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smtClean="0"/>
            <a:t>Collabor-ative</a:t>
          </a:r>
          <a:endParaRPr lang="en-US" sz="1600" kern="1200"/>
        </a:p>
      </dsp:txBody>
      <dsp:txXfrm>
        <a:off x="1955872" y="3585466"/>
        <a:ext cx="810128" cy="810128"/>
      </dsp:txXfrm>
    </dsp:sp>
    <dsp:sp modelId="{CB9D1A65-34CB-4007-8777-40BA7231E8A6}">
      <dsp:nvSpPr>
        <dsp:cNvPr id="0" name=""/>
        <dsp:cNvSpPr/>
      </dsp:nvSpPr>
      <dsp:spPr>
        <a:xfrm>
          <a:off x="1197992" y="1981201"/>
          <a:ext cx="1128919" cy="1128919"/>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smtClean="0"/>
            <a:t>Creative</a:t>
          </a:r>
          <a:endParaRPr lang="en-US" kern="1200"/>
        </a:p>
      </dsp:txBody>
      <dsp:txXfrm>
        <a:off x="1363318" y="2146527"/>
        <a:ext cx="798267" cy="798267"/>
      </dsp:txXfrm>
    </dsp:sp>
    <dsp:sp modelId="{26A02CB9-0EDB-437E-A390-85A947820AF5}">
      <dsp:nvSpPr>
        <dsp:cNvPr id="0" name=""/>
        <dsp:cNvSpPr/>
      </dsp:nvSpPr>
      <dsp:spPr>
        <a:xfrm>
          <a:off x="1788089" y="527944"/>
          <a:ext cx="1145694" cy="1145694"/>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smtClean="0"/>
            <a:t>Self-improving</a:t>
          </a:r>
          <a:endParaRPr lang="en-US" sz="1400" kern="1200"/>
        </a:p>
      </dsp:txBody>
      <dsp:txXfrm>
        <a:off x="1955872" y="695727"/>
        <a:ext cx="810128" cy="8101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558AA-AA13-4894-ACB4-37CB372BAE4D}">
      <dsp:nvSpPr>
        <dsp:cNvPr id="0" name=""/>
        <dsp:cNvSpPr/>
      </dsp:nvSpPr>
      <dsp:spPr>
        <a:xfrm>
          <a:off x="1793738" y="469063"/>
          <a:ext cx="4740026" cy="4740026"/>
        </a:xfrm>
        <a:prstGeom prst="blockArc">
          <a:avLst>
            <a:gd name="adj1" fmla="val 13800000"/>
            <a:gd name="adj2" fmla="val 16200000"/>
            <a:gd name="adj3" fmla="val 3062"/>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C0A676D-506B-4700-8B1A-B39E2F4457CD}">
      <dsp:nvSpPr>
        <dsp:cNvPr id="0" name=""/>
        <dsp:cNvSpPr/>
      </dsp:nvSpPr>
      <dsp:spPr>
        <a:xfrm>
          <a:off x="1793738" y="469063"/>
          <a:ext cx="4740026" cy="4740026"/>
        </a:xfrm>
        <a:prstGeom prst="blockArc">
          <a:avLst>
            <a:gd name="adj1" fmla="val 11400000"/>
            <a:gd name="adj2" fmla="val 13800000"/>
            <a:gd name="adj3" fmla="val 3062"/>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95ADCACE-E693-41E7-9A9B-A077DC72C01E}">
      <dsp:nvSpPr>
        <dsp:cNvPr id="0" name=""/>
        <dsp:cNvSpPr/>
      </dsp:nvSpPr>
      <dsp:spPr>
        <a:xfrm>
          <a:off x="1793738" y="469063"/>
          <a:ext cx="4740026" cy="4740026"/>
        </a:xfrm>
        <a:prstGeom prst="blockArc">
          <a:avLst>
            <a:gd name="adj1" fmla="val 9000000"/>
            <a:gd name="adj2" fmla="val 11400000"/>
            <a:gd name="adj3" fmla="val 3062"/>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E71C1BE5-83F7-4F09-A96A-E4D343CB1A54}">
      <dsp:nvSpPr>
        <dsp:cNvPr id="0" name=""/>
        <dsp:cNvSpPr/>
      </dsp:nvSpPr>
      <dsp:spPr>
        <a:xfrm>
          <a:off x="1793738" y="469063"/>
          <a:ext cx="4740026" cy="4740026"/>
        </a:xfrm>
        <a:prstGeom prst="blockArc">
          <a:avLst>
            <a:gd name="adj1" fmla="val 6600000"/>
            <a:gd name="adj2" fmla="val 9000000"/>
            <a:gd name="adj3" fmla="val 3062"/>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86424C8-7D2F-4F60-A976-BFECB1446455}">
      <dsp:nvSpPr>
        <dsp:cNvPr id="0" name=""/>
        <dsp:cNvSpPr/>
      </dsp:nvSpPr>
      <dsp:spPr>
        <a:xfrm>
          <a:off x="1793738" y="469063"/>
          <a:ext cx="4740026" cy="4740026"/>
        </a:xfrm>
        <a:prstGeom prst="blockArc">
          <a:avLst>
            <a:gd name="adj1" fmla="val 4200000"/>
            <a:gd name="adj2" fmla="val 6600000"/>
            <a:gd name="adj3" fmla="val 3062"/>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E6EEA4AF-325E-476F-9310-320E59E7842F}">
      <dsp:nvSpPr>
        <dsp:cNvPr id="0" name=""/>
        <dsp:cNvSpPr/>
      </dsp:nvSpPr>
      <dsp:spPr>
        <a:xfrm>
          <a:off x="1793738" y="469063"/>
          <a:ext cx="4740026" cy="4740026"/>
        </a:xfrm>
        <a:prstGeom prst="blockArc">
          <a:avLst>
            <a:gd name="adj1" fmla="val 1800000"/>
            <a:gd name="adj2" fmla="val 4200000"/>
            <a:gd name="adj3" fmla="val 3062"/>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73E426F3-68D6-4404-B5A4-F2EE0600AD9F}">
      <dsp:nvSpPr>
        <dsp:cNvPr id="0" name=""/>
        <dsp:cNvSpPr/>
      </dsp:nvSpPr>
      <dsp:spPr>
        <a:xfrm>
          <a:off x="1793738" y="469063"/>
          <a:ext cx="4740026" cy="4740026"/>
        </a:xfrm>
        <a:prstGeom prst="blockArc">
          <a:avLst>
            <a:gd name="adj1" fmla="val 21000000"/>
            <a:gd name="adj2" fmla="val 1800000"/>
            <a:gd name="adj3" fmla="val 3062"/>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76F4D91-55AD-40D5-B96A-760F43BD4340}">
      <dsp:nvSpPr>
        <dsp:cNvPr id="0" name=""/>
        <dsp:cNvSpPr/>
      </dsp:nvSpPr>
      <dsp:spPr>
        <a:xfrm>
          <a:off x="1793738" y="469063"/>
          <a:ext cx="4740026" cy="4740026"/>
        </a:xfrm>
        <a:prstGeom prst="blockArc">
          <a:avLst>
            <a:gd name="adj1" fmla="val 18600000"/>
            <a:gd name="adj2" fmla="val 21000000"/>
            <a:gd name="adj3" fmla="val 3062"/>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7670C2E-C649-41AE-BCFD-1A216F73BF80}">
      <dsp:nvSpPr>
        <dsp:cNvPr id="0" name=""/>
        <dsp:cNvSpPr/>
      </dsp:nvSpPr>
      <dsp:spPr>
        <a:xfrm>
          <a:off x="1793738" y="469063"/>
          <a:ext cx="4740026" cy="4740026"/>
        </a:xfrm>
        <a:prstGeom prst="blockArc">
          <a:avLst>
            <a:gd name="adj1" fmla="val 16200000"/>
            <a:gd name="adj2" fmla="val 18600000"/>
            <a:gd name="adj3" fmla="val 3062"/>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9D971051-1739-4077-ABA1-BA2B207D7ACF}">
      <dsp:nvSpPr>
        <dsp:cNvPr id="0" name=""/>
        <dsp:cNvSpPr/>
      </dsp:nvSpPr>
      <dsp:spPr>
        <a:xfrm>
          <a:off x="3130258" y="1805583"/>
          <a:ext cx="2066985" cy="2066985"/>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smtClean="0"/>
            <a:t>A good worker</a:t>
          </a:r>
          <a:endParaRPr lang="en-US" sz="2800" kern="1200"/>
        </a:p>
      </dsp:txBody>
      <dsp:txXfrm>
        <a:off x="3432961" y="2108286"/>
        <a:ext cx="1461579" cy="1461579"/>
      </dsp:txXfrm>
    </dsp:sp>
    <dsp:sp modelId="{88C03BAF-583D-429F-9834-5AFFADF543E9}">
      <dsp:nvSpPr>
        <dsp:cNvPr id="0" name=""/>
        <dsp:cNvSpPr/>
      </dsp:nvSpPr>
      <dsp:spPr>
        <a:xfrm>
          <a:off x="3580427" y="-77979"/>
          <a:ext cx="1166648" cy="1166648"/>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smtClean="0"/>
            <a:t>With SMART goals</a:t>
          </a:r>
          <a:endParaRPr lang="en-US" sz="1400" kern="1200"/>
        </a:p>
      </dsp:txBody>
      <dsp:txXfrm>
        <a:off x="3751279" y="92873"/>
        <a:ext cx="824944" cy="824944"/>
      </dsp:txXfrm>
    </dsp:sp>
    <dsp:sp modelId="{A0DDDA99-A5A7-410E-B2C2-96867143A95C}">
      <dsp:nvSpPr>
        <dsp:cNvPr id="0" name=""/>
        <dsp:cNvSpPr/>
      </dsp:nvSpPr>
      <dsp:spPr>
        <a:xfrm>
          <a:off x="5080521" y="468009"/>
          <a:ext cx="1166648" cy="1166648"/>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smtClean="0"/>
            <a:t>Size tasks</a:t>
          </a:r>
          <a:endParaRPr lang="en-US" sz="1400" kern="1200"/>
        </a:p>
      </dsp:txBody>
      <dsp:txXfrm>
        <a:off x="5251373" y="638861"/>
        <a:ext cx="824944" cy="824944"/>
      </dsp:txXfrm>
    </dsp:sp>
    <dsp:sp modelId="{7FBC5CE8-BD9C-472F-BD57-75893C5C746F}">
      <dsp:nvSpPr>
        <dsp:cNvPr id="0" name=""/>
        <dsp:cNvSpPr/>
      </dsp:nvSpPr>
      <dsp:spPr>
        <a:xfrm>
          <a:off x="5878704" y="1850503"/>
          <a:ext cx="1166648" cy="1166648"/>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smtClean="0"/>
            <a:t>Start quickly</a:t>
          </a:r>
          <a:endParaRPr lang="en-US" sz="1400" kern="1200"/>
        </a:p>
      </dsp:txBody>
      <dsp:txXfrm>
        <a:off x="6049556" y="2021355"/>
        <a:ext cx="824944" cy="824944"/>
      </dsp:txXfrm>
    </dsp:sp>
    <dsp:sp modelId="{7ABCB8E6-7A85-4F0A-BDF1-1A0455F997DB}">
      <dsp:nvSpPr>
        <dsp:cNvPr id="0" name=""/>
        <dsp:cNvSpPr/>
      </dsp:nvSpPr>
      <dsp:spPr>
        <a:xfrm>
          <a:off x="5610039" y="3431159"/>
          <a:ext cx="1149566" cy="1149566"/>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smtClean="0"/>
            <a:t>Utilize limited resouces</a:t>
          </a:r>
          <a:endParaRPr lang="en-US" sz="1400" kern="1200"/>
        </a:p>
      </dsp:txBody>
      <dsp:txXfrm>
        <a:off x="5778389" y="3599509"/>
        <a:ext cx="812866" cy="812866"/>
      </dsp:txXfrm>
    </dsp:sp>
    <dsp:sp modelId="{02ED365B-0710-415A-A41A-4CF3B5F36AA9}">
      <dsp:nvSpPr>
        <dsp:cNvPr id="0" name=""/>
        <dsp:cNvSpPr/>
      </dsp:nvSpPr>
      <dsp:spPr>
        <a:xfrm>
          <a:off x="4393742" y="4448954"/>
          <a:ext cx="1136384" cy="1166225"/>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smtClean="0"/>
            <a:t>Prefer simplicity</a:t>
          </a:r>
          <a:endParaRPr lang="en-US" sz="1400" kern="1200"/>
        </a:p>
      </dsp:txBody>
      <dsp:txXfrm>
        <a:off x="4560162" y="4619744"/>
        <a:ext cx="803544" cy="824645"/>
      </dsp:txXfrm>
    </dsp:sp>
    <dsp:sp modelId="{CADAF15B-D368-4E74-B8BC-39E2DF47389D}">
      <dsp:nvSpPr>
        <dsp:cNvPr id="0" name=""/>
        <dsp:cNvSpPr/>
      </dsp:nvSpPr>
      <dsp:spPr>
        <a:xfrm>
          <a:off x="2800026" y="4460272"/>
          <a:ext cx="1131083" cy="1143590"/>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smtClean="0"/>
            <a:t>Improve work daily</a:t>
          </a:r>
          <a:endParaRPr lang="en-US" kern="1200"/>
        </a:p>
      </dsp:txBody>
      <dsp:txXfrm>
        <a:off x="2965669" y="4627747"/>
        <a:ext cx="799797" cy="808640"/>
      </dsp:txXfrm>
    </dsp:sp>
    <dsp:sp modelId="{B386174E-27E6-4500-9BE7-4A2796A0CE7D}">
      <dsp:nvSpPr>
        <dsp:cNvPr id="0" name=""/>
        <dsp:cNvSpPr/>
      </dsp:nvSpPr>
      <dsp:spPr>
        <a:xfrm>
          <a:off x="1559355" y="3422617"/>
          <a:ext cx="1166648" cy="1166648"/>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smtClean="0"/>
            <a:t>Interact face to face</a:t>
          </a:r>
          <a:endParaRPr lang="en-US" sz="1400" kern="1200"/>
        </a:p>
      </dsp:txBody>
      <dsp:txXfrm>
        <a:off x="1730207" y="3593469"/>
        <a:ext cx="824944" cy="824944"/>
      </dsp:txXfrm>
    </dsp:sp>
    <dsp:sp modelId="{FE38CE92-2BDC-425C-A447-93BE26BBBBE0}">
      <dsp:nvSpPr>
        <dsp:cNvPr id="0" name=""/>
        <dsp:cNvSpPr/>
      </dsp:nvSpPr>
      <dsp:spPr>
        <a:xfrm>
          <a:off x="1260446" y="1828800"/>
          <a:ext cx="1210055" cy="1210055"/>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smtClean="0"/>
            <a:t>A member &amp; leader</a:t>
          </a:r>
          <a:endParaRPr lang="en-US" sz="1400" kern="1200"/>
        </a:p>
      </dsp:txBody>
      <dsp:txXfrm>
        <a:off x="1437654" y="2006008"/>
        <a:ext cx="855639" cy="855639"/>
      </dsp:txXfrm>
    </dsp:sp>
    <dsp:sp modelId="{26A02CB9-0EDB-437E-A390-85A947820AF5}">
      <dsp:nvSpPr>
        <dsp:cNvPr id="0" name=""/>
        <dsp:cNvSpPr/>
      </dsp:nvSpPr>
      <dsp:spPr>
        <a:xfrm>
          <a:off x="2080333" y="468009"/>
          <a:ext cx="1166648" cy="1166648"/>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smtClean="0"/>
            <a:t>Regularly review &amp; learn</a:t>
          </a:r>
          <a:endParaRPr lang="en-US" sz="1400" kern="1200"/>
        </a:p>
      </dsp:txBody>
      <dsp:txXfrm>
        <a:off x="2251185" y="638861"/>
        <a:ext cx="824944" cy="8249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5E3A86-7789-4BC3-93E7-8D9AFC37ACC8}">
      <dsp:nvSpPr>
        <dsp:cNvPr id="0" name=""/>
        <dsp:cNvSpPr/>
      </dsp:nvSpPr>
      <dsp:spPr>
        <a:xfrm>
          <a:off x="3591204" y="1182"/>
          <a:ext cx="1123391" cy="1123391"/>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smtClean="0"/>
            <a:t>Visualize work-in-progress</a:t>
          </a:r>
          <a:endParaRPr lang="en-US" sz="1200" kern="1200"/>
        </a:p>
      </dsp:txBody>
      <dsp:txXfrm>
        <a:off x="3755721" y="165699"/>
        <a:ext cx="794357" cy="794357"/>
      </dsp:txXfrm>
    </dsp:sp>
    <dsp:sp modelId="{66FD5D74-ABE7-44B4-8A45-01698C125917}">
      <dsp:nvSpPr>
        <dsp:cNvPr id="0" name=""/>
        <dsp:cNvSpPr/>
      </dsp:nvSpPr>
      <dsp:spPr>
        <a:xfrm rot="1350000">
          <a:off x="4775242" y="693084"/>
          <a:ext cx="299340" cy="379144"/>
        </a:xfrm>
        <a:prstGeom prst="rightArrow">
          <a:avLst>
            <a:gd name="adj1" fmla="val 60000"/>
            <a:gd name="adj2" fmla="val 5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778660" y="751730"/>
        <a:ext cx="209538" cy="227486"/>
      </dsp:txXfrm>
    </dsp:sp>
    <dsp:sp modelId="{C4FE7A8C-4181-4FCC-9DA2-5C5C172285CC}">
      <dsp:nvSpPr>
        <dsp:cNvPr id="0" name=""/>
        <dsp:cNvSpPr/>
      </dsp:nvSpPr>
      <dsp:spPr>
        <a:xfrm>
          <a:off x="5150884" y="647223"/>
          <a:ext cx="1123391" cy="1123391"/>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smtClean="0"/>
            <a:t>Limit work-in-progress</a:t>
          </a:r>
          <a:endParaRPr lang="en-US" sz="1200" kern="1200"/>
        </a:p>
      </dsp:txBody>
      <dsp:txXfrm>
        <a:off x="5315401" y="811740"/>
        <a:ext cx="794357" cy="794357"/>
      </dsp:txXfrm>
    </dsp:sp>
    <dsp:sp modelId="{D359C8C4-B86D-4AFF-ABA9-96522A18DF2B}">
      <dsp:nvSpPr>
        <dsp:cNvPr id="0" name=""/>
        <dsp:cNvSpPr/>
      </dsp:nvSpPr>
      <dsp:spPr>
        <a:xfrm rot="4050000">
          <a:off x="5882688" y="1791360"/>
          <a:ext cx="299340" cy="379144"/>
        </a:xfrm>
        <a:prstGeom prst="rightArrow">
          <a:avLst>
            <a:gd name="adj1" fmla="val 60000"/>
            <a:gd name="adj2" fmla="val 5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5910406" y="1825706"/>
        <a:ext cx="209538" cy="227486"/>
      </dsp:txXfrm>
    </dsp:sp>
    <dsp:sp modelId="{633E51FD-98AD-4821-B1BE-1D1A696C386B}">
      <dsp:nvSpPr>
        <dsp:cNvPr id="0" name=""/>
        <dsp:cNvSpPr/>
      </dsp:nvSpPr>
      <dsp:spPr>
        <a:xfrm>
          <a:off x="5796925" y="2206904"/>
          <a:ext cx="1123391" cy="1123391"/>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smtClean="0"/>
            <a:t>Reduce multitasking or task switching</a:t>
          </a:r>
          <a:endParaRPr lang="en-US" sz="1200" kern="1200"/>
        </a:p>
      </dsp:txBody>
      <dsp:txXfrm>
        <a:off x="5961442" y="2371421"/>
        <a:ext cx="794357" cy="794357"/>
      </dsp:txXfrm>
    </dsp:sp>
    <dsp:sp modelId="{9573F8E5-3615-48CD-916B-3629A37D45E8}">
      <dsp:nvSpPr>
        <dsp:cNvPr id="0" name=""/>
        <dsp:cNvSpPr/>
      </dsp:nvSpPr>
      <dsp:spPr>
        <a:xfrm rot="6750000">
          <a:off x="5889172" y="3351040"/>
          <a:ext cx="299340" cy="379144"/>
        </a:xfrm>
        <a:prstGeom prst="rightArrow">
          <a:avLst>
            <a:gd name="adj1" fmla="val 60000"/>
            <a:gd name="adj2" fmla="val 5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5951256" y="3385386"/>
        <a:ext cx="209538" cy="227486"/>
      </dsp:txXfrm>
    </dsp:sp>
    <dsp:sp modelId="{AE4808B8-3655-479E-944C-63B1F54403CC}">
      <dsp:nvSpPr>
        <dsp:cNvPr id="0" name=""/>
        <dsp:cNvSpPr/>
      </dsp:nvSpPr>
      <dsp:spPr>
        <a:xfrm>
          <a:off x="5150884" y="3766584"/>
          <a:ext cx="1123391" cy="1123391"/>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smtClean="0"/>
            <a:t>Improved focus</a:t>
          </a:r>
          <a:endParaRPr lang="en-US" sz="1200" kern="1200"/>
        </a:p>
      </dsp:txBody>
      <dsp:txXfrm>
        <a:off x="5315401" y="3931101"/>
        <a:ext cx="794357" cy="794357"/>
      </dsp:txXfrm>
    </dsp:sp>
    <dsp:sp modelId="{703E9001-632C-4CE6-B8BE-424F85AC3E0A}">
      <dsp:nvSpPr>
        <dsp:cNvPr id="0" name=""/>
        <dsp:cNvSpPr/>
      </dsp:nvSpPr>
      <dsp:spPr>
        <a:xfrm rot="9450000">
          <a:off x="4790896" y="4458486"/>
          <a:ext cx="299340" cy="379144"/>
        </a:xfrm>
        <a:prstGeom prst="rightArrow">
          <a:avLst>
            <a:gd name="adj1" fmla="val 60000"/>
            <a:gd name="adj2" fmla="val 5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4877280" y="4517132"/>
        <a:ext cx="209538" cy="227486"/>
      </dsp:txXfrm>
    </dsp:sp>
    <dsp:sp modelId="{B8DF054B-A2B4-45BA-B17A-ED36420A7BEC}">
      <dsp:nvSpPr>
        <dsp:cNvPr id="0" name=""/>
        <dsp:cNvSpPr/>
      </dsp:nvSpPr>
      <dsp:spPr>
        <a:xfrm>
          <a:off x="3591204" y="4412625"/>
          <a:ext cx="1123391" cy="1123391"/>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smtClean="0"/>
            <a:t>Cycle Time improves</a:t>
          </a:r>
          <a:endParaRPr lang="en-US" sz="1200" kern="1200"/>
        </a:p>
      </dsp:txBody>
      <dsp:txXfrm>
        <a:off x="3755721" y="4577142"/>
        <a:ext cx="794357" cy="794357"/>
      </dsp:txXfrm>
    </dsp:sp>
    <dsp:sp modelId="{924FFA31-ECB6-46DB-A9B0-A621B5705D6B}">
      <dsp:nvSpPr>
        <dsp:cNvPr id="0" name=""/>
        <dsp:cNvSpPr/>
      </dsp:nvSpPr>
      <dsp:spPr>
        <a:xfrm rot="12150000">
          <a:off x="3231216" y="4464970"/>
          <a:ext cx="299340" cy="379144"/>
        </a:xfrm>
        <a:prstGeom prst="rightArrow">
          <a:avLst>
            <a:gd name="adj1" fmla="val 60000"/>
            <a:gd name="adj2" fmla="val 50000"/>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3317600" y="4557982"/>
        <a:ext cx="209538" cy="227486"/>
      </dsp:txXfrm>
    </dsp:sp>
    <dsp:sp modelId="{D12B50C3-EAB7-495F-85F6-54C378B918F6}">
      <dsp:nvSpPr>
        <dsp:cNvPr id="0" name=""/>
        <dsp:cNvSpPr/>
      </dsp:nvSpPr>
      <dsp:spPr>
        <a:xfrm>
          <a:off x="2031523" y="3766584"/>
          <a:ext cx="1123391" cy="1123391"/>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smtClean="0"/>
            <a:t>Feedback frequency increases</a:t>
          </a:r>
          <a:endParaRPr lang="en-US" sz="1200" kern="1200"/>
        </a:p>
      </dsp:txBody>
      <dsp:txXfrm>
        <a:off x="2196040" y="3931101"/>
        <a:ext cx="794357" cy="794357"/>
      </dsp:txXfrm>
    </dsp:sp>
    <dsp:sp modelId="{894A106F-FE7D-4709-90A8-17925633D6AA}">
      <dsp:nvSpPr>
        <dsp:cNvPr id="0" name=""/>
        <dsp:cNvSpPr/>
      </dsp:nvSpPr>
      <dsp:spPr>
        <a:xfrm rot="14850000">
          <a:off x="2123770" y="3366694"/>
          <a:ext cx="299340" cy="379144"/>
        </a:xfrm>
        <a:prstGeom prst="rightArrow">
          <a:avLst>
            <a:gd name="adj1" fmla="val 60000"/>
            <a:gd name="adj2" fmla="val 5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2185854" y="3484006"/>
        <a:ext cx="209538" cy="227486"/>
      </dsp:txXfrm>
    </dsp:sp>
    <dsp:sp modelId="{17C29DD0-4108-4177-B203-4CBD2B0CA130}">
      <dsp:nvSpPr>
        <dsp:cNvPr id="0" name=""/>
        <dsp:cNvSpPr/>
      </dsp:nvSpPr>
      <dsp:spPr>
        <a:xfrm>
          <a:off x="1385482" y="2206904"/>
          <a:ext cx="1123391" cy="1123391"/>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smtClean="0"/>
            <a:t>Quality improves</a:t>
          </a:r>
          <a:endParaRPr lang="en-US" sz="1200" kern="1200"/>
        </a:p>
      </dsp:txBody>
      <dsp:txXfrm>
        <a:off x="1549999" y="2371421"/>
        <a:ext cx="794357" cy="794357"/>
      </dsp:txXfrm>
    </dsp:sp>
    <dsp:sp modelId="{2D8AC524-2973-475C-A4F2-F48ADAB944C3}">
      <dsp:nvSpPr>
        <dsp:cNvPr id="0" name=""/>
        <dsp:cNvSpPr/>
      </dsp:nvSpPr>
      <dsp:spPr>
        <a:xfrm rot="17550000">
          <a:off x="2117286" y="1807014"/>
          <a:ext cx="299340" cy="379144"/>
        </a:xfrm>
        <a:prstGeom prst="rightArrow">
          <a:avLst>
            <a:gd name="adj1" fmla="val 60000"/>
            <a:gd name="adj2" fmla="val 5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2145004" y="1924326"/>
        <a:ext cx="209538" cy="227486"/>
      </dsp:txXfrm>
    </dsp:sp>
    <dsp:sp modelId="{230A3981-B87A-4224-BB54-B97B5F224785}">
      <dsp:nvSpPr>
        <dsp:cNvPr id="0" name=""/>
        <dsp:cNvSpPr/>
      </dsp:nvSpPr>
      <dsp:spPr>
        <a:xfrm>
          <a:off x="2031523" y="647223"/>
          <a:ext cx="1123391" cy="1123391"/>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smtClean="0"/>
            <a:t>Team maturity improves</a:t>
          </a:r>
          <a:endParaRPr lang="en-US" sz="1200" kern="1200"/>
        </a:p>
      </dsp:txBody>
      <dsp:txXfrm>
        <a:off x="2196040" y="811740"/>
        <a:ext cx="794357" cy="794357"/>
      </dsp:txXfrm>
    </dsp:sp>
    <dsp:sp modelId="{D5DFEC37-92F6-4748-A715-AF6ACB91C446}">
      <dsp:nvSpPr>
        <dsp:cNvPr id="0" name=""/>
        <dsp:cNvSpPr/>
      </dsp:nvSpPr>
      <dsp:spPr>
        <a:xfrm rot="20250000">
          <a:off x="3215562" y="699568"/>
          <a:ext cx="299340" cy="379144"/>
        </a:xfrm>
        <a:prstGeom prst="rightArrow">
          <a:avLst>
            <a:gd name="adj1" fmla="val 60000"/>
            <a:gd name="adj2" fmla="val 5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3218980" y="792580"/>
        <a:ext cx="209538" cy="227486"/>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B273A5-FFF7-4050-A4B9-B96A1947E066}" type="datetimeFigureOut">
              <a:rPr lang="en-US" smtClean="0"/>
              <a:pPr/>
              <a:t>28/07/2013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30B96A6-3BD2-4995-A124-9334558F949A}" type="slidenum">
              <a:rPr lang="en-US" smtClean="0"/>
              <a:pPr/>
              <a:t>‹#›</a:t>
            </a:fld>
            <a:endParaRPr lang="en-US"/>
          </a:p>
        </p:txBody>
      </p:sp>
    </p:spTree>
    <p:extLst>
      <p:ext uri="{BB962C8B-B14F-4D97-AF65-F5344CB8AC3E}">
        <p14:creationId xmlns:p14="http://schemas.microsoft.com/office/powerpoint/2010/main" val="3547713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CA1F7-5849-466A-8A1B-D50B1B41719E}" type="datetimeFigureOut">
              <a:rPr lang="en-US" smtClean="0"/>
              <a:t>28/07/2013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776869-9F25-4226-B2B8-F5BF836AEBC8}" type="slidenum">
              <a:rPr lang="en-US" smtClean="0"/>
              <a:t>‹#›</a:t>
            </a:fld>
            <a:endParaRPr lang="en-US"/>
          </a:p>
        </p:txBody>
      </p:sp>
    </p:spTree>
    <p:extLst>
      <p:ext uri="{BB962C8B-B14F-4D97-AF65-F5344CB8AC3E}">
        <p14:creationId xmlns:p14="http://schemas.microsoft.com/office/powerpoint/2010/main" val="3898133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msdn.microsoft.com/en-us/library/dd997578.aspx"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agilescrum.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olemortenamundsen.wordpress.com/2010/03/19/kanban-and-scrum-combined/"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lean.org/whatslea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Traditional way: the typical candidate</a:t>
            </a:r>
            <a:r>
              <a:rPr lang="en-US" baseline="0" smtClean="0"/>
              <a:t> is </a:t>
            </a:r>
            <a:r>
              <a:rPr lang="en-US" smtClean="0"/>
              <a:t>Waterfall method.</a:t>
            </a:r>
            <a:endParaRPr lang="en-US"/>
          </a:p>
        </p:txBody>
      </p:sp>
      <p:sp>
        <p:nvSpPr>
          <p:cNvPr id="4" name="Slide Number Placeholder 3"/>
          <p:cNvSpPr>
            <a:spLocks noGrp="1"/>
          </p:cNvSpPr>
          <p:nvPr>
            <p:ph type="sldNum" sz="quarter" idx="10"/>
          </p:nvPr>
        </p:nvSpPr>
        <p:spPr/>
        <p:txBody>
          <a:bodyPr/>
          <a:lstStyle/>
          <a:p>
            <a:fld id="{E3776869-9F25-4226-B2B8-F5BF836AEBC8}" type="slidenum">
              <a:rPr lang="en-US" smtClean="0"/>
              <a:t>9</a:t>
            </a:fld>
            <a:endParaRPr lang="en-US"/>
          </a:p>
        </p:txBody>
      </p:sp>
    </p:spTree>
    <p:extLst>
      <p:ext uri="{BB962C8B-B14F-4D97-AF65-F5344CB8AC3E}">
        <p14:creationId xmlns:p14="http://schemas.microsoft.com/office/powerpoint/2010/main" val="1885065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Always start with a SMART goal: No goal, no move. SMART = Specific + Measurable</a:t>
            </a:r>
            <a:r>
              <a:rPr lang="en-US" baseline="0" smtClean="0"/>
              <a:t> + Achievable + Realistic + Timely.</a:t>
            </a:r>
            <a:endParaRPr lang="en-US" smtClean="0"/>
          </a:p>
          <a:p>
            <a:r>
              <a:rPr lang="en-US" smtClean="0"/>
              <a:t>- Size your tasks for easy planning and estimating. Too big tasks should be split, too small tasks should be merged.</a:t>
            </a:r>
          </a:p>
          <a:p>
            <a:r>
              <a:rPr lang="en-US" smtClean="0"/>
              <a:t>- Start quickly with a working solution, then try a few different approaches if possible. Do not spend too much time thinking</a:t>
            </a:r>
            <a:r>
              <a:rPr lang="en-US" baseline="0" smtClean="0"/>
              <a:t> about a perfect solution because it does not exist. Yet there exist better and better solutions.</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Always try to utilize your limited resources</a:t>
            </a:r>
          </a:p>
          <a:p>
            <a:r>
              <a:rPr lang="en-US" smtClean="0"/>
              <a:t>- Prefer simplicity: always try to make things simpler so that others can understand</a:t>
            </a:r>
          </a:p>
          <a:p>
            <a:r>
              <a:rPr lang="en-US" smtClean="0"/>
              <a:t>- Daily improve your work bit by bit</a:t>
            </a:r>
          </a:p>
          <a:p>
            <a:r>
              <a:rPr lang="en-US" smtClean="0"/>
              <a:t>- Prefer direct interaction</a:t>
            </a:r>
            <a:r>
              <a:rPr lang="en-US" baseline="0" smtClean="0"/>
              <a:t> if possible. E.g. do not send an email or chat message when a face-to-face conversation or small talk is not hard to make.</a:t>
            </a:r>
          </a:p>
          <a:p>
            <a:r>
              <a:rPr lang="en-US" smtClean="0"/>
              <a:t>- Work in a team as a member:</a:t>
            </a:r>
            <a:r>
              <a:rPr lang="en-US" baseline="0" smtClean="0"/>
              <a:t> the whole team succeeds or the whole team fails. </a:t>
            </a:r>
          </a:p>
          <a:p>
            <a:r>
              <a:rPr lang="en-US" baseline="0" smtClean="0"/>
              <a:t>Because every member is better than the others in some aspect(s), </a:t>
            </a:r>
            <a:r>
              <a:rPr lang="en-US" smtClean="0"/>
              <a:t>each member can be a context-sensitive leader depending on different situations. Do not let the nominal leader be responsible alone for the whole team.</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Regularly review and learn: learn from your own failures and successes, learn from others’ failures and successes.</a:t>
            </a:r>
          </a:p>
          <a:p>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endParaRPr lang="en-US"/>
          </a:p>
        </p:txBody>
      </p:sp>
      <p:sp>
        <p:nvSpPr>
          <p:cNvPr id="4" name="Slide Number Placeholder 3"/>
          <p:cNvSpPr>
            <a:spLocks noGrp="1"/>
          </p:cNvSpPr>
          <p:nvPr>
            <p:ph type="sldNum" sz="quarter" idx="10"/>
          </p:nvPr>
        </p:nvSpPr>
        <p:spPr/>
        <p:txBody>
          <a:bodyPr/>
          <a:lstStyle/>
          <a:p>
            <a:fld id="{E3776869-9F25-4226-B2B8-F5BF836AEBC8}" type="slidenum">
              <a:rPr lang="en-US" smtClean="0"/>
              <a:t>12</a:t>
            </a:fld>
            <a:endParaRPr lang="en-US"/>
          </a:p>
        </p:txBody>
      </p:sp>
    </p:spTree>
    <p:extLst>
      <p:ext uri="{BB962C8B-B14F-4D97-AF65-F5344CB8AC3E}">
        <p14:creationId xmlns:p14="http://schemas.microsoft.com/office/powerpoint/2010/main" val="1935161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smtClean="0">
                <a:solidFill>
                  <a:schemeClr val="tx1"/>
                </a:solidFill>
                <a:effectLst/>
                <a:latin typeface="+mn-lt"/>
                <a:ea typeface="+mn-ea"/>
                <a:cs typeface="+mn-cs"/>
              </a:rPr>
              <a:t>Agile is an Umbrella – Methodologies are Implementations</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Agile development is not a methodology in itself. It is an umbrella term that describes several agile methodologies. At the signing of the Agile Manifesto in 2001, these methodologies included Scrum, XP, Crystal, FDD, and DSDM. Since then, Lean practices have also emerged as a valuable agile methodology and so are included under the agile development umbrella in the illustration later in this topic</a:t>
            </a:r>
            <a:r>
              <a:rPr lang="en-US" sz="1200" b="0" i="0" kern="120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See: </a:t>
            </a:r>
            <a:r>
              <a:rPr lang="en-US" smtClean="0">
                <a:hlinkClick r:id="rId3"/>
              </a:rPr>
              <a:t>http://msdn.microsoft.com/en-us/library/dd997578.aspx</a:t>
            </a:r>
            <a:endParaRPr lang="en-US" smtClean="0"/>
          </a:p>
          <a:p>
            <a:endParaRPr lang="en-US" sz="1200" b="0" i="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E3776869-9F25-4226-B2B8-F5BF836AEBC8}" type="slidenum">
              <a:rPr lang="en-US" smtClean="0"/>
              <a:t>18</a:t>
            </a:fld>
            <a:endParaRPr lang="en-US"/>
          </a:p>
        </p:txBody>
      </p:sp>
    </p:spTree>
    <p:extLst>
      <p:ext uri="{BB962C8B-B14F-4D97-AF65-F5344CB8AC3E}">
        <p14:creationId xmlns:p14="http://schemas.microsoft.com/office/powerpoint/2010/main" val="3743056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See: </a:t>
            </a:r>
            <a:r>
              <a:rPr lang="en-US" smtClean="0">
                <a:hlinkClick r:id="rId3"/>
              </a:rPr>
              <a:t>http://www.agilescrum.org/</a:t>
            </a:r>
            <a:endParaRPr lang="en-US" smtClean="0"/>
          </a:p>
          <a:p>
            <a:endParaRPr lang="en-US"/>
          </a:p>
        </p:txBody>
      </p:sp>
      <p:sp>
        <p:nvSpPr>
          <p:cNvPr id="4" name="Slide Number Placeholder 3"/>
          <p:cNvSpPr>
            <a:spLocks noGrp="1"/>
          </p:cNvSpPr>
          <p:nvPr>
            <p:ph type="sldNum" sz="quarter" idx="10"/>
          </p:nvPr>
        </p:nvSpPr>
        <p:spPr/>
        <p:txBody>
          <a:bodyPr/>
          <a:lstStyle/>
          <a:p>
            <a:fld id="{E3776869-9F25-4226-B2B8-F5BF836AEBC8}" type="slidenum">
              <a:rPr lang="en-US" smtClean="0"/>
              <a:t>19</a:t>
            </a:fld>
            <a:endParaRPr lang="en-US"/>
          </a:p>
        </p:txBody>
      </p:sp>
    </p:spTree>
    <p:extLst>
      <p:ext uri="{BB962C8B-B14F-4D97-AF65-F5344CB8AC3E}">
        <p14:creationId xmlns:p14="http://schemas.microsoft.com/office/powerpoint/2010/main" val="1994001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See: </a:t>
            </a:r>
            <a:r>
              <a:rPr lang="en-US" smtClean="0">
                <a:hlinkClick r:id="rId3"/>
              </a:rPr>
              <a:t>http://olemortenamundsen.wordpress.com/2010/03/19/kanban-and-scrum-combined/</a:t>
            </a:r>
            <a:endParaRPr lang="en-US" smtClean="0"/>
          </a:p>
          <a:p>
            <a:endParaRPr lang="en-US"/>
          </a:p>
        </p:txBody>
      </p:sp>
      <p:sp>
        <p:nvSpPr>
          <p:cNvPr id="4" name="Slide Number Placeholder 3"/>
          <p:cNvSpPr>
            <a:spLocks noGrp="1"/>
          </p:cNvSpPr>
          <p:nvPr>
            <p:ph type="sldNum" sz="quarter" idx="10"/>
          </p:nvPr>
        </p:nvSpPr>
        <p:spPr/>
        <p:txBody>
          <a:bodyPr/>
          <a:lstStyle/>
          <a:p>
            <a:fld id="{E3776869-9F25-4226-B2B8-F5BF836AEBC8}" type="slidenum">
              <a:rPr lang="en-US" smtClean="0"/>
              <a:t>21</a:t>
            </a:fld>
            <a:endParaRPr lang="en-US"/>
          </a:p>
        </p:txBody>
      </p:sp>
    </p:spTree>
    <p:extLst>
      <p:ext uri="{BB962C8B-B14F-4D97-AF65-F5344CB8AC3E}">
        <p14:creationId xmlns:p14="http://schemas.microsoft.com/office/powerpoint/2010/main" val="2387259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The core idea is to maximize </a:t>
            </a:r>
            <a:r>
              <a:rPr lang="en-US" sz="1200" b="1" i="0" kern="1200" smtClean="0">
                <a:solidFill>
                  <a:schemeClr val="tx1"/>
                </a:solidFill>
                <a:effectLst/>
                <a:latin typeface="+mn-lt"/>
                <a:ea typeface="+mn-ea"/>
                <a:cs typeface="+mn-cs"/>
              </a:rPr>
              <a:t>customer value</a:t>
            </a:r>
            <a:r>
              <a:rPr lang="en-US" sz="1200" b="0" i="0" kern="1200" smtClean="0">
                <a:solidFill>
                  <a:schemeClr val="tx1"/>
                </a:solidFill>
                <a:effectLst/>
                <a:latin typeface="+mn-lt"/>
                <a:ea typeface="+mn-ea"/>
                <a:cs typeface="+mn-cs"/>
              </a:rPr>
              <a:t> while minimizing waste. Simply, lean means creating more value for customers with fewer resources. See:</a:t>
            </a:r>
            <a:r>
              <a:rPr lang="en-US" sz="1200" b="0" i="0" kern="1200" baseline="0" smtClean="0">
                <a:solidFill>
                  <a:schemeClr val="tx1"/>
                </a:solidFill>
                <a:effectLst/>
                <a:latin typeface="+mn-lt"/>
                <a:ea typeface="+mn-ea"/>
                <a:cs typeface="+mn-cs"/>
              </a:rPr>
              <a:t> </a:t>
            </a:r>
            <a:r>
              <a:rPr lang="en-US" smtClean="0">
                <a:hlinkClick r:id="rId3"/>
              </a:rPr>
              <a:t>http://www.lean.org/whatslean/</a:t>
            </a:r>
            <a:r>
              <a:rPr lang="en-US" smtClean="0"/>
              <a:t>.</a:t>
            </a:r>
            <a:endParaRPr lang="en-US"/>
          </a:p>
        </p:txBody>
      </p:sp>
      <p:sp>
        <p:nvSpPr>
          <p:cNvPr id="4" name="Slide Number Placeholder 3"/>
          <p:cNvSpPr>
            <a:spLocks noGrp="1"/>
          </p:cNvSpPr>
          <p:nvPr>
            <p:ph type="sldNum" sz="quarter" idx="10"/>
          </p:nvPr>
        </p:nvSpPr>
        <p:spPr/>
        <p:txBody>
          <a:bodyPr/>
          <a:lstStyle/>
          <a:p>
            <a:fld id="{E3776869-9F25-4226-B2B8-F5BF836AEBC8}" type="slidenum">
              <a:rPr lang="en-US" smtClean="0"/>
              <a:t>22</a:t>
            </a:fld>
            <a:endParaRPr lang="en-US"/>
          </a:p>
        </p:txBody>
      </p:sp>
    </p:spTree>
    <p:extLst>
      <p:ext uri="{BB962C8B-B14F-4D97-AF65-F5344CB8AC3E}">
        <p14:creationId xmlns:p14="http://schemas.microsoft.com/office/powerpoint/2010/main" val="4183724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Traditional vs. Agile: each methodology has its own area of applications. E.g.</a:t>
            </a:r>
            <a:r>
              <a:rPr lang="en-US" baseline="0" smtClean="0"/>
              <a:t> when traditional method is more suitable for projects with fixed scope, agile is more suitable for projects with changeable scopes.</a:t>
            </a:r>
            <a:endParaRPr lang="en-US" smtClean="0"/>
          </a:p>
          <a:p>
            <a:endParaRPr lang="en-US"/>
          </a:p>
        </p:txBody>
      </p:sp>
      <p:sp>
        <p:nvSpPr>
          <p:cNvPr id="4" name="Slide Number Placeholder 3"/>
          <p:cNvSpPr>
            <a:spLocks noGrp="1"/>
          </p:cNvSpPr>
          <p:nvPr>
            <p:ph type="sldNum" sz="quarter" idx="10"/>
          </p:nvPr>
        </p:nvSpPr>
        <p:spPr/>
        <p:txBody>
          <a:bodyPr/>
          <a:lstStyle/>
          <a:p>
            <a:fld id="{E3776869-9F25-4226-B2B8-F5BF836AEBC8}" type="slidenum">
              <a:rPr lang="en-US" smtClean="0"/>
              <a:t>24</a:t>
            </a:fld>
            <a:endParaRPr lang="en-US"/>
          </a:p>
        </p:txBody>
      </p:sp>
    </p:spTree>
    <p:extLst>
      <p:ext uri="{BB962C8B-B14F-4D97-AF65-F5344CB8AC3E}">
        <p14:creationId xmlns:p14="http://schemas.microsoft.com/office/powerpoint/2010/main" val="2192900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It is interesting to know that agility is the nature of social businesses,</a:t>
            </a:r>
            <a:r>
              <a:rPr lang="en-US" baseline="0" smtClean="0"/>
              <a:t> which constitute a major part of our world’s activities.</a:t>
            </a:r>
            <a:endParaRPr lang="en-US"/>
          </a:p>
        </p:txBody>
      </p:sp>
      <p:sp>
        <p:nvSpPr>
          <p:cNvPr id="4" name="Slide Number Placeholder 3"/>
          <p:cNvSpPr>
            <a:spLocks noGrp="1"/>
          </p:cNvSpPr>
          <p:nvPr>
            <p:ph type="sldNum" sz="quarter" idx="10"/>
          </p:nvPr>
        </p:nvSpPr>
        <p:spPr/>
        <p:txBody>
          <a:bodyPr/>
          <a:lstStyle/>
          <a:p>
            <a:fld id="{E3776869-9F25-4226-B2B8-F5BF836AEBC8}" type="slidenum">
              <a:rPr lang="en-US" smtClean="0"/>
              <a:t>25</a:t>
            </a:fld>
            <a:endParaRPr lang="en-US"/>
          </a:p>
        </p:txBody>
      </p:sp>
    </p:spTree>
    <p:extLst>
      <p:ext uri="{BB962C8B-B14F-4D97-AF65-F5344CB8AC3E}">
        <p14:creationId xmlns:p14="http://schemas.microsoft.com/office/powerpoint/2010/main" val="1931512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the most important Agile principle: always try your best.</a:t>
            </a:r>
            <a:endParaRPr lang="en-US"/>
          </a:p>
        </p:txBody>
      </p:sp>
      <p:sp>
        <p:nvSpPr>
          <p:cNvPr id="4" name="Slide Number Placeholder 3"/>
          <p:cNvSpPr>
            <a:spLocks noGrp="1"/>
          </p:cNvSpPr>
          <p:nvPr>
            <p:ph type="sldNum" sz="quarter" idx="10"/>
          </p:nvPr>
        </p:nvSpPr>
        <p:spPr/>
        <p:txBody>
          <a:bodyPr/>
          <a:lstStyle/>
          <a:p>
            <a:fld id="{E3776869-9F25-4226-B2B8-F5BF836AEBC8}" type="slidenum">
              <a:rPr lang="en-US" smtClean="0"/>
              <a:t>29</a:t>
            </a:fld>
            <a:endParaRPr lang="en-US"/>
          </a:p>
        </p:txBody>
      </p:sp>
    </p:spTree>
    <p:extLst>
      <p:ext uri="{BB962C8B-B14F-4D97-AF65-F5344CB8AC3E}">
        <p14:creationId xmlns:p14="http://schemas.microsoft.com/office/powerpoint/2010/main" val="4016958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166A48-63B1-4C30-A483-2B032ED073B3}" type="datetimeFigureOut">
              <a:rPr lang="en-US" smtClean="0"/>
              <a:pPr/>
              <a:t>28/07/2013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picture - Big fo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1"/>
            <a:ext cx="4114800" cy="4678362"/>
          </a:xfrm>
        </p:spPr>
        <p:txBody>
          <a:bodyPr/>
          <a:lstStyle>
            <a:lvl1pPr>
              <a:defRPr sz="2400"/>
            </a:lvl1pPr>
            <a:lvl2pPr marL="742950" indent="-285750">
              <a:buFont typeface="Wingdings" pitchFamily="2" charset="2"/>
              <a:buChar char="§"/>
              <a:defRPr sz="2000"/>
            </a:lvl2pPr>
            <a:lvl3pPr>
              <a:defRPr sz="1800"/>
            </a:lvl3pPr>
            <a:lvl4pPr marL="1600200" indent="-228600">
              <a:buFont typeface="Wingdings" pitchFamily="2" charset="2"/>
              <a:buChar cha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28/07/2013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Tree>
    <p:extLst>
      <p:ext uri="{BB962C8B-B14F-4D97-AF65-F5344CB8AC3E}">
        <p14:creationId xmlns:p14="http://schemas.microsoft.com/office/powerpoint/2010/main" val="21015414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with headers ">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981199"/>
            <a:ext cx="3886200" cy="4221163"/>
          </a:xfrm>
        </p:spPr>
        <p:txBody>
          <a:bodyPr/>
          <a:lstStyle>
            <a:lvl1pPr>
              <a:defRPr sz="2000"/>
            </a:lvl1pPr>
            <a:lvl2pPr marL="742950" indent="-285750">
              <a:buFont typeface="Wingdings" pitchFamily="2" charset="2"/>
              <a:buChar char="§"/>
              <a:defRPr sz="1800"/>
            </a:lvl2pPr>
            <a:lvl3pPr>
              <a:defRPr sz="1600"/>
            </a:lvl3pPr>
            <a:lvl4pPr marL="1600200" indent="-228600">
              <a:buFont typeface="Wingdings" pitchFamily="2" charset="2"/>
              <a:buChar cha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28/07/2013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
        <p:nvSpPr>
          <p:cNvPr id="7" name="Content Placeholder 2"/>
          <p:cNvSpPr>
            <a:spLocks noGrp="1"/>
          </p:cNvSpPr>
          <p:nvPr>
            <p:ph idx="13"/>
          </p:nvPr>
        </p:nvSpPr>
        <p:spPr>
          <a:xfrm>
            <a:off x="4800600" y="1981198"/>
            <a:ext cx="3886200" cy="4221163"/>
          </a:xfrm>
        </p:spPr>
        <p:txBody>
          <a:bodyPr/>
          <a:lstStyle>
            <a:lvl1pPr>
              <a:defRPr sz="2000"/>
            </a:lvl1pPr>
            <a:lvl2pPr marL="742950" indent="-285750">
              <a:buFont typeface="Wingdings" pitchFamily="2" charset="2"/>
              <a:buChar char="§"/>
              <a:defRPr sz="1800"/>
            </a:lvl2pPr>
            <a:lvl3pPr>
              <a:defRPr sz="1600"/>
            </a:lvl3pPr>
            <a:lvl4pPr marL="1600200" indent="-228600">
              <a:buFont typeface="Wingdings" pitchFamily="2" charset="2"/>
              <a:buChar cha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4"/>
          </p:nvPr>
        </p:nvSpPr>
        <p:spPr>
          <a:xfrm>
            <a:off x="457200" y="1600200"/>
            <a:ext cx="3886200" cy="381000"/>
          </a:xfrm>
        </p:spPr>
        <p:style>
          <a:lnRef idx="3">
            <a:schemeClr val="lt1"/>
          </a:lnRef>
          <a:fillRef idx="1">
            <a:schemeClr val="accent6"/>
          </a:fillRef>
          <a:effectRef idx="1">
            <a:schemeClr val="accent6"/>
          </a:effectRef>
          <a:fontRef idx="none"/>
        </p:style>
        <p:txBody>
          <a:bodyPr>
            <a:normAutofit/>
          </a:bodyPr>
          <a:lstStyle>
            <a:lvl1pPr marL="0" indent="0">
              <a:buNone/>
              <a:defRPr sz="2000" b="1">
                <a:solidFill>
                  <a:schemeClr val="bg1"/>
                </a:solidFill>
              </a:defRPr>
            </a:lvl1pPr>
          </a:lstStyle>
          <a:p>
            <a:pPr lvl="0"/>
            <a:endParaRPr lang="en-US" dirty="0"/>
          </a:p>
        </p:txBody>
      </p:sp>
      <p:sp>
        <p:nvSpPr>
          <p:cNvPr id="9" name="Text Placeholder 7"/>
          <p:cNvSpPr>
            <a:spLocks noGrp="1"/>
          </p:cNvSpPr>
          <p:nvPr>
            <p:ph type="body" sz="quarter" idx="15"/>
          </p:nvPr>
        </p:nvSpPr>
        <p:spPr>
          <a:xfrm>
            <a:off x="4800600" y="1600200"/>
            <a:ext cx="3886200" cy="381000"/>
          </a:xfrm>
        </p:spPr>
        <p:style>
          <a:lnRef idx="3">
            <a:schemeClr val="lt1"/>
          </a:lnRef>
          <a:fillRef idx="1">
            <a:schemeClr val="accent3"/>
          </a:fillRef>
          <a:effectRef idx="1">
            <a:schemeClr val="accent3"/>
          </a:effectRef>
          <a:fontRef idx="none"/>
        </p:style>
        <p:txBody>
          <a:bodyPr>
            <a:normAutofit/>
          </a:bodyPr>
          <a:lstStyle>
            <a:lvl1pPr marL="0" indent="0">
              <a:buNone/>
              <a:defRPr sz="2000" b="1">
                <a:solidFill>
                  <a:schemeClr val="bg1"/>
                </a:solidFill>
              </a:defRPr>
            </a:lvl1pPr>
          </a:lstStyle>
          <a:p>
            <a:pPr lvl="0"/>
            <a:endParaRPr lang="en-US" dirty="0"/>
          </a:p>
        </p:txBody>
      </p:sp>
    </p:spTree>
    <p:extLst>
      <p:ext uri="{BB962C8B-B14F-4D97-AF65-F5344CB8AC3E}">
        <p14:creationId xmlns:p14="http://schemas.microsoft.com/office/powerpoint/2010/main" val="29905439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 Different and similar">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981199"/>
            <a:ext cx="3886200" cy="2667001"/>
          </a:xfrm>
        </p:spPr>
        <p:txBody>
          <a:bodyPr/>
          <a:lstStyle>
            <a:lvl1pPr>
              <a:defRPr sz="2000"/>
            </a:lvl1pPr>
            <a:lvl2pPr marL="742950" indent="-285750">
              <a:buFont typeface="Wingdings" pitchFamily="2" charset="2"/>
              <a:buChar char="§"/>
              <a:defRPr sz="1800"/>
            </a:lvl2pPr>
            <a:lvl3pPr>
              <a:defRPr sz="1600"/>
            </a:lvl3pPr>
            <a:lvl4pPr marL="1600200" indent="-228600">
              <a:buFont typeface="Wingdings" pitchFamily="2" charset="2"/>
              <a:buChar cha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28/07/2013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
        <p:nvSpPr>
          <p:cNvPr id="7" name="Content Placeholder 2"/>
          <p:cNvSpPr>
            <a:spLocks noGrp="1"/>
          </p:cNvSpPr>
          <p:nvPr>
            <p:ph idx="13"/>
          </p:nvPr>
        </p:nvSpPr>
        <p:spPr>
          <a:xfrm>
            <a:off x="4800600" y="1981198"/>
            <a:ext cx="3886200" cy="2667001"/>
          </a:xfrm>
        </p:spPr>
        <p:txBody>
          <a:bodyPr/>
          <a:lstStyle>
            <a:lvl1pPr>
              <a:defRPr sz="2000"/>
            </a:lvl1pPr>
            <a:lvl2pPr marL="742950" indent="-285750">
              <a:buFont typeface="Wingdings" pitchFamily="2" charset="2"/>
              <a:buChar char="§"/>
              <a:defRPr sz="1800"/>
            </a:lvl2pPr>
            <a:lvl3pPr>
              <a:defRPr sz="1600"/>
            </a:lvl3pPr>
            <a:lvl4pPr marL="1600200" indent="-228600">
              <a:buFont typeface="Wingdings" pitchFamily="2" charset="2"/>
              <a:buChar cha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4"/>
          </p:nvPr>
        </p:nvSpPr>
        <p:spPr>
          <a:xfrm>
            <a:off x="457200" y="1600200"/>
            <a:ext cx="3886200" cy="381000"/>
          </a:xfrm>
        </p:spPr>
        <p:style>
          <a:lnRef idx="3">
            <a:schemeClr val="lt1"/>
          </a:lnRef>
          <a:fillRef idx="1">
            <a:schemeClr val="accent6"/>
          </a:fillRef>
          <a:effectRef idx="1">
            <a:schemeClr val="accent6"/>
          </a:effectRef>
          <a:fontRef idx="none"/>
        </p:style>
        <p:txBody>
          <a:bodyPr>
            <a:normAutofit/>
          </a:bodyPr>
          <a:lstStyle>
            <a:lvl1pPr marL="0" indent="0">
              <a:buNone/>
              <a:defRPr sz="2000" b="1">
                <a:solidFill>
                  <a:schemeClr val="bg1"/>
                </a:solidFill>
              </a:defRPr>
            </a:lvl1pPr>
          </a:lstStyle>
          <a:p>
            <a:pPr lvl="0"/>
            <a:endParaRPr lang="en-US" dirty="0"/>
          </a:p>
        </p:txBody>
      </p:sp>
      <p:sp>
        <p:nvSpPr>
          <p:cNvPr id="9" name="Text Placeholder 7"/>
          <p:cNvSpPr>
            <a:spLocks noGrp="1"/>
          </p:cNvSpPr>
          <p:nvPr>
            <p:ph type="body" sz="quarter" idx="15"/>
          </p:nvPr>
        </p:nvSpPr>
        <p:spPr>
          <a:xfrm>
            <a:off x="4800600" y="1600200"/>
            <a:ext cx="3886200" cy="381000"/>
          </a:xfrm>
        </p:spPr>
        <p:style>
          <a:lnRef idx="3">
            <a:schemeClr val="lt1"/>
          </a:lnRef>
          <a:fillRef idx="1">
            <a:schemeClr val="accent3"/>
          </a:fillRef>
          <a:effectRef idx="1">
            <a:schemeClr val="accent3"/>
          </a:effectRef>
          <a:fontRef idx="none"/>
        </p:style>
        <p:txBody>
          <a:bodyPr>
            <a:normAutofit/>
          </a:bodyPr>
          <a:lstStyle>
            <a:lvl1pPr marL="0" indent="0">
              <a:buNone/>
              <a:defRPr sz="2000" b="1">
                <a:solidFill>
                  <a:schemeClr val="bg1"/>
                </a:solidFill>
              </a:defRPr>
            </a:lvl1pPr>
          </a:lstStyle>
          <a:p>
            <a:pPr lvl="0"/>
            <a:endParaRPr lang="en-US" dirty="0"/>
          </a:p>
        </p:txBody>
      </p:sp>
      <p:sp>
        <p:nvSpPr>
          <p:cNvPr id="10" name="Content Placeholder 2"/>
          <p:cNvSpPr>
            <a:spLocks noGrp="1"/>
          </p:cNvSpPr>
          <p:nvPr>
            <p:ph idx="16"/>
          </p:nvPr>
        </p:nvSpPr>
        <p:spPr>
          <a:xfrm>
            <a:off x="1981200" y="4800600"/>
            <a:ext cx="5257800" cy="1371601"/>
          </a:xfrm>
        </p:spPr>
        <p:txBody>
          <a:bodyPr/>
          <a:lstStyle>
            <a:lvl1pPr>
              <a:defRPr sz="2000"/>
            </a:lvl1pPr>
            <a:lvl2pPr marL="742950" indent="-285750">
              <a:buFont typeface="Wingdings" pitchFamily="2" charset="2"/>
              <a:buChar char="§"/>
              <a:defRPr sz="1800"/>
            </a:lvl2pPr>
            <a:lvl3pPr>
              <a:defRPr sz="1600"/>
            </a:lvl3pPr>
            <a:lvl4pPr marL="1600200" indent="-228600">
              <a:buFont typeface="Wingdings" pitchFamily="2" charset="2"/>
              <a:buChar cha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558649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952999"/>
            <a:ext cx="7772400" cy="914401"/>
          </a:xfrm>
        </p:spPr>
        <p:txBody>
          <a:bodyPr anchor="t"/>
          <a:lstStyle>
            <a:lvl1pPr algn="l">
              <a:defRPr sz="4000"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267200"/>
            <a:ext cx="7772400" cy="6858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166A48-63B1-4C30-A483-2B032ED073B3}" type="datetimeFigureOut">
              <a:rPr lang="en-US" smtClean="0"/>
              <a:pPr/>
              <a:t>28/07/2013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
        <p:nvSpPr>
          <p:cNvPr id="7" name="Text Placeholder 2"/>
          <p:cNvSpPr>
            <a:spLocks noGrp="1"/>
          </p:cNvSpPr>
          <p:nvPr>
            <p:ph type="body" idx="13"/>
          </p:nvPr>
        </p:nvSpPr>
        <p:spPr>
          <a:xfrm>
            <a:off x="724989" y="5880100"/>
            <a:ext cx="7772400" cy="292100"/>
          </a:xfrm>
        </p:spPr>
        <p:txBody>
          <a:bodyPr anchor="b">
            <a:normAutofit/>
          </a:bodyPr>
          <a:lstStyle>
            <a:lvl1pPr marL="0" indent="0">
              <a:buNone/>
              <a:defRPr sz="12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166A48-63B1-4C30-A483-2B032ED073B3}" type="datetimeFigureOut">
              <a:rPr lang="en-US" smtClean="0"/>
              <a:pPr/>
              <a:t>28/07/2013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56595-B1A2-4EDA-AC35-F1930A01C2B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166A48-63B1-4C30-A483-2B032ED073B3}" type="datetimeFigureOut">
              <a:rPr lang="en-US" smtClean="0"/>
              <a:pPr/>
              <a:t>28/07/2013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356595-B1A2-4EDA-AC35-F1930A01C2B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166A48-63B1-4C30-A483-2B032ED073B3}" type="datetimeFigureOut">
              <a:rPr lang="en-US" smtClean="0"/>
              <a:pPr/>
              <a:t>28/07/2013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56595-B1A2-4EDA-AC35-F1930A01C2B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66A48-63B1-4C30-A483-2B032ED073B3}" type="datetimeFigureOut">
              <a:rPr lang="en-US" smtClean="0"/>
              <a:pPr/>
              <a:t>28/07/2013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356595-B1A2-4EDA-AC35-F1930A01C2B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66A48-63B1-4C30-A483-2B032ED073B3}" type="datetimeFigureOut">
              <a:rPr lang="en-US" smtClean="0"/>
              <a:pPr/>
              <a:t>28/07/2013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356595-B1A2-4EDA-AC35-F1930A01C2BC}" type="slidenum">
              <a:rPr lang="en-US" smtClean="0"/>
              <a:pPr/>
              <a:t>‹#›</a:t>
            </a:fld>
            <a:endParaRPr lang="en-US"/>
          </a:p>
        </p:txBody>
      </p:sp>
      <p:sp>
        <p:nvSpPr>
          <p:cNvPr id="8" name="Text Placeholder 3"/>
          <p:cNvSpPr>
            <a:spLocks noGrp="1"/>
          </p:cNvSpPr>
          <p:nvPr>
            <p:ph type="body" sz="half" idx="2"/>
          </p:nvPr>
        </p:nvSpPr>
        <p:spPr>
          <a:xfrm>
            <a:off x="0" y="5791200"/>
            <a:ext cx="9144000" cy="3810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a:p>
        </p:txBody>
      </p:sp>
    </p:spTree>
    <p:extLst>
      <p:ext uri="{BB962C8B-B14F-4D97-AF65-F5344CB8AC3E}">
        <p14:creationId xmlns:p14="http://schemas.microsoft.com/office/powerpoint/2010/main" val="16585178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166A48-63B1-4C30-A483-2B032ED073B3}" type="datetimeFigureOut">
              <a:rPr lang="en-US" smtClean="0"/>
              <a:pPr/>
              <a:t>28/07/2013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56595-B1A2-4EDA-AC35-F1930A01C2B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1"/>
            <a:ext cx="8229600" cy="4678362"/>
          </a:xfrm>
        </p:spPr>
        <p:txBody>
          <a:bodyPr/>
          <a:lstStyle>
            <a:lvl2pPr marL="742950" indent="-285750">
              <a:buFont typeface="Wingdings" pitchFamily="2" charset="2"/>
              <a:buChar char="§"/>
              <a:defRPr/>
            </a:lvl2pPr>
            <a:lvl4pPr marL="1600200" indent="-228600">
              <a:buFont typeface="Wingdings" pitchFamily="2" charset="2"/>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28/07/2013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166A48-63B1-4C30-A483-2B032ED073B3}" type="datetimeFigureOut">
              <a:rPr lang="en-US" smtClean="0"/>
              <a:pPr/>
              <a:t>28/07/2013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56595-B1A2-4EDA-AC35-F1930A01C2B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166A48-63B1-4C30-A483-2B032ED073B3}" type="datetimeFigureOut">
              <a:rPr lang="en-US" smtClean="0"/>
              <a:pPr/>
              <a:t>28/07/2013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166A48-63B1-4C30-A483-2B032ED073B3}" type="datetimeFigureOut">
              <a:rPr lang="en-US" smtClean="0"/>
              <a:pPr/>
              <a:t>28/07/2013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in middle">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1"/>
            <a:ext cx="8229600" cy="4678362"/>
          </a:xfrm>
        </p:spPr>
        <p:txBody>
          <a:bodyPr anchor="ctr">
            <a:normAutofit/>
          </a:bodyPr>
          <a:lstStyle>
            <a:lvl1pPr marL="0" indent="0" algn="ctr">
              <a:buNone/>
              <a:defRPr sz="7200"/>
            </a:lvl1pPr>
            <a:lvl2pPr marL="457200" indent="0" algn="ctr">
              <a:buFont typeface="Wingdings" pitchFamily="2" charset="2"/>
              <a:buNone/>
              <a:defRPr/>
            </a:lvl2pPr>
            <a:lvl3pPr marL="914400" indent="0" algn="ctr">
              <a:buNone/>
              <a:defRPr/>
            </a:lvl3pPr>
            <a:lvl4pPr marL="1371600" indent="0" algn="ctr">
              <a:buFont typeface="Wingdings" pitchFamily="2" charset="2"/>
              <a:buNone/>
              <a:defRPr/>
            </a:lvl4pPr>
            <a:lvl5pPr marL="1828800" indent="0" algn="ctr">
              <a:buNone/>
              <a:defRPr/>
            </a:lvl5pPr>
          </a:lstStyle>
          <a:p>
            <a:pPr lvl="0"/>
            <a:r>
              <a:rPr lang="en-US" dirty="0" smtClean="0"/>
              <a:t>Click to edit Master </a:t>
            </a:r>
            <a:r>
              <a:rPr lang="en-US" smtClean="0"/>
              <a:t>text styles</a:t>
            </a:r>
            <a:endParaRPr lang="en-US" dirty="0" smtClean="0"/>
          </a:p>
        </p:txBody>
      </p:sp>
      <p:sp>
        <p:nvSpPr>
          <p:cNvPr id="4" name="Date Placeholder 3"/>
          <p:cNvSpPr>
            <a:spLocks noGrp="1"/>
          </p:cNvSpPr>
          <p:nvPr>
            <p:ph type="dt" sz="half" idx="10"/>
          </p:nvPr>
        </p:nvSpPr>
        <p:spPr/>
        <p:txBody>
          <a:bodyPr/>
          <a:lstStyle/>
          <a:p>
            <a:fld id="{05166A48-63B1-4C30-A483-2B032ED073B3}" type="datetimeFigureOut">
              <a:rPr lang="en-US" smtClean="0"/>
              <a:pPr/>
              <a:t>28/07/2013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Tree>
    <p:extLst>
      <p:ext uri="{BB962C8B-B14F-4D97-AF65-F5344CB8AC3E}">
        <p14:creationId xmlns:p14="http://schemas.microsoft.com/office/powerpoint/2010/main" val="23938156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 numbere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1"/>
            <a:ext cx="8229600" cy="4678362"/>
          </a:xfrm>
        </p:spPr>
        <p:txBody>
          <a:bodyPr/>
          <a:lstStyle>
            <a:lvl1pPr marL="514350" indent="-514350">
              <a:buFont typeface="+mj-lt"/>
              <a:buAutoNum type="arabicPeriod"/>
              <a:defRPr/>
            </a:lvl1pPr>
            <a:lvl2pPr marL="971550" indent="-514350">
              <a:buFont typeface="+mj-lt"/>
              <a:buAutoNum type="arabicPeriod"/>
              <a:defRPr/>
            </a:lvl2pPr>
            <a:lvl3pPr marL="1371600" indent="-4572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28/07/2013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Tree>
    <p:extLst>
      <p:ext uri="{BB962C8B-B14F-4D97-AF65-F5344CB8AC3E}">
        <p14:creationId xmlns:p14="http://schemas.microsoft.com/office/powerpoint/2010/main" val="38664983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1"/>
            <a:ext cx="8229600" cy="3733799"/>
          </a:xfrm>
        </p:spPr>
        <p:txBody>
          <a:bodyPr/>
          <a:lstStyle>
            <a:lvl2pPr marL="742950" indent="-285750">
              <a:buFont typeface="Wingdings" pitchFamily="2" charset="2"/>
              <a:buChar char="§"/>
              <a:defRPr/>
            </a:lvl2pPr>
            <a:lvl4pPr marL="1600200" indent="-228600">
              <a:buFont typeface="Wingdings" pitchFamily="2" charset="2"/>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28/07/2013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Tree>
    <p:extLst>
      <p:ext uri="{BB962C8B-B14F-4D97-AF65-F5344CB8AC3E}">
        <p14:creationId xmlns:p14="http://schemas.microsoft.com/office/powerpoint/2010/main" val="15342796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28/07/2013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Tree>
    <p:extLst>
      <p:ext uri="{BB962C8B-B14F-4D97-AF65-F5344CB8AC3E}">
        <p14:creationId xmlns:p14="http://schemas.microsoft.com/office/powerpoint/2010/main" val="28220779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1"/>
            <a:ext cx="8229600" cy="4678362"/>
          </a:xfrm>
        </p:spPr>
        <p:txBody>
          <a:bodyPr/>
          <a:lstStyle>
            <a:lvl1pPr>
              <a:defRPr sz="2000"/>
            </a:lvl1pPr>
            <a:lvl2pPr marL="742950" indent="-285750">
              <a:buFont typeface="Wingdings" pitchFamily="2" charset="2"/>
              <a:buChar char="§"/>
              <a:defRPr sz="1800"/>
            </a:lvl2pPr>
            <a:lvl3pPr>
              <a:defRPr sz="1600"/>
            </a:lvl3pPr>
            <a:lvl4pPr marL="1600200" indent="-228600">
              <a:buFont typeface="Wingdings" pitchFamily="2" charset="2"/>
              <a:buChar cha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28/07/2013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Tree>
    <p:extLst>
      <p:ext uri="{BB962C8B-B14F-4D97-AF65-F5344CB8AC3E}">
        <p14:creationId xmlns:p14="http://schemas.microsoft.com/office/powerpoint/2010/main" val="42637219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1"/>
            <a:ext cx="3886200" cy="4678362"/>
          </a:xfrm>
        </p:spPr>
        <p:txBody>
          <a:bodyPr/>
          <a:lstStyle>
            <a:lvl1pPr>
              <a:defRPr sz="2000"/>
            </a:lvl1pPr>
            <a:lvl2pPr marL="742950" indent="-285750">
              <a:buFont typeface="Wingdings" pitchFamily="2" charset="2"/>
              <a:buChar char="§"/>
              <a:defRPr sz="1800"/>
            </a:lvl2pPr>
            <a:lvl3pPr>
              <a:defRPr sz="1600"/>
            </a:lvl3pPr>
            <a:lvl4pPr marL="1600200" indent="-228600">
              <a:buFont typeface="Wingdings" pitchFamily="2" charset="2"/>
              <a:buChar cha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28/07/2013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
        <p:nvSpPr>
          <p:cNvPr id="7" name="Content Placeholder 2"/>
          <p:cNvSpPr>
            <a:spLocks noGrp="1"/>
          </p:cNvSpPr>
          <p:nvPr>
            <p:ph idx="13"/>
          </p:nvPr>
        </p:nvSpPr>
        <p:spPr>
          <a:xfrm>
            <a:off x="4800600" y="1524000"/>
            <a:ext cx="3886200" cy="4678362"/>
          </a:xfrm>
        </p:spPr>
        <p:txBody>
          <a:bodyPr/>
          <a:lstStyle>
            <a:lvl1pPr>
              <a:defRPr sz="2000"/>
            </a:lvl1pPr>
            <a:lvl2pPr marL="742950" indent="-285750">
              <a:buFont typeface="Wingdings" pitchFamily="2" charset="2"/>
              <a:buChar char="§"/>
              <a:defRPr sz="1800"/>
            </a:lvl2pPr>
            <a:lvl3pPr>
              <a:defRPr sz="1600"/>
            </a:lvl3pPr>
            <a:lvl4pPr marL="1600200" indent="-228600">
              <a:buFont typeface="Wingdings" pitchFamily="2" charset="2"/>
              <a:buChar cha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496954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 - Big fo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990600"/>
          </a:xfrm>
        </p:spPr>
        <p:style>
          <a:lnRef idx="3">
            <a:schemeClr val="lt1"/>
          </a:lnRef>
          <a:fillRef idx="1">
            <a:schemeClr val="accent5"/>
          </a:fillRef>
          <a:effectRef idx="1">
            <a:schemeClr val="accent5"/>
          </a:effectRef>
          <a:fontRef idx="none"/>
        </p:style>
        <p:txBody>
          <a:bodyPr/>
          <a:lstStyle>
            <a:lvl1pPr algn="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1"/>
            <a:ext cx="3886200" cy="4678362"/>
          </a:xfrm>
        </p:spPr>
        <p:txBody>
          <a:bodyPr/>
          <a:lstStyle>
            <a:lvl1pPr>
              <a:defRPr sz="2400"/>
            </a:lvl1pPr>
            <a:lvl2pPr marL="742950" indent="-285750">
              <a:buFont typeface="Wingdings" pitchFamily="2" charset="2"/>
              <a:buChar char="§"/>
              <a:defRPr sz="2000"/>
            </a:lvl2pPr>
            <a:lvl3pPr>
              <a:defRPr sz="1800"/>
            </a:lvl3pPr>
            <a:lvl4pPr marL="1600200" indent="-228600">
              <a:buFont typeface="Wingdings" pitchFamily="2" charset="2"/>
              <a:buChar cha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5166A48-63B1-4C30-A483-2B032ED073B3}" type="datetimeFigureOut">
              <a:rPr lang="en-US" smtClean="0"/>
              <a:pPr/>
              <a:t>28/07/2013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56595-B1A2-4EDA-AC35-F1930A01C2BC}" type="slidenum">
              <a:rPr lang="en-US" smtClean="0"/>
              <a:pPr/>
              <a:t>‹#›</a:t>
            </a:fld>
            <a:endParaRPr lang="en-US"/>
          </a:p>
        </p:txBody>
      </p:sp>
      <p:sp>
        <p:nvSpPr>
          <p:cNvPr id="7" name="Content Placeholder 2"/>
          <p:cNvSpPr>
            <a:spLocks noGrp="1"/>
          </p:cNvSpPr>
          <p:nvPr>
            <p:ph idx="13"/>
          </p:nvPr>
        </p:nvSpPr>
        <p:spPr>
          <a:xfrm>
            <a:off x="4800600" y="1524000"/>
            <a:ext cx="3886200" cy="4678362"/>
          </a:xfrm>
        </p:spPr>
        <p:txBody>
          <a:bodyPr/>
          <a:lstStyle>
            <a:lvl1pPr>
              <a:defRPr sz="2400"/>
            </a:lvl1pPr>
            <a:lvl2pPr marL="742950" indent="-285750">
              <a:buFont typeface="Wingdings" pitchFamily="2" charset="2"/>
              <a:buChar char="§"/>
              <a:defRPr sz="2000"/>
            </a:lvl2pPr>
            <a:lvl3pPr>
              <a:defRPr sz="1800"/>
            </a:lvl3pPr>
            <a:lvl4pPr marL="1600200" indent="-228600">
              <a:buFont typeface="Wingdings" pitchFamily="2" charset="2"/>
              <a:buChar cha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726707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lumMod val="40000"/>
                <a:lumOff val="60000"/>
              </a:schemeClr>
            </a:gs>
            <a:gs pos="50000">
              <a:schemeClr val="bg1"/>
            </a:gs>
            <a:gs pos="100000">
              <a:schemeClr val="tx2">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66A48-63B1-4C30-A483-2B032ED073B3}" type="datetimeFigureOut">
              <a:rPr lang="en-US" smtClean="0"/>
              <a:pPr/>
              <a:t>28/07/2013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56595-B1A2-4EDA-AC35-F1930A01C2B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66" r:id="rId4"/>
    <p:sldLayoutId id="2147483664" r:id="rId5"/>
    <p:sldLayoutId id="2147483661" r:id="rId6"/>
    <p:sldLayoutId id="2147483660" r:id="rId7"/>
    <p:sldLayoutId id="2147483662" r:id="rId8"/>
    <p:sldLayoutId id="2147483665" r:id="rId9"/>
    <p:sldLayoutId id="2147483667" r:id="rId10"/>
    <p:sldLayoutId id="2147483663" r:id="rId11"/>
    <p:sldLayoutId id="2147483668" r:id="rId12"/>
    <p:sldLayoutId id="2147483651" r:id="rId13"/>
    <p:sldLayoutId id="2147483652" r:id="rId14"/>
    <p:sldLayoutId id="2147483653" r:id="rId15"/>
    <p:sldLayoutId id="2147483654" r:id="rId16"/>
    <p:sldLayoutId id="2147483655" r:id="rId17"/>
    <p:sldLayoutId id="2147483669" r:id="rId18"/>
    <p:sldLayoutId id="2147483656" r:id="rId19"/>
    <p:sldLayoutId id="2147483657" r:id="rId20"/>
    <p:sldLayoutId id="2147483658" r:id="rId21"/>
    <p:sldLayoutId id="2147483659" r:id="rId22"/>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jpeg"/></Relationships>
</file>

<file path=ppt/slides/_rels/slide27.xml.rels><?xml version="1.0" encoding="UTF-8" standalone="yes"?>
<Relationships xmlns="http://schemas.openxmlformats.org/package/2006/relationships"><Relationship Id="rId8" Type="http://schemas.openxmlformats.org/officeDocument/2006/relationships/hyperlink" Target="http://en.wikipedia.org/wiki/Social_business" TargetMode="External"/><Relationship Id="rId3" Type="http://schemas.openxmlformats.org/officeDocument/2006/relationships/hyperlink" Target="http://www.agilescrum.org/" TargetMode="External"/><Relationship Id="rId7" Type="http://schemas.openxmlformats.org/officeDocument/2006/relationships/hyperlink" Target="http://gettingresults.com/wiki/Explained_-_Agile_Results_in_a_Nutshell" TargetMode="External"/><Relationship Id="rId2" Type="http://schemas.openxmlformats.org/officeDocument/2006/relationships/hyperlink" Target="http://msdn.microsoft.com/en-us/library/dd997578.aspx" TargetMode="External"/><Relationship Id="rId1" Type="http://schemas.openxmlformats.org/officeDocument/2006/relationships/slideLayout" Target="../slideLayouts/slideLayout2.xml"/><Relationship Id="rId6" Type="http://schemas.openxmlformats.org/officeDocument/2006/relationships/hyperlink" Target="http://en.wikipedia.org/wiki/DevOps" TargetMode="External"/><Relationship Id="rId5" Type="http://schemas.openxmlformats.org/officeDocument/2006/relationships/hyperlink" Target="http://www.lean.org/whatslean/" TargetMode="External"/><Relationship Id="rId4" Type="http://schemas.openxmlformats.org/officeDocument/2006/relationships/hyperlink" Target="http://olemortenamundsen.wordpress.com/2010/03/19/kanban-and-scrum-combined/"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phuonglamcs.com/relax/presentations/"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Agile mindset</a:t>
            </a:r>
            <a:endParaRPr lang="en-US" dirty="0"/>
          </a:p>
        </p:txBody>
      </p:sp>
      <p:sp>
        <p:nvSpPr>
          <p:cNvPr id="3" name="Subtitle 2"/>
          <p:cNvSpPr>
            <a:spLocks noGrp="1"/>
          </p:cNvSpPr>
          <p:nvPr>
            <p:ph type="body" idx="1"/>
          </p:nvPr>
        </p:nvSpPr>
        <p:spPr/>
        <p:txBody>
          <a:bodyPr/>
          <a:lstStyle/>
          <a:p>
            <a:endParaRPr lang="en-US" dirty="0"/>
          </a:p>
        </p:txBody>
      </p:sp>
      <p:sp>
        <p:nvSpPr>
          <p:cNvPr id="6" name="Text Placeholder 5"/>
          <p:cNvSpPr>
            <a:spLocks noGrp="1"/>
          </p:cNvSpPr>
          <p:nvPr>
            <p:ph type="body" idx="13"/>
          </p:nvPr>
        </p:nvSpPr>
        <p:spPr/>
        <p:txBody>
          <a:bodyPr/>
          <a:lstStyle/>
          <a:p>
            <a:r>
              <a:rPr lang="en-US" smtClean="0"/>
              <a:t>Presenter: PhuongNQK</a:t>
            </a:r>
            <a:endParaRPr lang="en-US"/>
          </a:p>
        </p:txBody>
      </p:sp>
      <p:sp>
        <p:nvSpPr>
          <p:cNvPr id="5" name="AutoShape 8" descr="data:image/jpeg;base64,/9j/4AAQSkZJRgABAQAAAQABAAD/2wCEAAkGBxAPEBAUDxAPDxAPEA8PDxAQDw8PDw8OFBIXFhQRFBQYHCggGBolGxUVITEiJSktLi4uFx8zODMsNygtMysBCgoKDg0OGxAQGywkICQsMCwtLi0sLCwsLCwxLCwsLS0sLCwsLCwwLCwsLCwsLCwsLCwsLCwsLywsLCwsLCwsLP/AABEIAOAA4QMBEQACEQEDEQH/xAAcAAEAAQUBAQAAAAAAAAAAAAAAAQIEBQYHAwj/xABEEAABAwIDBAcEBwUGBwAAAAABAAIDBBEFEiEGMUFRBxMiMmFxgRRSkaEjQnKSscHRM0NigvAVU1SisuEkNERjc4OT/8QAGgEBAAIDAQAAAAAAAAAAAAAAAAMEAQIFBv/EADQRAQACAQIDBQYFAwUAAAAAAAABAgMEERIhMQVBUWGhE3GRwdHwFCIygbEjQuEGFVKC8f/aAAwDAQACEQMRAD8A7igICAgICAgICAgICAgICAgICAgICAgICAgICAgICAgICAgICAgIIc4AEkgAaknQAIzEb8oa3ie3eHQEgz9c4X7MDTLryzDs/NQ2z0jvdLD2RqsnPh2jz5enX0YOTpVp79mlqCP4jE0/AOKj/FR4Lsf6ey9949fpCYulSmv2qapA5tMTvxcE/FR4E/6fy916+v0lmKHb/DpdDMYTymY6Mfe7vzUkZ6T3qeXsbV0/t3907+nX0bJT1DJGh0b2yNO5zHBzT5EKWJiejm3pak7WjafN6LLUQEBAQEBAQEBAQEBAQEBAQEBAQEBBgtqdqIMOYDJ25Xg9XC0jO/xPut8fhdR5MsUhe0Ogyaq35eUR1n76z5OP7QbTVVeT10hEd+zAy7YmjhcfWPi6/oqN8lr9Xr9LosOmj+nHPxnr/j9mGUa2ICAgucPxCamdmp5ZIXbyWOIB+0NzvUFZiZjnCPLix5a8OSsTHn98v2dD2a6S7lrK9oF9BURjs+cjOHm34BWsep7rPP6zsP8Au08/9Z+U/Kfi6PFK17Q5jg5rgHNc0hzXNO4gjeFbid3nLVms7TG0q0YEBAQEBAQEBAQEBAQEBAQEBAQYLa7aSPD4Mxs+V92wxX77uZ5NHE+nFR5ckUjzX9BobarJt0rHWfvvlw6vrZKiR8szy+R5u5x+QA4AcAudMzM7y9tjx0xUilI2iFusNxAQEBAQEG0bF7XyYe8MfmkpXntx7zETvkj/ADbx81NiyzSfJze0ezq6qvFHK8dJ8fKflPd7naqaoZKxr43B7HtDmOabhzSLghX4mJjeHi70tS01tG0w9FlqICAgICAgICAgICAgICAgILDHMWjo4HzSnstHZaO8957rG+J/3Wl7xSu8rOk0t9TljFTv9I8XCcexeWtndLMe0dA0d1jBuY3wHz1PFc61ptO8vc4NPTT0jHj6R6z4yxy1TCAgt6itjj7zteQ1K3rS1uitm1eLFytPPwWv9tRcn/Afqt/Y2VP92wb9JXVPXRyaNdryOhWlqWr1WsWsw5eVbc1wtFoQEG/dF20hikFJK76KUkwE/u5jqWeTtT9r7Ss6fJtPDLg9taLjp7enWOvnHj+38e51hXXlRAQEBAQEBAQEBAQEBAQEBBxrpKx01NUY2H6GlJjAB0dPukd6d30PNc7UX477d0Pb9jaSNPp/aT+q/P8Abuj5/Dwaco3QFgEHvBgWIVgtRUskg3OmOWOIcwHvIBPO17KfFi4ucuR2l2jGH+nWeff5Jm6JcZAv1MLzvytqY83+aw+at8MvNznrM85axjOz1ZRG1XTTQa2DntvGTyEjbtJ8isTGzetot0Y9oWspa1ZzDax26TtDg494eB5qvenfDuaPVWrtW87wyahdfcWGUtcQQWktc0hzXDQtcDcEeIKMTtPKX0BstiwraSGbTM9tpAOErTlePLMD6WXTx34qxLwWt0/4fPbH3R09084ZVbqogICAgICAgICAgICAgIMftBiPstLPNxijc5oO4yWsweriAtMluGsys6PB7fPTH4z6d/o+aa3Fw19rGTU53X1LuPmeao0xTMby9fqu060vwUjeI6/SPcrhxKJ31sp5O0+e5Jx2hnFr8N+/b3rsHko1yJ35wvcGw59XUQwM0dM8Nv7rd73+jQ4+i2rXimIQ6nPGDFbJPd/Pd6voWipWQxsjjaGxxtaxjRwa0WC6URtG0PBXva9ptbrL2WWrznhZI1zZGtexwLXMe0Oa5p3gg6EIOL9JPRsylDqqhaRT3vPBqeouf2jP4OY+rv3bob125w6ekzxaeC3Xuc/BDAoXSrC9opczfI/JQ3jm7GlvxU2nuXC0WRB1DobrbsqoSe4+OZvk8FrgP/mPiremnrDzXb+P81MnjvHw5/N0dWnnhAQEBAQEBAQEBAQEBAQYTbDAnYjSSU7ZjTl5YesDOs7rswFrjiBxWtqxaNpT6fPbBfjr12mPjycOxzoqxSluY42VkYv2qd3bt4xOsb+Dcy0msrFdRSfJpVRC+N5ZIx8b295kjXMe3zadQtU2+/QiqHM7ri310+C1msT1SY818f6Z2dz6IdmKmIGrrGiN0kZZTxFpEgY4gmR4+qTYADfYm+9b48UVndFre0b58fsp8d93TlM5YgIKJY2va5rgHNcC1zSLhzSLEEckZiducPmHarCjR1tTBrlhlIYSdeqIDoyfHI5qp2jadnpcN/aUrbxbhsV0eVFSwSVDjSwvsWAtvPI33g090eJ+FtVmMM35zya27Upp960jin0j6/t8XQqTYDDIx2onyni6SaS59GkD5KWMFIc+/bGrtPK0R7oj57y8q7o8w6QHI2WBx+tHM91v5ZMwWJ09JbY+2tVWfzTFvfH02W2xWy8+HV0t3Nlp5ad4bK0ZTnbIzKx7eBsXcwbLGLFNL+SXX9oYtVp425Wi3Ty2npPwb6rDiCAgICAgICAgICAgICAgICCxxXB6arblqoIZ28BLG1+U82k6g+ITZmLTHRrOH9F+F09UyojifePVkL5DJA2S9xIA65JHC5I42uAteGEk5rzG0t0WyIQEBAQcwrsAjq8fqJJGh0VKymc9pGklQYmljTzAABPk3moeHiyT5Op7ecWjrEdbb/Dfm3rrlM5Z1yB1yCWz2QZCGTMAfj5oPRAQEBAQEBAQEBAQEBAQEBAQEBAQEBB51EzY2Oe9wYxjXPe4mwa1ouSTyskzs2rWbTFY6y0HZrEBOyeosQaqpml10IjaRHGD5MY35qLFO8cXjK52hj9lkjF/xrEfHnPrLM+0qVRR7Sge0IKhUIMrgs2bOOVj+KDJoCAgICAgICAgICAgICAgICAgICAg8auqjhY6SV7Y42DM57jZrR5rEzERvLfHjtktFaRvMuO7c7burrwwZo6UHW+j5yDoXDg3iG+p5ClkyzflHR6rs/s2um/Pfnf0j3eM+fw8XvsTW/8ADuZxjkd913aB+Ob4KfTz+XZyu2scxni/jH8cvo2D2lTuOe0oJFQgrE6DYdmASJHcLtaPMXJ/EIM4gICAgICAgICAgICAgICAgICAgIMLtLtPT4ey8zs0jgTHCyxkf4+DfE/M6KPJlrTquaPQ5dVP5eUR1mekf58nGNptqKjEH3lOWNpvHA0nq2eJ953ifSypXvN55vVaXSYtNXanXvnvn6R5fHdhVqsr/BcQ9nkue44ZXjw4O9P1UmK/BZS1+l/E4uGOsc4+n7tyFVcAggg6gjcQr7x0xMTtPVcYfXRNceuaXA2t2i0DnuRhmnYdHM3NTyZHe48kt+O8fNB7DZ85f2vat7txf4oNlweFscTWNNy3vniXneUF6gICAgICAgICAgICAgICAgICAg1PbfbBlA3q4sr6p4u1p1bE0/vH/kOPkoM2bg5R1dbszsy2qnjvypHr5R857nF66sknkc+V7pHvN3Pcbucfy8ANANAqfOec9XqYitYilI2rHSFujAgIMlg1TNnZFEx0xkdZkTRdxPHLy5m+m86b1NiyWrO0c3M7Q0WHLWclp4Zjv+vj/Laq7CJ4nFsjbOba+oI1F9CN6uvKKsOqpI79ru6geHEINiwrHc1gSg2vC2glztbkNG/S2p3IMigICAgICAgICAgICAgICAgICDDbWY62gpnykBzzZkLD9eV24HwFiT4AqPLk4K7rmg0k6rNFO7rM+EffKPNwWuqnyve+RxfJI4ue473OP9blz45zvL29orjpFKRtHyWt1lCLIhBldntn6jEJMlO3RpHWSu0iiB4uPE8mjU+Wo2pSbTyVdTq8enrvfr3R3z9+LteyuylPhzPoxnmcLSzvAzv/AIR7rfAetzqrtMcU6PLarWZNRbe3Tujuha1crHyOcbG5sPsjQLdVWFRg8E2vcdzb+YQTh2BdS+9mub7w338QgztRKYg17fqkZhwLT/QQZSnnbI0ObuPyPJB6oCAgICAgICAgICAgICAgICDj3StiplrBCD2KVgBH/ekAc4+PZyD7yo6i29tvB67sTBGPT+0nrafSOX87+jRJDqoodG87ypWWggzux+zMmJT5Gkshjs6eW18rTua2+hebG3LUnkd8eObypa3WV01N+sz0j5+53bCsNhpImxQMEcbNwG8ni5x3kniSr0RERtDymTLbJabXneZXErSWuA3kEDzsso3N34hY6oK2YoOaD3bjBG53zQegxrQhxuCDfyQZTA8Qyka3ad4QbQDfduKCUBAQEBAQEBAQEBAQEBAQQSg+ccUrTUTzSk366WSQX91ziWj0Fh6LmWned3v8VPZ4608IiFgSstJlF0YLoO9dHWFimw6AWs+ZvtEh4l0guL+Tcrf5VexV2rDyPaGb2motPdHKP2+92yqRSEGhY3hTPaJRlvd2Yaa9oZvzQY2TAh9nwBuUHmzBwDqSfUoMvQ00cTSAxtnd6/aJHIk8EF+zEmt0AAQbDhLy6FhP1rkfZubILxAQEBAQEBAQEBAQEBAQEGN2lqepoquQb46adw8xGbfNa3nasyn0tOPPSvjMfy+c3yNYLuIaBpqbLnREz0e2yZK0jitOzyZM125zT5ELaYmENclLdJhWsN1cUJkc1g3yObGPNxDR+KztvyYm3DE28Ob6bijDWtaNA0BoHgBYLovDzO87qkYEGo4tU/SvcNxOW/gLC/yQWRmHNB5vnaN5CCk1OfRguOLuA/VBn8HwKnkjZJI0yPN75nuy3DiO6DbhxQbCBbdoBoByCCUBAQEBAQEBAQEBAQEBAQWGPYb7XTTQZzH1zCwvADi0HwO9a2rxRslw5ZxZIyR1hyHFehSrJJir4ZjwE0UkAtyu0vt8FrGOI6J8mstltvfm1mv6KcYh3U7JxzgnjPyeWn5JwyxGWrCv2bxSN4YaKua5xytAgmIJ5BwGU/FazSJ7k9dTav6berpWw3RjWiWGevlbC2KSOZtO0NllcWODgHvHZaLgbs3okYY6s37Ty8M1333jZ2NTOYIPKpJDH5d+R1vO2iDTy0PGvFBj5cKaTvcPJxAQUDDoxvu77RJQJagN0CDdtnf+Wj8c5/zlBkkBAQEBAQEBAQEBAQEBAQEBBaYliUFMwvqJWRMHF7gLnkBvJ8AtbWisbylw4Mma3DjjeWj13SxStcRDBPMB9clsTT4gG5+IChnUR3Q6lOxrzH57RHu5/Re4N0m0NQ4MlElK46B0uUxE8s7T2fNwAW1c9Z68kWbsnNSN6zxe7r8Po3UFTOWlAQEGnzRhj3tG5r3AeQJsg8JCgsK2bK0k8AgxNOXPNzxQdTw2LJDE3lGwHztqguUBAQEBAQEBAQEBAQEBAQEGl7fbZGhtDT5TUvbmc5wzNhYdxtxcdbD1PAGvmzcPKvV2uyuzI1H9TL+mPWfp9w49iuIS1Dy6aR8r+LnuLj5DkPAaKpG885eitFMcezxxEV8lktkSEHV+h/aJ0gfRyuLuqZ1tMSbkRAgOjvyBLSPAkbgFZwX/ALXD7W00Rtmr38p9/j9XTFYcQQEGpV/7WT7bvxQWUhQYXFpL5W8zc+Q/r5IK6KO5A52CDqAFkEoCAgICAgICAgICAgICAgIPnLamvdLW1b3bzUzN/lY8saPRrQPRc+3O0y9pp7RTBSseEevOfVir3WEm+6LowhGG29FgccVgy7gycv8AsdU4f6i1S4f1qPaUx+Gtv5fz/wCu7q48uICDUK4/Sy/+R/8AqKwysZissMDUOzSnw7I9EGUwll5YhzkYPi4IOjoCAgICAgICAgi6BdAugXQLoIugZkE5kHz30m4U6ixCYkWiqnOqIXcDnN5G+YeTpyLeaqZKbWei0epi+GPGOU/L0avS1QccpNj9W+4+HmtJquY89d9pXS0WEEow7D0VbLvpWPqahpZNO0MijcLPjguHEuHBziBpwDRxJAt4abc5ee7S1cZZjHTpHrP+HQcymcszIKJZg1pcdwF0Gn1cl3OPvOLviboLCaUIMPH3igzuAMzTxAe+Hfd7X5IN9zIJugXQLoF0C6CUC6Ag8s6CMyCM6BnQR1iCOsQR1iCOtQYraPBabEIDDVMzNJzNcDlkifwex3A/I7jdYmInq3x5LUnerkuK9DtU1x9lqqeWO5t1/WQyAcAcrXB3np5LTgWPxW/Ve4J0RzCxrK4MHGOlBeT/AOyQAD7hWPZRPVvGvy15Vl0DA9lKCiIdDCHSN3TTEyyg82l2jT9kBbVpWOkIcurzZY2vbkz/AF63Vzr0E9cgxuNVXYDRxNz5D+vkg1aslQeuEURdHPK/usilEY5vyG59PxPggw0Y1QbNsu36a/Jjj+A/NBtudBIegkOQSHIGZBN0EhyBdGE5kHgUZUlBBKCklBQXIKXPKDzMhQeb5jyKC3kq3Dc0oLZ9dJ7jig8/7Ql/u3IKhWyf3bkHqyqf7pQerZ3crIPRspQWNeHO1GthZBhTRyyGzWOsSBmynKNd5KDYK1zIacxt3FhjaOJuNSfjf1QapHTuugz2ESiFxLgTdtgBzuP0QZmDEs28W9boL1kgIBG5BWHoJzIKsyCc6AHIKsyBmQUkIIIQUkIIsggtQU5UEFiCnIgpLEFJjQUmNBQWIKS1BS4oLepkGUgkt8eSDFnHo4zlc5pPMHQ+nBBWNoGnc4ILPEq8zN+js6QG4FwNOOqDHRvqR+5J8ns/VBcNqKn/AAz/AELD+aD2jqKn/DSDzLAPxQbLQSuDGhwNwNfM6oLwSIKg9BWHoKg5BUCgm6CboPWyBZAsgiyCMqCMqCC1BBYgjIggxoIMaCOqQQYkFPUBBQ6lB4IPCXCYn96NjvNoKC2OzNIf+nj9Bb8EHpBgNOzuRMb5BBcjD2Dc0IKxRDkgrFKEFQp0EiBBPUoJ6pBPVoJDEE9WgnIg9rIwWRksgiyBZAyoFkEZUDKgZUDKgjKgZUDKgZUEZUAMQTkQMqCcqBlQSWoGVAyoGVBOVAyoGVAyoK7IwWQEEWQLIFkCyBZBFkCyBZAIQLIFkCyAAgmyCMqCbIFkCyBZAsgmyBZAsgWQLIyI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http://ciosp3.us/wp-content/uploads/2012/03/ATSC_AgileDevMethodology_V3.png"/>
          <p:cNvPicPr>
            <a:picLocks noChangeAspect="1" noChangeArrowheads="1"/>
          </p:cNvPicPr>
          <p:nvPr/>
        </p:nvPicPr>
        <p:blipFill rotWithShape="1">
          <a:blip r:embed="rId2">
            <a:extLst>
              <a:ext uri="{28A0092B-C50C-407E-A947-70E740481C1C}">
                <a14:useLocalDpi xmlns:a14="http://schemas.microsoft.com/office/drawing/2010/main" val="0"/>
              </a:ext>
            </a:extLst>
          </a:blip>
          <a:srcRect l="6555" t="9751" r="4204" b="7043"/>
          <a:stretch/>
        </p:blipFill>
        <p:spPr bwMode="auto">
          <a:xfrm>
            <a:off x="3631852" y="457200"/>
            <a:ext cx="4978748" cy="4800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9" name="Picture 8" descr="http://ciosp3.us/wp-content/uploads/2012/03/ATSC_AgileDevMethodology_V3.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555" t="9751" r="4204" b="7043"/>
          <a:stretch/>
        </p:blipFill>
        <p:spPr bwMode="auto">
          <a:xfrm>
            <a:off x="533400" y="1600200"/>
            <a:ext cx="2607914" cy="2514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7" name="Arc 6"/>
          <p:cNvSpPr/>
          <p:nvPr/>
        </p:nvSpPr>
        <p:spPr>
          <a:xfrm>
            <a:off x="301006" y="1360840"/>
            <a:ext cx="3051794" cy="2959016"/>
          </a:xfrm>
          <a:prstGeom prst="arc">
            <a:avLst>
              <a:gd name="adj1" fmla="val 16175646"/>
              <a:gd name="adj2" fmla="val 0"/>
            </a:avLst>
          </a:prstGeom>
          <a:noFill/>
          <a:ln w="57150">
            <a:solidFill>
              <a:schemeClr val="tx1"/>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c 9"/>
          <p:cNvSpPr/>
          <p:nvPr/>
        </p:nvSpPr>
        <p:spPr>
          <a:xfrm>
            <a:off x="3412776" y="223822"/>
            <a:ext cx="5426424" cy="5267356"/>
          </a:xfrm>
          <a:prstGeom prst="arc">
            <a:avLst>
              <a:gd name="adj1" fmla="val 12493458"/>
              <a:gd name="adj2" fmla="val 15715728"/>
            </a:avLst>
          </a:prstGeom>
          <a:ln w="5715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073030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Agilist</a:t>
            </a:r>
            <a:endParaRPr lang="en-US"/>
          </a:p>
        </p:txBody>
      </p:sp>
      <p:sp>
        <p:nvSpPr>
          <p:cNvPr id="4" name="Content Placeholder 3"/>
          <p:cNvSpPr>
            <a:spLocks noGrp="1"/>
          </p:cNvSpPr>
          <p:nvPr>
            <p:ph idx="1"/>
          </p:nvPr>
        </p:nvSpPr>
        <p:spPr/>
        <p:txBody>
          <a:bodyPr/>
          <a:lstStyle/>
          <a:p>
            <a:r>
              <a:rPr lang="en-US" smtClean="0"/>
              <a:t>An agilist practices and promotes agile mindset.</a:t>
            </a:r>
            <a:endParaRPr lang="en-US"/>
          </a:p>
        </p:txBody>
      </p:sp>
    </p:spTree>
    <p:extLst>
      <p:ext uri="{BB962C8B-B14F-4D97-AF65-F5344CB8AC3E}">
        <p14:creationId xmlns:p14="http://schemas.microsoft.com/office/powerpoint/2010/main" val="24599632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mtClean="0"/>
              <a:t>What makes a good worker?</a:t>
            </a:r>
            <a:endParaRPr lang="en-US"/>
          </a:p>
        </p:txBody>
      </p:sp>
      <p:graphicFrame>
        <p:nvGraphicFramePr>
          <p:cNvPr id="4" name="Diagram 3"/>
          <p:cNvGraphicFramePr/>
          <p:nvPr>
            <p:extLst>
              <p:ext uri="{D42A27DB-BD31-4B8C-83A1-F6EECF244321}">
                <p14:modId xmlns:p14="http://schemas.microsoft.com/office/powerpoint/2010/main" val="2665368122"/>
              </p:ext>
            </p:extLst>
          </p:nvPr>
        </p:nvGraphicFramePr>
        <p:xfrm>
          <a:off x="762000" y="1447800"/>
          <a:ext cx="7620000" cy="508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82027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9D971051-1739-4077-ABA1-BA2B207D7ACF}"/>
                                            </p:graphicEl>
                                          </p:spTgt>
                                        </p:tgtEl>
                                        <p:attrNameLst>
                                          <p:attrName>style.visibility</p:attrName>
                                        </p:attrNameLst>
                                      </p:cBhvr>
                                      <p:to>
                                        <p:strVal val="visible"/>
                                      </p:to>
                                    </p:set>
                                    <p:animEffect transition="in" filter="fade">
                                      <p:cBhvr>
                                        <p:cTn id="7" dur="1000"/>
                                        <p:tgtEl>
                                          <p:spTgt spid="4">
                                            <p:graphicEl>
                                              <a:dgm id="{9D971051-1739-4077-ABA1-BA2B207D7ACF}"/>
                                            </p:graphicEl>
                                          </p:spTgt>
                                        </p:tgtEl>
                                      </p:cBhvr>
                                    </p:animEffect>
                                    <p:anim calcmode="lin" valueType="num">
                                      <p:cBhvr>
                                        <p:cTn id="8" dur="1000" fill="hold"/>
                                        <p:tgtEl>
                                          <p:spTgt spid="4">
                                            <p:graphicEl>
                                              <a:dgm id="{9D971051-1739-4077-ABA1-BA2B207D7ACF}"/>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9D971051-1739-4077-ABA1-BA2B207D7ACF}"/>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88C03BAF-583D-429F-9834-5AFFADF543E9}"/>
                                            </p:graphicEl>
                                          </p:spTgt>
                                        </p:tgtEl>
                                        <p:attrNameLst>
                                          <p:attrName>style.visibility</p:attrName>
                                        </p:attrNameLst>
                                      </p:cBhvr>
                                      <p:to>
                                        <p:strVal val="visible"/>
                                      </p:to>
                                    </p:set>
                                    <p:animEffect transition="in" filter="fade">
                                      <p:cBhvr>
                                        <p:cTn id="14" dur="1000"/>
                                        <p:tgtEl>
                                          <p:spTgt spid="4">
                                            <p:graphicEl>
                                              <a:dgm id="{88C03BAF-583D-429F-9834-5AFFADF543E9}"/>
                                            </p:graphicEl>
                                          </p:spTgt>
                                        </p:tgtEl>
                                      </p:cBhvr>
                                    </p:animEffect>
                                    <p:anim calcmode="lin" valueType="num">
                                      <p:cBhvr>
                                        <p:cTn id="15" dur="1000" fill="hold"/>
                                        <p:tgtEl>
                                          <p:spTgt spid="4">
                                            <p:graphicEl>
                                              <a:dgm id="{88C03BAF-583D-429F-9834-5AFFADF543E9}"/>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88C03BAF-583D-429F-9834-5AFFADF543E9}"/>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graphicEl>
                                              <a:dgm id="{B7670C2E-C649-41AE-BCFD-1A216F73BF80}"/>
                                            </p:graphicEl>
                                          </p:spTgt>
                                        </p:tgtEl>
                                        <p:attrNameLst>
                                          <p:attrName>style.visibility</p:attrName>
                                        </p:attrNameLst>
                                      </p:cBhvr>
                                      <p:to>
                                        <p:strVal val="visible"/>
                                      </p:to>
                                    </p:set>
                                    <p:animEffect transition="in" filter="fade">
                                      <p:cBhvr>
                                        <p:cTn id="21" dur="1000"/>
                                        <p:tgtEl>
                                          <p:spTgt spid="4">
                                            <p:graphicEl>
                                              <a:dgm id="{B7670C2E-C649-41AE-BCFD-1A216F73BF80}"/>
                                            </p:graphicEl>
                                          </p:spTgt>
                                        </p:tgtEl>
                                      </p:cBhvr>
                                    </p:animEffect>
                                    <p:anim calcmode="lin" valueType="num">
                                      <p:cBhvr>
                                        <p:cTn id="22" dur="1000" fill="hold"/>
                                        <p:tgtEl>
                                          <p:spTgt spid="4">
                                            <p:graphicEl>
                                              <a:dgm id="{B7670C2E-C649-41AE-BCFD-1A216F73BF80}"/>
                                            </p:graphicEl>
                                          </p:spTgt>
                                        </p:tgtEl>
                                        <p:attrNameLst>
                                          <p:attrName>ppt_x</p:attrName>
                                        </p:attrNameLst>
                                      </p:cBhvr>
                                      <p:tavLst>
                                        <p:tav tm="0">
                                          <p:val>
                                            <p:strVal val="#ppt_x"/>
                                          </p:val>
                                        </p:tav>
                                        <p:tav tm="100000">
                                          <p:val>
                                            <p:strVal val="#ppt_x"/>
                                          </p:val>
                                        </p:tav>
                                      </p:tavLst>
                                    </p:anim>
                                    <p:anim calcmode="lin" valueType="num">
                                      <p:cBhvr>
                                        <p:cTn id="23" dur="1000" fill="hold"/>
                                        <p:tgtEl>
                                          <p:spTgt spid="4">
                                            <p:graphicEl>
                                              <a:dgm id="{B7670C2E-C649-41AE-BCFD-1A216F73BF80}"/>
                                            </p:graphic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
                                            <p:graphicEl>
                                              <a:dgm id="{A0DDDA99-A5A7-410E-B2C2-96867143A95C}"/>
                                            </p:graphicEl>
                                          </p:spTgt>
                                        </p:tgtEl>
                                        <p:attrNameLst>
                                          <p:attrName>style.visibility</p:attrName>
                                        </p:attrNameLst>
                                      </p:cBhvr>
                                      <p:to>
                                        <p:strVal val="visible"/>
                                      </p:to>
                                    </p:set>
                                    <p:animEffect transition="in" filter="fade">
                                      <p:cBhvr>
                                        <p:cTn id="26" dur="1000"/>
                                        <p:tgtEl>
                                          <p:spTgt spid="4">
                                            <p:graphicEl>
                                              <a:dgm id="{A0DDDA99-A5A7-410E-B2C2-96867143A95C}"/>
                                            </p:graphicEl>
                                          </p:spTgt>
                                        </p:tgtEl>
                                      </p:cBhvr>
                                    </p:animEffect>
                                    <p:anim calcmode="lin" valueType="num">
                                      <p:cBhvr>
                                        <p:cTn id="27" dur="1000" fill="hold"/>
                                        <p:tgtEl>
                                          <p:spTgt spid="4">
                                            <p:graphicEl>
                                              <a:dgm id="{A0DDDA99-A5A7-410E-B2C2-96867143A95C}"/>
                                            </p:graphicEl>
                                          </p:spTgt>
                                        </p:tgtEl>
                                        <p:attrNameLst>
                                          <p:attrName>ppt_x</p:attrName>
                                        </p:attrNameLst>
                                      </p:cBhvr>
                                      <p:tavLst>
                                        <p:tav tm="0">
                                          <p:val>
                                            <p:strVal val="#ppt_x"/>
                                          </p:val>
                                        </p:tav>
                                        <p:tav tm="100000">
                                          <p:val>
                                            <p:strVal val="#ppt_x"/>
                                          </p:val>
                                        </p:tav>
                                      </p:tavLst>
                                    </p:anim>
                                    <p:anim calcmode="lin" valueType="num">
                                      <p:cBhvr>
                                        <p:cTn id="28" dur="1000" fill="hold"/>
                                        <p:tgtEl>
                                          <p:spTgt spid="4">
                                            <p:graphicEl>
                                              <a:dgm id="{A0DDDA99-A5A7-410E-B2C2-96867143A95C}"/>
                                            </p:graphic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graphicEl>
                                              <a:dgm id="{C76F4D91-55AD-40D5-B96A-760F43BD4340}"/>
                                            </p:graphicEl>
                                          </p:spTgt>
                                        </p:tgtEl>
                                        <p:attrNameLst>
                                          <p:attrName>style.visibility</p:attrName>
                                        </p:attrNameLst>
                                      </p:cBhvr>
                                      <p:to>
                                        <p:strVal val="visible"/>
                                      </p:to>
                                    </p:set>
                                    <p:animEffect transition="in" filter="fade">
                                      <p:cBhvr>
                                        <p:cTn id="33" dur="1000"/>
                                        <p:tgtEl>
                                          <p:spTgt spid="4">
                                            <p:graphicEl>
                                              <a:dgm id="{C76F4D91-55AD-40D5-B96A-760F43BD4340}"/>
                                            </p:graphicEl>
                                          </p:spTgt>
                                        </p:tgtEl>
                                      </p:cBhvr>
                                    </p:animEffect>
                                    <p:anim calcmode="lin" valueType="num">
                                      <p:cBhvr>
                                        <p:cTn id="34" dur="1000" fill="hold"/>
                                        <p:tgtEl>
                                          <p:spTgt spid="4">
                                            <p:graphicEl>
                                              <a:dgm id="{C76F4D91-55AD-40D5-B96A-760F43BD4340}"/>
                                            </p:graphicEl>
                                          </p:spTgt>
                                        </p:tgtEl>
                                        <p:attrNameLst>
                                          <p:attrName>ppt_x</p:attrName>
                                        </p:attrNameLst>
                                      </p:cBhvr>
                                      <p:tavLst>
                                        <p:tav tm="0">
                                          <p:val>
                                            <p:strVal val="#ppt_x"/>
                                          </p:val>
                                        </p:tav>
                                        <p:tav tm="100000">
                                          <p:val>
                                            <p:strVal val="#ppt_x"/>
                                          </p:val>
                                        </p:tav>
                                      </p:tavLst>
                                    </p:anim>
                                    <p:anim calcmode="lin" valueType="num">
                                      <p:cBhvr>
                                        <p:cTn id="35" dur="1000" fill="hold"/>
                                        <p:tgtEl>
                                          <p:spTgt spid="4">
                                            <p:graphicEl>
                                              <a:dgm id="{C76F4D91-55AD-40D5-B96A-760F43BD4340}"/>
                                            </p:graphic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4">
                                            <p:graphicEl>
                                              <a:dgm id="{7FBC5CE8-BD9C-472F-BD57-75893C5C746F}"/>
                                            </p:graphicEl>
                                          </p:spTgt>
                                        </p:tgtEl>
                                        <p:attrNameLst>
                                          <p:attrName>style.visibility</p:attrName>
                                        </p:attrNameLst>
                                      </p:cBhvr>
                                      <p:to>
                                        <p:strVal val="visible"/>
                                      </p:to>
                                    </p:set>
                                    <p:animEffect transition="in" filter="fade">
                                      <p:cBhvr>
                                        <p:cTn id="38" dur="1000"/>
                                        <p:tgtEl>
                                          <p:spTgt spid="4">
                                            <p:graphicEl>
                                              <a:dgm id="{7FBC5CE8-BD9C-472F-BD57-75893C5C746F}"/>
                                            </p:graphicEl>
                                          </p:spTgt>
                                        </p:tgtEl>
                                      </p:cBhvr>
                                    </p:animEffect>
                                    <p:anim calcmode="lin" valueType="num">
                                      <p:cBhvr>
                                        <p:cTn id="39" dur="1000" fill="hold"/>
                                        <p:tgtEl>
                                          <p:spTgt spid="4">
                                            <p:graphicEl>
                                              <a:dgm id="{7FBC5CE8-BD9C-472F-BD57-75893C5C746F}"/>
                                            </p:graphicEl>
                                          </p:spTgt>
                                        </p:tgtEl>
                                        <p:attrNameLst>
                                          <p:attrName>ppt_x</p:attrName>
                                        </p:attrNameLst>
                                      </p:cBhvr>
                                      <p:tavLst>
                                        <p:tav tm="0">
                                          <p:val>
                                            <p:strVal val="#ppt_x"/>
                                          </p:val>
                                        </p:tav>
                                        <p:tav tm="100000">
                                          <p:val>
                                            <p:strVal val="#ppt_x"/>
                                          </p:val>
                                        </p:tav>
                                      </p:tavLst>
                                    </p:anim>
                                    <p:anim calcmode="lin" valueType="num">
                                      <p:cBhvr>
                                        <p:cTn id="40" dur="1000" fill="hold"/>
                                        <p:tgtEl>
                                          <p:spTgt spid="4">
                                            <p:graphicEl>
                                              <a:dgm id="{7FBC5CE8-BD9C-472F-BD57-75893C5C746F}"/>
                                            </p:graphic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4">
                                            <p:graphicEl>
                                              <a:dgm id="{73E426F3-68D6-4404-B5A4-F2EE0600AD9F}"/>
                                            </p:graphicEl>
                                          </p:spTgt>
                                        </p:tgtEl>
                                        <p:attrNameLst>
                                          <p:attrName>style.visibility</p:attrName>
                                        </p:attrNameLst>
                                      </p:cBhvr>
                                      <p:to>
                                        <p:strVal val="visible"/>
                                      </p:to>
                                    </p:set>
                                    <p:animEffect transition="in" filter="fade">
                                      <p:cBhvr>
                                        <p:cTn id="45" dur="1000"/>
                                        <p:tgtEl>
                                          <p:spTgt spid="4">
                                            <p:graphicEl>
                                              <a:dgm id="{73E426F3-68D6-4404-B5A4-F2EE0600AD9F}"/>
                                            </p:graphicEl>
                                          </p:spTgt>
                                        </p:tgtEl>
                                      </p:cBhvr>
                                    </p:animEffect>
                                    <p:anim calcmode="lin" valueType="num">
                                      <p:cBhvr>
                                        <p:cTn id="46" dur="1000" fill="hold"/>
                                        <p:tgtEl>
                                          <p:spTgt spid="4">
                                            <p:graphicEl>
                                              <a:dgm id="{73E426F3-68D6-4404-B5A4-F2EE0600AD9F}"/>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73E426F3-68D6-4404-B5A4-F2EE0600AD9F}"/>
                                            </p:graphic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4">
                                            <p:graphicEl>
                                              <a:dgm id="{02ED365B-0710-415A-A41A-4CF3B5F36AA9}"/>
                                            </p:graphicEl>
                                          </p:spTgt>
                                        </p:tgtEl>
                                        <p:attrNameLst>
                                          <p:attrName>style.visibility</p:attrName>
                                        </p:attrNameLst>
                                      </p:cBhvr>
                                      <p:to>
                                        <p:strVal val="visible"/>
                                      </p:to>
                                    </p:set>
                                    <p:animEffect transition="in" filter="fade">
                                      <p:cBhvr>
                                        <p:cTn id="50" dur="1000"/>
                                        <p:tgtEl>
                                          <p:spTgt spid="4">
                                            <p:graphicEl>
                                              <a:dgm id="{02ED365B-0710-415A-A41A-4CF3B5F36AA9}"/>
                                            </p:graphicEl>
                                          </p:spTgt>
                                        </p:tgtEl>
                                      </p:cBhvr>
                                    </p:animEffect>
                                    <p:anim calcmode="lin" valueType="num">
                                      <p:cBhvr>
                                        <p:cTn id="51" dur="1000" fill="hold"/>
                                        <p:tgtEl>
                                          <p:spTgt spid="4">
                                            <p:graphicEl>
                                              <a:dgm id="{02ED365B-0710-415A-A41A-4CF3B5F36AA9}"/>
                                            </p:graphicEl>
                                          </p:spTgt>
                                        </p:tgtEl>
                                        <p:attrNameLst>
                                          <p:attrName>ppt_x</p:attrName>
                                        </p:attrNameLst>
                                      </p:cBhvr>
                                      <p:tavLst>
                                        <p:tav tm="0">
                                          <p:val>
                                            <p:strVal val="#ppt_x"/>
                                          </p:val>
                                        </p:tav>
                                        <p:tav tm="100000">
                                          <p:val>
                                            <p:strVal val="#ppt_x"/>
                                          </p:val>
                                        </p:tav>
                                      </p:tavLst>
                                    </p:anim>
                                    <p:anim calcmode="lin" valueType="num">
                                      <p:cBhvr>
                                        <p:cTn id="52" dur="1000" fill="hold"/>
                                        <p:tgtEl>
                                          <p:spTgt spid="4">
                                            <p:graphicEl>
                                              <a:dgm id="{02ED365B-0710-415A-A41A-4CF3B5F36AA9}"/>
                                            </p:graphic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4">
                                            <p:graphicEl>
                                              <a:dgm id="{C86424C8-7D2F-4F60-A976-BFECB1446455}"/>
                                            </p:graphicEl>
                                          </p:spTgt>
                                        </p:tgtEl>
                                        <p:attrNameLst>
                                          <p:attrName>style.visibility</p:attrName>
                                        </p:attrNameLst>
                                      </p:cBhvr>
                                      <p:to>
                                        <p:strVal val="visible"/>
                                      </p:to>
                                    </p:set>
                                    <p:animEffect transition="in" filter="fade">
                                      <p:cBhvr>
                                        <p:cTn id="57" dur="1000"/>
                                        <p:tgtEl>
                                          <p:spTgt spid="4">
                                            <p:graphicEl>
                                              <a:dgm id="{C86424C8-7D2F-4F60-A976-BFECB1446455}"/>
                                            </p:graphicEl>
                                          </p:spTgt>
                                        </p:tgtEl>
                                      </p:cBhvr>
                                    </p:animEffect>
                                    <p:anim calcmode="lin" valueType="num">
                                      <p:cBhvr>
                                        <p:cTn id="58" dur="1000" fill="hold"/>
                                        <p:tgtEl>
                                          <p:spTgt spid="4">
                                            <p:graphicEl>
                                              <a:dgm id="{C86424C8-7D2F-4F60-A976-BFECB1446455}"/>
                                            </p:graphicEl>
                                          </p:spTgt>
                                        </p:tgtEl>
                                        <p:attrNameLst>
                                          <p:attrName>ppt_x</p:attrName>
                                        </p:attrNameLst>
                                      </p:cBhvr>
                                      <p:tavLst>
                                        <p:tav tm="0">
                                          <p:val>
                                            <p:strVal val="#ppt_x"/>
                                          </p:val>
                                        </p:tav>
                                        <p:tav tm="100000">
                                          <p:val>
                                            <p:strVal val="#ppt_x"/>
                                          </p:val>
                                        </p:tav>
                                      </p:tavLst>
                                    </p:anim>
                                    <p:anim calcmode="lin" valueType="num">
                                      <p:cBhvr>
                                        <p:cTn id="59" dur="1000" fill="hold"/>
                                        <p:tgtEl>
                                          <p:spTgt spid="4">
                                            <p:graphicEl>
                                              <a:dgm id="{C86424C8-7D2F-4F60-A976-BFECB1446455}"/>
                                            </p:graphic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
                                            <p:graphicEl>
                                              <a:dgm id="{CADAF15B-D368-4E74-B8BC-39E2DF47389D}"/>
                                            </p:graphicEl>
                                          </p:spTgt>
                                        </p:tgtEl>
                                        <p:attrNameLst>
                                          <p:attrName>style.visibility</p:attrName>
                                        </p:attrNameLst>
                                      </p:cBhvr>
                                      <p:to>
                                        <p:strVal val="visible"/>
                                      </p:to>
                                    </p:set>
                                    <p:animEffect transition="in" filter="fade">
                                      <p:cBhvr>
                                        <p:cTn id="62" dur="1000"/>
                                        <p:tgtEl>
                                          <p:spTgt spid="4">
                                            <p:graphicEl>
                                              <a:dgm id="{CADAF15B-D368-4E74-B8BC-39E2DF47389D}"/>
                                            </p:graphicEl>
                                          </p:spTgt>
                                        </p:tgtEl>
                                      </p:cBhvr>
                                    </p:animEffect>
                                    <p:anim calcmode="lin" valueType="num">
                                      <p:cBhvr>
                                        <p:cTn id="63" dur="1000" fill="hold"/>
                                        <p:tgtEl>
                                          <p:spTgt spid="4">
                                            <p:graphicEl>
                                              <a:dgm id="{CADAF15B-D368-4E74-B8BC-39E2DF47389D}"/>
                                            </p:graphicEl>
                                          </p:spTgt>
                                        </p:tgtEl>
                                        <p:attrNameLst>
                                          <p:attrName>ppt_x</p:attrName>
                                        </p:attrNameLst>
                                      </p:cBhvr>
                                      <p:tavLst>
                                        <p:tav tm="0">
                                          <p:val>
                                            <p:strVal val="#ppt_x"/>
                                          </p:val>
                                        </p:tav>
                                        <p:tav tm="100000">
                                          <p:val>
                                            <p:strVal val="#ppt_x"/>
                                          </p:val>
                                        </p:tav>
                                      </p:tavLst>
                                    </p:anim>
                                    <p:anim calcmode="lin" valueType="num">
                                      <p:cBhvr>
                                        <p:cTn id="64" dur="1000" fill="hold"/>
                                        <p:tgtEl>
                                          <p:spTgt spid="4">
                                            <p:graphicEl>
                                              <a:dgm id="{CADAF15B-D368-4E74-B8BC-39E2DF47389D}"/>
                                            </p:graphic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4">
                                            <p:graphicEl>
                                              <a:dgm id="{E71C1BE5-83F7-4F09-A96A-E4D343CB1A54}"/>
                                            </p:graphicEl>
                                          </p:spTgt>
                                        </p:tgtEl>
                                        <p:attrNameLst>
                                          <p:attrName>style.visibility</p:attrName>
                                        </p:attrNameLst>
                                      </p:cBhvr>
                                      <p:to>
                                        <p:strVal val="visible"/>
                                      </p:to>
                                    </p:set>
                                    <p:animEffect transition="in" filter="fade">
                                      <p:cBhvr>
                                        <p:cTn id="69" dur="1000"/>
                                        <p:tgtEl>
                                          <p:spTgt spid="4">
                                            <p:graphicEl>
                                              <a:dgm id="{E71C1BE5-83F7-4F09-A96A-E4D343CB1A54}"/>
                                            </p:graphicEl>
                                          </p:spTgt>
                                        </p:tgtEl>
                                      </p:cBhvr>
                                    </p:animEffect>
                                    <p:anim calcmode="lin" valueType="num">
                                      <p:cBhvr>
                                        <p:cTn id="70" dur="1000" fill="hold"/>
                                        <p:tgtEl>
                                          <p:spTgt spid="4">
                                            <p:graphicEl>
                                              <a:dgm id="{E71C1BE5-83F7-4F09-A96A-E4D343CB1A54}"/>
                                            </p:graphicEl>
                                          </p:spTgt>
                                        </p:tgtEl>
                                        <p:attrNameLst>
                                          <p:attrName>ppt_x</p:attrName>
                                        </p:attrNameLst>
                                      </p:cBhvr>
                                      <p:tavLst>
                                        <p:tav tm="0">
                                          <p:val>
                                            <p:strVal val="#ppt_x"/>
                                          </p:val>
                                        </p:tav>
                                        <p:tav tm="100000">
                                          <p:val>
                                            <p:strVal val="#ppt_x"/>
                                          </p:val>
                                        </p:tav>
                                      </p:tavLst>
                                    </p:anim>
                                    <p:anim calcmode="lin" valueType="num">
                                      <p:cBhvr>
                                        <p:cTn id="71" dur="1000" fill="hold"/>
                                        <p:tgtEl>
                                          <p:spTgt spid="4">
                                            <p:graphicEl>
                                              <a:dgm id="{E71C1BE5-83F7-4F09-A96A-E4D343CB1A54}"/>
                                            </p:graphic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
                                            <p:graphicEl>
                                              <a:dgm id="{B386174E-27E6-4500-9BE7-4A2796A0CE7D}"/>
                                            </p:graphicEl>
                                          </p:spTgt>
                                        </p:tgtEl>
                                        <p:attrNameLst>
                                          <p:attrName>style.visibility</p:attrName>
                                        </p:attrNameLst>
                                      </p:cBhvr>
                                      <p:to>
                                        <p:strVal val="visible"/>
                                      </p:to>
                                    </p:set>
                                    <p:animEffect transition="in" filter="fade">
                                      <p:cBhvr>
                                        <p:cTn id="74" dur="1000"/>
                                        <p:tgtEl>
                                          <p:spTgt spid="4">
                                            <p:graphicEl>
                                              <a:dgm id="{B386174E-27E6-4500-9BE7-4A2796A0CE7D}"/>
                                            </p:graphicEl>
                                          </p:spTgt>
                                        </p:tgtEl>
                                      </p:cBhvr>
                                    </p:animEffect>
                                    <p:anim calcmode="lin" valueType="num">
                                      <p:cBhvr>
                                        <p:cTn id="75" dur="1000" fill="hold"/>
                                        <p:tgtEl>
                                          <p:spTgt spid="4">
                                            <p:graphicEl>
                                              <a:dgm id="{B386174E-27E6-4500-9BE7-4A2796A0CE7D}"/>
                                            </p:graphicEl>
                                          </p:spTgt>
                                        </p:tgtEl>
                                        <p:attrNameLst>
                                          <p:attrName>ppt_x</p:attrName>
                                        </p:attrNameLst>
                                      </p:cBhvr>
                                      <p:tavLst>
                                        <p:tav tm="0">
                                          <p:val>
                                            <p:strVal val="#ppt_x"/>
                                          </p:val>
                                        </p:tav>
                                        <p:tav tm="100000">
                                          <p:val>
                                            <p:strVal val="#ppt_x"/>
                                          </p:val>
                                        </p:tav>
                                      </p:tavLst>
                                    </p:anim>
                                    <p:anim calcmode="lin" valueType="num">
                                      <p:cBhvr>
                                        <p:cTn id="76" dur="1000" fill="hold"/>
                                        <p:tgtEl>
                                          <p:spTgt spid="4">
                                            <p:graphicEl>
                                              <a:dgm id="{B386174E-27E6-4500-9BE7-4A2796A0CE7D}"/>
                                            </p:graphic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4">
                                            <p:graphicEl>
                                              <a:dgm id="{95ADCACE-E693-41E7-9A9B-A077DC72C01E}"/>
                                            </p:graphicEl>
                                          </p:spTgt>
                                        </p:tgtEl>
                                        <p:attrNameLst>
                                          <p:attrName>style.visibility</p:attrName>
                                        </p:attrNameLst>
                                      </p:cBhvr>
                                      <p:to>
                                        <p:strVal val="visible"/>
                                      </p:to>
                                    </p:set>
                                    <p:animEffect transition="in" filter="fade">
                                      <p:cBhvr>
                                        <p:cTn id="81" dur="1000"/>
                                        <p:tgtEl>
                                          <p:spTgt spid="4">
                                            <p:graphicEl>
                                              <a:dgm id="{95ADCACE-E693-41E7-9A9B-A077DC72C01E}"/>
                                            </p:graphicEl>
                                          </p:spTgt>
                                        </p:tgtEl>
                                      </p:cBhvr>
                                    </p:animEffect>
                                    <p:anim calcmode="lin" valueType="num">
                                      <p:cBhvr>
                                        <p:cTn id="82" dur="1000" fill="hold"/>
                                        <p:tgtEl>
                                          <p:spTgt spid="4">
                                            <p:graphicEl>
                                              <a:dgm id="{95ADCACE-E693-41E7-9A9B-A077DC72C01E}"/>
                                            </p:graphicEl>
                                          </p:spTgt>
                                        </p:tgtEl>
                                        <p:attrNameLst>
                                          <p:attrName>ppt_x</p:attrName>
                                        </p:attrNameLst>
                                      </p:cBhvr>
                                      <p:tavLst>
                                        <p:tav tm="0">
                                          <p:val>
                                            <p:strVal val="#ppt_x"/>
                                          </p:val>
                                        </p:tav>
                                        <p:tav tm="100000">
                                          <p:val>
                                            <p:strVal val="#ppt_x"/>
                                          </p:val>
                                        </p:tav>
                                      </p:tavLst>
                                    </p:anim>
                                    <p:anim calcmode="lin" valueType="num">
                                      <p:cBhvr>
                                        <p:cTn id="83" dur="1000" fill="hold"/>
                                        <p:tgtEl>
                                          <p:spTgt spid="4">
                                            <p:graphicEl>
                                              <a:dgm id="{95ADCACE-E693-41E7-9A9B-A077DC72C01E}"/>
                                            </p:graphicEl>
                                          </p:spTgt>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4">
                                            <p:graphicEl>
                                              <a:dgm id="{CB9D1A65-34CB-4007-8777-40BA7231E8A6}"/>
                                            </p:graphicEl>
                                          </p:spTgt>
                                        </p:tgtEl>
                                        <p:attrNameLst>
                                          <p:attrName>style.visibility</p:attrName>
                                        </p:attrNameLst>
                                      </p:cBhvr>
                                      <p:to>
                                        <p:strVal val="visible"/>
                                      </p:to>
                                    </p:set>
                                    <p:animEffect transition="in" filter="fade">
                                      <p:cBhvr>
                                        <p:cTn id="86" dur="1000"/>
                                        <p:tgtEl>
                                          <p:spTgt spid="4">
                                            <p:graphicEl>
                                              <a:dgm id="{CB9D1A65-34CB-4007-8777-40BA7231E8A6}"/>
                                            </p:graphicEl>
                                          </p:spTgt>
                                        </p:tgtEl>
                                      </p:cBhvr>
                                    </p:animEffect>
                                    <p:anim calcmode="lin" valueType="num">
                                      <p:cBhvr>
                                        <p:cTn id="87" dur="1000" fill="hold"/>
                                        <p:tgtEl>
                                          <p:spTgt spid="4">
                                            <p:graphicEl>
                                              <a:dgm id="{CB9D1A65-34CB-4007-8777-40BA7231E8A6}"/>
                                            </p:graphicEl>
                                          </p:spTgt>
                                        </p:tgtEl>
                                        <p:attrNameLst>
                                          <p:attrName>ppt_x</p:attrName>
                                        </p:attrNameLst>
                                      </p:cBhvr>
                                      <p:tavLst>
                                        <p:tav tm="0">
                                          <p:val>
                                            <p:strVal val="#ppt_x"/>
                                          </p:val>
                                        </p:tav>
                                        <p:tav tm="100000">
                                          <p:val>
                                            <p:strVal val="#ppt_x"/>
                                          </p:val>
                                        </p:tav>
                                      </p:tavLst>
                                    </p:anim>
                                    <p:anim calcmode="lin" valueType="num">
                                      <p:cBhvr>
                                        <p:cTn id="88" dur="1000" fill="hold"/>
                                        <p:tgtEl>
                                          <p:spTgt spid="4">
                                            <p:graphicEl>
                                              <a:dgm id="{CB9D1A65-34CB-4007-8777-40BA7231E8A6}"/>
                                            </p:graphicEl>
                                          </p:spTgt>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4">
                                            <p:graphicEl>
                                              <a:dgm id="{CFB0CDDF-C157-4EA0-BF00-F65A4D49D001}"/>
                                            </p:graphicEl>
                                          </p:spTgt>
                                        </p:tgtEl>
                                        <p:attrNameLst>
                                          <p:attrName>style.visibility</p:attrName>
                                        </p:attrNameLst>
                                      </p:cBhvr>
                                      <p:to>
                                        <p:strVal val="visible"/>
                                      </p:to>
                                    </p:set>
                                    <p:animEffect transition="in" filter="fade">
                                      <p:cBhvr>
                                        <p:cTn id="93" dur="1000"/>
                                        <p:tgtEl>
                                          <p:spTgt spid="4">
                                            <p:graphicEl>
                                              <a:dgm id="{CFB0CDDF-C157-4EA0-BF00-F65A4D49D001}"/>
                                            </p:graphicEl>
                                          </p:spTgt>
                                        </p:tgtEl>
                                      </p:cBhvr>
                                    </p:animEffect>
                                    <p:anim calcmode="lin" valueType="num">
                                      <p:cBhvr>
                                        <p:cTn id="94" dur="1000" fill="hold"/>
                                        <p:tgtEl>
                                          <p:spTgt spid="4">
                                            <p:graphicEl>
                                              <a:dgm id="{CFB0CDDF-C157-4EA0-BF00-F65A4D49D001}"/>
                                            </p:graphicEl>
                                          </p:spTgt>
                                        </p:tgtEl>
                                        <p:attrNameLst>
                                          <p:attrName>ppt_x</p:attrName>
                                        </p:attrNameLst>
                                      </p:cBhvr>
                                      <p:tavLst>
                                        <p:tav tm="0">
                                          <p:val>
                                            <p:strVal val="#ppt_x"/>
                                          </p:val>
                                        </p:tav>
                                        <p:tav tm="100000">
                                          <p:val>
                                            <p:strVal val="#ppt_x"/>
                                          </p:val>
                                        </p:tav>
                                      </p:tavLst>
                                    </p:anim>
                                    <p:anim calcmode="lin" valueType="num">
                                      <p:cBhvr>
                                        <p:cTn id="95" dur="1000" fill="hold"/>
                                        <p:tgtEl>
                                          <p:spTgt spid="4">
                                            <p:graphicEl>
                                              <a:dgm id="{CFB0CDDF-C157-4EA0-BF00-F65A4D49D001}"/>
                                            </p:graphicEl>
                                          </p:spTgt>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4">
                                            <p:graphicEl>
                                              <a:dgm id="{26A02CB9-0EDB-437E-A390-85A947820AF5}"/>
                                            </p:graphicEl>
                                          </p:spTgt>
                                        </p:tgtEl>
                                        <p:attrNameLst>
                                          <p:attrName>style.visibility</p:attrName>
                                        </p:attrNameLst>
                                      </p:cBhvr>
                                      <p:to>
                                        <p:strVal val="visible"/>
                                      </p:to>
                                    </p:set>
                                    <p:animEffect transition="in" filter="fade">
                                      <p:cBhvr>
                                        <p:cTn id="98" dur="1000"/>
                                        <p:tgtEl>
                                          <p:spTgt spid="4">
                                            <p:graphicEl>
                                              <a:dgm id="{26A02CB9-0EDB-437E-A390-85A947820AF5}"/>
                                            </p:graphicEl>
                                          </p:spTgt>
                                        </p:tgtEl>
                                      </p:cBhvr>
                                    </p:animEffect>
                                    <p:anim calcmode="lin" valueType="num">
                                      <p:cBhvr>
                                        <p:cTn id="99" dur="1000" fill="hold"/>
                                        <p:tgtEl>
                                          <p:spTgt spid="4">
                                            <p:graphicEl>
                                              <a:dgm id="{26A02CB9-0EDB-437E-A390-85A947820AF5}"/>
                                            </p:graphicEl>
                                          </p:spTgt>
                                        </p:tgtEl>
                                        <p:attrNameLst>
                                          <p:attrName>ppt_x</p:attrName>
                                        </p:attrNameLst>
                                      </p:cBhvr>
                                      <p:tavLst>
                                        <p:tav tm="0">
                                          <p:val>
                                            <p:strVal val="#ppt_x"/>
                                          </p:val>
                                        </p:tav>
                                        <p:tav tm="100000">
                                          <p:val>
                                            <p:strVal val="#ppt_x"/>
                                          </p:val>
                                        </p:tav>
                                      </p:tavLst>
                                    </p:anim>
                                    <p:anim calcmode="lin" valueType="num">
                                      <p:cBhvr>
                                        <p:cTn id="100" dur="1000" fill="hold"/>
                                        <p:tgtEl>
                                          <p:spTgt spid="4">
                                            <p:graphicEl>
                                              <a:dgm id="{26A02CB9-0EDB-437E-A390-85A947820AF5}"/>
                                            </p:graphicEl>
                                          </p:spTgt>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4">
                                            <p:graphicEl>
                                              <a:dgm id="{AF7558AA-AA13-4894-ACB4-37CB372BAE4D}"/>
                                            </p:graphicEl>
                                          </p:spTgt>
                                        </p:tgtEl>
                                        <p:attrNameLst>
                                          <p:attrName>style.visibility</p:attrName>
                                        </p:attrNameLst>
                                      </p:cBhvr>
                                      <p:to>
                                        <p:strVal val="visible"/>
                                      </p:to>
                                    </p:set>
                                    <p:animEffect transition="in" filter="fade">
                                      <p:cBhvr>
                                        <p:cTn id="103" dur="1000"/>
                                        <p:tgtEl>
                                          <p:spTgt spid="4">
                                            <p:graphicEl>
                                              <a:dgm id="{AF7558AA-AA13-4894-ACB4-37CB372BAE4D}"/>
                                            </p:graphicEl>
                                          </p:spTgt>
                                        </p:tgtEl>
                                      </p:cBhvr>
                                    </p:animEffect>
                                    <p:anim calcmode="lin" valueType="num">
                                      <p:cBhvr>
                                        <p:cTn id="104" dur="1000" fill="hold"/>
                                        <p:tgtEl>
                                          <p:spTgt spid="4">
                                            <p:graphicEl>
                                              <a:dgm id="{AF7558AA-AA13-4894-ACB4-37CB372BAE4D}"/>
                                            </p:graphicEl>
                                          </p:spTgt>
                                        </p:tgtEl>
                                        <p:attrNameLst>
                                          <p:attrName>ppt_x</p:attrName>
                                        </p:attrNameLst>
                                      </p:cBhvr>
                                      <p:tavLst>
                                        <p:tav tm="0">
                                          <p:val>
                                            <p:strVal val="#ppt_x"/>
                                          </p:val>
                                        </p:tav>
                                        <p:tav tm="100000">
                                          <p:val>
                                            <p:strVal val="#ppt_x"/>
                                          </p:val>
                                        </p:tav>
                                      </p:tavLst>
                                    </p:anim>
                                    <p:anim calcmode="lin" valueType="num">
                                      <p:cBhvr>
                                        <p:cTn id="105" dur="1000" fill="hold"/>
                                        <p:tgtEl>
                                          <p:spTgt spid="4">
                                            <p:graphicEl>
                                              <a:dgm id="{AF7558AA-AA13-4894-ACB4-37CB372BAE4D}"/>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mtClean="0"/>
              <a:t>What makes a good agilist?</a:t>
            </a:r>
            <a:endParaRPr lang="en-US"/>
          </a:p>
        </p:txBody>
      </p:sp>
      <p:graphicFrame>
        <p:nvGraphicFramePr>
          <p:cNvPr id="4" name="Diagram 3"/>
          <p:cNvGraphicFramePr/>
          <p:nvPr>
            <p:extLst>
              <p:ext uri="{D42A27DB-BD31-4B8C-83A1-F6EECF244321}">
                <p14:modId xmlns:p14="http://schemas.microsoft.com/office/powerpoint/2010/main" val="3288957275"/>
              </p:ext>
            </p:extLst>
          </p:nvPr>
        </p:nvGraphicFramePr>
        <p:xfrm>
          <a:off x="419100" y="1219200"/>
          <a:ext cx="8305800" cy="553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85708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9D971051-1739-4077-ABA1-BA2B207D7ACF}"/>
                                            </p:graphicEl>
                                          </p:spTgt>
                                        </p:tgtEl>
                                        <p:attrNameLst>
                                          <p:attrName>style.visibility</p:attrName>
                                        </p:attrNameLst>
                                      </p:cBhvr>
                                      <p:to>
                                        <p:strVal val="visible"/>
                                      </p:to>
                                    </p:set>
                                    <p:animEffect transition="in" filter="fade">
                                      <p:cBhvr>
                                        <p:cTn id="7" dur="1000"/>
                                        <p:tgtEl>
                                          <p:spTgt spid="4">
                                            <p:graphicEl>
                                              <a:dgm id="{9D971051-1739-4077-ABA1-BA2B207D7ACF}"/>
                                            </p:graphicEl>
                                          </p:spTgt>
                                        </p:tgtEl>
                                      </p:cBhvr>
                                    </p:animEffect>
                                    <p:anim calcmode="lin" valueType="num">
                                      <p:cBhvr>
                                        <p:cTn id="8" dur="1000" fill="hold"/>
                                        <p:tgtEl>
                                          <p:spTgt spid="4">
                                            <p:graphicEl>
                                              <a:dgm id="{9D971051-1739-4077-ABA1-BA2B207D7ACF}"/>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9D971051-1739-4077-ABA1-BA2B207D7ACF}"/>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88C03BAF-583D-429F-9834-5AFFADF543E9}"/>
                                            </p:graphicEl>
                                          </p:spTgt>
                                        </p:tgtEl>
                                        <p:attrNameLst>
                                          <p:attrName>style.visibility</p:attrName>
                                        </p:attrNameLst>
                                      </p:cBhvr>
                                      <p:to>
                                        <p:strVal val="visible"/>
                                      </p:to>
                                    </p:set>
                                    <p:animEffect transition="in" filter="fade">
                                      <p:cBhvr>
                                        <p:cTn id="14" dur="1000"/>
                                        <p:tgtEl>
                                          <p:spTgt spid="4">
                                            <p:graphicEl>
                                              <a:dgm id="{88C03BAF-583D-429F-9834-5AFFADF543E9}"/>
                                            </p:graphicEl>
                                          </p:spTgt>
                                        </p:tgtEl>
                                      </p:cBhvr>
                                    </p:animEffect>
                                    <p:anim calcmode="lin" valueType="num">
                                      <p:cBhvr>
                                        <p:cTn id="15" dur="1000" fill="hold"/>
                                        <p:tgtEl>
                                          <p:spTgt spid="4">
                                            <p:graphicEl>
                                              <a:dgm id="{88C03BAF-583D-429F-9834-5AFFADF543E9}"/>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88C03BAF-583D-429F-9834-5AFFADF543E9}"/>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graphicEl>
                                              <a:dgm id="{B7670C2E-C649-41AE-BCFD-1A216F73BF80}"/>
                                            </p:graphicEl>
                                          </p:spTgt>
                                        </p:tgtEl>
                                        <p:attrNameLst>
                                          <p:attrName>style.visibility</p:attrName>
                                        </p:attrNameLst>
                                      </p:cBhvr>
                                      <p:to>
                                        <p:strVal val="visible"/>
                                      </p:to>
                                    </p:set>
                                    <p:animEffect transition="in" filter="fade">
                                      <p:cBhvr>
                                        <p:cTn id="21" dur="1000"/>
                                        <p:tgtEl>
                                          <p:spTgt spid="4">
                                            <p:graphicEl>
                                              <a:dgm id="{B7670C2E-C649-41AE-BCFD-1A216F73BF80}"/>
                                            </p:graphicEl>
                                          </p:spTgt>
                                        </p:tgtEl>
                                      </p:cBhvr>
                                    </p:animEffect>
                                    <p:anim calcmode="lin" valueType="num">
                                      <p:cBhvr>
                                        <p:cTn id="22" dur="1000" fill="hold"/>
                                        <p:tgtEl>
                                          <p:spTgt spid="4">
                                            <p:graphicEl>
                                              <a:dgm id="{B7670C2E-C649-41AE-BCFD-1A216F73BF80}"/>
                                            </p:graphicEl>
                                          </p:spTgt>
                                        </p:tgtEl>
                                        <p:attrNameLst>
                                          <p:attrName>ppt_x</p:attrName>
                                        </p:attrNameLst>
                                      </p:cBhvr>
                                      <p:tavLst>
                                        <p:tav tm="0">
                                          <p:val>
                                            <p:strVal val="#ppt_x"/>
                                          </p:val>
                                        </p:tav>
                                        <p:tav tm="100000">
                                          <p:val>
                                            <p:strVal val="#ppt_x"/>
                                          </p:val>
                                        </p:tav>
                                      </p:tavLst>
                                    </p:anim>
                                    <p:anim calcmode="lin" valueType="num">
                                      <p:cBhvr>
                                        <p:cTn id="23" dur="1000" fill="hold"/>
                                        <p:tgtEl>
                                          <p:spTgt spid="4">
                                            <p:graphicEl>
                                              <a:dgm id="{B7670C2E-C649-41AE-BCFD-1A216F73BF80}"/>
                                            </p:graphic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
                                            <p:graphicEl>
                                              <a:dgm id="{A0DDDA99-A5A7-410E-B2C2-96867143A95C}"/>
                                            </p:graphicEl>
                                          </p:spTgt>
                                        </p:tgtEl>
                                        <p:attrNameLst>
                                          <p:attrName>style.visibility</p:attrName>
                                        </p:attrNameLst>
                                      </p:cBhvr>
                                      <p:to>
                                        <p:strVal val="visible"/>
                                      </p:to>
                                    </p:set>
                                    <p:animEffect transition="in" filter="fade">
                                      <p:cBhvr>
                                        <p:cTn id="26" dur="1000"/>
                                        <p:tgtEl>
                                          <p:spTgt spid="4">
                                            <p:graphicEl>
                                              <a:dgm id="{A0DDDA99-A5A7-410E-B2C2-96867143A95C}"/>
                                            </p:graphicEl>
                                          </p:spTgt>
                                        </p:tgtEl>
                                      </p:cBhvr>
                                    </p:animEffect>
                                    <p:anim calcmode="lin" valueType="num">
                                      <p:cBhvr>
                                        <p:cTn id="27" dur="1000" fill="hold"/>
                                        <p:tgtEl>
                                          <p:spTgt spid="4">
                                            <p:graphicEl>
                                              <a:dgm id="{A0DDDA99-A5A7-410E-B2C2-96867143A95C}"/>
                                            </p:graphicEl>
                                          </p:spTgt>
                                        </p:tgtEl>
                                        <p:attrNameLst>
                                          <p:attrName>ppt_x</p:attrName>
                                        </p:attrNameLst>
                                      </p:cBhvr>
                                      <p:tavLst>
                                        <p:tav tm="0">
                                          <p:val>
                                            <p:strVal val="#ppt_x"/>
                                          </p:val>
                                        </p:tav>
                                        <p:tav tm="100000">
                                          <p:val>
                                            <p:strVal val="#ppt_x"/>
                                          </p:val>
                                        </p:tav>
                                      </p:tavLst>
                                    </p:anim>
                                    <p:anim calcmode="lin" valueType="num">
                                      <p:cBhvr>
                                        <p:cTn id="28" dur="1000" fill="hold"/>
                                        <p:tgtEl>
                                          <p:spTgt spid="4">
                                            <p:graphicEl>
                                              <a:dgm id="{A0DDDA99-A5A7-410E-B2C2-96867143A95C}"/>
                                            </p:graphic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graphicEl>
                                              <a:dgm id="{C76F4D91-55AD-40D5-B96A-760F43BD4340}"/>
                                            </p:graphicEl>
                                          </p:spTgt>
                                        </p:tgtEl>
                                        <p:attrNameLst>
                                          <p:attrName>style.visibility</p:attrName>
                                        </p:attrNameLst>
                                      </p:cBhvr>
                                      <p:to>
                                        <p:strVal val="visible"/>
                                      </p:to>
                                    </p:set>
                                    <p:animEffect transition="in" filter="fade">
                                      <p:cBhvr>
                                        <p:cTn id="33" dur="1000"/>
                                        <p:tgtEl>
                                          <p:spTgt spid="4">
                                            <p:graphicEl>
                                              <a:dgm id="{C76F4D91-55AD-40D5-B96A-760F43BD4340}"/>
                                            </p:graphicEl>
                                          </p:spTgt>
                                        </p:tgtEl>
                                      </p:cBhvr>
                                    </p:animEffect>
                                    <p:anim calcmode="lin" valueType="num">
                                      <p:cBhvr>
                                        <p:cTn id="34" dur="1000" fill="hold"/>
                                        <p:tgtEl>
                                          <p:spTgt spid="4">
                                            <p:graphicEl>
                                              <a:dgm id="{C76F4D91-55AD-40D5-B96A-760F43BD4340}"/>
                                            </p:graphicEl>
                                          </p:spTgt>
                                        </p:tgtEl>
                                        <p:attrNameLst>
                                          <p:attrName>ppt_x</p:attrName>
                                        </p:attrNameLst>
                                      </p:cBhvr>
                                      <p:tavLst>
                                        <p:tav tm="0">
                                          <p:val>
                                            <p:strVal val="#ppt_x"/>
                                          </p:val>
                                        </p:tav>
                                        <p:tav tm="100000">
                                          <p:val>
                                            <p:strVal val="#ppt_x"/>
                                          </p:val>
                                        </p:tav>
                                      </p:tavLst>
                                    </p:anim>
                                    <p:anim calcmode="lin" valueType="num">
                                      <p:cBhvr>
                                        <p:cTn id="35" dur="1000" fill="hold"/>
                                        <p:tgtEl>
                                          <p:spTgt spid="4">
                                            <p:graphicEl>
                                              <a:dgm id="{C76F4D91-55AD-40D5-B96A-760F43BD4340}"/>
                                            </p:graphic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4">
                                            <p:graphicEl>
                                              <a:dgm id="{7FBC5CE8-BD9C-472F-BD57-75893C5C746F}"/>
                                            </p:graphicEl>
                                          </p:spTgt>
                                        </p:tgtEl>
                                        <p:attrNameLst>
                                          <p:attrName>style.visibility</p:attrName>
                                        </p:attrNameLst>
                                      </p:cBhvr>
                                      <p:to>
                                        <p:strVal val="visible"/>
                                      </p:to>
                                    </p:set>
                                    <p:animEffect transition="in" filter="fade">
                                      <p:cBhvr>
                                        <p:cTn id="38" dur="1000"/>
                                        <p:tgtEl>
                                          <p:spTgt spid="4">
                                            <p:graphicEl>
                                              <a:dgm id="{7FBC5CE8-BD9C-472F-BD57-75893C5C746F}"/>
                                            </p:graphicEl>
                                          </p:spTgt>
                                        </p:tgtEl>
                                      </p:cBhvr>
                                    </p:animEffect>
                                    <p:anim calcmode="lin" valueType="num">
                                      <p:cBhvr>
                                        <p:cTn id="39" dur="1000" fill="hold"/>
                                        <p:tgtEl>
                                          <p:spTgt spid="4">
                                            <p:graphicEl>
                                              <a:dgm id="{7FBC5CE8-BD9C-472F-BD57-75893C5C746F}"/>
                                            </p:graphicEl>
                                          </p:spTgt>
                                        </p:tgtEl>
                                        <p:attrNameLst>
                                          <p:attrName>ppt_x</p:attrName>
                                        </p:attrNameLst>
                                      </p:cBhvr>
                                      <p:tavLst>
                                        <p:tav tm="0">
                                          <p:val>
                                            <p:strVal val="#ppt_x"/>
                                          </p:val>
                                        </p:tav>
                                        <p:tav tm="100000">
                                          <p:val>
                                            <p:strVal val="#ppt_x"/>
                                          </p:val>
                                        </p:tav>
                                      </p:tavLst>
                                    </p:anim>
                                    <p:anim calcmode="lin" valueType="num">
                                      <p:cBhvr>
                                        <p:cTn id="40" dur="1000" fill="hold"/>
                                        <p:tgtEl>
                                          <p:spTgt spid="4">
                                            <p:graphicEl>
                                              <a:dgm id="{7FBC5CE8-BD9C-472F-BD57-75893C5C746F}"/>
                                            </p:graphic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4">
                                            <p:graphicEl>
                                              <a:dgm id="{73E426F3-68D6-4404-B5A4-F2EE0600AD9F}"/>
                                            </p:graphicEl>
                                          </p:spTgt>
                                        </p:tgtEl>
                                        <p:attrNameLst>
                                          <p:attrName>style.visibility</p:attrName>
                                        </p:attrNameLst>
                                      </p:cBhvr>
                                      <p:to>
                                        <p:strVal val="visible"/>
                                      </p:to>
                                    </p:set>
                                    <p:animEffect transition="in" filter="fade">
                                      <p:cBhvr>
                                        <p:cTn id="45" dur="1000"/>
                                        <p:tgtEl>
                                          <p:spTgt spid="4">
                                            <p:graphicEl>
                                              <a:dgm id="{73E426F3-68D6-4404-B5A4-F2EE0600AD9F}"/>
                                            </p:graphicEl>
                                          </p:spTgt>
                                        </p:tgtEl>
                                      </p:cBhvr>
                                    </p:animEffect>
                                    <p:anim calcmode="lin" valueType="num">
                                      <p:cBhvr>
                                        <p:cTn id="46" dur="1000" fill="hold"/>
                                        <p:tgtEl>
                                          <p:spTgt spid="4">
                                            <p:graphicEl>
                                              <a:dgm id="{73E426F3-68D6-4404-B5A4-F2EE0600AD9F}"/>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73E426F3-68D6-4404-B5A4-F2EE0600AD9F}"/>
                                            </p:graphic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4">
                                            <p:graphicEl>
                                              <a:dgm id="{7ABCB8E6-7A85-4F0A-BDF1-1A0455F997DB}"/>
                                            </p:graphicEl>
                                          </p:spTgt>
                                        </p:tgtEl>
                                        <p:attrNameLst>
                                          <p:attrName>style.visibility</p:attrName>
                                        </p:attrNameLst>
                                      </p:cBhvr>
                                      <p:to>
                                        <p:strVal val="visible"/>
                                      </p:to>
                                    </p:set>
                                    <p:animEffect transition="in" filter="fade">
                                      <p:cBhvr>
                                        <p:cTn id="50" dur="1000"/>
                                        <p:tgtEl>
                                          <p:spTgt spid="4">
                                            <p:graphicEl>
                                              <a:dgm id="{7ABCB8E6-7A85-4F0A-BDF1-1A0455F997DB}"/>
                                            </p:graphicEl>
                                          </p:spTgt>
                                        </p:tgtEl>
                                      </p:cBhvr>
                                    </p:animEffect>
                                    <p:anim calcmode="lin" valueType="num">
                                      <p:cBhvr>
                                        <p:cTn id="51" dur="1000" fill="hold"/>
                                        <p:tgtEl>
                                          <p:spTgt spid="4">
                                            <p:graphicEl>
                                              <a:dgm id="{7ABCB8E6-7A85-4F0A-BDF1-1A0455F997DB}"/>
                                            </p:graphicEl>
                                          </p:spTgt>
                                        </p:tgtEl>
                                        <p:attrNameLst>
                                          <p:attrName>ppt_x</p:attrName>
                                        </p:attrNameLst>
                                      </p:cBhvr>
                                      <p:tavLst>
                                        <p:tav tm="0">
                                          <p:val>
                                            <p:strVal val="#ppt_x"/>
                                          </p:val>
                                        </p:tav>
                                        <p:tav tm="100000">
                                          <p:val>
                                            <p:strVal val="#ppt_x"/>
                                          </p:val>
                                        </p:tav>
                                      </p:tavLst>
                                    </p:anim>
                                    <p:anim calcmode="lin" valueType="num">
                                      <p:cBhvr>
                                        <p:cTn id="52" dur="1000" fill="hold"/>
                                        <p:tgtEl>
                                          <p:spTgt spid="4">
                                            <p:graphicEl>
                                              <a:dgm id="{7ABCB8E6-7A85-4F0A-BDF1-1A0455F997DB}"/>
                                            </p:graphic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4">
                                            <p:graphicEl>
                                              <a:dgm id="{E6EEA4AF-325E-476F-9310-320E59E7842F}"/>
                                            </p:graphicEl>
                                          </p:spTgt>
                                        </p:tgtEl>
                                        <p:attrNameLst>
                                          <p:attrName>style.visibility</p:attrName>
                                        </p:attrNameLst>
                                      </p:cBhvr>
                                      <p:to>
                                        <p:strVal val="visible"/>
                                      </p:to>
                                    </p:set>
                                    <p:animEffect transition="in" filter="fade">
                                      <p:cBhvr>
                                        <p:cTn id="57" dur="1000"/>
                                        <p:tgtEl>
                                          <p:spTgt spid="4">
                                            <p:graphicEl>
                                              <a:dgm id="{E6EEA4AF-325E-476F-9310-320E59E7842F}"/>
                                            </p:graphicEl>
                                          </p:spTgt>
                                        </p:tgtEl>
                                      </p:cBhvr>
                                    </p:animEffect>
                                    <p:anim calcmode="lin" valueType="num">
                                      <p:cBhvr>
                                        <p:cTn id="58" dur="1000" fill="hold"/>
                                        <p:tgtEl>
                                          <p:spTgt spid="4">
                                            <p:graphicEl>
                                              <a:dgm id="{E6EEA4AF-325E-476F-9310-320E59E7842F}"/>
                                            </p:graphicEl>
                                          </p:spTgt>
                                        </p:tgtEl>
                                        <p:attrNameLst>
                                          <p:attrName>ppt_x</p:attrName>
                                        </p:attrNameLst>
                                      </p:cBhvr>
                                      <p:tavLst>
                                        <p:tav tm="0">
                                          <p:val>
                                            <p:strVal val="#ppt_x"/>
                                          </p:val>
                                        </p:tav>
                                        <p:tav tm="100000">
                                          <p:val>
                                            <p:strVal val="#ppt_x"/>
                                          </p:val>
                                        </p:tav>
                                      </p:tavLst>
                                    </p:anim>
                                    <p:anim calcmode="lin" valueType="num">
                                      <p:cBhvr>
                                        <p:cTn id="59" dur="1000" fill="hold"/>
                                        <p:tgtEl>
                                          <p:spTgt spid="4">
                                            <p:graphicEl>
                                              <a:dgm id="{E6EEA4AF-325E-476F-9310-320E59E7842F}"/>
                                            </p:graphic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
                                            <p:graphicEl>
                                              <a:dgm id="{02ED365B-0710-415A-A41A-4CF3B5F36AA9}"/>
                                            </p:graphicEl>
                                          </p:spTgt>
                                        </p:tgtEl>
                                        <p:attrNameLst>
                                          <p:attrName>style.visibility</p:attrName>
                                        </p:attrNameLst>
                                      </p:cBhvr>
                                      <p:to>
                                        <p:strVal val="visible"/>
                                      </p:to>
                                    </p:set>
                                    <p:animEffect transition="in" filter="fade">
                                      <p:cBhvr>
                                        <p:cTn id="62" dur="1000"/>
                                        <p:tgtEl>
                                          <p:spTgt spid="4">
                                            <p:graphicEl>
                                              <a:dgm id="{02ED365B-0710-415A-A41A-4CF3B5F36AA9}"/>
                                            </p:graphicEl>
                                          </p:spTgt>
                                        </p:tgtEl>
                                      </p:cBhvr>
                                    </p:animEffect>
                                    <p:anim calcmode="lin" valueType="num">
                                      <p:cBhvr>
                                        <p:cTn id="63" dur="1000" fill="hold"/>
                                        <p:tgtEl>
                                          <p:spTgt spid="4">
                                            <p:graphicEl>
                                              <a:dgm id="{02ED365B-0710-415A-A41A-4CF3B5F36AA9}"/>
                                            </p:graphicEl>
                                          </p:spTgt>
                                        </p:tgtEl>
                                        <p:attrNameLst>
                                          <p:attrName>ppt_x</p:attrName>
                                        </p:attrNameLst>
                                      </p:cBhvr>
                                      <p:tavLst>
                                        <p:tav tm="0">
                                          <p:val>
                                            <p:strVal val="#ppt_x"/>
                                          </p:val>
                                        </p:tav>
                                        <p:tav tm="100000">
                                          <p:val>
                                            <p:strVal val="#ppt_x"/>
                                          </p:val>
                                        </p:tav>
                                      </p:tavLst>
                                    </p:anim>
                                    <p:anim calcmode="lin" valueType="num">
                                      <p:cBhvr>
                                        <p:cTn id="64" dur="1000" fill="hold"/>
                                        <p:tgtEl>
                                          <p:spTgt spid="4">
                                            <p:graphicEl>
                                              <a:dgm id="{02ED365B-0710-415A-A41A-4CF3B5F36AA9}"/>
                                            </p:graphic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4">
                                            <p:graphicEl>
                                              <a:dgm id="{C86424C8-7D2F-4F60-A976-BFECB1446455}"/>
                                            </p:graphicEl>
                                          </p:spTgt>
                                        </p:tgtEl>
                                        <p:attrNameLst>
                                          <p:attrName>style.visibility</p:attrName>
                                        </p:attrNameLst>
                                      </p:cBhvr>
                                      <p:to>
                                        <p:strVal val="visible"/>
                                      </p:to>
                                    </p:set>
                                    <p:animEffect transition="in" filter="fade">
                                      <p:cBhvr>
                                        <p:cTn id="69" dur="1000"/>
                                        <p:tgtEl>
                                          <p:spTgt spid="4">
                                            <p:graphicEl>
                                              <a:dgm id="{C86424C8-7D2F-4F60-A976-BFECB1446455}"/>
                                            </p:graphicEl>
                                          </p:spTgt>
                                        </p:tgtEl>
                                      </p:cBhvr>
                                    </p:animEffect>
                                    <p:anim calcmode="lin" valueType="num">
                                      <p:cBhvr>
                                        <p:cTn id="70" dur="1000" fill="hold"/>
                                        <p:tgtEl>
                                          <p:spTgt spid="4">
                                            <p:graphicEl>
                                              <a:dgm id="{C86424C8-7D2F-4F60-A976-BFECB1446455}"/>
                                            </p:graphicEl>
                                          </p:spTgt>
                                        </p:tgtEl>
                                        <p:attrNameLst>
                                          <p:attrName>ppt_x</p:attrName>
                                        </p:attrNameLst>
                                      </p:cBhvr>
                                      <p:tavLst>
                                        <p:tav tm="0">
                                          <p:val>
                                            <p:strVal val="#ppt_x"/>
                                          </p:val>
                                        </p:tav>
                                        <p:tav tm="100000">
                                          <p:val>
                                            <p:strVal val="#ppt_x"/>
                                          </p:val>
                                        </p:tav>
                                      </p:tavLst>
                                    </p:anim>
                                    <p:anim calcmode="lin" valueType="num">
                                      <p:cBhvr>
                                        <p:cTn id="71" dur="1000" fill="hold"/>
                                        <p:tgtEl>
                                          <p:spTgt spid="4">
                                            <p:graphicEl>
                                              <a:dgm id="{C86424C8-7D2F-4F60-A976-BFECB1446455}"/>
                                            </p:graphic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
                                            <p:graphicEl>
                                              <a:dgm id="{CADAF15B-D368-4E74-B8BC-39E2DF47389D}"/>
                                            </p:graphicEl>
                                          </p:spTgt>
                                        </p:tgtEl>
                                        <p:attrNameLst>
                                          <p:attrName>style.visibility</p:attrName>
                                        </p:attrNameLst>
                                      </p:cBhvr>
                                      <p:to>
                                        <p:strVal val="visible"/>
                                      </p:to>
                                    </p:set>
                                    <p:animEffect transition="in" filter="fade">
                                      <p:cBhvr>
                                        <p:cTn id="74" dur="1000"/>
                                        <p:tgtEl>
                                          <p:spTgt spid="4">
                                            <p:graphicEl>
                                              <a:dgm id="{CADAF15B-D368-4E74-B8BC-39E2DF47389D}"/>
                                            </p:graphicEl>
                                          </p:spTgt>
                                        </p:tgtEl>
                                      </p:cBhvr>
                                    </p:animEffect>
                                    <p:anim calcmode="lin" valueType="num">
                                      <p:cBhvr>
                                        <p:cTn id="75" dur="1000" fill="hold"/>
                                        <p:tgtEl>
                                          <p:spTgt spid="4">
                                            <p:graphicEl>
                                              <a:dgm id="{CADAF15B-D368-4E74-B8BC-39E2DF47389D}"/>
                                            </p:graphicEl>
                                          </p:spTgt>
                                        </p:tgtEl>
                                        <p:attrNameLst>
                                          <p:attrName>ppt_x</p:attrName>
                                        </p:attrNameLst>
                                      </p:cBhvr>
                                      <p:tavLst>
                                        <p:tav tm="0">
                                          <p:val>
                                            <p:strVal val="#ppt_x"/>
                                          </p:val>
                                        </p:tav>
                                        <p:tav tm="100000">
                                          <p:val>
                                            <p:strVal val="#ppt_x"/>
                                          </p:val>
                                        </p:tav>
                                      </p:tavLst>
                                    </p:anim>
                                    <p:anim calcmode="lin" valueType="num">
                                      <p:cBhvr>
                                        <p:cTn id="76" dur="1000" fill="hold"/>
                                        <p:tgtEl>
                                          <p:spTgt spid="4">
                                            <p:graphicEl>
                                              <a:dgm id="{CADAF15B-D368-4E74-B8BC-39E2DF47389D}"/>
                                            </p:graphic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4">
                                            <p:graphicEl>
                                              <a:dgm id="{E71C1BE5-83F7-4F09-A96A-E4D343CB1A54}"/>
                                            </p:graphicEl>
                                          </p:spTgt>
                                        </p:tgtEl>
                                        <p:attrNameLst>
                                          <p:attrName>style.visibility</p:attrName>
                                        </p:attrNameLst>
                                      </p:cBhvr>
                                      <p:to>
                                        <p:strVal val="visible"/>
                                      </p:to>
                                    </p:set>
                                    <p:animEffect transition="in" filter="fade">
                                      <p:cBhvr>
                                        <p:cTn id="81" dur="1000"/>
                                        <p:tgtEl>
                                          <p:spTgt spid="4">
                                            <p:graphicEl>
                                              <a:dgm id="{E71C1BE5-83F7-4F09-A96A-E4D343CB1A54}"/>
                                            </p:graphicEl>
                                          </p:spTgt>
                                        </p:tgtEl>
                                      </p:cBhvr>
                                    </p:animEffect>
                                    <p:anim calcmode="lin" valueType="num">
                                      <p:cBhvr>
                                        <p:cTn id="82" dur="1000" fill="hold"/>
                                        <p:tgtEl>
                                          <p:spTgt spid="4">
                                            <p:graphicEl>
                                              <a:dgm id="{E71C1BE5-83F7-4F09-A96A-E4D343CB1A54}"/>
                                            </p:graphicEl>
                                          </p:spTgt>
                                        </p:tgtEl>
                                        <p:attrNameLst>
                                          <p:attrName>ppt_x</p:attrName>
                                        </p:attrNameLst>
                                      </p:cBhvr>
                                      <p:tavLst>
                                        <p:tav tm="0">
                                          <p:val>
                                            <p:strVal val="#ppt_x"/>
                                          </p:val>
                                        </p:tav>
                                        <p:tav tm="100000">
                                          <p:val>
                                            <p:strVal val="#ppt_x"/>
                                          </p:val>
                                        </p:tav>
                                      </p:tavLst>
                                    </p:anim>
                                    <p:anim calcmode="lin" valueType="num">
                                      <p:cBhvr>
                                        <p:cTn id="83" dur="1000" fill="hold"/>
                                        <p:tgtEl>
                                          <p:spTgt spid="4">
                                            <p:graphicEl>
                                              <a:dgm id="{E71C1BE5-83F7-4F09-A96A-E4D343CB1A54}"/>
                                            </p:graphicEl>
                                          </p:spTgt>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4">
                                            <p:graphicEl>
                                              <a:dgm id="{B386174E-27E6-4500-9BE7-4A2796A0CE7D}"/>
                                            </p:graphicEl>
                                          </p:spTgt>
                                        </p:tgtEl>
                                        <p:attrNameLst>
                                          <p:attrName>style.visibility</p:attrName>
                                        </p:attrNameLst>
                                      </p:cBhvr>
                                      <p:to>
                                        <p:strVal val="visible"/>
                                      </p:to>
                                    </p:set>
                                    <p:animEffect transition="in" filter="fade">
                                      <p:cBhvr>
                                        <p:cTn id="86" dur="1000"/>
                                        <p:tgtEl>
                                          <p:spTgt spid="4">
                                            <p:graphicEl>
                                              <a:dgm id="{B386174E-27E6-4500-9BE7-4A2796A0CE7D}"/>
                                            </p:graphicEl>
                                          </p:spTgt>
                                        </p:tgtEl>
                                      </p:cBhvr>
                                    </p:animEffect>
                                    <p:anim calcmode="lin" valueType="num">
                                      <p:cBhvr>
                                        <p:cTn id="87" dur="1000" fill="hold"/>
                                        <p:tgtEl>
                                          <p:spTgt spid="4">
                                            <p:graphicEl>
                                              <a:dgm id="{B386174E-27E6-4500-9BE7-4A2796A0CE7D}"/>
                                            </p:graphicEl>
                                          </p:spTgt>
                                        </p:tgtEl>
                                        <p:attrNameLst>
                                          <p:attrName>ppt_x</p:attrName>
                                        </p:attrNameLst>
                                      </p:cBhvr>
                                      <p:tavLst>
                                        <p:tav tm="0">
                                          <p:val>
                                            <p:strVal val="#ppt_x"/>
                                          </p:val>
                                        </p:tav>
                                        <p:tav tm="100000">
                                          <p:val>
                                            <p:strVal val="#ppt_x"/>
                                          </p:val>
                                        </p:tav>
                                      </p:tavLst>
                                    </p:anim>
                                    <p:anim calcmode="lin" valueType="num">
                                      <p:cBhvr>
                                        <p:cTn id="88" dur="1000" fill="hold"/>
                                        <p:tgtEl>
                                          <p:spTgt spid="4">
                                            <p:graphicEl>
                                              <a:dgm id="{B386174E-27E6-4500-9BE7-4A2796A0CE7D}"/>
                                            </p:graphicEl>
                                          </p:spTgt>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4">
                                            <p:graphicEl>
                                              <a:dgm id="{95ADCACE-E693-41E7-9A9B-A077DC72C01E}"/>
                                            </p:graphicEl>
                                          </p:spTgt>
                                        </p:tgtEl>
                                        <p:attrNameLst>
                                          <p:attrName>style.visibility</p:attrName>
                                        </p:attrNameLst>
                                      </p:cBhvr>
                                      <p:to>
                                        <p:strVal val="visible"/>
                                      </p:to>
                                    </p:set>
                                    <p:animEffect transition="in" filter="fade">
                                      <p:cBhvr>
                                        <p:cTn id="93" dur="1000"/>
                                        <p:tgtEl>
                                          <p:spTgt spid="4">
                                            <p:graphicEl>
                                              <a:dgm id="{95ADCACE-E693-41E7-9A9B-A077DC72C01E}"/>
                                            </p:graphicEl>
                                          </p:spTgt>
                                        </p:tgtEl>
                                      </p:cBhvr>
                                    </p:animEffect>
                                    <p:anim calcmode="lin" valueType="num">
                                      <p:cBhvr>
                                        <p:cTn id="94" dur="1000" fill="hold"/>
                                        <p:tgtEl>
                                          <p:spTgt spid="4">
                                            <p:graphicEl>
                                              <a:dgm id="{95ADCACE-E693-41E7-9A9B-A077DC72C01E}"/>
                                            </p:graphicEl>
                                          </p:spTgt>
                                        </p:tgtEl>
                                        <p:attrNameLst>
                                          <p:attrName>ppt_x</p:attrName>
                                        </p:attrNameLst>
                                      </p:cBhvr>
                                      <p:tavLst>
                                        <p:tav tm="0">
                                          <p:val>
                                            <p:strVal val="#ppt_x"/>
                                          </p:val>
                                        </p:tav>
                                        <p:tav tm="100000">
                                          <p:val>
                                            <p:strVal val="#ppt_x"/>
                                          </p:val>
                                        </p:tav>
                                      </p:tavLst>
                                    </p:anim>
                                    <p:anim calcmode="lin" valueType="num">
                                      <p:cBhvr>
                                        <p:cTn id="95" dur="1000" fill="hold"/>
                                        <p:tgtEl>
                                          <p:spTgt spid="4">
                                            <p:graphicEl>
                                              <a:dgm id="{95ADCACE-E693-41E7-9A9B-A077DC72C01E}"/>
                                            </p:graphicEl>
                                          </p:spTgt>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4">
                                            <p:graphicEl>
                                              <a:dgm id="{FE38CE92-2BDC-425C-A447-93BE26BBBBE0}"/>
                                            </p:graphicEl>
                                          </p:spTgt>
                                        </p:tgtEl>
                                        <p:attrNameLst>
                                          <p:attrName>style.visibility</p:attrName>
                                        </p:attrNameLst>
                                      </p:cBhvr>
                                      <p:to>
                                        <p:strVal val="visible"/>
                                      </p:to>
                                    </p:set>
                                    <p:animEffect transition="in" filter="fade">
                                      <p:cBhvr>
                                        <p:cTn id="98" dur="1000"/>
                                        <p:tgtEl>
                                          <p:spTgt spid="4">
                                            <p:graphicEl>
                                              <a:dgm id="{FE38CE92-2BDC-425C-A447-93BE26BBBBE0}"/>
                                            </p:graphicEl>
                                          </p:spTgt>
                                        </p:tgtEl>
                                      </p:cBhvr>
                                    </p:animEffect>
                                    <p:anim calcmode="lin" valueType="num">
                                      <p:cBhvr>
                                        <p:cTn id="99" dur="1000" fill="hold"/>
                                        <p:tgtEl>
                                          <p:spTgt spid="4">
                                            <p:graphicEl>
                                              <a:dgm id="{FE38CE92-2BDC-425C-A447-93BE26BBBBE0}"/>
                                            </p:graphicEl>
                                          </p:spTgt>
                                        </p:tgtEl>
                                        <p:attrNameLst>
                                          <p:attrName>ppt_x</p:attrName>
                                        </p:attrNameLst>
                                      </p:cBhvr>
                                      <p:tavLst>
                                        <p:tav tm="0">
                                          <p:val>
                                            <p:strVal val="#ppt_x"/>
                                          </p:val>
                                        </p:tav>
                                        <p:tav tm="100000">
                                          <p:val>
                                            <p:strVal val="#ppt_x"/>
                                          </p:val>
                                        </p:tav>
                                      </p:tavLst>
                                    </p:anim>
                                    <p:anim calcmode="lin" valueType="num">
                                      <p:cBhvr>
                                        <p:cTn id="100" dur="1000" fill="hold"/>
                                        <p:tgtEl>
                                          <p:spTgt spid="4">
                                            <p:graphicEl>
                                              <a:dgm id="{FE38CE92-2BDC-425C-A447-93BE26BBBBE0}"/>
                                            </p:graphic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4">
                                            <p:graphicEl>
                                              <a:dgm id="{8C0A676D-506B-4700-8B1A-B39E2F4457CD}"/>
                                            </p:graphicEl>
                                          </p:spTgt>
                                        </p:tgtEl>
                                        <p:attrNameLst>
                                          <p:attrName>style.visibility</p:attrName>
                                        </p:attrNameLst>
                                      </p:cBhvr>
                                      <p:to>
                                        <p:strVal val="visible"/>
                                      </p:to>
                                    </p:set>
                                    <p:animEffect transition="in" filter="fade">
                                      <p:cBhvr>
                                        <p:cTn id="105" dur="1000"/>
                                        <p:tgtEl>
                                          <p:spTgt spid="4">
                                            <p:graphicEl>
                                              <a:dgm id="{8C0A676D-506B-4700-8B1A-B39E2F4457CD}"/>
                                            </p:graphicEl>
                                          </p:spTgt>
                                        </p:tgtEl>
                                      </p:cBhvr>
                                    </p:animEffect>
                                    <p:anim calcmode="lin" valueType="num">
                                      <p:cBhvr>
                                        <p:cTn id="106" dur="1000" fill="hold"/>
                                        <p:tgtEl>
                                          <p:spTgt spid="4">
                                            <p:graphicEl>
                                              <a:dgm id="{8C0A676D-506B-4700-8B1A-B39E2F4457CD}"/>
                                            </p:graphicEl>
                                          </p:spTgt>
                                        </p:tgtEl>
                                        <p:attrNameLst>
                                          <p:attrName>ppt_x</p:attrName>
                                        </p:attrNameLst>
                                      </p:cBhvr>
                                      <p:tavLst>
                                        <p:tav tm="0">
                                          <p:val>
                                            <p:strVal val="#ppt_x"/>
                                          </p:val>
                                        </p:tav>
                                        <p:tav tm="100000">
                                          <p:val>
                                            <p:strVal val="#ppt_x"/>
                                          </p:val>
                                        </p:tav>
                                      </p:tavLst>
                                    </p:anim>
                                    <p:anim calcmode="lin" valueType="num">
                                      <p:cBhvr>
                                        <p:cTn id="107" dur="1000" fill="hold"/>
                                        <p:tgtEl>
                                          <p:spTgt spid="4">
                                            <p:graphicEl>
                                              <a:dgm id="{8C0A676D-506B-4700-8B1A-B39E2F4457CD}"/>
                                            </p:graphicEl>
                                          </p:spTgt>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4">
                                            <p:graphicEl>
                                              <a:dgm id="{26A02CB9-0EDB-437E-A390-85A947820AF5}"/>
                                            </p:graphicEl>
                                          </p:spTgt>
                                        </p:tgtEl>
                                        <p:attrNameLst>
                                          <p:attrName>style.visibility</p:attrName>
                                        </p:attrNameLst>
                                      </p:cBhvr>
                                      <p:to>
                                        <p:strVal val="visible"/>
                                      </p:to>
                                    </p:set>
                                    <p:animEffect transition="in" filter="fade">
                                      <p:cBhvr>
                                        <p:cTn id="110" dur="1000"/>
                                        <p:tgtEl>
                                          <p:spTgt spid="4">
                                            <p:graphicEl>
                                              <a:dgm id="{26A02CB9-0EDB-437E-A390-85A947820AF5}"/>
                                            </p:graphicEl>
                                          </p:spTgt>
                                        </p:tgtEl>
                                      </p:cBhvr>
                                    </p:animEffect>
                                    <p:anim calcmode="lin" valueType="num">
                                      <p:cBhvr>
                                        <p:cTn id="111" dur="1000" fill="hold"/>
                                        <p:tgtEl>
                                          <p:spTgt spid="4">
                                            <p:graphicEl>
                                              <a:dgm id="{26A02CB9-0EDB-437E-A390-85A947820AF5}"/>
                                            </p:graphicEl>
                                          </p:spTgt>
                                        </p:tgtEl>
                                        <p:attrNameLst>
                                          <p:attrName>ppt_x</p:attrName>
                                        </p:attrNameLst>
                                      </p:cBhvr>
                                      <p:tavLst>
                                        <p:tav tm="0">
                                          <p:val>
                                            <p:strVal val="#ppt_x"/>
                                          </p:val>
                                        </p:tav>
                                        <p:tav tm="100000">
                                          <p:val>
                                            <p:strVal val="#ppt_x"/>
                                          </p:val>
                                        </p:tav>
                                      </p:tavLst>
                                    </p:anim>
                                    <p:anim calcmode="lin" valueType="num">
                                      <p:cBhvr>
                                        <p:cTn id="112" dur="1000" fill="hold"/>
                                        <p:tgtEl>
                                          <p:spTgt spid="4">
                                            <p:graphicEl>
                                              <a:dgm id="{26A02CB9-0EDB-437E-A390-85A947820AF5}"/>
                                            </p:graphicEl>
                                          </p:spTgt>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4">
                                            <p:graphicEl>
                                              <a:dgm id="{AF7558AA-AA13-4894-ACB4-37CB372BAE4D}"/>
                                            </p:graphicEl>
                                          </p:spTgt>
                                        </p:tgtEl>
                                        <p:attrNameLst>
                                          <p:attrName>style.visibility</p:attrName>
                                        </p:attrNameLst>
                                      </p:cBhvr>
                                      <p:to>
                                        <p:strVal val="visible"/>
                                      </p:to>
                                    </p:set>
                                    <p:animEffect transition="in" filter="fade">
                                      <p:cBhvr>
                                        <p:cTn id="115" dur="1000"/>
                                        <p:tgtEl>
                                          <p:spTgt spid="4">
                                            <p:graphicEl>
                                              <a:dgm id="{AF7558AA-AA13-4894-ACB4-37CB372BAE4D}"/>
                                            </p:graphicEl>
                                          </p:spTgt>
                                        </p:tgtEl>
                                      </p:cBhvr>
                                    </p:animEffect>
                                    <p:anim calcmode="lin" valueType="num">
                                      <p:cBhvr>
                                        <p:cTn id="116" dur="1000" fill="hold"/>
                                        <p:tgtEl>
                                          <p:spTgt spid="4">
                                            <p:graphicEl>
                                              <a:dgm id="{AF7558AA-AA13-4894-ACB4-37CB372BAE4D}"/>
                                            </p:graphicEl>
                                          </p:spTgt>
                                        </p:tgtEl>
                                        <p:attrNameLst>
                                          <p:attrName>ppt_x</p:attrName>
                                        </p:attrNameLst>
                                      </p:cBhvr>
                                      <p:tavLst>
                                        <p:tav tm="0">
                                          <p:val>
                                            <p:strVal val="#ppt_x"/>
                                          </p:val>
                                        </p:tav>
                                        <p:tav tm="100000">
                                          <p:val>
                                            <p:strVal val="#ppt_x"/>
                                          </p:val>
                                        </p:tav>
                                      </p:tavLst>
                                    </p:anim>
                                    <p:anim calcmode="lin" valueType="num">
                                      <p:cBhvr>
                                        <p:cTn id="117" dur="1000" fill="hold"/>
                                        <p:tgtEl>
                                          <p:spTgt spid="4">
                                            <p:graphicEl>
                                              <a:dgm id="{AF7558AA-AA13-4894-ACB4-37CB372BAE4D}"/>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Agile development</a:t>
            </a:r>
            <a:endParaRPr lang="en-US"/>
          </a:p>
        </p:txBody>
      </p:sp>
      <p:pic>
        <p:nvPicPr>
          <p:cNvPr id="3" name="Picture 2" descr="http://ciosp3.us/wp-content/uploads/2012/03/ATSC_AgileDevMethodology_V3.png"/>
          <p:cNvPicPr>
            <a:picLocks noChangeAspect="1" noChangeArrowheads="1"/>
          </p:cNvPicPr>
          <p:nvPr/>
        </p:nvPicPr>
        <p:blipFill rotWithShape="1">
          <a:blip r:embed="rId2">
            <a:extLst>
              <a:ext uri="{28A0092B-C50C-407E-A947-70E740481C1C}">
                <a14:useLocalDpi xmlns:a14="http://schemas.microsoft.com/office/drawing/2010/main" val="0"/>
              </a:ext>
            </a:extLst>
          </a:blip>
          <a:srcRect l="6555" t="9751" r="4204" b="7043"/>
          <a:stretch/>
        </p:blipFill>
        <p:spPr bwMode="auto">
          <a:xfrm>
            <a:off x="1889818" y="1371600"/>
            <a:ext cx="5373888" cy="5181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7531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Agile project management</a:t>
            </a:r>
            <a:endParaRPr lang="en-US"/>
          </a:p>
        </p:txBody>
      </p:sp>
      <p:pic>
        <p:nvPicPr>
          <p:cNvPr id="9218" name="Picture 2" descr="http://www.samprasoft.com/sites/all/themes/theme551/images/Agile_Project_Management_by_Planbo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388" y="1445618"/>
            <a:ext cx="8337612" cy="51075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2837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Agile results</a:t>
            </a:r>
            <a:endParaRPr lang="en-US"/>
          </a:p>
        </p:txBody>
      </p:sp>
      <p:pic>
        <p:nvPicPr>
          <p:cNvPr id="4098" name="Picture 2" descr="http://gettingresults.com/w/images/7/71/Poster_-_From_Principles_to_Practice.png"/>
          <p:cNvPicPr>
            <a:picLocks noChangeAspect="1" noChangeArrowheads="1"/>
          </p:cNvPicPr>
          <p:nvPr/>
        </p:nvPicPr>
        <p:blipFill rotWithShape="1">
          <a:blip r:embed="rId2">
            <a:extLst>
              <a:ext uri="{28A0092B-C50C-407E-A947-70E740481C1C}">
                <a14:useLocalDpi xmlns:a14="http://schemas.microsoft.com/office/drawing/2010/main" val="0"/>
              </a:ext>
            </a:extLst>
          </a:blip>
          <a:srcRect l="2237" t="12886" r="1070"/>
          <a:stretch/>
        </p:blipFill>
        <p:spPr bwMode="auto">
          <a:xfrm>
            <a:off x="838200" y="1447800"/>
            <a:ext cx="7575074" cy="51339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5447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Agile results</a:t>
            </a:r>
          </a:p>
        </p:txBody>
      </p:sp>
      <p:pic>
        <p:nvPicPr>
          <p:cNvPr id="1026" name="Picture 2" descr="http://gettingresults.com/w/images/f/fe/AgileResultsAtAGlance.png"/>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2657475" y="1295400"/>
            <a:ext cx="4276726" cy="54303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9345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Recipe to improve capacity</a:t>
            </a:r>
            <a:endParaRPr lang="en-US"/>
          </a:p>
        </p:txBody>
      </p:sp>
      <p:graphicFrame>
        <p:nvGraphicFramePr>
          <p:cNvPr id="3" name="Diagram 2"/>
          <p:cNvGraphicFramePr/>
          <p:nvPr>
            <p:extLst>
              <p:ext uri="{D42A27DB-BD31-4B8C-83A1-F6EECF244321}">
                <p14:modId xmlns:p14="http://schemas.microsoft.com/office/powerpoint/2010/main" val="2519020822"/>
              </p:ext>
            </p:extLst>
          </p:nvPr>
        </p:nvGraphicFramePr>
        <p:xfrm>
          <a:off x="381000" y="1219200"/>
          <a:ext cx="8305800" cy="553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Oval 3"/>
          <p:cNvSpPr/>
          <p:nvPr/>
        </p:nvSpPr>
        <p:spPr>
          <a:xfrm>
            <a:off x="3524250" y="3019425"/>
            <a:ext cx="1981200" cy="1981200"/>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0800000" scaled="1"/>
            <a:tileRect/>
          </a:gradFill>
          <a:ln>
            <a:solidFill>
              <a:srgbClr val="00B050"/>
            </a:solidFill>
          </a:ln>
          <a:effectLst>
            <a:outerShdw blurRad="50800" dist="38100" dir="2700000" algn="tl" rotWithShape="0">
              <a:prstClr val="black">
                <a:alpha val="40000"/>
              </a:prstClr>
            </a:outerShdw>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Recipe to improve capacity</a:t>
            </a:r>
          </a:p>
        </p:txBody>
      </p:sp>
      <p:sp>
        <p:nvSpPr>
          <p:cNvPr id="5" name="Up Arrow 4"/>
          <p:cNvSpPr/>
          <p:nvPr/>
        </p:nvSpPr>
        <p:spPr>
          <a:xfrm>
            <a:off x="4371975" y="2457450"/>
            <a:ext cx="304800" cy="457200"/>
          </a:xfrm>
          <a:prstGeom prst="upArrow">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0800000" scaled="1"/>
            <a:tileRect/>
          </a:gradFill>
          <a:ln>
            <a:solidFill>
              <a:srgbClr val="00B050"/>
            </a:solidFill>
          </a:ln>
          <a:effectLst>
            <a:outerShdw blurRad="50800" dist="38100" dir="2700000" algn="tl" rotWithShape="0">
              <a:prstClr val="black">
                <a:alpha val="40000"/>
              </a:prstClr>
            </a:outerShdw>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32423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graphicEl>
                                              <a:dgm id="{AB5E3A86-7789-4BC3-93E7-8D9AFC37ACC8}"/>
                                            </p:graphicEl>
                                          </p:spTgt>
                                        </p:tgtEl>
                                        <p:attrNameLst>
                                          <p:attrName>style.visibility</p:attrName>
                                        </p:attrNameLst>
                                      </p:cBhvr>
                                      <p:to>
                                        <p:strVal val="visible"/>
                                      </p:to>
                                    </p:set>
                                    <p:animEffect transition="in" filter="fade">
                                      <p:cBhvr>
                                        <p:cTn id="11" dur="1000"/>
                                        <p:tgtEl>
                                          <p:spTgt spid="3">
                                            <p:graphicEl>
                                              <a:dgm id="{AB5E3A86-7789-4BC3-93E7-8D9AFC37ACC8}"/>
                                            </p:graphicEl>
                                          </p:spTgt>
                                        </p:tgtEl>
                                      </p:cBhvr>
                                    </p:animEffect>
                                    <p:anim calcmode="lin" valueType="num">
                                      <p:cBhvr>
                                        <p:cTn id="12" dur="1000" fill="hold"/>
                                        <p:tgtEl>
                                          <p:spTgt spid="3">
                                            <p:graphicEl>
                                              <a:dgm id="{AB5E3A86-7789-4BC3-93E7-8D9AFC37ACC8}"/>
                                            </p:graphicEl>
                                          </p:spTgt>
                                        </p:tgtEl>
                                        <p:attrNameLst>
                                          <p:attrName>ppt_x</p:attrName>
                                        </p:attrNameLst>
                                      </p:cBhvr>
                                      <p:tavLst>
                                        <p:tav tm="0">
                                          <p:val>
                                            <p:strVal val="#ppt_x"/>
                                          </p:val>
                                        </p:tav>
                                        <p:tav tm="100000">
                                          <p:val>
                                            <p:strVal val="#ppt_x"/>
                                          </p:val>
                                        </p:tav>
                                      </p:tavLst>
                                    </p:anim>
                                    <p:anim calcmode="lin" valueType="num">
                                      <p:cBhvr>
                                        <p:cTn id="13" dur="1000" fill="hold"/>
                                        <p:tgtEl>
                                          <p:spTgt spid="3">
                                            <p:graphicEl>
                                              <a:dgm id="{AB5E3A86-7789-4BC3-93E7-8D9AFC37ACC8}"/>
                                            </p:graphic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graphicEl>
                                              <a:dgm id="{66FD5D74-ABE7-44B4-8A45-01698C125917}"/>
                                            </p:graphicEl>
                                          </p:spTgt>
                                        </p:tgtEl>
                                        <p:attrNameLst>
                                          <p:attrName>style.visibility</p:attrName>
                                        </p:attrNameLst>
                                      </p:cBhvr>
                                      <p:to>
                                        <p:strVal val="visible"/>
                                      </p:to>
                                    </p:set>
                                    <p:animEffect transition="in" filter="fade">
                                      <p:cBhvr>
                                        <p:cTn id="18" dur="1000"/>
                                        <p:tgtEl>
                                          <p:spTgt spid="3">
                                            <p:graphicEl>
                                              <a:dgm id="{66FD5D74-ABE7-44B4-8A45-01698C125917}"/>
                                            </p:graphicEl>
                                          </p:spTgt>
                                        </p:tgtEl>
                                      </p:cBhvr>
                                    </p:animEffect>
                                    <p:anim calcmode="lin" valueType="num">
                                      <p:cBhvr>
                                        <p:cTn id="19" dur="1000" fill="hold"/>
                                        <p:tgtEl>
                                          <p:spTgt spid="3">
                                            <p:graphicEl>
                                              <a:dgm id="{66FD5D74-ABE7-44B4-8A45-01698C125917}"/>
                                            </p:graphicEl>
                                          </p:spTgt>
                                        </p:tgtEl>
                                        <p:attrNameLst>
                                          <p:attrName>ppt_x</p:attrName>
                                        </p:attrNameLst>
                                      </p:cBhvr>
                                      <p:tavLst>
                                        <p:tav tm="0">
                                          <p:val>
                                            <p:strVal val="#ppt_x"/>
                                          </p:val>
                                        </p:tav>
                                        <p:tav tm="100000">
                                          <p:val>
                                            <p:strVal val="#ppt_x"/>
                                          </p:val>
                                        </p:tav>
                                      </p:tavLst>
                                    </p:anim>
                                    <p:anim calcmode="lin" valueType="num">
                                      <p:cBhvr>
                                        <p:cTn id="20" dur="1000" fill="hold"/>
                                        <p:tgtEl>
                                          <p:spTgt spid="3">
                                            <p:graphicEl>
                                              <a:dgm id="{66FD5D74-ABE7-44B4-8A45-01698C125917}"/>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graphicEl>
                                              <a:dgm id="{C4FE7A8C-4181-4FCC-9DA2-5C5C172285CC}"/>
                                            </p:graphicEl>
                                          </p:spTgt>
                                        </p:tgtEl>
                                        <p:attrNameLst>
                                          <p:attrName>style.visibility</p:attrName>
                                        </p:attrNameLst>
                                      </p:cBhvr>
                                      <p:to>
                                        <p:strVal val="visible"/>
                                      </p:to>
                                    </p:set>
                                    <p:animEffect transition="in" filter="fade">
                                      <p:cBhvr>
                                        <p:cTn id="23" dur="1000"/>
                                        <p:tgtEl>
                                          <p:spTgt spid="3">
                                            <p:graphicEl>
                                              <a:dgm id="{C4FE7A8C-4181-4FCC-9DA2-5C5C172285CC}"/>
                                            </p:graphicEl>
                                          </p:spTgt>
                                        </p:tgtEl>
                                      </p:cBhvr>
                                    </p:animEffect>
                                    <p:anim calcmode="lin" valueType="num">
                                      <p:cBhvr>
                                        <p:cTn id="24" dur="1000" fill="hold"/>
                                        <p:tgtEl>
                                          <p:spTgt spid="3">
                                            <p:graphicEl>
                                              <a:dgm id="{C4FE7A8C-4181-4FCC-9DA2-5C5C172285CC}"/>
                                            </p:graphicEl>
                                          </p:spTgt>
                                        </p:tgtEl>
                                        <p:attrNameLst>
                                          <p:attrName>ppt_x</p:attrName>
                                        </p:attrNameLst>
                                      </p:cBhvr>
                                      <p:tavLst>
                                        <p:tav tm="0">
                                          <p:val>
                                            <p:strVal val="#ppt_x"/>
                                          </p:val>
                                        </p:tav>
                                        <p:tav tm="100000">
                                          <p:val>
                                            <p:strVal val="#ppt_x"/>
                                          </p:val>
                                        </p:tav>
                                      </p:tavLst>
                                    </p:anim>
                                    <p:anim calcmode="lin" valueType="num">
                                      <p:cBhvr>
                                        <p:cTn id="25" dur="1000" fill="hold"/>
                                        <p:tgtEl>
                                          <p:spTgt spid="3">
                                            <p:graphicEl>
                                              <a:dgm id="{C4FE7A8C-4181-4FCC-9DA2-5C5C172285CC}"/>
                                            </p:graphic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
                                            <p:graphicEl>
                                              <a:dgm id="{D359C8C4-B86D-4AFF-ABA9-96522A18DF2B}"/>
                                            </p:graphicEl>
                                          </p:spTgt>
                                        </p:tgtEl>
                                        <p:attrNameLst>
                                          <p:attrName>style.visibility</p:attrName>
                                        </p:attrNameLst>
                                      </p:cBhvr>
                                      <p:to>
                                        <p:strVal val="visible"/>
                                      </p:to>
                                    </p:set>
                                    <p:animEffect transition="in" filter="fade">
                                      <p:cBhvr>
                                        <p:cTn id="30" dur="1000"/>
                                        <p:tgtEl>
                                          <p:spTgt spid="3">
                                            <p:graphicEl>
                                              <a:dgm id="{D359C8C4-B86D-4AFF-ABA9-96522A18DF2B}"/>
                                            </p:graphicEl>
                                          </p:spTgt>
                                        </p:tgtEl>
                                      </p:cBhvr>
                                    </p:animEffect>
                                    <p:anim calcmode="lin" valueType="num">
                                      <p:cBhvr>
                                        <p:cTn id="31" dur="1000" fill="hold"/>
                                        <p:tgtEl>
                                          <p:spTgt spid="3">
                                            <p:graphicEl>
                                              <a:dgm id="{D359C8C4-B86D-4AFF-ABA9-96522A18DF2B}"/>
                                            </p:graphicEl>
                                          </p:spTgt>
                                        </p:tgtEl>
                                        <p:attrNameLst>
                                          <p:attrName>ppt_x</p:attrName>
                                        </p:attrNameLst>
                                      </p:cBhvr>
                                      <p:tavLst>
                                        <p:tav tm="0">
                                          <p:val>
                                            <p:strVal val="#ppt_x"/>
                                          </p:val>
                                        </p:tav>
                                        <p:tav tm="100000">
                                          <p:val>
                                            <p:strVal val="#ppt_x"/>
                                          </p:val>
                                        </p:tav>
                                      </p:tavLst>
                                    </p:anim>
                                    <p:anim calcmode="lin" valueType="num">
                                      <p:cBhvr>
                                        <p:cTn id="32" dur="1000" fill="hold"/>
                                        <p:tgtEl>
                                          <p:spTgt spid="3">
                                            <p:graphicEl>
                                              <a:dgm id="{D359C8C4-B86D-4AFF-ABA9-96522A18DF2B}"/>
                                            </p:graphic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graphicEl>
                                              <a:dgm id="{633E51FD-98AD-4821-B1BE-1D1A696C386B}"/>
                                            </p:graphicEl>
                                          </p:spTgt>
                                        </p:tgtEl>
                                        <p:attrNameLst>
                                          <p:attrName>style.visibility</p:attrName>
                                        </p:attrNameLst>
                                      </p:cBhvr>
                                      <p:to>
                                        <p:strVal val="visible"/>
                                      </p:to>
                                    </p:set>
                                    <p:animEffect transition="in" filter="fade">
                                      <p:cBhvr>
                                        <p:cTn id="35" dur="1000"/>
                                        <p:tgtEl>
                                          <p:spTgt spid="3">
                                            <p:graphicEl>
                                              <a:dgm id="{633E51FD-98AD-4821-B1BE-1D1A696C386B}"/>
                                            </p:graphicEl>
                                          </p:spTgt>
                                        </p:tgtEl>
                                      </p:cBhvr>
                                    </p:animEffect>
                                    <p:anim calcmode="lin" valueType="num">
                                      <p:cBhvr>
                                        <p:cTn id="36" dur="1000" fill="hold"/>
                                        <p:tgtEl>
                                          <p:spTgt spid="3">
                                            <p:graphicEl>
                                              <a:dgm id="{633E51FD-98AD-4821-B1BE-1D1A696C386B}"/>
                                            </p:graphicEl>
                                          </p:spTgt>
                                        </p:tgtEl>
                                        <p:attrNameLst>
                                          <p:attrName>ppt_x</p:attrName>
                                        </p:attrNameLst>
                                      </p:cBhvr>
                                      <p:tavLst>
                                        <p:tav tm="0">
                                          <p:val>
                                            <p:strVal val="#ppt_x"/>
                                          </p:val>
                                        </p:tav>
                                        <p:tav tm="100000">
                                          <p:val>
                                            <p:strVal val="#ppt_x"/>
                                          </p:val>
                                        </p:tav>
                                      </p:tavLst>
                                    </p:anim>
                                    <p:anim calcmode="lin" valueType="num">
                                      <p:cBhvr>
                                        <p:cTn id="37" dur="1000" fill="hold"/>
                                        <p:tgtEl>
                                          <p:spTgt spid="3">
                                            <p:graphicEl>
                                              <a:dgm id="{633E51FD-98AD-4821-B1BE-1D1A696C386B}"/>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graphicEl>
                                              <a:dgm id="{9573F8E5-3615-48CD-916B-3629A37D45E8}"/>
                                            </p:graphicEl>
                                          </p:spTgt>
                                        </p:tgtEl>
                                        <p:attrNameLst>
                                          <p:attrName>style.visibility</p:attrName>
                                        </p:attrNameLst>
                                      </p:cBhvr>
                                      <p:to>
                                        <p:strVal val="visible"/>
                                      </p:to>
                                    </p:set>
                                    <p:animEffect transition="in" filter="fade">
                                      <p:cBhvr>
                                        <p:cTn id="42" dur="1000"/>
                                        <p:tgtEl>
                                          <p:spTgt spid="3">
                                            <p:graphicEl>
                                              <a:dgm id="{9573F8E5-3615-48CD-916B-3629A37D45E8}"/>
                                            </p:graphicEl>
                                          </p:spTgt>
                                        </p:tgtEl>
                                      </p:cBhvr>
                                    </p:animEffect>
                                    <p:anim calcmode="lin" valueType="num">
                                      <p:cBhvr>
                                        <p:cTn id="43" dur="1000" fill="hold"/>
                                        <p:tgtEl>
                                          <p:spTgt spid="3">
                                            <p:graphicEl>
                                              <a:dgm id="{9573F8E5-3615-48CD-916B-3629A37D45E8}"/>
                                            </p:graphicEl>
                                          </p:spTgt>
                                        </p:tgtEl>
                                        <p:attrNameLst>
                                          <p:attrName>ppt_x</p:attrName>
                                        </p:attrNameLst>
                                      </p:cBhvr>
                                      <p:tavLst>
                                        <p:tav tm="0">
                                          <p:val>
                                            <p:strVal val="#ppt_x"/>
                                          </p:val>
                                        </p:tav>
                                        <p:tav tm="100000">
                                          <p:val>
                                            <p:strVal val="#ppt_x"/>
                                          </p:val>
                                        </p:tav>
                                      </p:tavLst>
                                    </p:anim>
                                    <p:anim calcmode="lin" valueType="num">
                                      <p:cBhvr>
                                        <p:cTn id="44" dur="1000" fill="hold"/>
                                        <p:tgtEl>
                                          <p:spTgt spid="3">
                                            <p:graphicEl>
                                              <a:dgm id="{9573F8E5-3615-48CD-916B-3629A37D45E8}"/>
                                            </p:graphic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graphicEl>
                                              <a:dgm id="{AE4808B8-3655-479E-944C-63B1F54403CC}"/>
                                            </p:graphicEl>
                                          </p:spTgt>
                                        </p:tgtEl>
                                        <p:attrNameLst>
                                          <p:attrName>style.visibility</p:attrName>
                                        </p:attrNameLst>
                                      </p:cBhvr>
                                      <p:to>
                                        <p:strVal val="visible"/>
                                      </p:to>
                                    </p:set>
                                    <p:animEffect transition="in" filter="fade">
                                      <p:cBhvr>
                                        <p:cTn id="47" dur="1000"/>
                                        <p:tgtEl>
                                          <p:spTgt spid="3">
                                            <p:graphicEl>
                                              <a:dgm id="{AE4808B8-3655-479E-944C-63B1F54403CC}"/>
                                            </p:graphicEl>
                                          </p:spTgt>
                                        </p:tgtEl>
                                      </p:cBhvr>
                                    </p:animEffect>
                                    <p:anim calcmode="lin" valueType="num">
                                      <p:cBhvr>
                                        <p:cTn id="48" dur="1000" fill="hold"/>
                                        <p:tgtEl>
                                          <p:spTgt spid="3">
                                            <p:graphicEl>
                                              <a:dgm id="{AE4808B8-3655-479E-944C-63B1F54403CC}"/>
                                            </p:graphicEl>
                                          </p:spTgt>
                                        </p:tgtEl>
                                        <p:attrNameLst>
                                          <p:attrName>ppt_x</p:attrName>
                                        </p:attrNameLst>
                                      </p:cBhvr>
                                      <p:tavLst>
                                        <p:tav tm="0">
                                          <p:val>
                                            <p:strVal val="#ppt_x"/>
                                          </p:val>
                                        </p:tav>
                                        <p:tav tm="100000">
                                          <p:val>
                                            <p:strVal val="#ppt_x"/>
                                          </p:val>
                                        </p:tav>
                                      </p:tavLst>
                                    </p:anim>
                                    <p:anim calcmode="lin" valueType="num">
                                      <p:cBhvr>
                                        <p:cTn id="49" dur="1000" fill="hold"/>
                                        <p:tgtEl>
                                          <p:spTgt spid="3">
                                            <p:graphicEl>
                                              <a:dgm id="{AE4808B8-3655-479E-944C-63B1F54403CC}"/>
                                            </p:graphic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graphicEl>
                                              <a:dgm id="{703E9001-632C-4CE6-B8BE-424F85AC3E0A}"/>
                                            </p:graphicEl>
                                          </p:spTgt>
                                        </p:tgtEl>
                                        <p:attrNameLst>
                                          <p:attrName>style.visibility</p:attrName>
                                        </p:attrNameLst>
                                      </p:cBhvr>
                                      <p:to>
                                        <p:strVal val="visible"/>
                                      </p:to>
                                    </p:set>
                                    <p:animEffect transition="in" filter="fade">
                                      <p:cBhvr>
                                        <p:cTn id="54" dur="1000"/>
                                        <p:tgtEl>
                                          <p:spTgt spid="3">
                                            <p:graphicEl>
                                              <a:dgm id="{703E9001-632C-4CE6-B8BE-424F85AC3E0A}"/>
                                            </p:graphicEl>
                                          </p:spTgt>
                                        </p:tgtEl>
                                      </p:cBhvr>
                                    </p:animEffect>
                                    <p:anim calcmode="lin" valueType="num">
                                      <p:cBhvr>
                                        <p:cTn id="55" dur="1000" fill="hold"/>
                                        <p:tgtEl>
                                          <p:spTgt spid="3">
                                            <p:graphicEl>
                                              <a:dgm id="{703E9001-632C-4CE6-B8BE-424F85AC3E0A}"/>
                                            </p:graphicEl>
                                          </p:spTgt>
                                        </p:tgtEl>
                                        <p:attrNameLst>
                                          <p:attrName>ppt_x</p:attrName>
                                        </p:attrNameLst>
                                      </p:cBhvr>
                                      <p:tavLst>
                                        <p:tav tm="0">
                                          <p:val>
                                            <p:strVal val="#ppt_x"/>
                                          </p:val>
                                        </p:tav>
                                        <p:tav tm="100000">
                                          <p:val>
                                            <p:strVal val="#ppt_x"/>
                                          </p:val>
                                        </p:tav>
                                      </p:tavLst>
                                    </p:anim>
                                    <p:anim calcmode="lin" valueType="num">
                                      <p:cBhvr>
                                        <p:cTn id="56" dur="1000" fill="hold"/>
                                        <p:tgtEl>
                                          <p:spTgt spid="3">
                                            <p:graphicEl>
                                              <a:dgm id="{703E9001-632C-4CE6-B8BE-424F85AC3E0A}"/>
                                            </p:graphic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graphicEl>
                                              <a:dgm id="{B8DF054B-A2B4-45BA-B17A-ED36420A7BEC}"/>
                                            </p:graphicEl>
                                          </p:spTgt>
                                        </p:tgtEl>
                                        <p:attrNameLst>
                                          <p:attrName>style.visibility</p:attrName>
                                        </p:attrNameLst>
                                      </p:cBhvr>
                                      <p:to>
                                        <p:strVal val="visible"/>
                                      </p:to>
                                    </p:set>
                                    <p:animEffect transition="in" filter="fade">
                                      <p:cBhvr>
                                        <p:cTn id="59" dur="1000"/>
                                        <p:tgtEl>
                                          <p:spTgt spid="3">
                                            <p:graphicEl>
                                              <a:dgm id="{B8DF054B-A2B4-45BA-B17A-ED36420A7BEC}"/>
                                            </p:graphicEl>
                                          </p:spTgt>
                                        </p:tgtEl>
                                      </p:cBhvr>
                                    </p:animEffect>
                                    <p:anim calcmode="lin" valueType="num">
                                      <p:cBhvr>
                                        <p:cTn id="60" dur="1000" fill="hold"/>
                                        <p:tgtEl>
                                          <p:spTgt spid="3">
                                            <p:graphicEl>
                                              <a:dgm id="{B8DF054B-A2B4-45BA-B17A-ED36420A7BEC}"/>
                                            </p:graphicEl>
                                          </p:spTgt>
                                        </p:tgtEl>
                                        <p:attrNameLst>
                                          <p:attrName>ppt_x</p:attrName>
                                        </p:attrNameLst>
                                      </p:cBhvr>
                                      <p:tavLst>
                                        <p:tav tm="0">
                                          <p:val>
                                            <p:strVal val="#ppt_x"/>
                                          </p:val>
                                        </p:tav>
                                        <p:tav tm="100000">
                                          <p:val>
                                            <p:strVal val="#ppt_x"/>
                                          </p:val>
                                        </p:tav>
                                      </p:tavLst>
                                    </p:anim>
                                    <p:anim calcmode="lin" valueType="num">
                                      <p:cBhvr>
                                        <p:cTn id="61" dur="1000" fill="hold"/>
                                        <p:tgtEl>
                                          <p:spTgt spid="3">
                                            <p:graphicEl>
                                              <a:dgm id="{B8DF054B-A2B4-45BA-B17A-ED36420A7BEC}"/>
                                            </p:graphic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3">
                                            <p:graphicEl>
                                              <a:dgm id="{924FFA31-ECB6-46DB-A9B0-A621B5705D6B}"/>
                                            </p:graphicEl>
                                          </p:spTgt>
                                        </p:tgtEl>
                                        <p:attrNameLst>
                                          <p:attrName>style.visibility</p:attrName>
                                        </p:attrNameLst>
                                      </p:cBhvr>
                                      <p:to>
                                        <p:strVal val="visible"/>
                                      </p:to>
                                    </p:set>
                                    <p:animEffect transition="in" filter="fade">
                                      <p:cBhvr>
                                        <p:cTn id="66" dur="1000"/>
                                        <p:tgtEl>
                                          <p:spTgt spid="3">
                                            <p:graphicEl>
                                              <a:dgm id="{924FFA31-ECB6-46DB-A9B0-A621B5705D6B}"/>
                                            </p:graphicEl>
                                          </p:spTgt>
                                        </p:tgtEl>
                                      </p:cBhvr>
                                    </p:animEffect>
                                    <p:anim calcmode="lin" valueType="num">
                                      <p:cBhvr>
                                        <p:cTn id="67" dur="1000" fill="hold"/>
                                        <p:tgtEl>
                                          <p:spTgt spid="3">
                                            <p:graphicEl>
                                              <a:dgm id="{924FFA31-ECB6-46DB-A9B0-A621B5705D6B}"/>
                                            </p:graphicEl>
                                          </p:spTgt>
                                        </p:tgtEl>
                                        <p:attrNameLst>
                                          <p:attrName>ppt_x</p:attrName>
                                        </p:attrNameLst>
                                      </p:cBhvr>
                                      <p:tavLst>
                                        <p:tav tm="0">
                                          <p:val>
                                            <p:strVal val="#ppt_x"/>
                                          </p:val>
                                        </p:tav>
                                        <p:tav tm="100000">
                                          <p:val>
                                            <p:strVal val="#ppt_x"/>
                                          </p:val>
                                        </p:tav>
                                      </p:tavLst>
                                    </p:anim>
                                    <p:anim calcmode="lin" valueType="num">
                                      <p:cBhvr>
                                        <p:cTn id="68" dur="1000" fill="hold"/>
                                        <p:tgtEl>
                                          <p:spTgt spid="3">
                                            <p:graphicEl>
                                              <a:dgm id="{924FFA31-ECB6-46DB-A9B0-A621B5705D6B}"/>
                                            </p:graphicEl>
                                          </p:spTgt>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3">
                                            <p:graphicEl>
                                              <a:dgm id="{D12B50C3-EAB7-495F-85F6-54C378B918F6}"/>
                                            </p:graphicEl>
                                          </p:spTgt>
                                        </p:tgtEl>
                                        <p:attrNameLst>
                                          <p:attrName>style.visibility</p:attrName>
                                        </p:attrNameLst>
                                      </p:cBhvr>
                                      <p:to>
                                        <p:strVal val="visible"/>
                                      </p:to>
                                    </p:set>
                                    <p:animEffect transition="in" filter="fade">
                                      <p:cBhvr>
                                        <p:cTn id="71" dur="1000"/>
                                        <p:tgtEl>
                                          <p:spTgt spid="3">
                                            <p:graphicEl>
                                              <a:dgm id="{D12B50C3-EAB7-495F-85F6-54C378B918F6}"/>
                                            </p:graphicEl>
                                          </p:spTgt>
                                        </p:tgtEl>
                                      </p:cBhvr>
                                    </p:animEffect>
                                    <p:anim calcmode="lin" valueType="num">
                                      <p:cBhvr>
                                        <p:cTn id="72" dur="1000" fill="hold"/>
                                        <p:tgtEl>
                                          <p:spTgt spid="3">
                                            <p:graphicEl>
                                              <a:dgm id="{D12B50C3-EAB7-495F-85F6-54C378B918F6}"/>
                                            </p:graphicEl>
                                          </p:spTgt>
                                        </p:tgtEl>
                                        <p:attrNameLst>
                                          <p:attrName>ppt_x</p:attrName>
                                        </p:attrNameLst>
                                      </p:cBhvr>
                                      <p:tavLst>
                                        <p:tav tm="0">
                                          <p:val>
                                            <p:strVal val="#ppt_x"/>
                                          </p:val>
                                        </p:tav>
                                        <p:tav tm="100000">
                                          <p:val>
                                            <p:strVal val="#ppt_x"/>
                                          </p:val>
                                        </p:tav>
                                      </p:tavLst>
                                    </p:anim>
                                    <p:anim calcmode="lin" valueType="num">
                                      <p:cBhvr>
                                        <p:cTn id="73" dur="1000" fill="hold"/>
                                        <p:tgtEl>
                                          <p:spTgt spid="3">
                                            <p:graphicEl>
                                              <a:dgm id="{D12B50C3-EAB7-495F-85F6-54C378B918F6}"/>
                                            </p:graphic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3">
                                            <p:graphicEl>
                                              <a:dgm id="{894A106F-FE7D-4709-90A8-17925633D6AA}"/>
                                            </p:graphicEl>
                                          </p:spTgt>
                                        </p:tgtEl>
                                        <p:attrNameLst>
                                          <p:attrName>style.visibility</p:attrName>
                                        </p:attrNameLst>
                                      </p:cBhvr>
                                      <p:to>
                                        <p:strVal val="visible"/>
                                      </p:to>
                                    </p:set>
                                    <p:animEffect transition="in" filter="fade">
                                      <p:cBhvr>
                                        <p:cTn id="78" dur="1000"/>
                                        <p:tgtEl>
                                          <p:spTgt spid="3">
                                            <p:graphicEl>
                                              <a:dgm id="{894A106F-FE7D-4709-90A8-17925633D6AA}"/>
                                            </p:graphicEl>
                                          </p:spTgt>
                                        </p:tgtEl>
                                      </p:cBhvr>
                                    </p:animEffect>
                                    <p:anim calcmode="lin" valueType="num">
                                      <p:cBhvr>
                                        <p:cTn id="79" dur="1000" fill="hold"/>
                                        <p:tgtEl>
                                          <p:spTgt spid="3">
                                            <p:graphicEl>
                                              <a:dgm id="{894A106F-FE7D-4709-90A8-17925633D6AA}"/>
                                            </p:graphicEl>
                                          </p:spTgt>
                                        </p:tgtEl>
                                        <p:attrNameLst>
                                          <p:attrName>ppt_x</p:attrName>
                                        </p:attrNameLst>
                                      </p:cBhvr>
                                      <p:tavLst>
                                        <p:tav tm="0">
                                          <p:val>
                                            <p:strVal val="#ppt_x"/>
                                          </p:val>
                                        </p:tav>
                                        <p:tav tm="100000">
                                          <p:val>
                                            <p:strVal val="#ppt_x"/>
                                          </p:val>
                                        </p:tav>
                                      </p:tavLst>
                                    </p:anim>
                                    <p:anim calcmode="lin" valueType="num">
                                      <p:cBhvr>
                                        <p:cTn id="80" dur="1000" fill="hold"/>
                                        <p:tgtEl>
                                          <p:spTgt spid="3">
                                            <p:graphicEl>
                                              <a:dgm id="{894A106F-FE7D-4709-90A8-17925633D6AA}"/>
                                            </p:graphicEl>
                                          </p:spTgt>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
                                            <p:graphicEl>
                                              <a:dgm id="{17C29DD0-4108-4177-B203-4CBD2B0CA130}"/>
                                            </p:graphicEl>
                                          </p:spTgt>
                                        </p:tgtEl>
                                        <p:attrNameLst>
                                          <p:attrName>style.visibility</p:attrName>
                                        </p:attrNameLst>
                                      </p:cBhvr>
                                      <p:to>
                                        <p:strVal val="visible"/>
                                      </p:to>
                                    </p:set>
                                    <p:animEffect transition="in" filter="fade">
                                      <p:cBhvr>
                                        <p:cTn id="83" dur="1000"/>
                                        <p:tgtEl>
                                          <p:spTgt spid="3">
                                            <p:graphicEl>
                                              <a:dgm id="{17C29DD0-4108-4177-B203-4CBD2B0CA130}"/>
                                            </p:graphicEl>
                                          </p:spTgt>
                                        </p:tgtEl>
                                      </p:cBhvr>
                                    </p:animEffect>
                                    <p:anim calcmode="lin" valueType="num">
                                      <p:cBhvr>
                                        <p:cTn id="84" dur="1000" fill="hold"/>
                                        <p:tgtEl>
                                          <p:spTgt spid="3">
                                            <p:graphicEl>
                                              <a:dgm id="{17C29DD0-4108-4177-B203-4CBD2B0CA130}"/>
                                            </p:graphicEl>
                                          </p:spTgt>
                                        </p:tgtEl>
                                        <p:attrNameLst>
                                          <p:attrName>ppt_x</p:attrName>
                                        </p:attrNameLst>
                                      </p:cBhvr>
                                      <p:tavLst>
                                        <p:tav tm="0">
                                          <p:val>
                                            <p:strVal val="#ppt_x"/>
                                          </p:val>
                                        </p:tav>
                                        <p:tav tm="100000">
                                          <p:val>
                                            <p:strVal val="#ppt_x"/>
                                          </p:val>
                                        </p:tav>
                                      </p:tavLst>
                                    </p:anim>
                                    <p:anim calcmode="lin" valueType="num">
                                      <p:cBhvr>
                                        <p:cTn id="85" dur="1000" fill="hold"/>
                                        <p:tgtEl>
                                          <p:spTgt spid="3">
                                            <p:graphicEl>
                                              <a:dgm id="{17C29DD0-4108-4177-B203-4CBD2B0CA130}"/>
                                            </p:graphic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3">
                                            <p:graphicEl>
                                              <a:dgm id="{2D8AC524-2973-475C-A4F2-F48ADAB944C3}"/>
                                            </p:graphicEl>
                                          </p:spTgt>
                                        </p:tgtEl>
                                        <p:attrNameLst>
                                          <p:attrName>style.visibility</p:attrName>
                                        </p:attrNameLst>
                                      </p:cBhvr>
                                      <p:to>
                                        <p:strVal val="visible"/>
                                      </p:to>
                                    </p:set>
                                    <p:animEffect transition="in" filter="fade">
                                      <p:cBhvr>
                                        <p:cTn id="90" dur="1000"/>
                                        <p:tgtEl>
                                          <p:spTgt spid="3">
                                            <p:graphicEl>
                                              <a:dgm id="{2D8AC524-2973-475C-A4F2-F48ADAB944C3}"/>
                                            </p:graphicEl>
                                          </p:spTgt>
                                        </p:tgtEl>
                                      </p:cBhvr>
                                    </p:animEffect>
                                    <p:anim calcmode="lin" valueType="num">
                                      <p:cBhvr>
                                        <p:cTn id="91" dur="1000" fill="hold"/>
                                        <p:tgtEl>
                                          <p:spTgt spid="3">
                                            <p:graphicEl>
                                              <a:dgm id="{2D8AC524-2973-475C-A4F2-F48ADAB944C3}"/>
                                            </p:graphicEl>
                                          </p:spTgt>
                                        </p:tgtEl>
                                        <p:attrNameLst>
                                          <p:attrName>ppt_x</p:attrName>
                                        </p:attrNameLst>
                                      </p:cBhvr>
                                      <p:tavLst>
                                        <p:tav tm="0">
                                          <p:val>
                                            <p:strVal val="#ppt_x"/>
                                          </p:val>
                                        </p:tav>
                                        <p:tav tm="100000">
                                          <p:val>
                                            <p:strVal val="#ppt_x"/>
                                          </p:val>
                                        </p:tav>
                                      </p:tavLst>
                                    </p:anim>
                                    <p:anim calcmode="lin" valueType="num">
                                      <p:cBhvr>
                                        <p:cTn id="92" dur="1000" fill="hold"/>
                                        <p:tgtEl>
                                          <p:spTgt spid="3">
                                            <p:graphicEl>
                                              <a:dgm id="{2D8AC524-2973-475C-A4F2-F48ADAB944C3}"/>
                                            </p:graphicEl>
                                          </p:spTgt>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3">
                                            <p:graphicEl>
                                              <a:dgm id="{230A3981-B87A-4224-BB54-B97B5F224785}"/>
                                            </p:graphicEl>
                                          </p:spTgt>
                                        </p:tgtEl>
                                        <p:attrNameLst>
                                          <p:attrName>style.visibility</p:attrName>
                                        </p:attrNameLst>
                                      </p:cBhvr>
                                      <p:to>
                                        <p:strVal val="visible"/>
                                      </p:to>
                                    </p:set>
                                    <p:animEffect transition="in" filter="fade">
                                      <p:cBhvr>
                                        <p:cTn id="95" dur="1000"/>
                                        <p:tgtEl>
                                          <p:spTgt spid="3">
                                            <p:graphicEl>
                                              <a:dgm id="{230A3981-B87A-4224-BB54-B97B5F224785}"/>
                                            </p:graphicEl>
                                          </p:spTgt>
                                        </p:tgtEl>
                                      </p:cBhvr>
                                    </p:animEffect>
                                    <p:anim calcmode="lin" valueType="num">
                                      <p:cBhvr>
                                        <p:cTn id="96" dur="1000" fill="hold"/>
                                        <p:tgtEl>
                                          <p:spTgt spid="3">
                                            <p:graphicEl>
                                              <a:dgm id="{230A3981-B87A-4224-BB54-B97B5F224785}"/>
                                            </p:graphicEl>
                                          </p:spTgt>
                                        </p:tgtEl>
                                        <p:attrNameLst>
                                          <p:attrName>ppt_x</p:attrName>
                                        </p:attrNameLst>
                                      </p:cBhvr>
                                      <p:tavLst>
                                        <p:tav tm="0">
                                          <p:val>
                                            <p:strVal val="#ppt_x"/>
                                          </p:val>
                                        </p:tav>
                                        <p:tav tm="100000">
                                          <p:val>
                                            <p:strVal val="#ppt_x"/>
                                          </p:val>
                                        </p:tav>
                                      </p:tavLst>
                                    </p:anim>
                                    <p:anim calcmode="lin" valueType="num">
                                      <p:cBhvr>
                                        <p:cTn id="97" dur="1000" fill="hold"/>
                                        <p:tgtEl>
                                          <p:spTgt spid="3">
                                            <p:graphicEl>
                                              <a:dgm id="{230A3981-B87A-4224-BB54-B97B5F224785}"/>
                                            </p:graphicEl>
                                          </p:spTgt>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3">
                                            <p:graphicEl>
                                              <a:dgm id="{D5DFEC37-92F6-4748-A715-AF6ACB91C446}"/>
                                            </p:graphicEl>
                                          </p:spTgt>
                                        </p:tgtEl>
                                        <p:attrNameLst>
                                          <p:attrName>style.visibility</p:attrName>
                                        </p:attrNameLst>
                                      </p:cBhvr>
                                      <p:to>
                                        <p:strVal val="visible"/>
                                      </p:to>
                                    </p:set>
                                    <p:animEffect transition="in" filter="fade">
                                      <p:cBhvr>
                                        <p:cTn id="100" dur="1000"/>
                                        <p:tgtEl>
                                          <p:spTgt spid="3">
                                            <p:graphicEl>
                                              <a:dgm id="{D5DFEC37-92F6-4748-A715-AF6ACB91C446}"/>
                                            </p:graphicEl>
                                          </p:spTgt>
                                        </p:tgtEl>
                                      </p:cBhvr>
                                    </p:animEffect>
                                    <p:anim calcmode="lin" valueType="num">
                                      <p:cBhvr>
                                        <p:cTn id="101" dur="1000" fill="hold"/>
                                        <p:tgtEl>
                                          <p:spTgt spid="3">
                                            <p:graphicEl>
                                              <a:dgm id="{D5DFEC37-92F6-4748-A715-AF6ACB91C446}"/>
                                            </p:graphicEl>
                                          </p:spTgt>
                                        </p:tgtEl>
                                        <p:attrNameLst>
                                          <p:attrName>ppt_x</p:attrName>
                                        </p:attrNameLst>
                                      </p:cBhvr>
                                      <p:tavLst>
                                        <p:tav tm="0">
                                          <p:val>
                                            <p:strVal val="#ppt_x"/>
                                          </p:val>
                                        </p:tav>
                                        <p:tav tm="100000">
                                          <p:val>
                                            <p:strVal val="#ppt_x"/>
                                          </p:val>
                                        </p:tav>
                                      </p:tavLst>
                                    </p:anim>
                                    <p:anim calcmode="lin" valueType="num">
                                      <p:cBhvr>
                                        <p:cTn id="102" dur="1000" fill="hold"/>
                                        <p:tgtEl>
                                          <p:spTgt spid="3">
                                            <p:graphicEl>
                                              <a:dgm id="{D5DFEC37-92F6-4748-A715-AF6ACB91C446}"/>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Agile is an </a:t>
            </a:r>
            <a:r>
              <a:rPr lang="en-US" smtClean="0"/>
              <a:t>umbrella…</a:t>
            </a:r>
            <a:endParaRPr lang="en-US"/>
          </a:p>
        </p:txBody>
      </p:sp>
      <p:pic>
        <p:nvPicPr>
          <p:cNvPr id="1028" name="Picture 4" descr="https://www.yurconic.com/s/HUoHWKxFakuleKESAHY9QQ/blue-umbrella-icon.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0858" t="6902" r="1052" b="4770"/>
          <a:stretch/>
        </p:blipFill>
        <p:spPr bwMode="auto">
          <a:xfrm>
            <a:off x="914400" y="1066801"/>
            <a:ext cx="8229600" cy="54102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830779" y="4487491"/>
            <a:ext cx="1219200" cy="369332"/>
          </a:xfrm>
          <a:prstGeom prst="rect">
            <a:avLst/>
          </a:prstGeom>
          <a:noFill/>
        </p:spPr>
        <p:txBody>
          <a:bodyPr wrap="square" rtlCol="0">
            <a:spAutoFit/>
          </a:bodyPr>
          <a:lstStyle/>
          <a:p>
            <a:pPr algn="ctr"/>
            <a:r>
              <a:rPr lang="en-US" smtClean="0"/>
              <a:t>SCRUM</a:t>
            </a:r>
            <a:endParaRPr lang="en-US"/>
          </a:p>
        </p:txBody>
      </p:sp>
      <p:sp>
        <p:nvSpPr>
          <p:cNvPr id="6" name="TextBox 5"/>
          <p:cNvSpPr txBox="1"/>
          <p:nvPr/>
        </p:nvSpPr>
        <p:spPr>
          <a:xfrm>
            <a:off x="1981200" y="5536247"/>
            <a:ext cx="1219200" cy="369332"/>
          </a:xfrm>
          <a:prstGeom prst="rect">
            <a:avLst/>
          </a:prstGeom>
          <a:noFill/>
        </p:spPr>
        <p:txBody>
          <a:bodyPr wrap="square" rtlCol="0">
            <a:spAutoFit/>
          </a:bodyPr>
          <a:lstStyle/>
          <a:p>
            <a:pPr algn="ctr"/>
            <a:r>
              <a:rPr lang="en-US" smtClean="0"/>
              <a:t>FDD</a:t>
            </a:r>
            <a:endParaRPr lang="en-US"/>
          </a:p>
        </p:txBody>
      </p:sp>
      <p:sp>
        <p:nvSpPr>
          <p:cNvPr id="7" name="TextBox 6"/>
          <p:cNvSpPr txBox="1"/>
          <p:nvPr/>
        </p:nvSpPr>
        <p:spPr>
          <a:xfrm>
            <a:off x="6027717" y="4699268"/>
            <a:ext cx="1219200" cy="369332"/>
          </a:xfrm>
          <a:prstGeom prst="rect">
            <a:avLst/>
          </a:prstGeom>
          <a:noFill/>
        </p:spPr>
        <p:txBody>
          <a:bodyPr wrap="square" rtlCol="0">
            <a:spAutoFit/>
          </a:bodyPr>
          <a:lstStyle/>
          <a:p>
            <a:pPr algn="ctr"/>
            <a:r>
              <a:rPr lang="en-US" smtClean="0"/>
              <a:t>Lean</a:t>
            </a:r>
            <a:endParaRPr lang="en-US"/>
          </a:p>
        </p:txBody>
      </p:sp>
      <p:sp>
        <p:nvSpPr>
          <p:cNvPr id="8" name="TextBox 7"/>
          <p:cNvSpPr txBox="1"/>
          <p:nvPr/>
        </p:nvSpPr>
        <p:spPr>
          <a:xfrm>
            <a:off x="4949042" y="5208894"/>
            <a:ext cx="1219200" cy="369332"/>
          </a:xfrm>
          <a:prstGeom prst="rect">
            <a:avLst/>
          </a:prstGeom>
          <a:noFill/>
        </p:spPr>
        <p:txBody>
          <a:bodyPr wrap="square" rtlCol="0">
            <a:spAutoFit/>
          </a:bodyPr>
          <a:lstStyle/>
          <a:p>
            <a:pPr algn="ctr"/>
            <a:r>
              <a:rPr lang="en-US" smtClean="0"/>
              <a:t>Crystal</a:t>
            </a:r>
            <a:endParaRPr lang="en-US"/>
          </a:p>
        </p:txBody>
      </p:sp>
      <p:sp>
        <p:nvSpPr>
          <p:cNvPr id="9" name="TextBox 8"/>
          <p:cNvSpPr txBox="1"/>
          <p:nvPr/>
        </p:nvSpPr>
        <p:spPr>
          <a:xfrm>
            <a:off x="3276600" y="4344987"/>
            <a:ext cx="1219200" cy="369332"/>
          </a:xfrm>
          <a:prstGeom prst="rect">
            <a:avLst/>
          </a:prstGeom>
          <a:noFill/>
        </p:spPr>
        <p:txBody>
          <a:bodyPr wrap="square" rtlCol="0">
            <a:spAutoFit/>
          </a:bodyPr>
          <a:lstStyle/>
          <a:p>
            <a:pPr algn="ctr"/>
            <a:r>
              <a:rPr lang="en-US" smtClean="0"/>
              <a:t>DSDM</a:t>
            </a:r>
            <a:endParaRPr lang="en-US"/>
          </a:p>
        </p:txBody>
      </p:sp>
      <p:sp>
        <p:nvSpPr>
          <p:cNvPr id="10" name="TextBox 9"/>
          <p:cNvSpPr txBox="1"/>
          <p:nvPr/>
        </p:nvSpPr>
        <p:spPr>
          <a:xfrm>
            <a:off x="2743200" y="5031730"/>
            <a:ext cx="1138054" cy="369332"/>
          </a:xfrm>
          <a:prstGeom prst="rect">
            <a:avLst/>
          </a:prstGeom>
          <a:noFill/>
        </p:spPr>
        <p:txBody>
          <a:bodyPr wrap="square" rtlCol="0">
            <a:spAutoFit/>
          </a:bodyPr>
          <a:lstStyle/>
          <a:p>
            <a:pPr algn="ctr"/>
            <a:r>
              <a:rPr lang="en-US" smtClean="0"/>
              <a:t>XP</a:t>
            </a:r>
            <a:endParaRPr lang="en-US"/>
          </a:p>
        </p:txBody>
      </p:sp>
      <p:sp>
        <p:nvSpPr>
          <p:cNvPr id="4" name="TextBox 3"/>
          <p:cNvSpPr txBox="1"/>
          <p:nvPr/>
        </p:nvSpPr>
        <p:spPr>
          <a:xfrm>
            <a:off x="0" y="6248400"/>
            <a:ext cx="9144000" cy="461665"/>
          </a:xfrm>
          <a:prstGeom prst="rect">
            <a:avLst/>
          </a:prstGeom>
          <a:noFill/>
        </p:spPr>
        <p:txBody>
          <a:bodyPr wrap="square" rtlCol="0">
            <a:spAutoFit/>
          </a:bodyPr>
          <a:lstStyle/>
          <a:p>
            <a:pPr algn="ctr"/>
            <a:r>
              <a:rPr lang="en-US" sz="2400" b="1" smtClean="0">
                <a:solidFill>
                  <a:srgbClr val="0070C0"/>
                </a:solidFill>
              </a:rPr>
              <a:t>… Methodologies </a:t>
            </a:r>
            <a:r>
              <a:rPr lang="en-US" sz="2400" b="1">
                <a:solidFill>
                  <a:srgbClr val="0070C0"/>
                </a:solidFill>
              </a:rPr>
              <a:t>are </a:t>
            </a:r>
            <a:r>
              <a:rPr lang="en-US" sz="2400" b="1" smtClean="0">
                <a:solidFill>
                  <a:srgbClr val="0070C0"/>
                </a:solidFill>
              </a:rPr>
              <a:t>Implementations</a:t>
            </a:r>
            <a:endParaRPr lang="en-US" sz="2400" b="1">
              <a:solidFill>
                <a:srgbClr val="0070C0"/>
              </a:solidFill>
            </a:endParaRPr>
          </a:p>
        </p:txBody>
      </p:sp>
      <p:sp>
        <p:nvSpPr>
          <p:cNvPr id="11" name="TextBox 10"/>
          <p:cNvSpPr txBox="1"/>
          <p:nvPr/>
        </p:nvSpPr>
        <p:spPr>
          <a:xfrm>
            <a:off x="4980710" y="4142919"/>
            <a:ext cx="1219200" cy="369332"/>
          </a:xfrm>
          <a:prstGeom prst="rect">
            <a:avLst/>
          </a:prstGeom>
          <a:noFill/>
        </p:spPr>
        <p:txBody>
          <a:bodyPr wrap="square" rtlCol="0">
            <a:spAutoFit/>
          </a:bodyPr>
          <a:lstStyle/>
          <a:p>
            <a:pPr algn="ctr"/>
            <a:r>
              <a:rPr lang="en-US" smtClean="0"/>
              <a:t>Kanban</a:t>
            </a:r>
            <a:endParaRPr lang="en-US"/>
          </a:p>
        </p:txBody>
      </p:sp>
      <p:sp>
        <p:nvSpPr>
          <p:cNvPr id="12" name="TextBox 11"/>
          <p:cNvSpPr txBox="1"/>
          <p:nvPr/>
        </p:nvSpPr>
        <p:spPr>
          <a:xfrm>
            <a:off x="6232567" y="5536247"/>
            <a:ext cx="1219200" cy="369332"/>
          </a:xfrm>
          <a:prstGeom prst="rect">
            <a:avLst/>
          </a:prstGeom>
          <a:noFill/>
        </p:spPr>
        <p:txBody>
          <a:bodyPr wrap="square" rtlCol="0">
            <a:spAutoFit/>
          </a:bodyPr>
          <a:lstStyle/>
          <a:p>
            <a:pPr algn="ctr"/>
            <a:r>
              <a:rPr lang="en-US" smtClean="0"/>
              <a:t>DevOps</a:t>
            </a:r>
            <a:endParaRPr lang="en-US"/>
          </a:p>
        </p:txBody>
      </p:sp>
    </p:spTree>
    <p:extLst>
      <p:ext uri="{BB962C8B-B14F-4D97-AF65-F5344CB8AC3E}">
        <p14:creationId xmlns:p14="http://schemas.microsoft.com/office/powerpoint/2010/main" val="2311157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SCRUM </a:t>
            </a:r>
            <a:r>
              <a:rPr lang="en-US" smtClean="0"/>
              <a:t>methodology</a:t>
            </a:r>
            <a:endParaRPr lang="en-US"/>
          </a:p>
        </p:txBody>
      </p:sp>
      <p:pic>
        <p:nvPicPr>
          <p:cNvPr id="2050" name="Picture 2" descr="http://upload.wikimedia.org/wikipedia/fa/thumb/4/42/Scrum_Overview_Diagram.png/800px-Scrum_Overview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 y="1485900"/>
            <a:ext cx="8107680" cy="50673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841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smtClean="0"/>
              <a:t>Introduce the concept of Agile and Agilist</a:t>
            </a:r>
          </a:p>
          <a:p>
            <a:r>
              <a:rPr lang="en-US" smtClean="0"/>
              <a:t>Introduce Agile </a:t>
            </a:r>
            <a:r>
              <a:rPr lang="en-US" smtClean="0"/>
              <a:t>development, methodologies </a:t>
            </a:r>
            <a:r>
              <a:rPr lang="en-US" smtClean="0"/>
              <a:t>and applications</a:t>
            </a:r>
            <a:endParaRPr lang="en-US" dirty="0"/>
          </a:p>
        </p:txBody>
      </p:sp>
    </p:spTree>
    <p:extLst>
      <p:ext uri="{BB962C8B-B14F-4D97-AF65-F5344CB8AC3E}">
        <p14:creationId xmlns:p14="http://schemas.microsoft.com/office/powerpoint/2010/main" val="37354908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SCRUM </a:t>
            </a:r>
            <a:r>
              <a:rPr lang="en-US"/>
              <a:t>methodology</a:t>
            </a:r>
            <a:endParaRPr lang="en-US"/>
          </a:p>
        </p:txBody>
      </p:sp>
      <p:pic>
        <p:nvPicPr>
          <p:cNvPr id="5122" name="Picture 2" descr="agile scrum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1219200"/>
            <a:ext cx="8172450" cy="5476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3026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Kanban</a:t>
            </a:r>
            <a:r>
              <a:rPr lang="en-US"/>
              <a:t> methodology</a:t>
            </a:r>
          </a:p>
        </p:txBody>
      </p:sp>
      <p:pic>
        <p:nvPicPr>
          <p:cNvPr id="3074" name="Picture 2" descr="http://olemortenamundsen.files.wordpress.com/2010/03/kanban_illustr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124" y="1672218"/>
            <a:ext cx="8381876" cy="41951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6096000"/>
            <a:ext cx="9144000" cy="461665"/>
          </a:xfrm>
          <a:prstGeom prst="rect">
            <a:avLst/>
          </a:prstGeom>
          <a:noFill/>
        </p:spPr>
        <p:txBody>
          <a:bodyPr wrap="square" rtlCol="0">
            <a:spAutoFit/>
          </a:bodyPr>
          <a:lstStyle/>
          <a:p>
            <a:pPr algn="ctr"/>
            <a:r>
              <a:rPr lang="en-US" sz="2400" b="1">
                <a:solidFill>
                  <a:srgbClr val="0070C0"/>
                </a:solidFill>
              </a:rPr>
              <a:t>SCRUM is iterative, while KANBAN is flow (</a:t>
            </a:r>
            <a:r>
              <a:rPr lang="en-US" sz="2400" b="1">
                <a:solidFill>
                  <a:srgbClr val="0070C0"/>
                </a:solidFill>
              </a:rPr>
              <a:t>continuous</a:t>
            </a:r>
            <a:r>
              <a:rPr lang="en-US" sz="2400" b="1" smtClean="0">
                <a:solidFill>
                  <a:srgbClr val="0070C0"/>
                </a:solidFill>
              </a:rPr>
              <a:t>)</a:t>
            </a:r>
          </a:p>
        </p:txBody>
      </p:sp>
      <p:sp>
        <p:nvSpPr>
          <p:cNvPr id="4" name="TextBox 3"/>
          <p:cNvSpPr txBox="1"/>
          <p:nvPr/>
        </p:nvSpPr>
        <p:spPr>
          <a:xfrm>
            <a:off x="5867400" y="4038600"/>
            <a:ext cx="1828800" cy="132343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1600">
                <a:solidFill>
                  <a:schemeClr val="bg1"/>
                </a:solidFill>
              </a:rPr>
              <a:t>SCRUM is weekly / monthly Waterfall, while KANBAN is hourly / </a:t>
            </a:r>
            <a:r>
              <a:rPr lang="en-US" sz="1600">
                <a:solidFill>
                  <a:schemeClr val="bg1"/>
                </a:solidFill>
              </a:rPr>
              <a:t>daily </a:t>
            </a:r>
            <a:r>
              <a:rPr lang="en-US" sz="1600" smtClean="0">
                <a:solidFill>
                  <a:schemeClr val="bg1"/>
                </a:solidFill>
              </a:rPr>
              <a:t>Waterfall</a:t>
            </a:r>
            <a:endParaRPr lang="en-US" sz="1600">
              <a:solidFill>
                <a:schemeClr val="bg1"/>
              </a:solidFill>
            </a:endParaRPr>
          </a:p>
        </p:txBody>
      </p:sp>
    </p:spTree>
    <p:extLst>
      <p:ext uri="{BB962C8B-B14F-4D97-AF65-F5344CB8AC3E}">
        <p14:creationId xmlns:p14="http://schemas.microsoft.com/office/powerpoint/2010/main" val="21999588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Lean methodology</a:t>
            </a:r>
            <a:endParaRPr lang="en-US"/>
          </a:p>
        </p:txBody>
      </p:sp>
      <p:pic>
        <p:nvPicPr>
          <p:cNvPr id="4098" name="Picture 2" descr="http://www.infoq.com/resource/news/2008/11/Lean-Agile-Alan-Shalloway/en/resources/le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8077200" cy="23241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100" name="Picture 4" descr="http://www.cardiff.ac.uk/lean/images/image-186652-we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350" y="3962400"/>
            <a:ext cx="3543300" cy="259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8533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DevOps </a:t>
            </a:r>
            <a:r>
              <a:rPr lang="en-US"/>
              <a:t>methodology</a:t>
            </a:r>
            <a:endParaRPr lang="en-US"/>
          </a:p>
        </p:txBody>
      </p:sp>
      <p:pic>
        <p:nvPicPr>
          <p:cNvPr id="7170" name="Picture 2" descr="http://networkstatic.net/wp-content/uploads/2012/12/devops-netop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10728"/>
            <a:ext cx="7267574" cy="51424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860969" y="2966301"/>
            <a:ext cx="1981200" cy="203132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a:t>DevOps promotes a set of processes and methods for </a:t>
            </a:r>
            <a:r>
              <a:rPr lang="en-US" smtClean="0"/>
              <a:t>more effective communication </a:t>
            </a:r>
            <a:r>
              <a:rPr lang="en-US"/>
              <a:t>and collaboration between </a:t>
            </a:r>
            <a:r>
              <a:rPr lang="en-US" smtClean="0"/>
              <a:t>depts</a:t>
            </a:r>
            <a:r>
              <a:rPr lang="en-US"/>
              <a:t>.</a:t>
            </a:r>
          </a:p>
        </p:txBody>
      </p:sp>
      <p:sp>
        <p:nvSpPr>
          <p:cNvPr id="5" name="TextBox 4"/>
          <p:cNvSpPr txBox="1"/>
          <p:nvPr/>
        </p:nvSpPr>
        <p:spPr>
          <a:xfrm>
            <a:off x="228600" y="3104801"/>
            <a:ext cx="2209800" cy="175432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mtClean="0"/>
              <a:t>In an organization with separate depts </a:t>
            </a:r>
            <a:r>
              <a:rPr lang="en-US"/>
              <a:t>for Dev, </a:t>
            </a:r>
            <a:r>
              <a:rPr lang="en-US" smtClean="0"/>
              <a:t>IT operations </a:t>
            </a:r>
            <a:r>
              <a:rPr lang="en-US"/>
              <a:t>and QA, </a:t>
            </a:r>
            <a:r>
              <a:rPr lang="en-US" smtClean="0"/>
              <a:t>deep cross-dept integration is often not effective.</a:t>
            </a:r>
            <a:endParaRPr lang="en-US"/>
          </a:p>
        </p:txBody>
      </p:sp>
    </p:spTree>
    <p:extLst>
      <p:ext uri="{BB962C8B-B14F-4D97-AF65-F5344CB8AC3E}">
        <p14:creationId xmlns:p14="http://schemas.microsoft.com/office/powerpoint/2010/main" val="31323421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Applications</a:t>
            </a:r>
            <a:endParaRPr lang="en-US"/>
          </a:p>
        </p:txBody>
      </p:sp>
      <p:sp>
        <p:nvSpPr>
          <p:cNvPr id="14" name="Flowchart: Merge 13"/>
          <p:cNvSpPr/>
          <p:nvPr/>
        </p:nvSpPr>
        <p:spPr>
          <a:xfrm>
            <a:off x="5791200" y="2904530"/>
            <a:ext cx="2781300" cy="2819400"/>
          </a:xfrm>
          <a:prstGeom prst="flowChartMerg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800" smtClean="0"/>
          </a:p>
          <a:p>
            <a:pPr algn="ctr"/>
            <a:endParaRPr lang="en-US" sz="2800"/>
          </a:p>
          <a:p>
            <a:pPr algn="ctr"/>
            <a:r>
              <a:rPr lang="en-US" sz="2800" smtClean="0"/>
              <a:t>Value / Vision Driven</a:t>
            </a:r>
            <a:endParaRPr lang="en-US" sz="2800"/>
          </a:p>
        </p:txBody>
      </p:sp>
      <p:sp>
        <p:nvSpPr>
          <p:cNvPr id="17" name="Right Arrow 16"/>
          <p:cNvSpPr/>
          <p:nvPr/>
        </p:nvSpPr>
        <p:spPr>
          <a:xfrm>
            <a:off x="304800" y="5490866"/>
            <a:ext cx="1295400" cy="757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Estimate</a:t>
            </a:r>
            <a:endParaRPr lang="en-US"/>
          </a:p>
        </p:txBody>
      </p:sp>
      <p:sp>
        <p:nvSpPr>
          <p:cNvPr id="18" name="Right Arrow 17"/>
          <p:cNvSpPr/>
          <p:nvPr/>
        </p:nvSpPr>
        <p:spPr>
          <a:xfrm>
            <a:off x="304800" y="2314575"/>
            <a:ext cx="2438400" cy="757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Fixed Constraints</a:t>
            </a:r>
            <a:endParaRPr lang="en-US"/>
          </a:p>
        </p:txBody>
      </p:sp>
      <p:sp>
        <p:nvSpPr>
          <p:cNvPr id="19" name="TextBox 18"/>
          <p:cNvSpPr txBox="1"/>
          <p:nvPr/>
        </p:nvSpPr>
        <p:spPr>
          <a:xfrm>
            <a:off x="381000" y="3966865"/>
            <a:ext cx="1447800" cy="369332"/>
          </a:xfrm>
          <a:prstGeom prst="rect">
            <a:avLst/>
          </a:prstGeom>
          <a:noFill/>
        </p:spPr>
        <p:txBody>
          <a:bodyPr wrap="square" rtlCol="0">
            <a:spAutoFit/>
          </a:bodyPr>
          <a:lstStyle/>
          <a:p>
            <a:r>
              <a:rPr lang="en-US" smtClean="0"/>
              <a:t>And then…</a:t>
            </a:r>
            <a:endParaRPr lang="en-US"/>
          </a:p>
        </p:txBody>
      </p:sp>
      <p:grpSp>
        <p:nvGrpSpPr>
          <p:cNvPr id="22" name="Group 21"/>
          <p:cNvGrpSpPr/>
          <p:nvPr/>
        </p:nvGrpSpPr>
        <p:grpSpPr>
          <a:xfrm>
            <a:off x="1676400" y="1680865"/>
            <a:ext cx="4191000" cy="4428530"/>
            <a:chOff x="1676400" y="1680865"/>
            <a:chExt cx="4191000" cy="4428530"/>
          </a:xfrm>
        </p:grpSpPr>
        <p:grpSp>
          <p:nvGrpSpPr>
            <p:cNvPr id="15" name="Group 14"/>
            <p:cNvGrpSpPr/>
            <p:nvPr/>
          </p:nvGrpSpPr>
          <p:grpSpPr>
            <a:xfrm>
              <a:off x="1676400" y="2442865"/>
              <a:ext cx="4191000" cy="3666530"/>
              <a:chOff x="533400" y="2438400"/>
              <a:chExt cx="4191000" cy="3666530"/>
            </a:xfrm>
          </p:grpSpPr>
          <p:sp>
            <p:nvSpPr>
              <p:cNvPr id="4" name="Isosceles Triangle 3"/>
              <p:cNvSpPr/>
              <p:nvPr/>
            </p:nvSpPr>
            <p:spPr>
              <a:xfrm>
                <a:off x="1295400" y="2900065"/>
                <a:ext cx="2743200" cy="2819400"/>
              </a:xfrm>
              <a:prstGeom prst="triangl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smtClean="0"/>
                  <a:t>Plan-Driven</a:t>
                </a:r>
              </a:p>
              <a:p>
                <a:pPr algn="ctr"/>
                <a:endParaRPr lang="en-US" smtClean="0"/>
              </a:p>
              <a:p>
                <a:pPr algn="ctr"/>
                <a:endParaRPr lang="en-US"/>
              </a:p>
            </p:txBody>
          </p:sp>
          <p:sp>
            <p:nvSpPr>
              <p:cNvPr id="5" name="TextBox 4"/>
              <p:cNvSpPr txBox="1"/>
              <p:nvPr/>
            </p:nvSpPr>
            <p:spPr>
              <a:xfrm>
                <a:off x="2171700" y="2438400"/>
                <a:ext cx="990600" cy="461665"/>
              </a:xfrm>
              <a:prstGeom prst="rect">
                <a:avLst/>
              </a:prstGeom>
              <a:noFill/>
            </p:spPr>
            <p:txBody>
              <a:bodyPr wrap="square" rtlCol="0">
                <a:spAutoFit/>
              </a:bodyPr>
              <a:lstStyle/>
              <a:p>
                <a:pPr algn="ctr"/>
                <a:r>
                  <a:rPr lang="en-US" sz="2400" smtClean="0">
                    <a:effectLst>
                      <a:outerShdw blurRad="50800" dist="38100" dir="2700000" algn="tl" rotWithShape="0">
                        <a:prstClr val="black">
                          <a:alpha val="40000"/>
                        </a:prstClr>
                      </a:outerShdw>
                    </a:effectLst>
                  </a:rPr>
                  <a:t>Scope</a:t>
                </a:r>
                <a:endParaRPr lang="en-US" sz="2400">
                  <a:effectLst>
                    <a:outerShdw blurRad="50800" dist="38100" dir="2700000" algn="tl" rotWithShape="0">
                      <a:prstClr val="black">
                        <a:alpha val="40000"/>
                      </a:prstClr>
                    </a:outerShdw>
                  </a:effectLst>
                </a:endParaRPr>
              </a:p>
            </p:txBody>
          </p:sp>
          <p:sp>
            <p:nvSpPr>
              <p:cNvPr id="6" name="TextBox 5"/>
              <p:cNvSpPr txBox="1"/>
              <p:nvPr/>
            </p:nvSpPr>
            <p:spPr>
              <a:xfrm>
                <a:off x="533400" y="5643265"/>
                <a:ext cx="1447800" cy="461665"/>
              </a:xfrm>
              <a:prstGeom prst="rect">
                <a:avLst/>
              </a:prstGeom>
              <a:noFill/>
            </p:spPr>
            <p:txBody>
              <a:bodyPr wrap="square" rtlCol="0">
                <a:spAutoFit/>
              </a:bodyPr>
              <a:lstStyle/>
              <a:p>
                <a:pPr algn="ctr"/>
                <a:r>
                  <a:rPr lang="en-US" sz="2400" smtClean="0">
                    <a:effectLst>
                      <a:outerShdw blurRad="50800" dist="38100" dir="2700000" algn="tl" rotWithShape="0">
                        <a:prstClr val="black">
                          <a:alpha val="40000"/>
                        </a:prstClr>
                      </a:outerShdw>
                    </a:effectLst>
                  </a:rPr>
                  <a:t>Schedule</a:t>
                </a:r>
                <a:endParaRPr lang="en-US" sz="2400">
                  <a:effectLst>
                    <a:outerShdw blurRad="50800" dist="38100" dir="2700000" algn="tl" rotWithShape="0">
                      <a:prstClr val="black">
                        <a:alpha val="40000"/>
                      </a:prstClr>
                    </a:outerShdw>
                  </a:effectLst>
                </a:endParaRPr>
              </a:p>
            </p:txBody>
          </p:sp>
          <p:sp>
            <p:nvSpPr>
              <p:cNvPr id="7" name="TextBox 6"/>
              <p:cNvSpPr txBox="1"/>
              <p:nvPr/>
            </p:nvSpPr>
            <p:spPr>
              <a:xfrm>
                <a:off x="3429000" y="5643265"/>
                <a:ext cx="1295400" cy="461665"/>
              </a:xfrm>
              <a:prstGeom prst="rect">
                <a:avLst/>
              </a:prstGeom>
              <a:noFill/>
            </p:spPr>
            <p:txBody>
              <a:bodyPr wrap="square" rtlCol="0">
                <a:spAutoFit/>
              </a:bodyPr>
              <a:lstStyle/>
              <a:p>
                <a:pPr algn="ctr"/>
                <a:r>
                  <a:rPr lang="en-US" sz="2400" smtClean="0">
                    <a:effectLst>
                      <a:outerShdw blurRad="50800" dist="38100" dir="2700000" algn="tl" rotWithShape="0">
                        <a:prstClr val="black">
                          <a:alpha val="40000"/>
                        </a:prstClr>
                      </a:outerShdw>
                    </a:effectLst>
                  </a:rPr>
                  <a:t>Cost</a:t>
                </a:r>
                <a:endParaRPr lang="en-US" sz="2400">
                  <a:effectLst>
                    <a:outerShdw blurRad="50800" dist="38100" dir="2700000" algn="tl" rotWithShape="0">
                      <a:prstClr val="black">
                        <a:alpha val="40000"/>
                      </a:prstClr>
                    </a:outerShdw>
                  </a:effectLst>
                </a:endParaRPr>
              </a:p>
            </p:txBody>
          </p:sp>
        </p:grpSp>
        <p:sp>
          <p:nvSpPr>
            <p:cNvPr id="20" name="TextBox 19"/>
            <p:cNvSpPr txBox="1"/>
            <p:nvPr/>
          </p:nvSpPr>
          <p:spPr>
            <a:xfrm>
              <a:off x="2743200" y="1680865"/>
              <a:ext cx="2209800" cy="584775"/>
            </a:xfrm>
            <a:prstGeom prst="rect">
              <a:avLst/>
            </a:prstGeom>
            <a:noFill/>
            <a:effectLst>
              <a:outerShdw blurRad="50800" dist="38100" dir="2700000" algn="tl" rotWithShape="0">
                <a:prstClr val="black">
                  <a:alpha val="40000"/>
                </a:prstClr>
              </a:outerShdw>
              <a:reflection blurRad="6350" stA="52000" endA="300" endPos="35000" dir="5400000" sy="-100000" algn="bl" rotWithShape="0"/>
            </a:effectLst>
          </p:spPr>
          <p:txBody>
            <a:bodyPr wrap="square" rtlCol="0">
              <a:spAutoFit/>
            </a:bodyPr>
            <a:lstStyle/>
            <a:p>
              <a:pPr algn="ctr"/>
              <a:r>
                <a:rPr lang="en-US" sz="3200" b="1" smtClean="0">
                  <a:solidFill>
                    <a:srgbClr val="C00000"/>
                  </a:solidFill>
                </a:rPr>
                <a:t>Traditional</a:t>
              </a:r>
              <a:endParaRPr lang="en-US" sz="3200" b="1">
                <a:solidFill>
                  <a:srgbClr val="C00000"/>
                </a:solidFill>
              </a:endParaRPr>
            </a:p>
          </p:txBody>
        </p:sp>
      </p:grpSp>
      <p:grpSp>
        <p:nvGrpSpPr>
          <p:cNvPr id="23" name="Group 22"/>
          <p:cNvGrpSpPr/>
          <p:nvPr/>
        </p:nvGrpSpPr>
        <p:grpSpPr>
          <a:xfrm>
            <a:off x="5029200" y="1680865"/>
            <a:ext cx="4191000" cy="4419600"/>
            <a:chOff x="5029200" y="1680865"/>
            <a:chExt cx="4191000" cy="4419600"/>
          </a:xfrm>
        </p:grpSpPr>
        <p:grpSp>
          <p:nvGrpSpPr>
            <p:cNvPr id="16" name="Group 15"/>
            <p:cNvGrpSpPr/>
            <p:nvPr/>
          </p:nvGrpSpPr>
          <p:grpSpPr>
            <a:xfrm>
              <a:off x="5029200" y="2442865"/>
              <a:ext cx="4191000" cy="3657600"/>
              <a:chOff x="4648200" y="2438400"/>
              <a:chExt cx="4191000" cy="3657600"/>
            </a:xfrm>
          </p:grpSpPr>
          <p:sp>
            <p:nvSpPr>
              <p:cNvPr id="11" name="TextBox 10"/>
              <p:cNvSpPr txBox="1"/>
              <p:nvPr/>
            </p:nvSpPr>
            <p:spPr>
              <a:xfrm>
                <a:off x="6286500" y="5634335"/>
                <a:ext cx="990600" cy="461665"/>
              </a:xfrm>
              <a:prstGeom prst="rect">
                <a:avLst/>
              </a:prstGeom>
              <a:noFill/>
            </p:spPr>
            <p:txBody>
              <a:bodyPr wrap="square" rtlCol="0">
                <a:spAutoFit/>
              </a:bodyPr>
              <a:lstStyle/>
              <a:p>
                <a:pPr algn="ctr"/>
                <a:r>
                  <a:rPr lang="en-US" sz="2400" smtClean="0">
                    <a:effectLst>
                      <a:outerShdw blurRad="50800" dist="38100" dir="2700000" algn="tl" rotWithShape="0">
                        <a:prstClr val="black">
                          <a:alpha val="40000"/>
                        </a:prstClr>
                      </a:outerShdw>
                    </a:effectLst>
                  </a:rPr>
                  <a:t>Scope</a:t>
                </a:r>
                <a:endParaRPr lang="en-US" sz="2400">
                  <a:effectLst>
                    <a:outerShdw blurRad="50800" dist="38100" dir="2700000" algn="tl" rotWithShape="0">
                      <a:prstClr val="black">
                        <a:alpha val="40000"/>
                      </a:prstClr>
                    </a:outerShdw>
                  </a:effectLst>
                </a:endParaRPr>
              </a:p>
            </p:txBody>
          </p:sp>
          <p:sp>
            <p:nvSpPr>
              <p:cNvPr id="12" name="TextBox 11"/>
              <p:cNvSpPr txBox="1"/>
              <p:nvPr/>
            </p:nvSpPr>
            <p:spPr>
              <a:xfrm>
                <a:off x="4648200" y="2438400"/>
                <a:ext cx="1447800" cy="461665"/>
              </a:xfrm>
              <a:prstGeom prst="rect">
                <a:avLst/>
              </a:prstGeom>
              <a:noFill/>
            </p:spPr>
            <p:txBody>
              <a:bodyPr wrap="square" rtlCol="0">
                <a:spAutoFit/>
              </a:bodyPr>
              <a:lstStyle/>
              <a:p>
                <a:pPr algn="ctr"/>
                <a:r>
                  <a:rPr lang="en-US" sz="2400" smtClean="0">
                    <a:effectLst>
                      <a:outerShdw blurRad="50800" dist="38100" dir="2700000" algn="tl" rotWithShape="0">
                        <a:prstClr val="black">
                          <a:alpha val="40000"/>
                        </a:prstClr>
                      </a:outerShdw>
                    </a:effectLst>
                  </a:rPr>
                  <a:t>Schedule</a:t>
                </a:r>
                <a:endParaRPr lang="en-US" sz="2400">
                  <a:effectLst>
                    <a:outerShdw blurRad="50800" dist="38100" dir="2700000" algn="tl" rotWithShape="0">
                      <a:prstClr val="black">
                        <a:alpha val="40000"/>
                      </a:prstClr>
                    </a:outerShdw>
                  </a:effectLst>
                </a:endParaRPr>
              </a:p>
            </p:txBody>
          </p:sp>
          <p:sp>
            <p:nvSpPr>
              <p:cNvPr id="13" name="TextBox 12"/>
              <p:cNvSpPr txBox="1"/>
              <p:nvPr/>
            </p:nvSpPr>
            <p:spPr>
              <a:xfrm>
                <a:off x="7543800" y="2438400"/>
                <a:ext cx="1295400" cy="461665"/>
              </a:xfrm>
              <a:prstGeom prst="rect">
                <a:avLst/>
              </a:prstGeom>
              <a:noFill/>
            </p:spPr>
            <p:txBody>
              <a:bodyPr wrap="square" rtlCol="0">
                <a:spAutoFit/>
              </a:bodyPr>
              <a:lstStyle/>
              <a:p>
                <a:pPr algn="ctr"/>
                <a:r>
                  <a:rPr lang="en-US" sz="2400" smtClean="0">
                    <a:effectLst>
                      <a:outerShdw blurRad="50800" dist="38100" dir="2700000" algn="tl" rotWithShape="0">
                        <a:prstClr val="black">
                          <a:alpha val="40000"/>
                        </a:prstClr>
                      </a:outerShdw>
                    </a:effectLst>
                  </a:rPr>
                  <a:t>Cost</a:t>
                </a:r>
                <a:endParaRPr lang="en-US" sz="2400">
                  <a:effectLst>
                    <a:outerShdw blurRad="50800" dist="38100" dir="2700000" algn="tl" rotWithShape="0">
                      <a:prstClr val="black">
                        <a:alpha val="40000"/>
                      </a:prstClr>
                    </a:outerShdw>
                  </a:effectLst>
                </a:endParaRPr>
              </a:p>
            </p:txBody>
          </p:sp>
        </p:grpSp>
        <p:sp>
          <p:nvSpPr>
            <p:cNvPr id="21" name="TextBox 20"/>
            <p:cNvSpPr txBox="1"/>
            <p:nvPr/>
          </p:nvSpPr>
          <p:spPr>
            <a:xfrm>
              <a:off x="6229350" y="1680865"/>
              <a:ext cx="1905000" cy="584775"/>
            </a:xfrm>
            <a:prstGeom prst="rect">
              <a:avLst/>
            </a:prstGeom>
            <a:noFill/>
            <a:effectLst>
              <a:outerShdw blurRad="50800" dist="38100" dir="2700000" algn="tl" rotWithShape="0">
                <a:prstClr val="black">
                  <a:alpha val="40000"/>
                </a:prstClr>
              </a:outerShdw>
              <a:reflection blurRad="6350" stA="52000" endA="300" endPos="35000" dir="5400000" sy="-100000" algn="bl" rotWithShape="0"/>
            </a:effectLst>
          </p:spPr>
          <p:txBody>
            <a:bodyPr wrap="square" rtlCol="0">
              <a:spAutoFit/>
            </a:bodyPr>
            <a:lstStyle/>
            <a:p>
              <a:pPr algn="ctr"/>
              <a:r>
                <a:rPr lang="en-US" sz="3200" b="1" smtClean="0">
                  <a:solidFill>
                    <a:srgbClr val="C00000"/>
                  </a:solidFill>
                </a:rPr>
                <a:t>Agile</a:t>
              </a:r>
              <a:endParaRPr lang="en-US" sz="3200" b="1">
                <a:solidFill>
                  <a:srgbClr val="C00000"/>
                </a:solidFill>
              </a:endParaRPr>
            </a:p>
          </p:txBody>
        </p:sp>
      </p:grpSp>
    </p:spTree>
    <p:extLst>
      <p:ext uri="{BB962C8B-B14F-4D97-AF65-F5344CB8AC3E}">
        <p14:creationId xmlns:p14="http://schemas.microsoft.com/office/powerpoint/2010/main" val="10600896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dionhinchcliffe.files.wordpress.com/2011/08/agile_business_and_social_business_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t="13280"/>
          <a:stretch/>
        </p:blipFill>
        <p:spPr bwMode="auto">
          <a:xfrm>
            <a:off x="355418" y="1524000"/>
            <a:ext cx="8433164" cy="49720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p:txBody>
          <a:bodyPr/>
          <a:lstStyle/>
          <a:p>
            <a:r>
              <a:rPr lang="en-US" smtClean="0"/>
              <a:t>Social biz vs. Agile biz</a:t>
            </a:r>
            <a:endParaRPr lang="en-US"/>
          </a:p>
        </p:txBody>
      </p:sp>
    </p:spTree>
    <p:extLst>
      <p:ext uri="{BB962C8B-B14F-4D97-AF65-F5344CB8AC3E}">
        <p14:creationId xmlns:p14="http://schemas.microsoft.com/office/powerpoint/2010/main" val="16125609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 a summary</a:t>
            </a:r>
            <a:endParaRPr lang="en-US"/>
          </a:p>
        </p:txBody>
      </p:sp>
      <p:sp>
        <p:nvSpPr>
          <p:cNvPr id="25" name="AutoShape 10" descr="http://upload.wikimedia.org/wikipedia/commons/6/69/Human_evolution.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2" descr="http://upload.wikimedia.org/wikipedia/commons/6/69/Human_evolution.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4" descr="http://upload.wikimedia.org/wikipedia/commons/6/69/Human_evolution.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051" name="Group 2050"/>
          <p:cNvGrpSpPr/>
          <p:nvPr/>
        </p:nvGrpSpPr>
        <p:grpSpPr>
          <a:xfrm>
            <a:off x="685800" y="1437990"/>
            <a:ext cx="8043755" cy="5267610"/>
            <a:chOff x="685800" y="1437990"/>
            <a:chExt cx="8043755" cy="5267610"/>
          </a:xfrm>
        </p:grpSpPr>
        <p:sp>
          <p:nvSpPr>
            <p:cNvPr id="3" name="Rectangle 2"/>
            <p:cNvSpPr/>
            <p:nvPr/>
          </p:nvSpPr>
          <p:spPr>
            <a:xfrm>
              <a:off x="2030305" y="2984481"/>
              <a:ext cx="5083390" cy="2400657"/>
            </a:xfrm>
            <a:prstGeom prst="rect">
              <a:avLst/>
            </a:prstGeom>
            <a:noFill/>
            <a:effectLst>
              <a:glow rad="63500">
                <a:schemeClr val="accent6">
                  <a:satMod val="175000"/>
                  <a:alpha val="40000"/>
                </a:schemeClr>
              </a:glow>
            </a:effectLst>
          </p:spPr>
          <p:txBody>
            <a:bodyPr wrap="square" lIns="91440" tIns="45720" rIns="91440" bIns="45720">
              <a:spAutoFit/>
            </a:bodyPr>
            <a:lstStyle/>
            <a:p>
              <a:pPr algn="ctr"/>
              <a:r>
                <a:rPr lang="en-US" sz="15000" b="1" spc="50" smtClean="0">
                  <a:ln w="12700" cmpd="sng">
                    <a:solidFill>
                      <a:schemeClr val="accent6">
                        <a:satMod val="120000"/>
                        <a:shade val="80000"/>
                      </a:schemeClr>
                    </a:solidFill>
                    <a:prstDash val="solid"/>
                  </a:ln>
                  <a:gradFill>
                    <a:gsLst>
                      <a:gs pos="0">
                        <a:srgbClr val="FF3399"/>
                      </a:gs>
                      <a:gs pos="25000">
                        <a:srgbClr val="FF6633"/>
                      </a:gs>
                      <a:gs pos="50000">
                        <a:srgbClr val="FFFF00"/>
                      </a:gs>
                      <a:gs pos="75000">
                        <a:srgbClr val="01A78F"/>
                      </a:gs>
                      <a:gs pos="100000">
                        <a:srgbClr val="3366FF"/>
                      </a:gs>
                    </a:gsLst>
                    <a:path path="circle">
                      <a:fillToRect l="100000" t="100000"/>
                    </a:path>
                  </a:gradFill>
                  <a:effectLst>
                    <a:glow rad="53100">
                      <a:schemeClr val="accent6">
                        <a:satMod val="180000"/>
                        <a:alpha val="30000"/>
                      </a:schemeClr>
                    </a:glow>
                  </a:effectLst>
                </a:rPr>
                <a:t>AGILE</a:t>
              </a:r>
              <a:endParaRPr lang="en-US" sz="15000" b="1" spc="50">
                <a:ln w="12700" cmpd="sng">
                  <a:solidFill>
                    <a:schemeClr val="accent6">
                      <a:satMod val="120000"/>
                      <a:shade val="80000"/>
                    </a:schemeClr>
                  </a:solidFill>
                  <a:prstDash val="solid"/>
                </a:ln>
                <a:gradFill>
                  <a:gsLst>
                    <a:gs pos="0">
                      <a:srgbClr val="FF3399"/>
                    </a:gs>
                    <a:gs pos="25000">
                      <a:srgbClr val="FF6633"/>
                    </a:gs>
                    <a:gs pos="50000">
                      <a:srgbClr val="FFFF00"/>
                    </a:gs>
                    <a:gs pos="75000">
                      <a:srgbClr val="01A78F"/>
                    </a:gs>
                    <a:gs pos="100000">
                      <a:srgbClr val="3366FF"/>
                    </a:gs>
                  </a:gsLst>
                  <a:path path="circle">
                    <a:fillToRect l="100000" t="100000"/>
                  </a:path>
                </a:gradFill>
                <a:effectLst>
                  <a:glow rad="53100">
                    <a:schemeClr val="accent6">
                      <a:satMod val="180000"/>
                      <a:alpha val="30000"/>
                    </a:schemeClr>
                  </a:glow>
                </a:effectLst>
              </a:endParaRPr>
            </a:p>
          </p:txBody>
        </p:sp>
        <p:sp>
          <p:nvSpPr>
            <p:cNvPr id="4" name="TextBox 3"/>
            <p:cNvSpPr txBox="1"/>
            <p:nvPr/>
          </p:nvSpPr>
          <p:spPr>
            <a:xfrm>
              <a:off x="1177306" y="2070081"/>
              <a:ext cx="1295400" cy="1015663"/>
            </a:xfrm>
            <a:prstGeom prst="rect">
              <a:avLst/>
            </a:prstGeom>
            <a:noFill/>
          </p:spPr>
          <p:txBody>
            <a:bodyPr wrap="square" rtlCol="0">
              <a:spAutoFit/>
            </a:bodyPr>
            <a:lstStyle/>
            <a:p>
              <a:pPr algn="ctr"/>
              <a:r>
                <a:rPr lang="en-US" sz="2000" b="1" smtClean="0">
                  <a:solidFill>
                    <a:srgbClr val="0070C0"/>
                  </a:solidFill>
                </a:rPr>
                <a:t>A</a:t>
              </a:r>
              <a:r>
                <a:rPr lang="en-US" sz="2000" smtClean="0"/>
                <a:t>ct / </a:t>
              </a:r>
              <a:r>
                <a:rPr lang="en-US" sz="2000" b="1" smtClean="0">
                  <a:solidFill>
                    <a:srgbClr val="0070C0"/>
                  </a:solidFill>
                </a:rPr>
                <a:t>A</a:t>
              </a:r>
              <a:r>
                <a:rPr lang="en-US" sz="2000" smtClean="0"/>
                <a:t>ccelerate </a:t>
              </a:r>
              <a:r>
                <a:rPr lang="en-US" sz="2000" b="1" smtClean="0">
                  <a:solidFill>
                    <a:srgbClr val="0070C0"/>
                  </a:solidFill>
                </a:rPr>
                <a:t>A</a:t>
              </a:r>
              <a:r>
                <a:rPr lang="en-US" sz="2000" smtClean="0"/>
                <a:t>daptively</a:t>
              </a:r>
              <a:endParaRPr lang="en-US" sz="2000"/>
            </a:p>
          </p:txBody>
        </p:sp>
        <p:sp>
          <p:nvSpPr>
            <p:cNvPr id="5" name="TextBox 4"/>
            <p:cNvSpPr txBox="1"/>
            <p:nvPr/>
          </p:nvSpPr>
          <p:spPr>
            <a:xfrm>
              <a:off x="2895600" y="5385137"/>
              <a:ext cx="1676400" cy="1015663"/>
            </a:xfrm>
            <a:prstGeom prst="rect">
              <a:avLst/>
            </a:prstGeom>
            <a:noFill/>
          </p:spPr>
          <p:txBody>
            <a:bodyPr wrap="square" rtlCol="0">
              <a:spAutoFit/>
            </a:bodyPr>
            <a:lstStyle/>
            <a:p>
              <a:pPr algn="ctr"/>
              <a:r>
                <a:rPr lang="en-US" sz="2000" b="1" smtClean="0">
                  <a:solidFill>
                    <a:srgbClr val="0070C0"/>
                  </a:solidFill>
                </a:rPr>
                <a:t>G</a:t>
              </a:r>
              <a:r>
                <a:rPr lang="en-US" sz="2000" smtClean="0"/>
                <a:t>uarantee </a:t>
              </a:r>
              <a:r>
                <a:rPr lang="en-US" sz="2000" b="1" smtClean="0">
                  <a:solidFill>
                    <a:srgbClr val="0070C0"/>
                  </a:solidFill>
                </a:rPr>
                <a:t>G</a:t>
              </a:r>
              <a:r>
                <a:rPr lang="en-US" sz="2000" smtClean="0"/>
                <a:t>ood enough products</a:t>
              </a:r>
              <a:endParaRPr lang="en-US" sz="2000"/>
            </a:p>
          </p:txBody>
        </p:sp>
        <p:sp>
          <p:nvSpPr>
            <p:cNvPr id="6" name="TextBox 5"/>
            <p:cNvSpPr txBox="1"/>
            <p:nvPr/>
          </p:nvSpPr>
          <p:spPr>
            <a:xfrm>
              <a:off x="3429000" y="2070081"/>
              <a:ext cx="1752600" cy="1015663"/>
            </a:xfrm>
            <a:prstGeom prst="rect">
              <a:avLst/>
            </a:prstGeom>
            <a:noFill/>
          </p:spPr>
          <p:txBody>
            <a:bodyPr wrap="square" rtlCol="0">
              <a:spAutoFit/>
            </a:bodyPr>
            <a:lstStyle/>
            <a:p>
              <a:pPr algn="ctr"/>
              <a:r>
                <a:rPr lang="en-US" sz="2000" b="1" smtClean="0">
                  <a:solidFill>
                    <a:srgbClr val="0070C0"/>
                  </a:solidFill>
                </a:rPr>
                <a:t>I</a:t>
              </a:r>
              <a:r>
                <a:rPr lang="en-US" sz="2000" smtClean="0"/>
                <a:t>mprove </a:t>
              </a:r>
              <a:r>
                <a:rPr lang="en-US" sz="2000" b="1" smtClean="0">
                  <a:solidFill>
                    <a:srgbClr val="0070C0"/>
                  </a:solidFill>
                </a:rPr>
                <a:t>I</a:t>
              </a:r>
              <a:r>
                <a:rPr lang="en-US" sz="2000" smtClean="0"/>
                <a:t>ncrementally / </a:t>
              </a:r>
              <a:r>
                <a:rPr lang="en-US" sz="2000" b="1" smtClean="0">
                  <a:solidFill>
                    <a:srgbClr val="0070C0"/>
                  </a:solidFill>
                </a:rPr>
                <a:t>I</a:t>
              </a:r>
              <a:r>
                <a:rPr lang="en-US" sz="2000" smtClean="0"/>
                <a:t>teratively</a:t>
              </a:r>
              <a:endParaRPr lang="en-US" sz="2000"/>
            </a:p>
          </p:txBody>
        </p:sp>
        <p:sp>
          <p:nvSpPr>
            <p:cNvPr id="7" name="TextBox 6"/>
            <p:cNvSpPr txBox="1"/>
            <p:nvPr/>
          </p:nvSpPr>
          <p:spPr>
            <a:xfrm>
              <a:off x="5486400" y="5523636"/>
              <a:ext cx="1295400" cy="707886"/>
            </a:xfrm>
            <a:prstGeom prst="rect">
              <a:avLst/>
            </a:prstGeom>
            <a:noFill/>
          </p:spPr>
          <p:txBody>
            <a:bodyPr wrap="square" rtlCol="0">
              <a:spAutoFit/>
            </a:bodyPr>
            <a:lstStyle/>
            <a:p>
              <a:pPr algn="ctr"/>
              <a:r>
                <a:rPr lang="en-US" sz="2000" b="1" smtClean="0">
                  <a:solidFill>
                    <a:srgbClr val="0070C0"/>
                  </a:solidFill>
                </a:rPr>
                <a:t>L</a:t>
              </a:r>
              <a:r>
                <a:rPr lang="en-US" sz="2000" smtClean="0"/>
                <a:t>isten and </a:t>
              </a:r>
              <a:r>
                <a:rPr lang="en-US" sz="2000" b="1" smtClean="0">
                  <a:solidFill>
                    <a:srgbClr val="0070C0"/>
                  </a:solidFill>
                </a:rPr>
                <a:t>L</a:t>
              </a:r>
              <a:r>
                <a:rPr lang="en-US" sz="2000" smtClean="0"/>
                <a:t>earn</a:t>
              </a:r>
              <a:endParaRPr lang="en-US" sz="2000"/>
            </a:p>
          </p:txBody>
        </p:sp>
        <p:sp>
          <p:nvSpPr>
            <p:cNvPr id="8" name="TextBox 7"/>
            <p:cNvSpPr txBox="1"/>
            <p:nvPr/>
          </p:nvSpPr>
          <p:spPr>
            <a:xfrm>
              <a:off x="6324600" y="2070081"/>
              <a:ext cx="1295400" cy="1015663"/>
            </a:xfrm>
            <a:prstGeom prst="rect">
              <a:avLst/>
            </a:prstGeom>
            <a:noFill/>
          </p:spPr>
          <p:txBody>
            <a:bodyPr wrap="square" rtlCol="0">
              <a:spAutoFit/>
            </a:bodyPr>
            <a:lstStyle/>
            <a:p>
              <a:pPr algn="ctr"/>
              <a:r>
                <a:rPr lang="en-US" sz="2000" b="1" smtClean="0">
                  <a:solidFill>
                    <a:srgbClr val="0070C0"/>
                  </a:solidFill>
                </a:rPr>
                <a:t>E</a:t>
              </a:r>
              <a:r>
                <a:rPr lang="en-US" sz="2000" smtClean="0"/>
                <a:t>volve towards </a:t>
              </a:r>
              <a:r>
                <a:rPr lang="en-US" sz="2000" b="1" smtClean="0">
                  <a:solidFill>
                    <a:srgbClr val="0070C0"/>
                  </a:solidFill>
                </a:rPr>
                <a:t>E</a:t>
              </a:r>
              <a:r>
                <a:rPr lang="en-US" sz="2000" smtClean="0"/>
                <a:t>xcellence</a:t>
              </a:r>
              <a:endParaRPr lang="en-US" sz="2000"/>
            </a:p>
          </p:txBody>
        </p:sp>
        <p:cxnSp>
          <p:nvCxnSpPr>
            <p:cNvPr id="10" name="Straight Arrow Connector 9"/>
            <p:cNvCxnSpPr>
              <a:endCxn id="4" idx="2"/>
            </p:cNvCxnSpPr>
            <p:nvPr/>
          </p:nvCxnSpPr>
          <p:spPr>
            <a:xfrm flipH="1" flipV="1">
              <a:off x="1825006" y="3085744"/>
              <a:ext cx="765794" cy="49565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endCxn id="5" idx="0"/>
            </p:cNvCxnSpPr>
            <p:nvPr/>
          </p:nvCxnSpPr>
          <p:spPr>
            <a:xfrm flipH="1">
              <a:off x="3733800" y="4889481"/>
              <a:ext cx="228600" cy="49565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H="1" flipV="1">
              <a:off x="4495800" y="3009543"/>
              <a:ext cx="307154" cy="49565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flipV="1">
              <a:off x="6629400" y="3085744"/>
              <a:ext cx="242147" cy="43213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a:endCxn id="7" idx="0"/>
            </p:cNvCxnSpPr>
            <p:nvPr/>
          </p:nvCxnSpPr>
          <p:spPr>
            <a:xfrm>
              <a:off x="5715000" y="4889481"/>
              <a:ext cx="419100" cy="63415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2050" name="Picture 2" descr="http://www.brettjankord.com/wp-content/uploads/2013/01/adaptive.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 y="1711336"/>
              <a:ext cx="9652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mage.shutterstock.com/display_pic_with_logo/965987/106133258/stock-photo--infinity-time-spiral-clock-106133258.jpg"/>
            <p:cNvPicPr>
              <a:picLocks noChangeAspect="1" noChangeArrowheads="1"/>
            </p:cNvPicPr>
            <p:nvPr/>
          </p:nvPicPr>
          <p:blipFill rotWithShape="1">
            <a:blip r:embed="rId3" cstate="print">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b="5102"/>
            <a:stretch/>
          </p:blipFill>
          <p:spPr bwMode="auto">
            <a:xfrm>
              <a:off x="4879154" y="1577850"/>
              <a:ext cx="865040" cy="8573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cwlogistics.co.uk/guarantee.jpg"/>
            <p:cNvPicPr>
              <a:picLocks noChangeAspect="1" noChangeArrowheads="1"/>
            </p:cNvPicPr>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944709" y="5206558"/>
              <a:ext cx="1057274" cy="14563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freecareeradvices.com/gallery/methods-to-evolve-in-career/methods_to_evolve_in_career.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4805" y="2057400"/>
              <a:ext cx="1174750" cy="1050748"/>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blogs.ei.columbia.edu/wp-content/uploads/2011/10/Human_evolution.svg_-600x375.png"/>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68547" y="1437990"/>
              <a:ext cx="991058" cy="61941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http://images.betterworldbooks.com/157/Listen-and-Learn-Meiners-Cheri-J-978157542123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60322" y="5060122"/>
              <a:ext cx="1645478" cy="164547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105156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idx="1"/>
          </p:nvPr>
        </p:nvSpPr>
        <p:spPr/>
        <p:txBody>
          <a:bodyPr>
            <a:normAutofit fontScale="77500" lnSpcReduction="20000"/>
          </a:bodyPr>
          <a:lstStyle/>
          <a:p>
            <a:r>
              <a:rPr lang="en-US" b="1" smtClean="0">
                <a:solidFill>
                  <a:srgbClr val="0070C0"/>
                </a:solidFill>
              </a:rPr>
              <a:t>Agile Estimating and Planning</a:t>
            </a:r>
            <a:r>
              <a:rPr lang="en-US" i="1" smtClean="0"/>
              <a:t>, by Mike Cohn</a:t>
            </a:r>
            <a:r>
              <a:rPr lang="en-US" b="1" smtClean="0"/>
              <a:t>, Prentice Hall</a:t>
            </a:r>
          </a:p>
          <a:p>
            <a:r>
              <a:rPr lang="en-US" b="1">
                <a:solidFill>
                  <a:srgbClr val="0070C0"/>
                </a:solidFill>
              </a:rPr>
              <a:t>Scrum and XP from the </a:t>
            </a:r>
            <a:r>
              <a:rPr lang="en-US" b="1" smtClean="0">
                <a:solidFill>
                  <a:srgbClr val="0070C0"/>
                </a:solidFill>
              </a:rPr>
              <a:t>Trenches</a:t>
            </a:r>
            <a:r>
              <a:rPr lang="en-US" b="1" smtClean="0"/>
              <a:t>, </a:t>
            </a:r>
            <a:r>
              <a:rPr lang="en-US" i="1" smtClean="0"/>
              <a:t>by Henrik Kniberg</a:t>
            </a:r>
            <a:r>
              <a:rPr lang="en-US" b="1" smtClean="0"/>
              <a:t>, InfoQ</a:t>
            </a:r>
          </a:p>
          <a:p>
            <a:r>
              <a:rPr lang="en-US">
                <a:hlinkClick r:id="rId2"/>
              </a:rPr>
              <a:t>http://msdn.microsoft.com/en-us/library/dd997578.aspx</a:t>
            </a:r>
            <a:endParaRPr lang="en-US"/>
          </a:p>
          <a:p>
            <a:r>
              <a:rPr lang="en-US" smtClean="0">
                <a:hlinkClick r:id="rId3"/>
              </a:rPr>
              <a:t>http</a:t>
            </a:r>
            <a:r>
              <a:rPr lang="en-US">
                <a:hlinkClick r:id="rId3"/>
              </a:rPr>
              <a:t>://www.agilescrum.org</a:t>
            </a:r>
            <a:r>
              <a:rPr lang="en-US" smtClean="0">
                <a:hlinkClick r:id="rId3"/>
              </a:rPr>
              <a:t>/</a:t>
            </a:r>
            <a:endParaRPr lang="en-US" smtClean="0"/>
          </a:p>
          <a:p>
            <a:r>
              <a:rPr lang="en-US">
                <a:hlinkClick r:id="rId4"/>
              </a:rPr>
              <a:t>http://</a:t>
            </a:r>
            <a:r>
              <a:rPr lang="en-US">
                <a:hlinkClick r:id="rId4"/>
              </a:rPr>
              <a:t>olemortenamundsen.wordpress.com/2010/03/19/kanban-and-scrum-combined</a:t>
            </a:r>
            <a:r>
              <a:rPr lang="en-US" smtClean="0">
                <a:hlinkClick r:id="rId4"/>
              </a:rPr>
              <a:t>/</a:t>
            </a:r>
            <a:endParaRPr lang="en-US" smtClean="0"/>
          </a:p>
          <a:p>
            <a:r>
              <a:rPr lang="en-US">
                <a:hlinkClick r:id="rId5"/>
              </a:rPr>
              <a:t>http://www.lean.org/whatslean/</a:t>
            </a:r>
            <a:endParaRPr lang="en-US" smtClean="0"/>
          </a:p>
          <a:p>
            <a:r>
              <a:rPr lang="en-US" smtClean="0">
                <a:hlinkClick r:id="rId6"/>
              </a:rPr>
              <a:t>http</a:t>
            </a:r>
            <a:r>
              <a:rPr lang="en-US">
                <a:hlinkClick r:id="rId6"/>
              </a:rPr>
              <a:t>://</a:t>
            </a:r>
            <a:r>
              <a:rPr lang="en-US" smtClean="0">
                <a:hlinkClick r:id="rId6"/>
              </a:rPr>
              <a:t>en.wikipedia.org/wiki/DevOps</a:t>
            </a:r>
            <a:endParaRPr lang="en-US" smtClean="0"/>
          </a:p>
          <a:p>
            <a:r>
              <a:rPr lang="en-US" smtClean="0">
                <a:hlinkClick r:id="rId7"/>
              </a:rPr>
              <a:t>http</a:t>
            </a:r>
            <a:r>
              <a:rPr lang="en-US">
                <a:hlinkClick r:id="rId7"/>
              </a:rPr>
              <a:t>://gettingresults.com/wiki/Explained</a:t>
            </a:r>
            <a:r>
              <a:rPr lang="en-US">
                <a:hlinkClick r:id="rId7"/>
              </a:rPr>
              <a:t>_-_</a:t>
            </a:r>
            <a:r>
              <a:rPr lang="en-US" smtClean="0">
                <a:hlinkClick r:id="rId7"/>
              </a:rPr>
              <a:t>Agile_Results_in_a_Nutshell</a:t>
            </a:r>
            <a:endParaRPr lang="en-US" smtClean="0"/>
          </a:p>
          <a:p>
            <a:r>
              <a:rPr lang="en-US">
                <a:hlinkClick r:id="rId8"/>
              </a:rPr>
              <a:t>http://en.wikipedia.org/wiki/Social_business</a:t>
            </a:r>
            <a:endParaRPr lang="en-US"/>
          </a:p>
          <a:p>
            <a:endParaRPr lang="en-US" smtClean="0"/>
          </a:p>
          <a:p>
            <a:endParaRPr lang="en-US" b="1" dirty="0"/>
          </a:p>
        </p:txBody>
      </p:sp>
    </p:spTree>
    <p:extLst>
      <p:ext uri="{BB962C8B-B14F-4D97-AF65-F5344CB8AC3E}">
        <p14:creationId xmlns:p14="http://schemas.microsoft.com/office/powerpoint/2010/main" val="17787345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Wait!</a:t>
            </a:r>
            <a:endParaRPr lang="en-US"/>
          </a:p>
        </p:txBody>
      </p:sp>
      <p:sp>
        <p:nvSpPr>
          <p:cNvPr id="3" name="Content Placeholder 2"/>
          <p:cNvSpPr>
            <a:spLocks noGrp="1"/>
          </p:cNvSpPr>
          <p:nvPr>
            <p:ph idx="1"/>
          </p:nvPr>
        </p:nvSpPr>
        <p:spPr/>
        <p:txBody>
          <a:bodyPr/>
          <a:lstStyle/>
          <a:p>
            <a:r>
              <a:rPr lang="en-US" smtClean="0"/>
              <a:t>What if you find you can no longer do anything tomorrow?</a:t>
            </a:r>
            <a:endParaRPr lang="en-US"/>
          </a:p>
        </p:txBody>
      </p:sp>
    </p:spTree>
    <p:extLst>
      <p:ext uri="{BB962C8B-B14F-4D97-AF65-F5344CB8AC3E}">
        <p14:creationId xmlns:p14="http://schemas.microsoft.com/office/powerpoint/2010/main" val="25393090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 bet…</a:t>
            </a:r>
            <a:endParaRPr lang="en-US"/>
          </a:p>
        </p:txBody>
      </p:sp>
      <p:sp>
        <p:nvSpPr>
          <p:cNvPr id="3" name="Content Placeholder 2"/>
          <p:cNvSpPr>
            <a:spLocks noGrp="1"/>
          </p:cNvSpPr>
          <p:nvPr>
            <p:ph idx="1"/>
          </p:nvPr>
        </p:nvSpPr>
        <p:spPr/>
        <p:txBody>
          <a:bodyPr/>
          <a:lstStyle/>
          <a:p>
            <a:r>
              <a:rPr lang="en-US" smtClean="0"/>
              <a:t>You </a:t>
            </a:r>
            <a:r>
              <a:rPr lang="en-US" smtClean="0"/>
              <a:t>gonna try your best today </a:t>
            </a:r>
            <a:r>
              <a:rPr lang="en-US" smtClean="0">
                <a:sym typeface="Wingdings" pitchFamily="2" charset="2"/>
              </a:rPr>
              <a:t></a:t>
            </a:r>
            <a:endParaRPr lang="en-US"/>
          </a:p>
        </p:txBody>
      </p:sp>
    </p:spTree>
    <p:extLst>
      <p:ext uri="{BB962C8B-B14F-4D97-AF65-F5344CB8AC3E}">
        <p14:creationId xmlns:p14="http://schemas.microsoft.com/office/powerpoint/2010/main" val="5524362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Starting point</a:t>
            </a:r>
            <a:endParaRPr lang="en-US"/>
          </a:p>
        </p:txBody>
      </p:sp>
      <p:sp>
        <p:nvSpPr>
          <p:cNvPr id="4" name="Content Placeholder 3"/>
          <p:cNvSpPr>
            <a:spLocks noGrp="1"/>
          </p:cNvSpPr>
          <p:nvPr>
            <p:ph idx="1"/>
          </p:nvPr>
        </p:nvSpPr>
        <p:spPr/>
        <p:txBody>
          <a:bodyPr/>
          <a:lstStyle/>
          <a:p>
            <a:r>
              <a:rPr lang="en-US" smtClean="0"/>
              <a:t>We are born to work. It is what we do that defines us.</a:t>
            </a:r>
            <a:endParaRPr lang="en-US"/>
          </a:p>
        </p:txBody>
      </p:sp>
    </p:spTree>
    <p:extLst>
      <p:ext uri="{BB962C8B-B14F-4D97-AF65-F5344CB8AC3E}">
        <p14:creationId xmlns:p14="http://schemas.microsoft.com/office/powerpoint/2010/main" val="35974750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143000"/>
            <a:ext cx="4495800" cy="4154984"/>
          </a:xfrm>
          <a:prstGeom prst="rect">
            <a:avLst/>
          </a:prstGeom>
          <a:noFill/>
        </p:spPr>
        <p:txBody>
          <a:bodyPr wrap="square" rtlCol="0">
            <a:spAutoFit/>
          </a:bodyPr>
          <a:lstStyle/>
          <a:p>
            <a:pPr algn="ctr"/>
            <a:r>
              <a:rPr lang="en-US" sz="6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Thanks for coming.</a:t>
            </a:r>
          </a:p>
          <a:p>
            <a:pPr algn="ctr"/>
            <a:r>
              <a:rPr lang="en-US" sz="6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See </a:t>
            </a:r>
            <a:r>
              <a:rPr lang="en-US" sz="66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ya</a:t>
            </a:r>
            <a:r>
              <a:rPr lang="en-US" sz="6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p:txBody>
      </p:sp>
      <p:sp>
        <p:nvSpPr>
          <p:cNvPr id="5" name="Text Placeholder 4"/>
          <p:cNvSpPr>
            <a:spLocks noGrp="1"/>
          </p:cNvSpPr>
          <p:nvPr>
            <p:ph type="body" sz="half" idx="2"/>
          </p:nvPr>
        </p:nvSpPr>
        <p:spPr/>
        <p:txBody>
          <a:bodyPr/>
          <a:lstStyle/>
          <a:p>
            <a:pPr algn="ctr"/>
            <a:r>
              <a:rPr lang="en-US"/>
              <a:t>For more, please visit: </a:t>
            </a:r>
            <a:r>
              <a:rPr lang="en-US">
                <a:hlinkClick r:id="rId2"/>
              </a:rPr>
              <a:t>http://phuonglamcs.com/relax/presentations</a:t>
            </a:r>
            <a:r>
              <a:rPr lang="en-US" smtClean="0">
                <a:hlinkClick r:id="rId2"/>
              </a:rPr>
              <a:t>/</a:t>
            </a:r>
            <a:endParaRPr lang="en-US"/>
          </a:p>
        </p:txBody>
      </p:sp>
      <p:pic>
        <p:nvPicPr>
          <p:cNvPr id="7" name="Picture 6" descr="http://ciosp3.us/wp-content/uploads/2012/03/ATSC_AgileDevMethodology_V3.png"/>
          <p:cNvPicPr>
            <a:picLocks noChangeAspect="1" noChangeArrowheads="1"/>
          </p:cNvPicPr>
          <p:nvPr/>
        </p:nvPicPr>
        <p:blipFill rotWithShape="1">
          <a:blip r:embed="rId3">
            <a:extLst>
              <a:ext uri="{28A0092B-C50C-407E-A947-70E740481C1C}">
                <a14:useLocalDpi xmlns:a14="http://schemas.microsoft.com/office/drawing/2010/main" val="0"/>
              </a:ext>
            </a:extLst>
          </a:blip>
          <a:srcRect l="6555" t="9751" r="4204" b="7043"/>
          <a:stretch/>
        </p:blipFill>
        <p:spPr bwMode="auto">
          <a:xfrm>
            <a:off x="4645820" y="1274308"/>
            <a:ext cx="3736180" cy="360249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p:spPr>
      </p:pic>
    </p:spTree>
    <p:extLst>
      <p:ext uri="{BB962C8B-B14F-4D97-AF65-F5344CB8AC3E}">
        <p14:creationId xmlns:p14="http://schemas.microsoft.com/office/powerpoint/2010/main" val="130039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 a result…</a:t>
            </a:r>
            <a:endParaRPr lang="en-US"/>
          </a:p>
        </p:txBody>
      </p:sp>
      <p:sp>
        <p:nvSpPr>
          <p:cNvPr id="4" name="Content Placeholder 3"/>
          <p:cNvSpPr>
            <a:spLocks noGrp="1"/>
          </p:cNvSpPr>
          <p:nvPr>
            <p:ph idx="1"/>
          </p:nvPr>
        </p:nvSpPr>
        <p:spPr/>
        <p:txBody>
          <a:bodyPr/>
          <a:lstStyle/>
          <a:p>
            <a:r>
              <a:rPr lang="en-US" smtClean="0"/>
              <a:t>We always need better ways to work.</a:t>
            </a:r>
            <a:endParaRPr lang="en-US"/>
          </a:p>
        </p:txBody>
      </p:sp>
    </p:spTree>
    <p:extLst>
      <p:ext uri="{BB962C8B-B14F-4D97-AF65-F5344CB8AC3E}">
        <p14:creationId xmlns:p14="http://schemas.microsoft.com/office/powerpoint/2010/main" val="27833124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You know…</a:t>
            </a:r>
            <a:endParaRPr lang="en-US"/>
          </a:p>
        </p:txBody>
      </p:sp>
      <p:sp>
        <p:nvSpPr>
          <p:cNvPr id="4" name="Content Placeholder 3"/>
          <p:cNvSpPr>
            <a:spLocks noGrp="1"/>
          </p:cNvSpPr>
          <p:nvPr>
            <p:ph idx="1"/>
          </p:nvPr>
        </p:nvSpPr>
        <p:spPr/>
        <p:txBody>
          <a:bodyPr/>
          <a:lstStyle/>
          <a:p>
            <a:r>
              <a:rPr lang="en-US" smtClean="0"/>
              <a:t>Agile mindset will help us find such ways.</a:t>
            </a:r>
            <a:endParaRPr lang="en-US"/>
          </a:p>
        </p:txBody>
      </p:sp>
    </p:spTree>
    <p:extLst>
      <p:ext uri="{BB962C8B-B14F-4D97-AF65-F5344CB8AC3E}">
        <p14:creationId xmlns:p14="http://schemas.microsoft.com/office/powerpoint/2010/main" val="10953546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Generic Agile concept</a:t>
            </a:r>
            <a:endParaRPr lang="en-US"/>
          </a:p>
        </p:txBody>
      </p:sp>
      <p:pic>
        <p:nvPicPr>
          <p:cNvPr id="1028" name="Picture 4" descr="http://keepingagile.files.wordpress.com/2012/06/genericagileconceptideogram.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2848"/>
          <a:stretch/>
        </p:blipFill>
        <p:spPr bwMode="auto">
          <a:xfrm>
            <a:off x="685800" y="1484830"/>
            <a:ext cx="7622164" cy="50683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rot="18999469">
            <a:off x="685800" y="2018591"/>
            <a:ext cx="1600200" cy="400110"/>
          </a:xfrm>
          <a:prstGeom prst="rect">
            <a:avLst/>
          </a:prstGeom>
          <a:noFill/>
        </p:spPr>
        <p:txBody>
          <a:bodyPr wrap="square" rtlCol="0">
            <a:spAutoFit/>
          </a:bodyPr>
          <a:lstStyle/>
          <a:p>
            <a:pPr algn="ctr"/>
            <a:r>
              <a:rPr lang="en-US" sz="2000" b="1" smtClean="0">
                <a:solidFill>
                  <a:srgbClr val="C00000"/>
                </a:solidFill>
              </a:rPr>
              <a:t>Iterative</a:t>
            </a:r>
            <a:endParaRPr lang="en-US" sz="2000" b="1">
              <a:solidFill>
                <a:srgbClr val="C00000"/>
              </a:solidFill>
            </a:endParaRPr>
          </a:p>
        </p:txBody>
      </p:sp>
      <p:sp>
        <p:nvSpPr>
          <p:cNvPr id="6" name="TextBox 5"/>
          <p:cNvSpPr txBox="1"/>
          <p:nvPr/>
        </p:nvSpPr>
        <p:spPr>
          <a:xfrm>
            <a:off x="3696782" y="4857690"/>
            <a:ext cx="1600200" cy="400110"/>
          </a:xfrm>
          <a:prstGeom prst="rect">
            <a:avLst/>
          </a:prstGeom>
          <a:noFill/>
        </p:spPr>
        <p:txBody>
          <a:bodyPr wrap="square" rtlCol="0">
            <a:spAutoFit/>
          </a:bodyPr>
          <a:lstStyle/>
          <a:p>
            <a:pPr algn="ctr"/>
            <a:r>
              <a:rPr lang="en-US" sz="2000" b="1" smtClean="0">
                <a:solidFill>
                  <a:srgbClr val="C00000"/>
                </a:solidFill>
              </a:rPr>
              <a:t>Incremental</a:t>
            </a:r>
            <a:endParaRPr lang="en-US" sz="2000" b="1">
              <a:solidFill>
                <a:srgbClr val="C00000"/>
              </a:solidFill>
            </a:endParaRPr>
          </a:p>
        </p:txBody>
      </p:sp>
    </p:spTree>
    <p:extLst>
      <p:ext uri="{BB962C8B-B14F-4D97-AF65-F5344CB8AC3E}">
        <p14:creationId xmlns:p14="http://schemas.microsoft.com/office/powerpoint/2010/main" val="6628482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Generic Agile concept</a:t>
            </a:r>
          </a:p>
        </p:txBody>
      </p:sp>
      <p:sp>
        <p:nvSpPr>
          <p:cNvPr id="3" name="Content Placeholder 2"/>
          <p:cNvSpPr>
            <a:spLocks noGrp="1"/>
          </p:cNvSpPr>
          <p:nvPr>
            <p:ph idx="1"/>
          </p:nvPr>
        </p:nvSpPr>
        <p:spPr/>
        <p:txBody>
          <a:bodyPr>
            <a:normAutofit lnSpcReduction="10000"/>
          </a:bodyPr>
          <a:lstStyle/>
          <a:p>
            <a:r>
              <a:rPr lang="en-US" smtClean="0"/>
              <a:t>Development</a:t>
            </a:r>
            <a:r>
              <a:rPr lang="en-US"/>
              <a:t> and </a:t>
            </a:r>
            <a:r>
              <a:rPr lang="en-US" smtClean="0"/>
              <a:t>delivery:</a:t>
            </a:r>
          </a:p>
          <a:p>
            <a:pPr lvl="1"/>
            <a:r>
              <a:rPr lang="en-US" smtClean="0"/>
              <a:t>Iterative</a:t>
            </a:r>
          </a:p>
          <a:p>
            <a:pPr lvl="1"/>
            <a:r>
              <a:rPr lang="en-US" smtClean="0"/>
              <a:t>Incremental</a:t>
            </a:r>
          </a:p>
          <a:p>
            <a:r>
              <a:rPr lang="en-US" smtClean="0"/>
              <a:t>Requirements </a:t>
            </a:r>
            <a:r>
              <a:rPr lang="en-US"/>
              <a:t>and </a:t>
            </a:r>
            <a:r>
              <a:rPr lang="en-US" smtClean="0"/>
              <a:t>solutions:</a:t>
            </a:r>
          </a:p>
          <a:p>
            <a:pPr lvl="1"/>
            <a:r>
              <a:rPr lang="en-US" smtClean="0"/>
              <a:t>Evolve </a:t>
            </a:r>
            <a:r>
              <a:rPr lang="en-US"/>
              <a:t>through collaboration between self-organizing, cross-functional </a:t>
            </a:r>
            <a:r>
              <a:rPr lang="en-US" smtClean="0"/>
              <a:t>teams</a:t>
            </a:r>
          </a:p>
          <a:p>
            <a:r>
              <a:rPr lang="en-US" smtClean="0"/>
              <a:t>Others:</a:t>
            </a:r>
          </a:p>
          <a:p>
            <a:pPr lvl="1"/>
            <a:r>
              <a:rPr lang="en-US" smtClean="0"/>
              <a:t>Adaptive planning</a:t>
            </a:r>
          </a:p>
          <a:p>
            <a:pPr lvl="1"/>
            <a:r>
              <a:rPr lang="en-US" smtClean="0"/>
              <a:t>Rapid </a:t>
            </a:r>
            <a:r>
              <a:rPr lang="en-US"/>
              <a:t>and flexible response to </a:t>
            </a:r>
            <a:r>
              <a:rPr lang="en-US" smtClean="0"/>
              <a:t>change</a:t>
            </a:r>
            <a:endParaRPr lang="en-US"/>
          </a:p>
        </p:txBody>
      </p:sp>
    </p:spTree>
    <p:extLst>
      <p:ext uri="{BB962C8B-B14F-4D97-AF65-F5344CB8AC3E}">
        <p14:creationId xmlns:p14="http://schemas.microsoft.com/office/powerpoint/2010/main" val="14220561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richd.me/wp-content/uploads/2011/05/Agile-Manifest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9326" y="152400"/>
            <a:ext cx="5493474" cy="65836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034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Traditional vs. Agile</a:t>
            </a:r>
            <a:endParaRPr lang="en-US"/>
          </a:p>
        </p:txBody>
      </p:sp>
      <p:sp>
        <p:nvSpPr>
          <p:cNvPr id="4" name="Rectangle 3"/>
          <p:cNvSpPr/>
          <p:nvPr/>
        </p:nvSpPr>
        <p:spPr>
          <a:xfrm>
            <a:off x="5105400" y="1676400"/>
            <a:ext cx="2514600" cy="4191000"/>
          </a:xfrm>
          <a:prstGeom prst="rect">
            <a:avLst/>
          </a:prstGeom>
          <a:solidFill>
            <a:schemeClr val="accent6">
              <a:lumMod val="20000"/>
              <a:lumOff val="80000"/>
            </a:schemeClr>
          </a:solid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524000" y="1676400"/>
            <a:ext cx="2514600" cy="4191000"/>
          </a:xfrm>
          <a:prstGeom prst="rect">
            <a:avLst/>
          </a:prstGeom>
          <a:solidFill>
            <a:schemeClr val="accent6">
              <a:lumMod val="20000"/>
              <a:lumOff val="80000"/>
            </a:schemeClr>
          </a:solidFill>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10200" y="2057400"/>
            <a:ext cx="1905000" cy="685800"/>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Individuals and interaction</a:t>
            </a:r>
            <a:endParaRPr lang="en-US" dirty="0"/>
          </a:p>
        </p:txBody>
      </p:sp>
      <p:sp>
        <p:nvSpPr>
          <p:cNvPr id="7" name="Rectangle 6"/>
          <p:cNvSpPr/>
          <p:nvPr/>
        </p:nvSpPr>
        <p:spPr>
          <a:xfrm>
            <a:off x="5410200" y="4038600"/>
            <a:ext cx="1905000" cy="685800"/>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Customer collaboration</a:t>
            </a:r>
            <a:endParaRPr lang="en-US" dirty="0"/>
          </a:p>
        </p:txBody>
      </p:sp>
      <p:sp>
        <p:nvSpPr>
          <p:cNvPr id="8" name="Rectangle 7"/>
          <p:cNvSpPr/>
          <p:nvPr/>
        </p:nvSpPr>
        <p:spPr>
          <a:xfrm>
            <a:off x="5410200" y="5029200"/>
            <a:ext cx="1905000" cy="685800"/>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Responding to change</a:t>
            </a:r>
            <a:endParaRPr lang="en-US" dirty="0"/>
          </a:p>
        </p:txBody>
      </p:sp>
      <p:sp>
        <p:nvSpPr>
          <p:cNvPr id="9" name="Rectangle 8"/>
          <p:cNvSpPr/>
          <p:nvPr/>
        </p:nvSpPr>
        <p:spPr>
          <a:xfrm>
            <a:off x="1828800" y="2057400"/>
            <a:ext cx="1905000" cy="685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Processes and tools </a:t>
            </a:r>
            <a:endParaRPr lang="en-US" dirty="0"/>
          </a:p>
        </p:txBody>
      </p:sp>
      <p:sp>
        <p:nvSpPr>
          <p:cNvPr id="10" name="Rectangle 9"/>
          <p:cNvSpPr/>
          <p:nvPr/>
        </p:nvSpPr>
        <p:spPr>
          <a:xfrm>
            <a:off x="1828800" y="4038600"/>
            <a:ext cx="1905000" cy="685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Contract negotiation</a:t>
            </a:r>
            <a:endParaRPr lang="en-US" dirty="0"/>
          </a:p>
        </p:txBody>
      </p:sp>
      <p:sp>
        <p:nvSpPr>
          <p:cNvPr id="11" name="Rectangle 10"/>
          <p:cNvSpPr/>
          <p:nvPr/>
        </p:nvSpPr>
        <p:spPr>
          <a:xfrm>
            <a:off x="1828800" y="5029200"/>
            <a:ext cx="1905000" cy="685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Following a plan</a:t>
            </a:r>
            <a:endParaRPr lang="en-US" dirty="0"/>
          </a:p>
        </p:txBody>
      </p:sp>
      <p:sp>
        <p:nvSpPr>
          <p:cNvPr id="12" name="TextBox 11"/>
          <p:cNvSpPr txBox="1"/>
          <p:nvPr/>
        </p:nvSpPr>
        <p:spPr>
          <a:xfrm>
            <a:off x="1981200" y="1447800"/>
            <a:ext cx="1606274"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dirty="0" smtClean="0"/>
              <a:t>Traditional way</a:t>
            </a:r>
            <a:endParaRPr lang="en-US" dirty="0"/>
          </a:p>
        </p:txBody>
      </p:sp>
      <p:sp>
        <p:nvSpPr>
          <p:cNvPr id="13" name="TextBox 12"/>
          <p:cNvSpPr txBox="1"/>
          <p:nvPr/>
        </p:nvSpPr>
        <p:spPr>
          <a:xfrm>
            <a:off x="5791200" y="1447800"/>
            <a:ext cx="1073884"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dirty="0" smtClean="0"/>
              <a:t>Agile way</a:t>
            </a:r>
            <a:endParaRPr lang="en-US" dirty="0"/>
          </a:p>
        </p:txBody>
      </p:sp>
      <p:sp>
        <p:nvSpPr>
          <p:cNvPr id="14" name="TextBox 13"/>
          <p:cNvSpPr txBox="1"/>
          <p:nvPr/>
        </p:nvSpPr>
        <p:spPr>
          <a:xfrm>
            <a:off x="2028514" y="6183868"/>
            <a:ext cx="1476686"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smtClean="0"/>
              <a:t>There is value</a:t>
            </a:r>
            <a:endParaRPr lang="en-US" dirty="0"/>
          </a:p>
        </p:txBody>
      </p:sp>
      <p:sp>
        <p:nvSpPr>
          <p:cNvPr id="15" name="TextBox 14"/>
          <p:cNvSpPr txBox="1"/>
          <p:nvPr/>
        </p:nvSpPr>
        <p:spPr>
          <a:xfrm>
            <a:off x="5334000" y="6183868"/>
            <a:ext cx="2116285"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smtClean="0"/>
              <a:t>There is </a:t>
            </a:r>
            <a:r>
              <a:rPr lang="en-US" b="1" dirty="0" smtClean="0">
                <a:solidFill>
                  <a:srgbClr val="FFFF00"/>
                </a:solidFill>
              </a:rPr>
              <a:t>MORE</a:t>
            </a:r>
            <a:r>
              <a:rPr lang="en-US" dirty="0" smtClean="0"/>
              <a:t> value</a:t>
            </a:r>
            <a:endParaRPr lang="en-US" dirty="0"/>
          </a:p>
        </p:txBody>
      </p:sp>
      <p:cxnSp>
        <p:nvCxnSpPr>
          <p:cNvPr id="16" name="Straight Arrow Connector 15"/>
          <p:cNvCxnSpPr/>
          <p:nvPr/>
        </p:nvCxnSpPr>
        <p:spPr>
          <a:xfrm rot="5400000">
            <a:off x="2591594" y="6019800"/>
            <a:ext cx="304006" cy="79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rot="5400000">
            <a:off x="6248400" y="6019006"/>
            <a:ext cx="304006" cy="79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a:stCxn id="9" idx="3"/>
            <a:endCxn id="6" idx="1"/>
          </p:cNvCxnSpPr>
          <p:nvPr/>
        </p:nvCxnSpPr>
        <p:spPr>
          <a:xfrm>
            <a:off x="3733800" y="2400300"/>
            <a:ext cx="1676400" cy="1588"/>
          </a:xfrm>
          <a:prstGeom prst="straightConnector1">
            <a:avLst/>
          </a:prstGeom>
          <a:ln>
            <a:solidFill>
              <a:srgbClr val="7030A0"/>
            </a:solidFill>
            <a:prstDash val="dash"/>
            <a:tailEnd type="arrow"/>
          </a:ln>
        </p:spPr>
        <p:style>
          <a:lnRef idx="2">
            <a:schemeClr val="accent6"/>
          </a:lnRef>
          <a:fillRef idx="0">
            <a:schemeClr val="accent6"/>
          </a:fillRef>
          <a:effectRef idx="1">
            <a:schemeClr val="accent6"/>
          </a:effectRef>
          <a:fontRef idx="minor">
            <a:schemeClr val="tx1"/>
          </a:fontRef>
        </p:style>
      </p:cxnSp>
      <p:cxnSp>
        <p:nvCxnSpPr>
          <p:cNvPr id="19" name="Straight Arrow Connector 18"/>
          <p:cNvCxnSpPr>
            <a:stCxn id="10" idx="3"/>
            <a:endCxn id="7" idx="1"/>
          </p:cNvCxnSpPr>
          <p:nvPr/>
        </p:nvCxnSpPr>
        <p:spPr>
          <a:xfrm>
            <a:off x="3733800" y="4381500"/>
            <a:ext cx="1676400" cy="1588"/>
          </a:xfrm>
          <a:prstGeom prst="straightConnector1">
            <a:avLst/>
          </a:prstGeom>
          <a:ln>
            <a:solidFill>
              <a:srgbClr val="7030A0"/>
            </a:solidFill>
            <a:prstDash val="dash"/>
            <a:tailEnd type="arrow"/>
          </a:ln>
        </p:spPr>
        <p:style>
          <a:lnRef idx="2">
            <a:schemeClr val="accent6"/>
          </a:lnRef>
          <a:fillRef idx="0">
            <a:schemeClr val="accent6"/>
          </a:fillRef>
          <a:effectRef idx="1">
            <a:schemeClr val="accent6"/>
          </a:effectRef>
          <a:fontRef idx="minor">
            <a:schemeClr val="tx1"/>
          </a:fontRef>
        </p:style>
      </p:cxnSp>
      <p:cxnSp>
        <p:nvCxnSpPr>
          <p:cNvPr id="20" name="Straight Arrow Connector 19"/>
          <p:cNvCxnSpPr>
            <a:stCxn id="11" idx="3"/>
            <a:endCxn id="8" idx="1"/>
          </p:cNvCxnSpPr>
          <p:nvPr/>
        </p:nvCxnSpPr>
        <p:spPr>
          <a:xfrm>
            <a:off x="3733800" y="5372100"/>
            <a:ext cx="1676400" cy="1588"/>
          </a:xfrm>
          <a:prstGeom prst="straightConnector1">
            <a:avLst/>
          </a:prstGeom>
          <a:ln>
            <a:solidFill>
              <a:srgbClr val="7030A0"/>
            </a:solidFill>
            <a:prstDash val="dash"/>
            <a:tailEnd type="arrow"/>
          </a:ln>
        </p:spPr>
        <p:style>
          <a:lnRef idx="2">
            <a:schemeClr val="accent6"/>
          </a:lnRef>
          <a:fillRef idx="0">
            <a:schemeClr val="accent6"/>
          </a:fillRef>
          <a:effectRef idx="1">
            <a:schemeClr val="accent6"/>
          </a:effectRef>
          <a:fontRef idx="minor">
            <a:schemeClr val="tx1"/>
          </a:fontRef>
        </p:style>
      </p:cxnSp>
      <p:sp>
        <p:nvSpPr>
          <p:cNvPr id="21" name="Right Arrow 20"/>
          <p:cNvSpPr/>
          <p:nvPr/>
        </p:nvSpPr>
        <p:spPr>
          <a:xfrm>
            <a:off x="1259632" y="2708920"/>
            <a:ext cx="7416824" cy="1401688"/>
          </a:xfrm>
          <a:prstGeom prst="rightArrow">
            <a:avLst>
              <a:gd name="adj1" fmla="val 67940"/>
              <a:gd name="adj2" fmla="val 53262"/>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10200" y="3048000"/>
            <a:ext cx="1905000" cy="685800"/>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mtClean="0"/>
              <a:t>Usable products</a:t>
            </a:r>
            <a:endParaRPr lang="en-US" dirty="0"/>
          </a:p>
        </p:txBody>
      </p:sp>
      <p:sp>
        <p:nvSpPr>
          <p:cNvPr id="23" name="Rectangle 22"/>
          <p:cNvSpPr/>
          <p:nvPr/>
        </p:nvSpPr>
        <p:spPr>
          <a:xfrm>
            <a:off x="1828800" y="3048000"/>
            <a:ext cx="1905000" cy="685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mtClean="0"/>
              <a:t>Comprehensive doc / theory</a:t>
            </a:r>
            <a:endParaRPr lang="en-US" dirty="0"/>
          </a:p>
        </p:txBody>
      </p:sp>
      <p:cxnSp>
        <p:nvCxnSpPr>
          <p:cNvPr id="24" name="Straight Arrow Connector 23"/>
          <p:cNvCxnSpPr>
            <a:stCxn id="23" idx="3"/>
            <a:endCxn id="22" idx="1"/>
          </p:cNvCxnSpPr>
          <p:nvPr/>
        </p:nvCxnSpPr>
        <p:spPr>
          <a:xfrm>
            <a:off x="3733800" y="3390900"/>
            <a:ext cx="1676400" cy="1588"/>
          </a:xfrm>
          <a:prstGeom prst="straightConnector1">
            <a:avLst/>
          </a:prstGeom>
          <a:ln>
            <a:solidFill>
              <a:srgbClr val="7030A0"/>
            </a:solidFill>
            <a:prstDash val="dash"/>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9491983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20011</TotalTime>
  <Words>894</Words>
  <Application>Microsoft Office PowerPoint</Application>
  <PresentationFormat>On-screen Show (4:3)</PresentationFormat>
  <Paragraphs>163</Paragraphs>
  <Slides>30</Slides>
  <Notes>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Agile mindset</vt:lpstr>
      <vt:lpstr>Goals</vt:lpstr>
      <vt:lpstr>Starting point</vt:lpstr>
      <vt:lpstr>As a result…</vt:lpstr>
      <vt:lpstr>You know…</vt:lpstr>
      <vt:lpstr>Generic Agile concept</vt:lpstr>
      <vt:lpstr>Generic Agile concept</vt:lpstr>
      <vt:lpstr>PowerPoint Presentation</vt:lpstr>
      <vt:lpstr>Traditional vs. Agile</vt:lpstr>
      <vt:lpstr>Agilist</vt:lpstr>
      <vt:lpstr>What makes a good worker?</vt:lpstr>
      <vt:lpstr>What makes a good agilist?</vt:lpstr>
      <vt:lpstr>Agile development</vt:lpstr>
      <vt:lpstr>Agile project management</vt:lpstr>
      <vt:lpstr>Agile results</vt:lpstr>
      <vt:lpstr>Agile results</vt:lpstr>
      <vt:lpstr>Recipe to improve capacity</vt:lpstr>
      <vt:lpstr>Agile is an umbrella…</vt:lpstr>
      <vt:lpstr>SCRUM methodology</vt:lpstr>
      <vt:lpstr>SCRUM methodology</vt:lpstr>
      <vt:lpstr>Kanban methodology</vt:lpstr>
      <vt:lpstr>Lean methodology</vt:lpstr>
      <vt:lpstr>DevOps methodology</vt:lpstr>
      <vt:lpstr>Applications</vt:lpstr>
      <vt:lpstr>Social biz vs. Agile biz</vt:lpstr>
      <vt:lpstr>As a summary</vt:lpstr>
      <vt:lpstr>References</vt:lpstr>
      <vt:lpstr>Wait!</vt:lpstr>
      <vt:lpstr>I bet…</vt:lpstr>
      <vt:lpstr>PowerPoint Presentation</vt:lpstr>
    </vt:vector>
  </TitlesOfParts>
  <Company>106/5A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dc:title>
  <dc:creator>HUNGVT</dc:creator>
  <cp:lastModifiedBy>mycomputer</cp:lastModifiedBy>
  <cp:revision>2840</cp:revision>
  <dcterms:created xsi:type="dcterms:W3CDTF">2009-02-10T14:11:16Z</dcterms:created>
  <dcterms:modified xsi:type="dcterms:W3CDTF">2013-07-28T04:30:29Z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