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409" r:id="rId2"/>
    <p:sldId id="415" r:id="rId3"/>
    <p:sldId id="424" r:id="rId4"/>
    <p:sldId id="425" r:id="rId5"/>
    <p:sldId id="431" r:id="rId6"/>
    <p:sldId id="433" r:id="rId7"/>
    <p:sldId id="432" r:id="rId8"/>
    <p:sldId id="428" r:id="rId9"/>
    <p:sldId id="434" r:id="rId10"/>
    <p:sldId id="442" r:id="rId11"/>
    <p:sldId id="426" r:id="rId12"/>
    <p:sldId id="438" r:id="rId13"/>
    <p:sldId id="440" r:id="rId14"/>
    <p:sldId id="441" r:id="rId15"/>
    <p:sldId id="436" r:id="rId16"/>
    <p:sldId id="435" r:id="rId17"/>
    <p:sldId id="443" r:id="rId18"/>
    <p:sldId id="444" r:id="rId19"/>
    <p:sldId id="446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CC"/>
    <a:srgbClr val="FFFF99"/>
    <a:srgbClr val="66CCFF"/>
    <a:srgbClr val="FF66FF"/>
    <a:srgbClr val="FFFFCC"/>
    <a:srgbClr val="3399FF"/>
    <a:srgbClr val="009999"/>
    <a:srgbClr val="00CC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>
        <p:scale>
          <a:sx n="80" d="100"/>
          <a:sy n="80" d="100"/>
        </p:scale>
        <p:origin x="-786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E2ACE-3691-4091-BDCD-9ADB8DFC1716}" type="doc">
      <dgm:prSet loTypeId="urn:microsoft.com/office/officeart/2005/8/layout/bProcess2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71CE2B0-CD5A-4EFD-8809-0D2385E6C704}">
      <dgm:prSet phldrT="[Text]"/>
      <dgm:spPr/>
      <dgm:t>
        <a:bodyPr/>
        <a:lstStyle/>
        <a:p>
          <a:r>
            <a:rPr lang="en-US" smtClean="0"/>
            <a:t>I1</a:t>
          </a:r>
          <a:endParaRPr lang="en-US"/>
        </a:p>
      </dgm:t>
    </dgm:pt>
    <dgm:pt modelId="{5D90F647-8C8F-4B0A-8253-9CB7EA88E31A}" type="parTrans" cxnId="{D074C233-CA24-40BE-82C9-D1087BDC8F06}">
      <dgm:prSet/>
      <dgm:spPr/>
      <dgm:t>
        <a:bodyPr/>
        <a:lstStyle/>
        <a:p>
          <a:endParaRPr lang="en-US"/>
        </a:p>
      </dgm:t>
    </dgm:pt>
    <dgm:pt modelId="{54CADBAD-F252-4A8B-A812-AD7102D925FB}" type="sibTrans" cxnId="{D074C233-CA24-40BE-82C9-D1087BDC8F06}">
      <dgm:prSet/>
      <dgm:spPr/>
      <dgm:t>
        <a:bodyPr/>
        <a:lstStyle/>
        <a:p>
          <a:endParaRPr lang="en-US"/>
        </a:p>
      </dgm:t>
    </dgm:pt>
    <dgm:pt modelId="{66899FC5-F586-43DB-A0C4-99F48813F70C}">
      <dgm:prSet phldrT="[Text]"/>
      <dgm:spPr/>
      <dgm:t>
        <a:bodyPr/>
        <a:lstStyle/>
        <a:p>
          <a:r>
            <a:rPr lang="en-US" smtClean="0"/>
            <a:t>O3 = I4</a:t>
          </a:r>
          <a:endParaRPr lang="en-US"/>
        </a:p>
      </dgm:t>
    </dgm:pt>
    <dgm:pt modelId="{76B44777-00F1-4AFB-B246-2D5ADB7DA1DF}" type="parTrans" cxnId="{A332AA10-944F-4E40-B401-FDE60CA44FAC}">
      <dgm:prSet/>
      <dgm:spPr/>
      <dgm:t>
        <a:bodyPr/>
        <a:lstStyle/>
        <a:p>
          <a:endParaRPr lang="en-US"/>
        </a:p>
      </dgm:t>
    </dgm:pt>
    <dgm:pt modelId="{AEFA47E5-405E-4E5F-984B-4228575D8D71}" type="sibTrans" cxnId="{A332AA10-944F-4E40-B401-FDE60CA44FAC}">
      <dgm:prSet/>
      <dgm:spPr/>
      <dgm:t>
        <a:bodyPr/>
        <a:lstStyle/>
        <a:p>
          <a:endParaRPr lang="en-US"/>
        </a:p>
      </dgm:t>
    </dgm:pt>
    <dgm:pt modelId="{39C6FBA5-8562-40AA-8689-E4BCECF5470F}">
      <dgm:prSet phldrT="[Text]"/>
      <dgm:spPr/>
      <dgm:t>
        <a:bodyPr/>
        <a:lstStyle/>
        <a:p>
          <a:r>
            <a:rPr lang="en-US" smtClean="0"/>
            <a:t>P4</a:t>
          </a:r>
          <a:endParaRPr lang="en-US"/>
        </a:p>
      </dgm:t>
    </dgm:pt>
    <dgm:pt modelId="{967A6252-2535-49C0-AD27-F352E4139442}" type="parTrans" cxnId="{5DAB0937-8F93-4B16-A41D-6D354E2078C6}">
      <dgm:prSet/>
      <dgm:spPr/>
      <dgm:t>
        <a:bodyPr/>
        <a:lstStyle/>
        <a:p>
          <a:endParaRPr lang="en-US"/>
        </a:p>
      </dgm:t>
    </dgm:pt>
    <dgm:pt modelId="{F15BB5FC-2C11-426A-9409-C0C102E1B728}" type="sibTrans" cxnId="{5DAB0937-8F93-4B16-A41D-6D354E2078C6}">
      <dgm:prSet/>
      <dgm:spPr/>
      <dgm:t>
        <a:bodyPr/>
        <a:lstStyle/>
        <a:p>
          <a:endParaRPr lang="en-US"/>
        </a:p>
      </dgm:t>
    </dgm:pt>
    <dgm:pt modelId="{61382A5E-2B7F-4EF4-A5D6-A3D90D4D0D20}">
      <dgm:prSet phldrT="[Text]"/>
      <dgm:spPr/>
      <dgm:t>
        <a:bodyPr/>
        <a:lstStyle/>
        <a:p>
          <a:r>
            <a:rPr lang="en-US" smtClean="0"/>
            <a:t>...</a:t>
          </a:r>
          <a:endParaRPr lang="en-US"/>
        </a:p>
      </dgm:t>
    </dgm:pt>
    <dgm:pt modelId="{2C952791-75EE-4703-88A0-655B153147B7}" type="parTrans" cxnId="{0B1A7D29-205E-469D-B6E2-81BD5D07321D}">
      <dgm:prSet/>
      <dgm:spPr/>
      <dgm:t>
        <a:bodyPr/>
        <a:lstStyle/>
        <a:p>
          <a:endParaRPr lang="en-US"/>
        </a:p>
      </dgm:t>
    </dgm:pt>
    <dgm:pt modelId="{DAA0E8B2-F7C6-4788-ABF8-E1B4E7AB239F}" type="sibTrans" cxnId="{0B1A7D29-205E-469D-B6E2-81BD5D07321D}">
      <dgm:prSet/>
      <dgm:spPr/>
      <dgm:t>
        <a:bodyPr/>
        <a:lstStyle/>
        <a:p>
          <a:endParaRPr lang="en-US"/>
        </a:p>
      </dgm:t>
    </dgm:pt>
    <dgm:pt modelId="{CC10C79B-C9A2-4355-A713-AC3B2EFD42DA}">
      <dgm:prSet phldrT="[Text]"/>
      <dgm:spPr/>
      <dgm:t>
        <a:bodyPr/>
        <a:lstStyle/>
        <a:p>
          <a:r>
            <a:rPr lang="en-US" smtClean="0"/>
            <a:t>P1</a:t>
          </a:r>
          <a:endParaRPr lang="en-US"/>
        </a:p>
      </dgm:t>
    </dgm:pt>
    <dgm:pt modelId="{6BBCAD85-32D6-4A97-B881-BF662E829469}" type="parTrans" cxnId="{C8B07A38-BF1A-46A2-BAD2-175DCEB18E9B}">
      <dgm:prSet/>
      <dgm:spPr/>
      <dgm:t>
        <a:bodyPr/>
        <a:lstStyle/>
        <a:p>
          <a:endParaRPr lang="en-US"/>
        </a:p>
      </dgm:t>
    </dgm:pt>
    <dgm:pt modelId="{978EDF34-EF31-4D2F-A1A0-D2A01733FAA4}" type="sibTrans" cxnId="{C8B07A38-BF1A-46A2-BAD2-175DCEB18E9B}">
      <dgm:prSet/>
      <dgm:spPr/>
      <dgm:t>
        <a:bodyPr/>
        <a:lstStyle/>
        <a:p>
          <a:endParaRPr lang="en-US"/>
        </a:p>
      </dgm:t>
    </dgm:pt>
    <dgm:pt modelId="{E3D7B28D-F5B8-44DF-91CF-F6A3964A3BBF}">
      <dgm:prSet phldrT="[Text]"/>
      <dgm:spPr/>
      <dgm:t>
        <a:bodyPr/>
        <a:lstStyle/>
        <a:p>
          <a:r>
            <a:rPr lang="en-US" smtClean="0"/>
            <a:t>O1 = I2</a:t>
          </a:r>
          <a:endParaRPr lang="en-US"/>
        </a:p>
      </dgm:t>
    </dgm:pt>
    <dgm:pt modelId="{72C3E1AD-00BB-463C-98C3-2CB9E520B6EB}" type="parTrans" cxnId="{0F895160-482B-4C58-9428-7CD70A711B81}">
      <dgm:prSet/>
      <dgm:spPr/>
      <dgm:t>
        <a:bodyPr/>
        <a:lstStyle/>
        <a:p>
          <a:endParaRPr lang="en-US"/>
        </a:p>
      </dgm:t>
    </dgm:pt>
    <dgm:pt modelId="{37A8E2A4-76BE-4B64-A946-246EFA4D7AE3}" type="sibTrans" cxnId="{0F895160-482B-4C58-9428-7CD70A711B81}">
      <dgm:prSet/>
      <dgm:spPr/>
      <dgm:t>
        <a:bodyPr/>
        <a:lstStyle/>
        <a:p>
          <a:endParaRPr lang="en-US"/>
        </a:p>
      </dgm:t>
    </dgm:pt>
    <dgm:pt modelId="{94FE0067-9D87-4009-A0A2-AF187E8CF153}">
      <dgm:prSet phldrT="[Text]"/>
      <dgm:spPr/>
      <dgm:t>
        <a:bodyPr/>
        <a:lstStyle/>
        <a:p>
          <a:r>
            <a:rPr lang="en-US" smtClean="0"/>
            <a:t>P3</a:t>
          </a:r>
          <a:endParaRPr lang="en-US"/>
        </a:p>
      </dgm:t>
    </dgm:pt>
    <dgm:pt modelId="{025F70F5-3127-4B46-AAD1-F465F28A435E}" type="parTrans" cxnId="{C6E6B2E5-3BA5-4AD7-AC15-15585CF10005}">
      <dgm:prSet/>
      <dgm:spPr/>
      <dgm:t>
        <a:bodyPr/>
        <a:lstStyle/>
        <a:p>
          <a:endParaRPr lang="en-US"/>
        </a:p>
      </dgm:t>
    </dgm:pt>
    <dgm:pt modelId="{B90EA5F7-D269-45E2-A380-1875350A424A}" type="sibTrans" cxnId="{C6E6B2E5-3BA5-4AD7-AC15-15585CF10005}">
      <dgm:prSet/>
      <dgm:spPr/>
      <dgm:t>
        <a:bodyPr/>
        <a:lstStyle/>
        <a:p>
          <a:endParaRPr lang="en-US"/>
        </a:p>
      </dgm:t>
    </dgm:pt>
    <dgm:pt modelId="{775F8C7D-511D-4FCA-80B6-9DC52DFE1150}">
      <dgm:prSet phldrT="[Text]"/>
      <dgm:spPr/>
      <dgm:t>
        <a:bodyPr/>
        <a:lstStyle/>
        <a:p>
          <a:r>
            <a:rPr lang="en-US" smtClean="0"/>
            <a:t>P2</a:t>
          </a:r>
          <a:endParaRPr lang="en-US"/>
        </a:p>
      </dgm:t>
    </dgm:pt>
    <dgm:pt modelId="{848DE92C-EF61-4D34-BE77-FB10CC2941BE}" type="parTrans" cxnId="{D2083885-A4F5-4DAF-9190-8E38F077729C}">
      <dgm:prSet/>
      <dgm:spPr/>
      <dgm:t>
        <a:bodyPr/>
        <a:lstStyle/>
        <a:p>
          <a:endParaRPr lang="en-US"/>
        </a:p>
      </dgm:t>
    </dgm:pt>
    <dgm:pt modelId="{175EFA0D-7B05-4777-8835-B5CC0D186500}" type="sibTrans" cxnId="{D2083885-A4F5-4DAF-9190-8E38F077729C}">
      <dgm:prSet/>
      <dgm:spPr/>
      <dgm:t>
        <a:bodyPr/>
        <a:lstStyle/>
        <a:p>
          <a:endParaRPr lang="en-US"/>
        </a:p>
      </dgm:t>
    </dgm:pt>
    <dgm:pt modelId="{0203323C-576F-4391-AF91-10734FD70573}">
      <dgm:prSet phldrT="[Text]"/>
      <dgm:spPr/>
      <dgm:t>
        <a:bodyPr/>
        <a:lstStyle/>
        <a:p>
          <a:r>
            <a:rPr lang="en-US" smtClean="0"/>
            <a:t>O2 = I3</a:t>
          </a:r>
          <a:endParaRPr lang="en-US"/>
        </a:p>
      </dgm:t>
    </dgm:pt>
    <dgm:pt modelId="{4BDD907E-FDEE-4B6D-A108-14327175CDCC}" type="parTrans" cxnId="{C1F82052-F745-4E3B-8FE0-64C775E75F3B}">
      <dgm:prSet/>
      <dgm:spPr/>
      <dgm:t>
        <a:bodyPr/>
        <a:lstStyle/>
        <a:p>
          <a:endParaRPr lang="en-US"/>
        </a:p>
      </dgm:t>
    </dgm:pt>
    <dgm:pt modelId="{086EAF8B-B50C-488A-8F68-170DAF5C953A}" type="sibTrans" cxnId="{C1F82052-F745-4E3B-8FE0-64C775E75F3B}">
      <dgm:prSet/>
      <dgm:spPr/>
      <dgm:t>
        <a:bodyPr/>
        <a:lstStyle/>
        <a:p>
          <a:endParaRPr lang="en-US"/>
        </a:p>
      </dgm:t>
    </dgm:pt>
    <dgm:pt modelId="{D0FEAC8D-F93E-4EAF-8343-8548704FACD0}" type="pres">
      <dgm:prSet presAssocID="{F35E2ACE-3691-4091-BDCD-9ADB8DFC1716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ED1E0BC-B269-4B8C-A8C5-F3797BE89961}" type="pres">
      <dgm:prSet presAssocID="{471CE2B0-CD5A-4EFD-8809-0D2385E6C704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6011A-82C1-40EE-9E51-7536E6C06C7C}" type="pres">
      <dgm:prSet presAssocID="{54CADBAD-F252-4A8B-A812-AD7102D925FB}" presName="sibTrans" presStyleLbl="sibTrans2D1" presStyleIdx="0" presStyleCnt="8"/>
      <dgm:spPr/>
      <dgm:t>
        <a:bodyPr/>
        <a:lstStyle/>
        <a:p>
          <a:endParaRPr lang="en-US"/>
        </a:p>
      </dgm:t>
    </dgm:pt>
    <dgm:pt modelId="{263CD66E-DE57-4AC7-9139-D89A26860433}" type="pres">
      <dgm:prSet presAssocID="{CC10C79B-C9A2-4355-A713-AC3B2EFD42DA}" presName="middleNode" presStyleCnt="0"/>
      <dgm:spPr/>
    </dgm:pt>
    <dgm:pt modelId="{FA8AF4E8-56AF-4155-A08E-3A9224298A69}" type="pres">
      <dgm:prSet presAssocID="{CC10C79B-C9A2-4355-A713-AC3B2EFD42DA}" presName="padding" presStyleLbl="node1" presStyleIdx="0" presStyleCnt="9"/>
      <dgm:spPr/>
    </dgm:pt>
    <dgm:pt modelId="{D7C18A69-382B-4738-90C8-C78C3B5B5C50}" type="pres">
      <dgm:prSet presAssocID="{CC10C79B-C9A2-4355-A713-AC3B2EFD42DA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F6F72-96E6-45F4-A34D-06BE31346AF6}" type="pres">
      <dgm:prSet presAssocID="{978EDF34-EF31-4D2F-A1A0-D2A01733FAA4}" presName="sibTrans" presStyleLbl="sibTrans2D1" presStyleIdx="1" presStyleCnt="8"/>
      <dgm:spPr/>
      <dgm:t>
        <a:bodyPr/>
        <a:lstStyle/>
        <a:p>
          <a:endParaRPr lang="en-US"/>
        </a:p>
      </dgm:t>
    </dgm:pt>
    <dgm:pt modelId="{076BE13A-F4A3-41D8-BF79-689FCC8B5875}" type="pres">
      <dgm:prSet presAssocID="{E3D7B28D-F5B8-44DF-91CF-F6A3964A3BBF}" presName="middleNode" presStyleCnt="0"/>
      <dgm:spPr/>
    </dgm:pt>
    <dgm:pt modelId="{141DF985-F995-4D0A-BC4A-A90320376F11}" type="pres">
      <dgm:prSet presAssocID="{E3D7B28D-F5B8-44DF-91CF-F6A3964A3BBF}" presName="padding" presStyleLbl="node1" presStyleIdx="1" presStyleCnt="9"/>
      <dgm:spPr/>
    </dgm:pt>
    <dgm:pt modelId="{640A6057-BC29-4453-B668-6CFB3A821C45}" type="pres">
      <dgm:prSet presAssocID="{E3D7B28D-F5B8-44DF-91CF-F6A3964A3BBF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4F655-EC06-4508-A0AD-15513D2347D8}" type="pres">
      <dgm:prSet presAssocID="{37A8E2A4-76BE-4B64-A946-246EFA4D7AE3}" presName="sibTrans" presStyleLbl="sibTrans2D1" presStyleIdx="2" presStyleCnt="8"/>
      <dgm:spPr/>
      <dgm:t>
        <a:bodyPr/>
        <a:lstStyle/>
        <a:p>
          <a:endParaRPr lang="en-US"/>
        </a:p>
      </dgm:t>
    </dgm:pt>
    <dgm:pt modelId="{3995B222-F3C5-44FC-A6F6-C3025B08D860}" type="pres">
      <dgm:prSet presAssocID="{775F8C7D-511D-4FCA-80B6-9DC52DFE1150}" presName="middleNode" presStyleCnt="0"/>
      <dgm:spPr/>
    </dgm:pt>
    <dgm:pt modelId="{172454F6-4B8B-45A7-BDC3-63FFC564D818}" type="pres">
      <dgm:prSet presAssocID="{775F8C7D-511D-4FCA-80B6-9DC52DFE1150}" presName="padding" presStyleLbl="node1" presStyleIdx="2" presStyleCnt="9"/>
      <dgm:spPr/>
    </dgm:pt>
    <dgm:pt modelId="{628EA0F1-BABA-43E8-8BD9-71EF03161DFE}" type="pres">
      <dgm:prSet presAssocID="{775F8C7D-511D-4FCA-80B6-9DC52DFE1150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55B0-2046-4704-8876-990BDDFF8AFF}" type="pres">
      <dgm:prSet presAssocID="{175EFA0D-7B05-4777-8835-B5CC0D186500}" presName="sibTrans" presStyleLbl="sibTrans2D1" presStyleIdx="3" presStyleCnt="8"/>
      <dgm:spPr/>
      <dgm:t>
        <a:bodyPr/>
        <a:lstStyle/>
        <a:p>
          <a:endParaRPr lang="en-US"/>
        </a:p>
      </dgm:t>
    </dgm:pt>
    <dgm:pt modelId="{5D3E7788-A221-4432-A935-551B0FF36C84}" type="pres">
      <dgm:prSet presAssocID="{0203323C-576F-4391-AF91-10734FD70573}" presName="middleNode" presStyleCnt="0"/>
      <dgm:spPr/>
    </dgm:pt>
    <dgm:pt modelId="{0A86B779-AE26-475B-8DD0-ED21265108B6}" type="pres">
      <dgm:prSet presAssocID="{0203323C-576F-4391-AF91-10734FD70573}" presName="padding" presStyleLbl="node1" presStyleIdx="3" presStyleCnt="9"/>
      <dgm:spPr/>
    </dgm:pt>
    <dgm:pt modelId="{B83D2ACF-0629-4EC8-A0D5-ECB80087C929}" type="pres">
      <dgm:prSet presAssocID="{0203323C-576F-4391-AF91-10734FD70573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F362B-2985-42D2-8B73-CB8AEA66D83A}" type="pres">
      <dgm:prSet presAssocID="{086EAF8B-B50C-488A-8F68-170DAF5C953A}" presName="sibTrans" presStyleLbl="sibTrans2D1" presStyleIdx="4" presStyleCnt="8"/>
      <dgm:spPr/>
      <dgm:t>
        <a:bodyPr/>
        <a:lstStyle/>
        <a:p>
          <a:endParaRPr lang="en-US"/>
        </a:p>
      </dgm:t>
    </dgm:pt>
    <dgm:pt modelId="{DE3F4070-EA94-4110-8EB0-BFB9832BAB45}" type="pres">
      <dgm:prSet presAssocID="{94FE0067-9D87-4009-A0A2-AF187E8CF153}" presName="middleNode" presStyleCnt="0"/>
      <dgm:spPr/>
    </dgm:pt>
    <dgm:pt modelId="{C2BE7A86-08D3-4667-BF06-B190F8DDFD21}" type="pres">
      <dgm:prSet presAssocID="{94FE0067-9D87-4009-A0A2-AF187E8CF153}" presName="padding" presStyleLbl="node1" presStyleIdx="4" presStyleCnt="9"/>
      <dgm:spPr/>
    </dgm:pt>
    <dgm:pt modelId="{426B46E4-6D0E-4095-8D0B-2A062F80D379}" type="pres">
      <dgm:prSet presAssocID="{94FE0067-9D87-4009-A0A2-AF187E8CF153}" presName="shap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45E91-A1F3-4898-BAEB-B43EA797E4E9}" type="pres">
      <dgm:prSet presAssocID="{B90EA5F7-D269-45E2-A380-1875350A424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38FAF117-7082-41AD-8ACD-6A3C4F678DE9}" type="pres">
      <dgm:prSet presAssocID="{66899FC5-F586-43DB-A0C4-99F48813F70C}" presName="middleNode" presStyleCnt="0"/>
      <dgm:spPr/>
    </dgm:pt>
    <dgm:pt modelId="{7396B8FB-E1EC-4799-957D-A0D21D16927C}" type="pres">
      <dgm:prSet presAssocID="{66899FC5-F586-43DB-A0C4-99F48813F70C}" presName="padding" presStyleLbl="node1" presStyleIdx="5" presStyleCnt="9"/>
      <dgm:spPr/>
    </dgm:pt>
    <dgm:pt modelId="{DD773C0C-6C0B-425E-B566-F06CB9D84735}" type="pres">
      <dgm:prSet presAssocID="{66899FC5-F586-43DB-A0C4-99F48813F70C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10348-ECCA-429B-B0C2-9454C2A24087}" type="pres">
      <dgm:prSet presAssocID="{AEFA47E5-405E-4E5F-984B-4228575D8D71}" presName="sibTrans" presStyleLbl="sibTrans2D1" presStyleIdx="6" presStyleCnt="8"/>
      <dgm:spPr/>
      <dgm:t>
        <a:bodyPr/>
        <a:lstStyle/>
        <a:p>
          <a:endParaRPr lang="en-US"/>
        </a:p>
      </dgm:t>
    </dgm:pt>
    <dgm:pt modelId="{7E8597D8-7871-4234-81DC-AB8B5D99C8C1}" type="pres">
      <dgm:prSet presAssocID="{39C6FBA5-8562-40AA-8689-E4BCECF5470F}" presName="middleNode" presStyleCnt="0"/>
      <dgm:spPr/>
    </dgm:pt>
    <dgm:pt modelId="{3FE433A0-6D18-4402-93DB-1DD4DFBED2CD}" type="pres">
      <dgm:prSet presAssocID="{39C6FBA5-8562-40AA-8689-E4BCECF5470F}" presName="padding" presStyleLbl="node1" presStyleIdx="6" presStyleCnt="9"/>
      <dgm:spPr/>
    </dgm:pt>
    <dgm:pt modelId="{9002E5D9-9E3A-45D8-925D-0B3A7106DBC1}" type="pres">
      <dgm:prSet presAssocID="{39C6FBA5-8562-40AA-8689-E4BCECF5470F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B9B2C-3192-4E53-88E6-69051D60D7CB}" type="pres">
      <dgm:prSet presAssocID="{F15BB5FC-2C11-426A-9409-C0C102E1B728}" presName="sibTrans" presStyleLbl="sibTrans2D1" presStyleIdx="7" presStyleCnt="8"/>
      <dgm:spPr/>
      <dgm:t>
        <a:bodyPr/>
        <a:lstStyle/>
        <a:p>
          <a:endParaRPr lang="en-US"/>
        </a:p>
      </dgm:t>
    </dgm:pt>
    <dgm:pt modelId="{A1C41F33-70C3-49A9-B8FA-7C1C41A47525}" type="pres">
      <dgm:prSet presAssocID="{61382A5E-2B7F-4EF4-A5D6-A3D90D4D0D20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86A852-ED7E-44E3-AEAC-9A568C8D49ED}" type="presOf" srcId="{54CADBAD-F252-4A8B-A812-AD7102D925FB}" destId="{D196011A-82C1-40EE-9E51-7536E6C06C7C}" srcOrd="0" destOrd="0" presId="urn:microsoft.com/office/officeart/2005/8/layout/bProcess2"/>
    <dgm:cxn modelId="{D074C233-CA24-40BE-82C9-D1087BDC8F06}" srcId="{F35E2ACE-3691-4091-BDCD-9ADB8DFC1716}" destId="{471CE2B0-CD5A-4EFD-8809-0D2385E6C704}" srcOrd="0" destOrd="0" parTransId="{5D90F647-8C8F-4B0A-8253-9CB7EA88E31A}" sibTransId="{54CADBAD-F252-4A8B-A812-AD7102D925FB}"/>
    <dgm:cxn modelId="{A07E0F46-E4BD-47BD-BA3E-26F0534F30C5}" type="presOf" srcId="{F15BB5FC-2C11-426A-9409-C0C102E1B728}" destId="{584B9B2C-3192-4E53-88E6-69051D60D7CB}" srcOrd="0" destOrd="0" presId="urn:microsoft.com/office/officeart/2005/8/layout/bProcess2"/>
    <dgm:cxn modelId="{DBCFE301-3CBA-4A9B-8050-F0878FB34C0A}" type="presOf" srcId="{471CE2B0-CD5A-4EFD-8809-0D2385E6C704}" destId="{1ED1E0BC-B269-4B8C-A8C5-F3797BE89961}" srcOrd="0" destOrd="0" presId="urn:microsoft.com/office/officeart/2005/8/layout/bProcess2"/>
    <dgm:cxn modelId="{7C178E86-D863-4974-80F2-9660663BEA4F}" type="presOf" srcId="{175EFA0D-7B05-4777-8835-B5CC0D186500}" destId="{489255B0-2046-4704-8876-990BDDFF8AFF}" srcOrd="0" destOrd="0" presId="urn:microsoft.com/office/officeart/2005/8/layout/bProcess2"/>
    <dgm:cxn modelId="{3FAA254F-6269-49FC-9379-838BE6D04727}" type="presOf" srcId="{AEFA47E5-405E-4E5F-984B-4228575D8D71}" destId="{71010348-ECCA-429B-B0C2-9454C2A24087}" srcOrd="0" destOrd="0" presId="urn:microsoft.com/office/officeart/2005/8/layout/bProcess2"/>
    <dgm:cxn modelId="{550BE6D5-771B-4754-96F5-34AF0710B2FD}" type="presOf" srcId="{CC10C79B-C9A2-4355-A713-AC3B2EFD42DA}" destId="{D7C18A69-382B-4738-90C8-C78C3B5B5C50}" srcOrd="0" destOrd="0" presId="urn:microsoft.com/office/officeart/2005/8/layout/bProcess2"/>
    <dgm:cxn modelId="{0B1A7D29-205E-469D-B6E2-81BD5D07321D}" srcId="{F35E2ACE-3691-4091-BDCD-9ADB8DFC1716}" destId="{61382A5E-2B7F-4EF4-A5D6-A3D90D4D0D20}" srcOrd="8" destOrd="0" parTransId="{2C952791-75EE-4703-88A0-655B153147B7}" sibTransId="{DAA0E8B2-F7C6-4788-ABF8-E1B4E7AB239F}"/>
    <dgm:cxn modelId="{86E397CB-8A80-4B2A-AB39-9B1F0E371B74}" type="presOf" srcId="{37A8E2A4-76BE-4B64-A946-246EFA4D7AE3}" destId="{BAB4F655-EC06-4508-A0AD-15513D2347D8}" srcOrd="0" destOrd="0" presId="urn:microsoft.com/office/officeart/2005/8/layout/bProcess2"/>
    <dgm:cxn modelId="{5DAB0937-8F93-4B16-A41D-6D354E2078C6}" srcId="{F35E2ACE-3691-4091-BDCD-9ADB8DFC1716}" destId="{39C6FBA5-8562-40AA-8689-E4BCECF5470F}" srcOrd="7" destOrd="0" parTransId="{967A6252-2535-49C0-AD27-F352E4139442}" sibTransId="{F15BB5FC-2C11-426A-9409-C0C102E1B728}"/>
    <dgm:cxn modelId="{03E8D8A7-79C3-4300-8224-DA3FEE3D5423}" type="presOf" srcId="{39C6FBA5-8562-40AA-8689-E4BCECF5470F}" destId="{9002E5D9-9E3A-45D8-925D-0B3A7106DBC1}" srcOrd="0" destOrd="0" presId="urn:microsoft.com/office/officeart/2005/8/layout/bProcess2"/>
    <dgm:cxn modelId="{0F895160-482B-4C58-9428-7CD70A711B81}" srcId="{F35E2ACE-3691-4091-BDCD-9ADB8DFC1716}" destId="{E3D7B28D-F5B8-44DF-91CF-F6A3964A3BBF}" srcOrd="2" destOrd="0" parTransId="{72C3E1AD-00BB-463C-98C3-2CB9E520B6EB}" sibTransId="{37A8E2A4-76BE-4B64-A946-246EFA4D7AE3}"/>
    <dgm:cxn modelId="{A332AA10-944F-4E40-B401-FDE60CA44FAC}" srcId="{F35E2ACE-3691-4091-BDCD-9ADB8DFC1716}" destId="{66899FC5-F586-43DB-A0C4-99F48813F70C}" srcOrd="6" destOrd="0" parTransId="{76B44777-00F1-4AFB-B246-2D5ADB7DA1DF}" sibTransId="{AEFA47E5-405E-4E5F-984B-4228575D8D71}"/>
    <dgm:cxn modelId="{C6E6B2E5-3BA5-4AD7-AC15-15585CF10005}" srcId="{F35E2ACE-3691-4091-BDCD-9ADB8DFC1716}" destId="{94FE0067-9D87-4009-A0A2-AF187E8CF153}" srcOrd="5" destOrd="0" parTransId="{025F70F5-3127-4B46-AAD1-F465F28A435E}" sibTransId="{B90EA5F7-D269-45E2-A380-1875350A424A}"/>
    <dgm:cxn modelId="{C8B07A38-BF1A-46A2-BAD2-175DCEB18E9B}" srcId="{F35E2ACE-3691-4091-BDCD-9ADB8DFC1716}" destId="{CC10C79B-C9A2-4355-A713-AC3B2EFD42DA}" srcOrd="1" destOrd="0" parTransId="{6BBCAD85-32D6-4A97-B881-BF662E829469}" sibTransId="{978EDF34-EF31-4D2F-A1A0-D2A01733FAA4}"/>
    <dgm:cxn modelId="{8E5CB89B-2753-41F5-B281-85B6FD528149}" type="presOf" srcId="{94FE0067-9D87-4009-A0A2-AF187E8CF153}" destId="{426B46E4-6D0E-4095-8D0B-2A062F80D379}" srcOrd="0" destOrd="0" presId="urn:microsoft.com/office/officeart/2005/8/layout/bProcess2"/>
    <dgm:cxn modelId="{9609259E-6CB3-4FE1-9E86-9F838B6D5F23}" type="presOf" srcId="{978EDF34-EF31-4D2F-A1A0-D2A01733FAA4}" destId="{EC6F6F72-96E6-45F4-A34D-06BE31346AF6}" srcOrd="0" destOrd="0" presId="urn:microsoft.com/office/officeart/2005/8/layout/bProcess2"/>
    <dgm:cxn modelId="{D2083885-A4F5-4DAF-9190-8E38F077729C}" srcId="{F35E2ACE-3691-4091-BDCD-9ADB8DFC1716}" destId="{775F8C7D-511D-4FCA-80B6-9DC52DFE1150}" srcOrd="3" destOrd="0" parTransId="{848DE92C-EF61-4D34-BE77-FB10CC2941BE}" sibTransId="{175EFA0D-7B05-4777-8835-B5CC0D186500}"/>
    <dgm:cxn modelId="{C1F82052-F745-4E3B-8FE0-64C775E75F3B}" srcId="{F35E2ACE-3691-4091-BDCD-9ADB8DFC1716}" destId="{0203323C-576F-4391-AF91-10734FD70573}" srcOrd="4" destOrd="0" parTransId="{4BDD907E-FDEE-4B6D-A108-14327175CDCC}" sibTransId="{086EAF8B-B50C-488A-8F68-170DAF5C953A}"/>
    <dgm:cxn modelId="{0505CC3C-A0D0-44F5-9B80-4E185AC2908A}" type="presOf" srcId="{0203323C-576F-4391-AF91-10734FD70573}" destId="{B83D2ACF-0629-4EC8-A0D5-ECB80087C929}" srcOrd="0" destOrd="0" presId="urn:microsoft.com/office/officeart/2005/8/layout/bProcess2"/>
    <dgm:cxn modelId="{6410AF1B-BCE9-4803-949E-69F22D054028}" type="presOf" srcId="{B90EA5F7-D269-45E2-A380-1875350A424A}" destId="{73045E91-A1F3-4898-BAEB-B43EA797E4E9}" srcOrd="0" destOrd="0" presId="urn:microsoft.com/office/officeart/2005/8/layout/bProcess2"/>
    <dgm:cxn modelId="{BDB31123-1626-48B6-BE4D-219592A79249}" type="presOf" srcId="{E3D7B28D-F5B8-44DF-91CF-F6A3964A3BBF}" destId="{640A6057-BC29-4453-B668-6CFB3A821C45}" srcOrd="0" destOrd="0" presId="urn:microsoft.com/office/officeart/2005/8/layout/bProcess2"/>
    <dgm:cxn modelId="{A2C0029A-8C06-4DB8-B401-E82F02795104}" type="presOf" srcId="{61382A5E-2B7F-4EF4-A5D6-A3D90D4D0D20}" destId="{A1C41F33-70C3-49A9-B8FA-7C1C41A47525}" srcOrd="0" destOrd="0" presId="urn:microsoft.com/office/officeart/2005/8/layout/bProcess2"/>
    <dgm:cxn modelId="{5E69E58C-3C23-4494-83A5-ABE871835C6B}" type="presOf" srcId="{66899FC5-F586-43DB-A0C4-99F48813F70C}" destId="{DD773C0C-6C0B-425E-B566-F06CB9D84735}" srcOrd="0" destOrd="0" presId="urn:microsoft.com/office/officeart/2005/8/layout/bProcess2"/>
    <dgm:cxn modelId="{39D6628C-F974-4F1D-91C7-43FC3C1D5334}" type="presOf" srcId="{F35E2ACE-3691-4091-BDCD-9ADB8DFC1716}" destId="{D0FEAC8D-F93E-4EAF-8343-8548704FACD0}" srcOrd="0" destOrd="0" presId="urn:microsoft.com/office/officeart/2005/8/layout/bProcess2"/>
    <dgm:cxn modelId="{44B14ADD-BA43-4B43-BF55-A9961CCB1DFF}" type="presOf" srcId="{086EAF8B-B50C-488A-8F68-170DAF5C953A}" destId="{2D7F362B-2985-42D2-8B73-CB8AEA66D83A}" srcOrd="0" destOrd="0" presId="urn:microsoft.com/office/officeart/2005/8/layout/bProcess2"/>
    <dgm:cxn modelId="{CD627BCC-2CF5-4D9F-8116-ADA8119002D1}" type="presOf" srcId="{775F8C7D-511D-4FCA-80B6-9DC52DFE1150}" destId="{628EA0F1-BABA-43E8-8BD9-71EF03161DFE}" srcOrd="0" destOrd="0" presId="urn:microsoft.com/office/officeart/2005/8/layout/bProcess2"/>
    <dgm:cxn modelId="{6D18A0FE-DCB9-4758-B0E5-830DBC961827}" type="presParOf" srcId="{D0FEAC8D-F93E-4EAF-8343-8548704FACD0}" destId="{1ED1E0BC-B269-4B8C-A8C5-F3797BE89961}" srcOrd="0" destOrd="0" presId="urn:microsoft.com/office/officeart/2005/8/layout/bProcess2"/>
    <dgm:cxn modelId="{E71E500F-48CD-4163-8A41-963CD8FD8C87}" type="presParOf" srcId="{D0FEAC8D-F93E-4EAF-8343-8548704FACD0}" destId="{D196011A-82C1-40EE-9E51-7536E6C06C7C}" srcOrd="1" destOrd="0" presId="urn:microsoft.com/office/officeart/2005/8/layout/bProcess2"/>
    <dgm:cxn modelId="{AB430E2F-5EE7-4A3C-9A5E-CF0F37701364}" type="presParOf" srcId="{D0FEAC8D-F93E-4EAF-8343-8548704FACD0}" destId="{263CD66E-DE57-4AC7-9139-D89A26860433}" srcOrd="2" destOrd="0" presId="urn:microsoft.com/office/officeart/2005/8/layout/bProcess2"/>
    <dgm:cxn modelId="{00DF61DE-963C-4ADD-9551-B16EC70E34BB}" type="presParOf" srcId="{263CD66E-DE57-4AC7-9139-D89A26860433}" destId="{FA8AF4E8-56AF-4155-A08E-3A9224298A69}" srcOrd="0" destOrd="0" presId="urn:microsoft.com/office/officeart/2005/8/layout/bProcess2"/>
    <dgm:cxn modelId="{BA5CE8AF-4DC0-4E50-9CA7-6D766ACAADC4}" type="presParOf" srcId="{263CD66E-DE57-4AC7-9139-D89A26860433}" destId="{D7C18A69-382B-4738-90C8-C78C3B5B5C50}" srcOrd="1" destOrd="0" presId="urn:microsoft.com/office/officeart/2005/8/layout/bProcess2"/>
    <dgm:cxn modelId="{C45C6F15-14B0-4D1A-B875-2DF0FBA2F6C0}" type="presParOf" srcId="{D0FEAC8D-F93E-4EAF-8343-8548704FACD0}" destId="{EC6F6F72-96E6-45F4-A34D-06BE31346AF6}" srcOrd="3" destOrd="0" presId="urn:microsoft.com/office/officeart/2005/8/layout/bProcess2"/>
    <dgm:cxn modelId="{83937C32-E887-4AFC-A84C-53B7E86653BD}" type="presParOf" srcId="{D0FEAC8D-F93E-4EAF-8343-8548704FACD0}" destId="{076BE13A-F4A3-41D8-BF79-689FCC8B5875}" srcOrd="4" destOrd="0" presId="urn:microsoft.com/office/officeart/2005/8/layout/bProcess2"/>
    <dgm:cxn modelId="{23C16C2E-8964-4A5E-B16E-D05AB11AF44C}" type="presParOf" srcId="{076BE13A-F4A3-41D8-BF79-689FCC8B5875}" destId="{141DF985-F995-4D0A-BC4A-A90320376F11}" srcOrd="0" destOrd="0" presId="urn:microsoft.com/office/officeart/2005/8/layout/bProcess2"/>
    <dgm:cxn modelId="{9571724F-390D-4558-9715-4A011210BAC2}" type="presParOf" srcId="{076BE13A-F4A3-41D8-BF79-689FCC8B5875}" destId="{640A6057-BC29-4453-B668-6CFB3A821C45}" srcOrd="1" destOrd="0" presId="urn:microsoft.com/office/officeart/2005/8/layout/bProcess2"/>
    <dgm:cxn modelId="{5E4153ED-8663-4C1F-8551-96141F8B0512}" type="presParOf" srcId="{D0FEAC8D-F93E-4EAF-8343-8548704FACD0}" destId="{BAB4F655-EC06-4508-A0AD-15513D2347D8}" srcOrd="5" destOrd="0" presId="urn:microsoft.com/office/officeart/2005/8/layout/bProcess2"/>
    <dgm:cxn modelId="{136158D8-BB60-4892-BB34-AFFC7331F68F}" type="presParOf" srcId="{D0FEAC8D-F93E-4EAF-8343-8548704FACD0}" destId="{3995B222-F3C5-44FC-A6F6-C3025B08D860}" srcOrd="6" destOrd="0" presId="urn:microsoft.com/office/officeart/2005/8/layout/bProcess2"/>
    <dgm:cxn modelId="{7A9980E1-157A-47B0-BE64-3D629396A7E8}" type="presParOf" srcId="{3995B222-F3C5-44FC-A6F6-C3025B08D860}" destId="{172454F6-4B8B-45A7-BDC3-63FFC564D818}" srcOrd="0" destOrd="0" presId="urn:microsoft.com/office/officeart/2005/8/layout/bProcess2"/>
    <dgm:cxn modelId="{83441F4A-4EA0-4619-B854-B91A99C933BE}" type="presParOf" srcId="{3995B222-F3C5-44FC-A6F6-C3025B08D860}" destId="{628EA0F1-BABA-43E8-8BD9-71EF03161DFE}" srcOrd="1" destOrd="0" presId="urn:microsoft.com/office/officeart/2005/8/layout/bProcess2"/>
    <dgm:cxn modelId="{A728021C-4010-40D0-9839-EE920E5C7941}" type="presParOf" srcId="{D0FEAC8D-F93E-4EAF-8343-8548704FACD0}" destId="{489255B0-2046-4704-8876-990BDDFF8AFF}" srcOrd="7" destOrd="0" presId="urn:microsoft.com/office/officeart/2005/8/layout/bProcess2"/>
    <dgm:cxn modelId="{59FDBE0A-D0FD-4EDD-9BBF-5A04F1FCF5EB}" type="presParOf" srcId="{D0FEAC8D-F93E-4EAF-8343-8548704FACD0}" destId="{5D3E7788-A221-4432-A935-551B0FF36C84}" srcOrd="8" destOrd="0" presId="urn:microsoft.com/office/officeart/2005/8/layout/bProcess2"/>
    <dgm:cxn modelId="{8FAAB9FF-C81B-46DB-A1EF-D5CA02DDC3A0}" type="presParOf" srcId="{5D3E7788-A221-4432-A935-551B0FF36C84}" destId="{0A86B779-AE26-475B-8DD0-ED21265108B6}" srcOrd="0" destOrd="0" presId="urn:microsoft.com/office/officeart/2005/8/layout/bProcess2"/>
    <dgm:cxn modelId="{ECDB7622-96F2-4140-9CB4-8145B13E3D02}" type="presParOf" srcId="{5D3E7788-A221-4432-A935-551B0FF36C84}" destId="{B83D2ACF-0629-4EC8-A0D5-ECB80087C929}" srcOrd="1" destOrd="0" presId="urn:microsoft.com/office/officeart/2005/8/layout/bProcess2"/>
    <dgm:cxn modelId="{8C27124A-E8D0-4C9B-98C1-F4102A14D276}" type="presParOf" srcId="{D0FEAC8D-F93E-4EAF-8343-8548704FACD0}" destId="{2D7F362B-2985-42D2-8B73-CB8AEA66D83A}" srcOrd="9" destOrd="0" presId="urn:microsoft.com/office/officeart/2005/8/layout/bProcess2"/>
    <dgm:cxn modelId="{480F6CA1-17F9-4583-972A-83288CAC6664}" type="presParOf" srcId="{D0FEAC8D-F93E-4EAF-8343-8548704FACD0}" destId="{DE3F4070-EA94-4110-8EB0-BFB9832BAB45}" srcOrd="10" destOrd="0" presId="urn:microsoft.com/office/officeart/2005/8/layout/bProcess2"/>
    <dgm:cxn modelId="{D802C6D7-276D-4FEF-A457-ED158678FEF2}" type="presParOf" srcId="{DE3F4070-EA94-4110-8EB0-BFB9832BAB45}" destId="{C2BE7A86-08D3-4667-BF06-B190F8DDFD21}" srcOrd="0" destOrd="0" presId="urn:microsoft.com/office/officeart/2005/8/layout/bProcess2"/>
    <dgm:cxn modelId="{7A73F6A7-DDAA-4956-80A9-C2120DCA0309}" type="presParOf" srcId="{DE3F4070-EA94-4110-8EB0-BFB9832BAB45}" destId="{426B46E4-6D0E-4095-8D0B-2A062F80D379}" srcOrd="1" destOrd="0" presId="urn:microsoft.com/office/officeart/2005/8/layout/bProcess2"/>
    <dgm:cxn modelId="{07BD247C-7C64-4D4F-A55E-8B7E20B3EAAF}" type="presParOf" srcId="{D0FEAC8D-F93E-4EAF-8343-8548704FACD0}" destId="{73045E91-A1F3-4898-BAEB-B43EA797E4E9}" srcOrd="11" destOrd="0" presId="urn:microsoft.com/office/officeart/2005/8/layout/bProcess2"/>
    <dgm:cxn modelId="{B0369D04-03B6-4132-9EF4-5020857B6C5F}" type="presParOf" srcId="{D0FEAC8D-F93E-4EAF-8343-8548704FACD0}" destId="{38FAF117-7082-41AD-8ACD-6A3C4F678DE9}" srcOrd="12" destOrd="0" presId="urn:microsoft.com/office/officeart/2005/8/layout/bProcess2"/>
    <dgm:cxn modelId="{7F834D22-1B50-4BB2-B029-FF1E4258FB52}" type="presParOf" srcId="{38FAF117-7082-41AD-8ACD-6A3C4F678DE9}" destId="{7396B8FB-E1EC-4799-957D-A0D21D16927C}" srcOrd="0" destOrd="0" presId="urn:microsoft.com/office/officeart/2005/8/layout/bProcess2"/>
    <dgm:cxn modelId="{3A0FC75C-AAEE-46BB-A289-BA8807FA80F7}" type="presParOf" srcId="{38FAF117-7082-41AD-8ACD-6A3C4F678DE9}" destId="{DD773C0C-6C0B-425E-B566-F06CB9D84735}" srcOrd="1" destOrd="0" presId="urn:microsoft.com/office/officeart/2005/8/layout/bProcess2"/>
    <dgm:cxn modelId="{22854DF9-70C4-4525-8FE5-778D3188643B}" type="presParOf" srcId="{D0FEAC8D-F93E-4EAF-8343-8548704FACD0}" destId="{71010348-ECCA-429B-B0C2-9454C2A24087}" srcOrd="13" destOrd="0" presId="urn:microsoft.com/office/officeart/2005/8/layout/bProcess2"/>
    <dgm:cxn modelId="{AD1F0DA3-1630-44CD-8D39-66737F440CB6}" type="presParOf" srcId="{D0FEAC8D-F93E-4EAF-8343-8548704FACD0}" destId="{7E8597D8-7871-4234-81DC-AB8B5D99C8C1}" srcOrd="14" destOrd="0" presId="urn:microsoft.com/office/officeart/2005/8/layout/bProcess2"/>
    <dgm:cxn modelId="{C4624EAE-EE9D-4036-8AA6-EB0488C2F859}" type="presParOf" srcId="{7E8597D8-7871-4234-81DC-AB8B5D99C8C1}" destId="{3FE433A0-6D18-4402-93DB-1DD4DFBED2CD}" srcOrd="0" destOrd="0" presId="urn:microsoft.com/office/officeart/2005/8/layout/bProcess2"/>
    <dgm:cxn modelId="{C1D635B1-8DC9-4F38-978C-3E6A3F2D6853}" type="presParOf" srcId="{7E8597D8-7871-4234-81DC-AB8B5D99C8C1}" destId="{9002E5D9-9E3A-45D8-925D-0B3A7106DBC1}" srcOrd="1" destOrd="0" presId="urn:microsoft.com/office/officeart/2005/8/layout/bProcess2"/>
    <dgm:cxn modelId="{E9E9FC31-FDC1-4F8E-B800-890402C65E8F}" type="presParOf" srcId="{D0FEAC8D-F93E-4EAF-8343-8548704FACD0}" destId="{584B9B2C-3192-4E53-88E6-69051D60D7CB}" srcOrd="15" destOrd="0" presId="urn:microsoft.com/office/officeart/2005/8/layout/bProcess2"/>
    <dgm:cxn modelId="{65EEB458-9444-43EE-9362-549B7F1BB5C2}" type="presParOf" srcId="{D0FEAC8D-F93E-4EAF-8343-8548704FACD0}" destId="{A1C41F33-70C3-49A9-B8FA-7C1C41A47525}" srcOrd="16" destOrd="0" presId="urn:microsoft.com/office/officeart/2005/8/layout/bProcess2"/>
  </dgm:cxnLst>
  <dgm:bg>
    <a:effectLst/>
  </dgm:bg>
  <dgm:whole>
    <a:ln w="38100"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/>
        </a:p>
      </dgm:t>
    </dgm:pt>
    <dgm:pt modelId="{18B83748-0590-4426-89CB-3F316E282045}">
      <dgm:prSet phldrT="[Text]"/>
      <dgm:spPr/>
      <dgm:t>
        <a:bodyPr/>
        <a:lstStyle/>
        <a:p>
          <a:r>
            <a:rPr lang="en-US" smtClean="0"/>
            <a:t>Process</a:t>
          </a:r>
          <a:endParaRPr lang="en-US"/>
        </a:p>
      </dgm:t>
    </dgm:pt>
    <dgm:pt modelId="{747C0EC3-828B-4C91-821C-55AF6B87063B}" type="parTrans" cxnId="{40392856-2A66-4209-A2BE-A61735A9581A}">
      <dgm:prSet/>
      <dgm:spPr/>
      <dgm:t>
        <a:bodyPr/>
        <a:lstStyle/>
        <a:p>
          <a:endParaRPr lang="en-US"/>
        </a:p>
      </dgm:t>
    </dgm:pt>
    <dgm:pt modelId="{65D93C22-E293-4630-B72E-9AAEFBAE8B1A}" type="sibTrans" cxnId="{40392856-2A66-4209-A2BE-A61735A9581A}">
      <dgm:prSet/>
      <dgm:spPr/>
      <dgm:t>
        <a:bodyPr/>
        <a:lstStyle/>
        <a:p>
          <a:endParaRPr lang="en-US"/>
        </a:p>
      </dgm:t>
    </dgm:pt>
    <dgm:pt modelId="{8F7F2C8D-D283-40B1-A004-226B97939DA4}">
      <dgm:prSet phldrT="[Text]"/>
      <dgm:spPr/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C5F01FC6-05BA-4A41-AE9D-09CB2D72264B}" type="parTrans" cxnId="{28214212-F137-4FF2-9562-96125537673B}">
      <dgm:prSet/>
      <dgm:spPr/>
      <dgm:t>
        <a:bodyPr/>
        <a:lstStyle/>
        <a:p>
          <a:endParaRPr lang="en-US"/>
        </a:p>
      </dgm:t>
    </dgm:pt>
    <dgm:pt modelId="{FCE2ECD7-9E8B-48C5-AF60-22A8822CA6C3}" type="sibTrans" cxnId="{28214212-F137-4FF2-9562-96125537673B}">
      <dgm:prSet/>
      <dgm:spPr/>
      <dgm:t>
        <a:bodyPr/>
        <a:lstStyle/>
        <a:p>
          <a:endParaRPr lang="en-US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86DBD89E-CCBC-4B8B-9E39-E2CDD26EBDB0}" type="pres">
      <dgm:prSet presAssocID="{18B83748-0590-4426-89CB-3F316E2820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15591-52AC-4837-A3C3-FF9184B17DD7}" type="pres">
      <dgm:prSet presAssocID="{65D93C22-E293-4630-B72E-9AAEFBAE8B1A}" presName="parTxOnlySpace" presStyleCnt="0"/>
      <dgm:spPr/>
    </dgm:pt>
    <dgm:pt modelId="{9B4FD308-5C74-499D-A835-B20441AA7005}" type="pres">
      <dgm:prSet presAssocID="{8F7F2C8D-D283-40B1-A004-226B97939DA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44F72-EFF1-45AC-9A83-AD41EE2F3C9F}" type="presOf" srcId="{836A66B3-0DD4-4D37-932A-A662C2A8B759}" destId="{A5EC2F8B-3C49-4BB4-9C47-DBCA65FDE174}" srcOrd="0" destOrd="0" presId="urn:microsoft.com/office/officeart/2005/8/layout/chevron1"/>
    <dgm:cxn modelId="{8A9A2F09-D57E-42FC-9F77-DD19CD387333}" type="presOf" srcId="{67CF65F7-54CA-43BE-A742-7696B1A2D7DC}" destId="{C38D920C-9FA7-413A-A8BF-2A34FBD8D64D}" srcOrd="0" destOrd="0" presId="urn:microsoft.com/office/officeart/2005/8/layout/chevron1"/>
    <dgm:cxn modelId="{28214212-F137-4FF2-9562-96125537673B}" srcId="{836A66B3-0DD4-4D37-932A-A662C2A8B759}" destId="{8F7F2C8D-D283-40B1-A004-226B97939DA4}" srcOrd="2" destOrd="0" parTransId="{C5F01FC6-05BA-4A41-AE9D-09CB2D72264B}" sibTransId="{FCE2ECD7-9E8B-48C5-AF60-22A8822CA6C3}"/>
    <dgm:cxn modelId="{40392856-2A66-4209-A2BE-A61735A9581A}" srcId="{836A66B3-0DD4-4D37-932A-A662C2A8B759}" destId="{18B83748-0590-4426-89CB-3F316E282045}" srcOrd="1" destOrd="0" parTransId="{747C0EC3-828B-4C91-821C-55AF6B87063B}" sibTransId="{65D93C22-E293-4630-B72E-9AAEFBAE8B1A}"/>
    <dgm:cxn modelId="{E43CF73D-76A9-4DB8-AF8A-FD42F522F02E}" type="presOf" srcId="{8F7F2C8D-D283-40B1-A004-226B97939DA4}" destId="{9B4FD308-5C74-499D-A835-B20441AA7005}" srcOrd="0" destOrd="0" presId="urn:microsoft.com/office/officeart/2005/8/layout/chevron1"/>
    <dgm:cxn modelId="{B8FA6B87-5EAF-4614-A475-1A82E542232F}" type="presOf" srcId="{18B83748-0590-4426-89CB-3F316E282045}" destId="{86DBD89E-CCBC-4B8B-9E39-E2CDD26EBDB0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DC590FC7-B59C-459D-86C9-4D5AC58763F4}" type="presParOf" srcId="{A5EC2F8B-3C49-4BB4-9C47-DBCA65FDE174}" destId="{C38D920C-9FA7-413A-A8BF-2A34FBD8D64D}" srcOrd="0" destOrd="0" presId="urn:microsoft.com/office/officeart/2005/8/layout/chevron1"/>
    <dgm:cxn modelId="{99C9CB10-6B2D-4232-95F9-9F990D4BEC1A}" type="presParOf" srcId="{A5EC2F8B-3C49-4BB4-9C47-DBCA65FDE174}" destId="{7A8310D6-A79C-49F4-88A5-622D9270F4D0}" srcOrd="1" destOrd="0" presId="urn:microsoft.com/office/officeart/2005/8/layout/chevron1"/>
    <dgm:cxn modelId="{B1D8FFFA-C684-43A7-883D-D2FDFBDAB269}" type="presParOf" srcId="{A5EC2F8B-3C49-4BB4-9C47-DBCA65FDE174}" destId="{86DBD89E-CCBC-4B8B-9E39-E2CDD26EBDB0}" srcOrd="2" destOrd="0" presId="urn:microsoft.com/office/officeart/2005/8/layout/chevron1"/>
    <dgm:cxn modelId="{206F9363-08DC-44DF-B5DB-1B80E3E65E59}" type="presParOf" srcId="{A5EC2F8B-3C49-4BB4-9C47-DBCA65FDE174}" destId="{B5E15591-52AC-4837-A3C3-FF9184B17DD7}" srcOrd="3" destOrd="0" presId="urn:microsoft.com/office/officeart/2005/8/layout/chevron1"/>
    <dgm:cxn modelId="{7E63197E-4775-4A38-9B45-CBD36624CAF8}" type="presParOf" srcId="{A5EC2F8B-3C49-4BB4-9C47-DBCA65FDE174}" destId="{9B4FD308-5C74-499D-A835-B20441AA70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/>
        </a:p>
      </dgm:t>
    </dgm:pt>
    <dgm:pt modelId="{18B83748-0590-4426-89CB-3F316E282045}">
      <dgm:prSet phldrT="[Text]"/>
      <dgm:spPr/>
      <dgm:t>
        <a:bodyPr/>
        <a:lstStyle/>
        <a:p>
          <a:r>
            <a:rPr lang="en-US" smtClean="0"/>
            <a:t>Process</a:t>
          </a:r>
          <a:endParaRPr lang="en-US"/>
        </a:p>
      </dgm:t>
    </dgm:pt>
    <dgm:pt modelId="{747C0EC3-828B-4C91-821C-55AF6B87063B}" type="parTrans" cxnId="{40392856-2A66-4209-A2BE-A61735A9581A}">
      <dgm:prSet/>
      <dgm:spPr/>
      <dgm:t>
        <a:bodyPr/>
        <a:lstStyle/>
        <a:p>
          <a:endParaRPr lang="en-US"/>
        </a:p>
      </dgm:t>
    </dgm:pt>
    <dgm:pt modelId="{65D93C22-E293-4630-B72E-9AAEFBAE8B1A}" type="sibTrans" cxnId="{40392856-2A66-4209-A2BE-A61735A9581A}">
      <dgm:prSet/>
      <dgm:spPr/>
      <dgm:t>
        <a:bodyPr/>
        <a:lstStyle/>
        <a:p>
          <a:endParaRPr lang="en-US"/>
        </a:p>
      </dgm:t>
    </dgm:pt>
    <dgm:pt modelId="{8F7F2C8D-D283-40B1-A004-226B97939DA4}">
      <dgm:prSet phldrT="[Text]"/>
      <dgm:spPr/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C5F01FC6-05BA-4A41-AE9D-09CB2D72264B}" type="parTrans" cxnId="{28214212-F137-4FF2-9562-96125537673B}">
      <dgm:prSet/>
      <dgm:spPr/>
      <dgm:t>
        <a:bodyPr/>
        <a:lstStyle/>
        <a:p>
          <a:endParaRPr lang="en-US"/>
        </a:p>
      </dgm:t>
    </dgm:pt>
    <dgm:pt modelId="{FCE2ECD7-9E8B-48C5-AF60-22A8822CA6C3}" type="sibTrans" cxnId="{28214212-F137-4FF2-9562-96125537673B}">
      <dgm:prSet/>
      <dgm:spPr/>
      <dgm:t>
        <a:bodyPr/>
        <a:lstStyle/>
        <a:p>
          <a:endParaRPr lang="en-US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86DBD89E-CCBC-4B8B-9E39-E2CDD26EBDB0}" type="pres">
      <dgm:prSet presAssocID="{18B83748-0590-4426-89CB-3F316E2820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15591-52AC-4837-A3C3-FF9184B17DD7}" type="pres">
      <dgm:prSet presAssocID="{65D93C22-E293-4630-B72E-9AAEFBAE8B1A}" presName="parTxOnlySpace" presStyleCnt="0"/>
      <dgm:spPr/>
    </dgm:pt>
    <dgm:pt modelId="{9B4FD308-5C74-499D-A835-B20441AA7005}" type="pres">
      <dgm:prSet presAssocID="{8F7F2C8D-D283-40B1-A004-226B97939DA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CDD018-D9CF-444F-8B8C-619AB87E2CCC}" type="presOf" srcId="{67CF65F7-54CA-43BE-A742-7696B1A2D7DC}" destId="{C38D920C-9FA7-413A-A8BF-2A34FBD8D64D}" srcOrd="0" destOrd="0" presId="urn:microsoft.com/office/officeart/2005/8/layout/chevron1"/>
    <dgm:cxn modelId="{19C2F4C9-A953-4856-8B39-613AF11C9788}" type="presOf" srcId="{836A66B3-0DD4-4D37-932A-A662C2A8B759}" destId="{A5EC2F8B-3C49-4BB4-9C47-DBCA65FDE174}" srcOrd="0" destOrd="0" presId="urn:microsoft.com/office/officeart/2005/8/layout/chevron1"/>
    <dgm:cxn modelId="{28214212-F137-4FF2-9562-96125537673B}" srcId="{836A66B3-0DD4-4D37-932A-A662C2A8B759}" destId="{8F7F2C8D-D283-40B1-A004-226B97939DA4}" srcOrd="2" destOrd="0" parTransId="{C5F01FC6-05BA-4A41-AE9D-09CB2D72264B}" sibTransId="{FCE2ECD7-9E8B-48C5-AF60-22A8822CA6C3}"/>
    <dgm:cxn modelId="{112EFA62-33EE-411C-9A51-BCAD9757A1BB}" type="presOf" srcId="{18B83748-0590-4426-89CB-3F316E282045}" destId="{86DBD89E-CCBC-4B8B-9E39-E2CDD26EBDB0}" srcOrd="0" destOrd="0" presId="urn:microsoft.com/office/officeart/2005/8/layout/chevron1"/>
    <dgm:cxn modelId="{40392856-2A66-4209-A2BE-A61735A9581A}" srcId="{836A66B3-0DD4-4D37-932A-A662C2A8B759}" destId="{18B83748-0590-4426-89CB-3F316E282045}" srcOrd="1" destOrd="0" parTransId="{747C0EC3-828B-4C91-821C-55AF6B87063B}" sibTransId="{65D93C22-E293-4630-B72E-9AAEFBAE8B1A}"/>
    <dgm:cxn modelId="{EB741E8A-4CCC-43A7-802F-1619FDE8D040}" type="presOf" srcId="{8F7F2C8D-D283-40B1-A004-226B97939DA4}" destId="{9B4FD308-5C74-499D-A835-B20441AA7005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90C67F04-ECCB-4AA8-B669-2857F2AB6FC2}" type="presParOf" srcId="{A5EC2F8B-3C49-4BB4-9C47-DBCA65FDE174}" destId="{C38D920C-9FA7-413A-A8BF-2A34FBD8D64D}" srcOrd="0" destOrd="0" presId="urn:microsoft.com/office/officeart/2005/8/layout/chevron1"/>
    <dgm:cxn modelId="{0243C63F-F584-41B1-836B-37C8E868398D}" type="presParOf" srcId="{A5EC2F8B-3C49-4BB4-9C47-DBCA65FDE174}" destId="{7A8310D6-A79C-49F4-88A5-622D9270F4D0}" srcOrd="1" destOrd="0" presId="urn:microsoft.com/office/officeart/2005/8/layout/chevron1"/>
    <dgm:cxn modelId="{107A28DF-CAE4-4A93-89C1-040DFD8B14EB}" type="presParOf" srcId="{A5EC2F8B-3C49-4BB4-9C47-DBCA65FDE174}" destId="{86DBD89E-CCBC-4B8B-9E39-E2CDD26EBDB0}" srcOrd="2" destOrd="0" presId="urn:microsoft.com/office/officeart/2005/8/layout/chevron1"/>
    <dgm:cxn modelId="{B9079BF0-2507-47E7-93C1-4FCDAA994BE6}" type="presParOf" srcId="{A5EC2F8B-3C49-4BB4-9C47-DBCA65FDE174}" destId="{B5E15591-52AC-4837-A3C3-FF9184B17DD7}" srcOrd="3" destOrd="0" presId="urn:microsoft.com/office/officeart/2005/8/layout/chevron1"/>
    <dgm:cxn modelId="{8BE64995-CE0D-4109-8E7E-F4BF96DE3636}" type="presParOf" srcId="{A5EC2F8B-3C49-4BB4-9C47-DBCA65FDE174}" destId="{9B4FD308-5C74-499D-A835-B20441AA70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4555F0-A32D-4AD4-8787-B0BF6E9AC838}" type="doc">
      <dgm:prSet loTypeId="urn:microsoft.com/office/officeart/2005/8/layout/cycle7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86F8521-4C52-4F81-929C-2E00AD230C28}">
      <dgm:prSet phldrT="[Text]"/>
      <dgm:spPr/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FBE40040-18B2-4DF1-8160-0D99C3DD4B94}" type="parTrans" cxnId="{BA31F58B-3043-46B6-A753-7A819C2BF9A6}">
      <dgm:prSet/>
      <dgm:spPr/>
      <dgm:t>
        <a:bodyPr/>
        <a:lstStyle/>
        <a:p>
          <a:endParaRPr lang="en-US"/>
        </a:p>
      </dgm:t>
    </dgm:pt>
    <dgm:pt modelId="{4FD4A5A2-8648-41E9-967E-2B8A478C1EC2}" type="sibTrans" cxnId="{BA31F58B-3043-46B6-A753-7A819C2BF9A6}">
      <dgm:prSet/>
      <dgm:spPr/>
      <dgm:t>
        <a:bodyPr/>
        <a:lstStyle/>
        <a:p>
          <a:endParaRPr lang="en-US"/>
        </a:p>
      </dgm:t>
    </dgm:pt>
    <dgm:pt modelId="{D0653434-DE60-4187-92FA-545461ED97E0}">
      <dgm:prSet phldrT="[Text]"/>
      <dgm:spPr/>
      <dgm:t>
        <a:bodyPr/>
        <a:lstStyle/>
        <a:p>
          <a:r>
            <a:rPr lang="en-US" smtClean="0"/>
            <a:t>O</a:t>
          </a:r>
          <a:endParaRPr lang="en-US"/>
        </a:p>
      </dgm:t>
    </dgm:pt>
    <dgm:pt modelId="{CB6F4819-9639-4874-B9C4-C3028ABED412}" type="parTrans" cxnId="{921DB4F9-B918-4EEB-B5FC-DCC5A5EFC494}">
      <dgm:prSet/>
      <dgm:spPr/>
      <dgm:t>
        <a:bodyPr/>
        <a:lstStyle/>
        <a:p>
          <a:endParaRPr lang="en-US"/>
        </a:p>
      </dgm:t>
    </dgm:pt>
    <dgm:pt modelId="{3AEFFE39-956C-4EC3-8219-DBAC14C4D04C}" type="sibTrans" cxnId="{921DB4F9-B918-4EEB-B5FC-DCC5A5EFC494}">
      <dgm:prSet/>
      <dgm:spPr/>
      <dgm:t>
        <a:bodyPr/>
        <a:lstStyle/>
        <a:p>
          <a:endParaRPr lang="en-US"/>
        </a:p>
      </dgm:t>
    </dgm:pt>
    <dgm:pt modelId="{B2A3E897-945D-46D8-AD7D-4F989C971D10}">
      <dgm:prSet phldrT="[Text]"/>
      <dgm:spPr/>
      <dgm:t>
        <a:bodyPr/>
        <a:lstStyle/>
        <a:p>
          <a:r>
            <a:rPr lang="en-US" smtClean="0"/>
            <a:t>P</a:t>
          </a:r>
          <a:endParaRPr lang="en-US"/>
        </a:p>
      </dgm:t>
    </dgm:pt>
    <dgm:pt modelId="{6FDD1D53-653E-4008-9F83-D91C578632F5}" type="parTrans" cxnId="{93E91D4B-1B40-434B-9D95-580561272F7A}">
      <dgm:prSet/>
      <dgm:spPr/>
      <dgm:t>
        <a:bodyPr/>
        <a:lstStyle/>
        <a:p>
          <a:endParaRPr lang="en-US"/>
        </a:p>
      </dgm:t>
    </dgm:pt>
    <dgm:pt modelId="{9EB5E072-B2B2-4E19-BB7C-9AE6861AECC5}" type="sibTrans" cxnId="{93E91D4B-1B40-434B-9D95-580561272F7A}">
      <dgm:prSet/>
      <dgm:spPr/>
      <dgm:t>
        <a:bodyPr/>
        <a:lstStyle/>
        <a:p>
          <a:endParaRPr lang="en-US"/>
        </a:p>
      </dgm:t>
    </dgm:pt>
    <dgm:pt modelId="{276F064A-06C0-455D-9F85-76470CCF75C8}" type="pres">
      <dgm:prSet presAssocID="{F54555F0-A32D-4AD4-8787-B0BF6E9AC83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3C140E-7D11-4F90-9232-EADC12F6F35A}" type="pres">
      <dgm:prSet presAssocID="{286F8521-4C52-4F81-929C-2E00AD230C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8A8C1-C1C7-4769-A840-A1B4C54062C4}" type="pres">
      <dgm:prSet presAssocID="{4FD4A5A2-8648-41E9-967E-2B8A478C1EC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DEF35EA-1428-40FA-A03E-639DC92575F3}" type="pres">
      <dgm:prSet presAssocID="{4FD4A5A2-8648-41E9-967E-2B8A478C1EC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FFFBAA-2182-4343-88DA-5C878F75DDB3}" type="pres">
      <dgm:prSet presAssocID="{B2A3E897-945D-46D8-AD7D-4F989C971D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B1BE9-3F8A-4329-800A-AD6C759324B4}" type="pres">
      <dgm:prSet presAssocID="{9EB5E072-B2B2-4E19-BB7C-9AE6861AECC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8A4987D-9C9D-4C22-861C-CC31B931DE73}" type="pres">
      <dgm:prSet presAssocID="{9EB5E072-B2B2-4E19-BB7C-9AE6861AECC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C6A0765-C0E5-4209-A208-A59CE3E6E690}" type="pres">
      <dgm:prSet presAssocID="{D0653434-DE60-4187-92FA-545461ED97E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C8DA2-971D-4651-AEC5-462B6C3D6E23}" type="pres">
      <dgm:prSet presAssocID="{3AEFFE39-956C-4EC3-8219-DBAC14C4D04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CE20843-6A60-4F82-B8F9-EDA15EAF3CC4}" type="pres">
      <dgm:prSet presAssocID="{3AEFFE39-956C-4EC3-8219-DBAC14C4D04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C24766D-975A-4FA1-9AFB-32194ED793F7}" type="presOf" srcId="{4FD4A5A2-8648-41E9-967E-2B8A478C1EC2}" destId="{D8E8A8C1-C1C7-4769-A840-A1B4C54062C4}" srcOrd="0" destOrd="0" presId="urn:microsoft.com/office/officeart/2005/8/layout/cycle7"/>
    <dgm:cxn modelId="{8622EB3B-0B37-4595-B597-97DE1302B48A}" type="presOf" srcId="{B2A3E897-945D-46D8-AD7D-4F989C971D10}" destId="{42FFFBAA-2182-4343-88DA-5C878F75DDB3}" srcOrd="0" destOrd="0" presId="urn:microsoft.com/office/officeart/2005/8/layout/cycle7"/>
    <dgm:cxn modelId="{AF6FE9A4-8634-4E3E-8F11-01A027BBB0FF}" type="presOf" srcId="{9EB5E072-B2B2-4E19-BB7C-9AE6861AECC5}" destId="{145B1BE9-3F8A-4329-800A-AD6C759324B4}" srcOrd="0" destOrd="0" presId="urn:microsoft.com/office/officeart/2005/8/layout/cycle7"/>
    <dgm:cxn modelId="{FF435482-18C0-4793-A616-C4ECD8669D2B}" type="presOf" srcId="{D0653434-DE60-4187-92FA-545461ED97E0}" destId="{8C6A0765-C0E5-4209-A208-A59CE3E6E690}" srcOrd="0" destOrd="0" presId="urn:microsoft.com/office/officeart/2005/8/layout/cycle7"/>
    <dgm:cxn modelId="{A2D83263-1C72-4631-A2DE-82AB2E7D3C05}" type="presOf" srcId="{3AEFFE39-956C-4EC3-8219-DBAC14C4D04C}" destId="{1CE20843-6A60-4F82-B8F9-EDA15EAF3CC4}" srcOrd="1" destOrd="0" presId="urn:microsoft.com/office/officeart/2005/8/layout/cycle7"/>
    <dgm:cxn modelId="{921DB4F9-B918-4EEB-B5FC-DCC5A5EFC494}" srcId="{F54555F0-A32D-4AD4-8787-B0BF6E9AC838}" destId="{D0653434-DE60-4187-92FA-545461ED97E0}" srcOrd="2" destOrd="0" parTransId="{CB6F4819-9639-4874-B9C4-C3028ABED412}" sibTransId="{3AEFFE39-956C-4EC3-8219-DBAC14C4D04C}"/>
    <dgm:cxn modelId="{37304C86-572F-4102-B7BC-C85D5C40406A}" type="presOf" srcId="{9EB5E072-B2B2-4E19-BB7C-9AE6861AECC5}" destId="{B8A4987D-9C9D-4C22-861C-CC31B931DE73}" srcOrd="1" destOrd="0" presId="urn:microsoft.com/office/officeart/2005/8/layout/cycle7"/>
    <dgm:cxn modelId="{BA31F58B-3043-46B6-A753-7A819C2BF9A6}" srcId="{F54555F0-A32D-4AD4-8787-B0BF6E9AC838}" destId="{286F8521-4C52-4F81-929C-2E00AD230C28}" srcOrd="0" destOrd="0" parTransId="{FBE40040-18B2-4DF1-8160-0D99C3DD4B94}" sibTransId="{4FD4A5A2-8648-41E9-967E-2B8A478C1EC2}"/>
    <dgm:cxn modelId="{115729B5-5D9E-474A-BF12-7D39E51180D8}" type="presOf" srcId="{286F8521-4C52-4F81-929C-2E00AD230C28}" destId="{483C140E-7D11-4F90-9232-EADC12F6F35A}" srcOrd="0" destOrd="0" presId="urn:microsoft.com/office/officeart/2005/8/layout/cycle7"/>
    <dgm:cxn modelId="{93E91D4B-1B40-434B-9D95-580561272F7A}" srcId="{F54555F0-A32D-4AD4-8787-B0BF6E9AC838}" destId="{B2A3E897-945D-46D8-AD7D-4F989C971D10}" srcOrd="1" destOrd="0" parTransId="{6FDD1D53-653E-4008-9F83-D91C578632F5}" sibTransId="{9EB5E072-B2B2-4E19-BB7C-9AE6861AECC5}"/>
    <dgm:cxn modelId="{827F1301-B9A8-4411-A1F1-2BFF6B15C999}" type="presOf" srcId="{F54555F0-A32D-4AD4-8787-B0BF6E9AC838}" destId="{276F064A-06C0-455D-9F85-76470CCF75C8}" srcOrd="0" destOrd="0" presId="urn:microsoft.com/office/officeart/2005/8/layout/cycle7"/>
    <dgm:cxn modelId="{6E4CE978-DAC3-45A3-9A7B-D29B87E94ADF}" type="presOf" srcId="{4FD4A5A2-8648-41E9-967E-2B8A478C1EC2}" destId="{ADEF35EA-1428-40FA-A03E-639DC92575F3}" srcOrd="1" destOrd="0" presId="urn:microsoft.com/office/officeart/2005/8/layout/cycle7"/>
    <dgm:cxn modelId="{25FB4C72-403E-417D-B9EF-90282CA2A3C8}" type="presOf" srcId="{3AEFFE39-956C-4EC3-8219-DBAC14C4D04C}" destId="{182C8DA2-971D-4651-AEC5-462B6C3D6E23}" srcOrd="0" destOrd="0" presId="urn:microsoft.com/office/officeart/2005/8/layout/cycle7"/>
    <dgm:cxn modelId="{E113E41B-EF5F-48DD-87FB-9598E30962C2}" type="presParOf" srcId="{276F064A-06C0-455D-9F85-76470CCF75C8}" destId="{483C140E-7D11-4F90-9232-EADC12F6F35A}" srcOrd="0" destOrd="0" presId="urn:microsoft.com/office/officeart/2005/8/layout/cycle7"/>
    <dgm:cxn modelId="{9D1463E1-D464-4742-AC8A-131EABF84AF9}" type="presParOf" srcId="{276F064A-06C0-455D-9F85-76470CCF75C8}" destId="{D8E8A8C1-C1C7-4769-A840-A1B4C54062C4}" srcOrd="1" destOrd="0" presId="urn:microsoft.com/office/officeart/2005/8/layout/cycle7"/>
    <dgm:cxn modelId="{05F3B1DA-6325-42F2-AE20-041A854990FF}" type="presParOf" srcId="{D8E8A8C1-C1C7-4769-A840-A1B4C54062C4}" destId="{ADEF35EA-1428-40FA-A03E-639DC92575F3}" srcOrd="0" destOrd="0" presId="urn:microsoft.com/office/officeart/2005/8/layout/cycle7"/>
    <dgm:cxn modelId="{68AE26A3-04F4-42C6-826B-2845B194CDDE}" type="presParOf" srcId="{276F064A-06C0-455D-9F85-76470CCF75C8}" destId="{42FFFBAA-2182-4343-88DA-5C878F75DDB3}" srcOrd="2" destOrd="0" presId="urn:microsoft.com/office/officeart/2005/8/layout/cycle7"/>
    <dgm:cxn modelId="{F22B5073-CC22-4890-91D3-B875B71F685F}" type="presParOf" srcId="{276F064A-06C0-455D-9F85-76470CCF75C8}" destId="{145B1BE9-3F8A-4329-800A-AD6C759324B4}" srcOrd="3" destOrd="0" presId="urn:microsoft.com/office/officeart/2005/8/layout/cycle7"/>
    <dgm:cxn modelId="{33E7E3E8-A41A-4A82-B030-F68370D50562}" type="presParOf" srcId="{145B1BE9-3F8A-4329-800A-AD6C759324B4}" destId="{B8A4987D-9C9D-4C22-861C-CC31B931DE73}" srcOrd="0" destOrd="0" presId="urn:microsoft.com/office/officeart/2005/8/layout/cycle7"/>
    <dgm:cxn modelId="{CFA03DC3-7EF1-4964-B4CF-BBE8AE5AE4FA}" type="presParOf" srcId="{276F064A-06C0-455D-9F85-76470CCF75C8}" destId="{8C6A0765-C0E5-4209-A208-A59CE3E6E690}" srcOrd="4" destOrd="0" presId="urn:microsoft.com/office/officeart/2005/8/layout/cycle7"/>
    <dgm:cxn modelId="{2383A1C7-E330-4845-8594-A2F0C5955F0B}" type="presParOf" srcId="{276F064A-06C0-455D-9F85-76470CCF75C8}" destId="{182C8DA2-971D-4651-AEC5-462B6C3D6E23}" srcOrd="5" destOrd="0" presId="urn:microsoft.com/office/officeart/2005/8/layout/cycle7"/>
    <dgm:cxn modelId="{47F460A8-E5AA-402A-ABF8-77719C6CCD44}" type="presParOf" srcId="{182C8DA2-971D-4651-AEC5-462B6C3D6E23}" destId="{1CE20843-6A60-4F82-B8F9-EDA15EAF3CC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4555F0-A32D-4AD4-8787-B0BF6E9AC838}" type="doc">
      <dgm:prSet loTypeId="urn:microsoft.com/office/officeart/2005/8/layout/cycle6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86F8521-4C52-4F81-929C-2E00AD230C28}">
      <dgm:prSet phldrT="[Text]"/>
      <dgm:spPr/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FBE40040-18B2-4DF1-8160-0D99C3DD4B94}" type="parTrans" cxnId="{BA31F58B-3043-46B6-A753-7A819C2BF9A6}">
      <dgm:prSet/>
      <dgm:spPr/>
      <dgm:t>
        <a:bodyPr/>
        <a:lstStyle/>
        <a:p>
          <a:endParaRPr lang="en-US"/>
        </a:p>
      </dgm:t>
    </dgm:pt>
    <dgm:pt modelId="{4FD4A5A2-8648-41E9-967E-2B8A478C1EC2}" type="sibTrans" cxnId="{BA31F58B-3043-46B6-A753-7A819C2BF9A6}">
      <dgm:prSet/>
      <dgm:spPr/>
      <dgm:t>
        <a:bodyPr/>
        <a:lstStyle/>
        <a:p>
          <a:endParaRPr lang="en-US"/>
        </a:p>
      </dgm:t>
    </dgm:pt>
    <dgm:pt modelId="{D0653434-DE60-4187-92FA-545461ED97E0}">
      <dgm:prSet phldrT="[Text]"/>
      <dgm:spPr/>
      <dgm:t>
        <a:bodyPr/>
        <a:lstStyle/>
        <a:p>
          <a:r>
            <a:rPr lang="en-US" smtClean="0"/>
            <a:t>O</a:t>
          </a:r>
          <a:endParaRPr lang="en-US"/>
        </a:p>
      </dgm:t>
    </dgm:pt>
    <dgm:pt modelId="{CB6F4819-9639-4874-B9C4-C3028ABED412}" type="parTrans" cxnId="{921DB4F9-B918-4EEB-B5FC-DCC5A5EFC494}">
      <dgm:prSet/>
      <dgm:spPr/>
      <dgm:t>
        <a:bodyPr/>
        <a:lstStyle/>
        <a:p>
          <a:endParaRPr lang="en-US"/>
        </a:p>
      </dgm:t>
    </dgm:pt>
    <dgm:pt modelId="{3AEFFE39-956C-4EC3-8219-DBAC14C4D04C}" type="sibTrans" cxnId="{921DB4F9-B918-4EEB-B5FC-DCC5A5EFC494}">
      <dgm:prSet/>
      <dgm:spPr/>
      <dgm:t>
        <a:bodyPr/>
        <a:lstStyle/>
        <a:p>
          <a:endParaRPr lang="en-US"/>
        </a:p>
      </dgm:t>
    </dgm:pt>
    <dgm:pt modelId="{B2A3E897-945D-46D8-AD7D-4F989C971D10}">
      <dgm:prSet phldrT="[Text]"/>
      <dgm:spPr/>
      <dgm:t>
        <a:bodyPr/>
        <a:lstStyle/>
        <a:p>
          <a:r>
            <a:rPr lang="en-US" smtClean="0"/>
            <a:t>P</a:t>
          </a:r>
          <a:endParaRPr lang="en-US"/>
        </a:p>
      </dgm:t>
    </dgm:pt>
    <dgm:pt modelId="{6FDD1D53-653E-4008-9F83-D91C578632F5}" type="parTrans" cxnId="{93E91D4B-1B40-434B-9D95-580561272F7A}">
      <dgm:prSet/>
      <dgm:spPr/>
      <dgm:t>
        <a:bodyPr/>
        <a:lstStyle/>
        <a:p>
          <a:endParaRPr lang="en-US"/>
        </a:p>
      </dgm:t>
    </dgm:pt>
    <dgm:pt modelId="{9EB5E072-B2B2-4E19-BB7C-9AE6861AECC5}" type="sibTrans" cxnId="{93E91D4B-1B40-434B-9D95-580561272F7A}">
      <dgm:prSet/>
      <dgm:spPr/>
      <dgm:t>
        <a:bodyPr/>
        <a:lstStyle/>
        <a:p>
          <a:endParaRPr lang="en-US"/>
        </a:p>
      </dgm:t>
    </dgm:pt>
    <dgm:pt modelId="{4126465D-E127-40A3-9805-0807001425F9}" type="pres">
      <dgm:prSet presAssocID="{F54555F0-A32D-4AD4-8787-B0BF6E9AC8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30390B-5C28-4BEE-9D56-2C9CD05159A8}" type="pres">
      <dgm:prSet presAssocID="{286F8521-4C52-4F81-929C-2E00AD230C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F5773-A81A-4801-8F06-74F0930098DA}" type="pres">
      <dgm:prSet presAssocID="{286F8521-4C52-4F81-929C-2E00AD230C28}" presName="spNode" presStyleCnt="0"/>
      <dgm:spPr/>
    </dgm:pt>
    <dgm:pt modelId="{E02491BE-8383-4BC0-A160-5B9F80CABAAA}" type="pres">
      <dgm:prSet presAssocID="{4FD4A5A2-8648-41E9-967E-2B8A478C1EC2}" presName="sibTrans" presStyleLbl="sibTrans1D1" presStyleIdx="0" presStyleCnt="3"/>
      <dgm:spPr/>
      <dgm:t>
        <a:bodyPr/>
        <a:lstStyle/>
        <a:p>
          <a:endParaRPr lang="en-US"/>
        </a:p>
      </dgm:t>
    </dgm:pt>
    <dgm:pt modelId="{771BD686-EE47-4319-98F7-14D8CA179850}" type="pres">
      <dgm:prSet presAssocID="{B2A3E897-945D-46D8-AD7D-4F989C971D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72794-0121-445E-AF31-1E8BE376B72A}" type="pres">
      <dgm:prSet presAssocID="{B2A3E897-945D-46D8-AD7D-4F989C971D10}" presName="spNode" presStyleCnt="0"/>
      <dgm:spPr/>
    </dgm:pt>
    <dgm:pt modelId="{2E8CEF21-0960-45FD-8AAB-F3726CA8984E}" type="pres">
      <dgm:prSet presAssocID="{9EB5E072-B2B2-4E19-BB7C-9AE6861AECC5}" presName="sibTrans" presStyleLbl="sibTrans1D1" presStyleIdx="1" presStyleCnt="3"/>
      <dgm:spPr/>
      <dgm:t>
        <a:bodyPr/>
        <a:lstStyle/>
        <a:p>
          <a:endParaRPr lang="en-US"/>
        </a:p>
      </dgm:t>
    </dgm:pt>
    <dgm:pt modelId="{1EE1531A-3165-48BC-814E-BABCD2EC4F61}" type="pres">
      <dgm:prSet presAssocID="{D0653434-DE60-4187-92FA-545461ED97E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86A2B-BCEB-4644-AE88-D5901F95584E}" type="pres">
      <dgm:prSet presAssocID="{D0653434-DE60-4187-92FA-545461ED97E0}" presName="spNode" presStyleCnt="0"/>
      <dgm:spPr/>
    </dgm:pt>
    <dgm:pt modelId="{CE86FD45-747C-474B-8E72-CB2DAAA0313A}" type="pres">
      <dgm:prSet presAssocID="{3AEFFE39-956C-4EC3-8219-DBAC14C4D04C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ED7AF507-4F15-4DBB-B10D-5D5472E3CD5D}" type="presOf" srcId="{F54555F0-A32D-4AD4-8787-B0BF6E9AC838}" destId="{4126465D-E127-40A3-9805-0807001425F9}" srcOrd="0" destOrd="0" presId="urn:microsoft.com/office/officeart/2005/8/layout/cycle6"/>
    <dgm:cxn modelId="{978FBFCD-EF92-4695-AC58-AF647445B730}" type="presOf" srcId="{4FD4A5A2-8648-41E9-967E-2B8A478C1EC2}" destId="{E02491BE-8383-4BC0-A160-5B9F80CABAAA}" srcOrd="0" destOrd="0" presId="urn:microsoft.com/office/officeart/2005/8/layout/cycle6"/>
    <dgm:cxn modelId="{06B45F51-0981-4CCF-9E62-93D57BB228BC}" type="presOf" srcId="{B2A3E897-945D-46D8-AD7D-4F989C971D10}" destId="{771BD686-EE47-4319-98F7-14D8CA179850}" srcOrd="0" destOrd="0" presId="urn:microsoft.com/office/officeart/2005/8/layout/cycle6"/>
    <dgm:cxn modelId="{99C2FD68-F06F-486D-836D-207D0A9C59BD}" type="presOf" srcId="{3AEFFE39-956C-4EC3-8219-DBAC14C4D04C}" destId="{CE86FD45-747C-474B-8E72-CB2DAAA0313A}" srcOrd="0" destOrd="0" presId="urn:microsoft.com/office/officeart/2005/8/layout/cycle6"/>
    <dgm:cxn modelId="{65C4BDF6-31F9-4AA8-B871-64A6A0CABA77}" type="presOf" srcId="{D0653434-DE60-4187-92FA-545461ED97E0}" destId="{1EE1531A-3165-48BC-814E-BABCD2EC4F61}" srcOrd="0" destOrd="0" presId="urn:microsoft.com/office/officeart/2005/8/layout/cycle6"/>
    <dgm:cxn modelId="{856B3650-41F0-4C83-B8E5-E18328A2E890}" type="presOf" srcId="{286F8521-4C52-4F81-929C-2E00AD230C28}" destId="{7730390B-5C28-4BEE-9D56-2C9CD05159A8}" srcOrd="0" destOrd="0" presId="urn:microsoft.com/office/officeart/2005/8/layout/cycle6"/>
    <dgm:cxn modelId="{93E91D4B-1B40-434B-9D95-580561272F7A}" srcId="{F54555F0-A32D-4AD4-8787-B0BF6E9AC838}" destId="{B2A3E897-945D-46D8-AD7D-4F989C971D10}" srcOrd="1" destOrd="0" parTransId="{6FDD1D53-653E-4008-9F83-D91C578632F5}" sibTransId="{9EB5E072-B2B2-4E19-BB7C-9AE6861AECC5}"/>
    <dgm:cxn modelId="{BA31F58B-3043-46B6-A753-7A819C2BF9A6}" srcId="{F54555F0-A32D-4AD4-8787-B0BF6E9AC838}" destId="{286F8521-4C52-4F81-929C-2E00AD230C28}" srcOrd="0" destOrd="0" parTransId="{FBE40040-18B2-4DF1-8160-0D99C3DD4B94}" sibTransId="{4FD4A5A2-8648-41E9-967E-2B8A478C1EC2}"/>
    <dgm:cxn modelId="{907C0ED0-9890-4F93-8F9B-C5F183B81F94}" type="presOf" srcId="{9EB5E072-B2B2-4E19-BB7C-9AE6861AECC5}" destId="{2E8CEF21-0960-45FD-8AAB-F3726CA8984E}" srcOrd="0" destOrd="0" presId="urn:microsoft.com/office/officeart/2005/8/layout/cycle6"/>
    <dgm:cxn modelId="{921DB4F9-B918-4EEB-B5FC-DCC5A5EFC494}" srcId="{F54555F0-A32D-4AD4-8787-B0BF6E9AC838}" destId="{D0653434-DE60-4187-92FA-545461ED97E0}" srcOrd="2" destOrd="0" parTransId="{CB6F4819-9639-4874-B9C4-C3028ABED412}" sibTransId="{3AEFFE39-956C-4EC3-8219-DBAC14C4D04C}"/>
    <dgm:cxn modelId="{FDDC8F6F-6C9A-4128-84EB-1BD5D8922870}" type="presParOf" srcId="{4126465D-E127-40A3-9805-0807001425F9}" destId="{7730390B-5C28-4BEE-9D56-2C9CD05159A8}" srcOrd="0" destOrd="0" presId="urn:microsoft.com/office/officeart/2005/8/layout/cycle6"/>
    <dgm:cxn modelId="{7906C9A9-1790-4758-B378-06EC80DFA0A6}" type="presParOf" srcId="{4126465D-E127-40A3-9805-0807001425F9}" destId="{910F5773-A81A-4801-8F06-74F0930098DA}" srcOrd="1" destOrd="0" presId="urn:microsoft.com/office/officeart/2005/8/layout/cycle6"/>
    <dgm:cxn modelId="{C4BDFB59-3D5C-4709-AA0C-377136AEAC42}" type="presParOf" srcId="{4126465D-E127-40A3-9805-0807001425F9}" destId="{E02491BE-8383-4BC0-A160-5B9F80CABAAA}" srcOrd="2" destOrd="0" presId="urn:microsoft.com/office/officeart/2005/8/layout/cycle6"/>
    <dgm:cxn modelId="{D18492D0-794B-4284-A84D-C5DBBF3BBFC1}" type="presParOf" srcId="{4126465D-E127-40A3-9805-0807001425F9}" destId="{771BD686-EE47-4319-98F7-14D8CA179850}" srcOrd="3" destOrd="0" presId="urn:microsoft.com/office/officeart/2005/8/layout/cycle6"/>
    <dgm:cxn modelId="{02B0F5FE-9394-403F-9BD6-953F3111BB38}" type="presParOf" srcId="{4126465D-E127-40A3-9805-0807001425F9}" destId="{B4B72794-0121-445E-AF31-1E8BE376B72A}" srcOrd="4" destOrd="0" presId="urn:microsoft.com/office/officeart/2005/8/layout/cycle6"/>
    <dgm:cxn modelId="{2A74E151-B022-4EC1-BA0B-45A4208DE1D1}" type="presParOf" srcId="{4126465D-E127-40A3-9805-0807001425F9}" destId="{2E8CEF21-0960-45FD-8AAB-F3726CA8984E}" srcOrd="5" destOrd="0" presId="urn:microsoft.com/office/officeart/2005/8/layout/cycle6"/>
    <dgm:cxn modelId="{94BB4308-4683-4D98-9192-47BB259F8994}" type="presParOf" srcId="{4126465D-E127-40A3-9805-0807001425F9}" destId="{1EE1531A-3165-48BC-814E-BABCD2EC4F61}" srcOrd="6" destOrd="0" presId="urn:microsoft.com/office/officeart/2005/8/layout/cycle6"/>
    <dgm:cxn modelId="{E9F45AD2-F810-422E-8727-12DD9C104FDF}" type="presParOf" srcId="{4126465D-E127-40A3-9805-0807001425F9}" destId="{38286A2B-BCEB-4644-AE88-D5901F95584E}" srcOrd="7" destOrd="0" presId="urn:microsoft.com/office/officeart/2005/8/layout/cycle6"/>
    <dgm:cxn modelId="{DD743055-9892-4752-AF4E-DB2FBE0642AE}" type="presParOf" srcId="{4126465D-E127-40A3-9805-0807001425F9}" destId="{CE86FD45-747C-474B-8E72-CB2DAAA0313A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058407-8267-435E-978B-08838E06B13D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ED6BFA-3077-49A3-B62C-822326F462BA}">
      <dgm:prSet phldrT="[Text]"/>
      <dgm:spPr/>
      <dgm:t>
        <a:bodyPr/>
        <a:lstStyle/>
        <a:p>
          <a:r>
            <a:rPr lang="en-US" smtClean="0"/>
            <a:t>IPOs</a:t>
          </a:r>
          <a:endParaRPr lang="en-US"/>
        </a:p>
      </dgm:t>
    </dgm:pt>
    <dgm:pt modelId="{F96F05CB-23D6-4851-8BF3-5A669BD0DA64}" type="parTrans" cxnId="{B24BC291-B9D3-4A0C-92BC-6E37188E9D71}">
      <dgm:prSet/>
      <dgm:spPr/>
      <dgm:t>
        <a:bodyPr/>
        <a:lstStyle/>
        <a:p>
          <a:endParaRPr lang="en-US"/>
        </a:p>
      </dgm:t>
    </dgm:pt>
    <dgm:pt modelId="{2C1EF90E-63CD-43D7-AE53-B900B1181EB3}" type="sibTrans" cxnId="{B24BC291-B9D3-4A0C-92BC-6E37188E9D71}">
      <dgm:prSet/>
      <dgm:spPr/>
      <dgm:t>
        <a:bodyPr/>
        <a:lstStyle/>
        <a:p>
          <a:endParaRPr lang="en-US"/>
        </a:p>
      </dgm:t>
    </dgm:pt>
    <dgm:pt modelId="{BF033DE6-C827-408B-B78C-924D8147D6F5}">
      <dgm:prSet phldrT="[Text]"/>
      <dgm:spPr/>
      <dgm:t>
        <a:bodyPr/>
        <a:lstStyle/>
        <a:p>
          <a:r>
            <a:rPr lang="en-US" smtClean="0"/>
            <a:t>Alone</a:t>
          </a:r>
          <a:endParaRPr lang="en-US"/>
        </a:p>
      </dgm:t>
    </dgm:pt>
    <dgm:pt modelId="{34973590-889E-4D2C-97BA-7BA356F25B2B}" type="parTrans" cxnId="{D6687EB1-8249-483A-BBDC-466C32E41697}">
      <dgm:prSet/>
      <dgm:spPr/>
      <dgm:t>
        <a:bodyPr/>
        <a:lstStyle/>
        <a:p>
          <a:endParaRPr lang="en-US"/>
        </a:p>
      </dgm:t>
    </dgm:pt>
    <dgm:pt modelId="{F69F8280-CF52-41F0-ACC9-40E719E8C92D}" type="sibTrans" cxnId="{D6687EB1-8249-483A-BBDC-466C32E41697}">
      <dgm:prSet/>
      <dgm:spPr/>
      <dgm:t>
        <a:bodyPr/>
        <a:lstStyle/>
        <a:p>
          <a:endParaRPr lang="en-US"/>
        </a:p>
      </dgm:t>
    </dgm:pt>
    <dgm:pt modelId="{8315DABA-6BED-4A48-8030-A0B1A039348B}">
      <dgm:prSet phldrT="[Text]"/>
      <dgm:spPr/>
      <dgm:t>
        <a:bodyPr/>
        <a:lstStyle/>
        <a:p>
          <a:r>
            <a:rPr lang="en-US" smtClean="0"/>
            <a:t>Chain</a:t>
          </a:r>
          <a:endParaRPr lang="en-US"/>
        </a:p>
      </dgm:t>
    </dgm:pt>
    <dgm:pt modelId="{764A8FA5-9A0A-4C52-A4EA-0E08200B9CA7}" type="parTrans" cxnId="{A193987D-C15B-452B-9541-C3F8E73BD8E4}">
      <dgm:prSet/>
      <dgm:spPr/>
      <dgm:t>
        <a:bodyPr/>
        <a:lstStyle/>
        <a:p>
          <a:endParaRPr lang="en-US"/>
        </a:p>
      </dgm:t>
    </dgm:pt>
    <dgm:pt modelId="{CE69D366-7E1C-4C72-BA99-26F106164166}" type="sibTrans" cxnId="{A193987D-C15B-452B-9541-C3F8E73BD8E4}">
      <dgm:prSet/>
      <dgm:spPr/>
      <dgm:t>
        <a:bodyPr/>
        <a:lstStyle/>
        <a:p>
          <a:endParaRPr lang="en-US"/>
        </a:p>
      </dgm:t>
    </dgm:pt>
    <dgm:pt modelId="{6ED16D30-D051-48F3-AA0C-CBE3672780A3}">
      <dgm:prSet phldrT="[Text]"/>
      <dgm:spPr/>
      <dgm:t>
        <a:bodyPr/>
        <a:lstStyle/>
        <a:p>
          <a:r>
            <a:rPr lang="en-US" smtClean="0"/>
            <a:t>Tunnel</a:t>
          </a:r>
          <a:endParaRPr lang="en-US"/>
        </a:p>
      </dgm:t>
    </dgm:pt>
    <dgm:pt modelId="{46C8821C-D112-4A64-A075-29D888655799}" type="parTrans" cxnId="{89768BAC-9C6B-469B-B1CB-1299C44EA917}">
      <dgm:prSet/>
      <dgm:spPr/>
      <dgm:t>
        <a:bodyPr/>
        <a:lstStyle/>
        <a:p>
          <a:endParaRPr lang="en-US"/>
        </a:p>
      </dgm:t>
    </dgm:pt>
    <dgm:pt modelId="{A995EBAC-4254-4D6C-963E-899F7048CFA7}" type="sibTrans" cxnId="{89768BAC-9C6B-469B-B1CB-1299C44EA917}">
      <dgm:prSet/>
      <dgm:spPr/>
      <dgm:t>
        <a:bodyPr/>
        <a:lstStyle/>
        <a:p>
          <a:endParaRPr lang="en-US"/>
        </a:p>
      </dgm:t>
    </dgm:pt>
    <dgm:pt modelId="{F68634C7-8298-4C0A-B77E-92BECE1AD48B}">
      <dgm:prSet phldrT="[Text]"/>
      <dgm:spPr/>
      <dgm:t>
        <a:bodyPr/>
        <a:lstStyle/>
        <a:p>
          <a:r>
            <a:rPr lang="en-US" smtClean="0"/>
            <a:t>Grid</a:t>
          </a:r>
          <a:endParaRPr lang="en-US"/>
        </a:p>
      </dgm:t>
    </dgm:pt>
    <dgm:pt modelId="{73B2AE15-F377-4A80-9D8C-A89AB71C5F7A}" type="parTrans" cxnId="{488AAA2D-7EDE-49BE-9C9B-042F97C2212D}">
      <dgm:prSet/>
      <dgm:spPr/>
      <dgm:t>
        <a:bodyPr/>
        <a:lstStyle/>
        <a:p>
          <a:endParaRPr lang="en-US"/>
        </a:p>
      </dgm:t>
    </dgm:pt>
    <dgm:pt modelId="{EC1CE62D-E3BF-4068-8359-0254FE91A449}" type="sibTrans" cxnId="{488AAA2D-7EDE-49BE-9C9B-042F97C2212D}">
      <dgm:prSet/>
      <dgm:spPr/>
      <dgm:t>
        <a:bodyPr/>
        <a:lstStyle/>
        <a:p>
          <a:endParaRPr lang="en-US"/>
        </a:p>
      </dgm:t>
    </dgm:pt>
    <dgm:pt modelId="{261260D9-FE93-4B0B-AFC8-B7E1492EC1F3}">
      <dgm:prSet phldrT="[Text]"/>
      <dgm:spPr/>
      <dgm:t>
        <a:bodyPr/>
        <a:lstStyle/>
        <a:p>
          <a:r>
            <a:rPr lang="en-US" smtClean="0"/>
            <a:t>Tree</a:t>
          </a:r>
          <a:endParaRPr lang="en-US"/>
        </a:p>
      </dgm:t>
    </dgm:pt>
    <dgm:pt modelId="{D0A596A0-A73D-4E7F-9BF7-A221DD1DD36D}" type="parTrans" cxnId="{29A746EF-019B-4EE6-B2E3-86FE6ED4D71B}">
      <dgm:prSet/>
      <dgm:spPr/>
      <dgm:t>
        <a:bodyPr/>
        <a:lstStyle/>
        <a:p>
          <a:endParaRPr lang="en-US"/>
        </a:p>
      </dgm:t>
    </dgm:pt>
    <dgm:pt modelId="{6367731C-1016-4A4B-BEB1-F8D633A3DE65}" type="sibTrans" cxnId="{29A746EF-019B-4EE6-B2E3-86FE6ED4D71B}">
      <dgm:prSet/>
      <dgm:spPr/>
      <dgm:t>
        <a:bodyPr/>
        <a:lstStyle/>
        <a:p>
          <a:endParaRPr lang="en-US"/>
        </a:p>
      </dgm:t>
    </dgm:pt>
    <dgm:pt modelId="{D7FCB04E-E99F-4FC2-991F-AF0733D71A5D}" type="pres">
      <dgm:prSet presAssocID="{49058407-8267-435E-978B-08838E06B13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1B15B1-5C13-427B-94D1-566875633AAC}" type="pres">
      <dgm:prSet presAssocID="{3EED6BFA-3077-49A3-B62C-822326F462BA}" presName="centerShape" presStyleLbl="node0" presStyleIdx="0" presStyleCnt="1"/>
      <dgm:spPr/>
      <dgm:t>
        <a:bodyPr/>
        <a:lstStyle/>
        <a:p>
          <a:endParaRPr lang="en-US"/>
        </a:p>
      </dgm:t>
    </dgm:pt>
    <dgm:pt modelId="{5FBA7478-4379-4D7A-857F-D99294F8E70D}" type="pres">
      <dgm:prSet presAssocID="{34973590-889E-4D2C-97BA-7BA356F25B2B}" presName="parTrans" presStyleLbl="sibTrans2D1" presStyleIdx="0" presStyleCnt="5"/>
      <dgm:spPr/>
      <dgm:t>
        <a:bodyPr/>
        <a:lstStyle/>
        <a:p>
          <a:endParaRPr lang="en-US"/>
        </a:p>
      </dgm:t>
    </dgm:pt>
    <dgm:pt modelId="{23EAA0CB-2260-41DE-8D2D-7BFD7F7B3CA9}" type="pres">
      <dgm:prSet presAssocID="{34973590-889E-4D2C-97BA-7BA356F25B2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21346B5-8A0B-4423-9D85-2B9A1472FBF9}" type="pres">
      <dgm:prSet presAssocID="{BF033DE6-C827-408B-B78C-924D8147D6F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309D1-4A78-4989-96D4-8BACFBCEC9F7}" type="pres">
      <dgm:prSet presAssocID="{764A8FA5-9A0A-4C52-A4EA-0E08200B9CA7}" presName="parTrans" presStyleLbl="sibTrans2D1" presStyleIdx="1" presStyleCnt="5"/>
      <dgm:spPr/>
      <dgm:t>
        <a:bodyPr/>
        <a:lstStyle/>
        <a:p>
          <a:endParaRPr lang="en-US"/>
        </a:p>
      </dgm:t>
    </dgm:pt>
    <dgm:pt modelId="{14D05583-852F-4B59-919E-5B51D09B0151}" type="pres">
      <dgm:prSet presAssocID="{764A8FA5-9A0A-4C52-A4EA-0E08200B9CA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488C0E9-BA00-4250-A514-89C77AE0F564}" type="pres">
      <dgm:prSet presAssocID="{8315DABA-6BED-4A48-8030-A0B1A039348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A4D31-FE09-472F-97A6-E429179AD951}" type="pres">
      <dgm:prSet presAssocID="{D0A596A0-A73D-4E7F-9BF7-A221DD1DD36D}" presName="parTrans" presStyleLbl="sibTrans2D1" presStyleIdx="2" presStyleCnt="5"/>
      <dgm:spPr/>
      <dgm:t>
        <a:bodyPr/>
        <a:lstStyle/>
        <a:p>
          <a:endParaRPr lang="en-US"/>
        </a:p>
      </dgm:t>
    </dgm:pt>
    <dgm:pt modelId="{ADEF52D1-226B-4488-B1B8-9A0C25A3CC58}" type="pres">
      <dgm:prSet presAssocID="{D0A596A0-A73D-4E7F-9BF7-A221DD1DD36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508D0F4-8BE7-4D4B-B30F-9692C9015E1E}" type="pres">
      <dgm:prSet presAssocID="{261260D9-FE93-4B0B-AFC8-B7E1492EC1F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8ACAA-F8A6-474D-8FF3-C2198B198188}" type="pres">
      <dgm:prSet presAssocID="{46C8821C-D112-4A64-A075-29D888655799}" presName="parTrans" presStyleLbl="sibTrans2D1" presStyleIdx="3" presStyleCnt="5"/>
      <dgm:spPr/>
      <dgm:t>
        <a:bodyPr/>
        <a:lstStyle/>
        <a:p>
          <a:endParaRPr lang="en-US"/>
        </a:p>
      </dgm:t>
    </dgm:pt>
    <dgm:pt modelId="{37B60EFC-A2E7-4D10-9D3E-4357AB78413B}" type="pres">
      <dgm:prSet presAssocID="{46C8821C-D112-4A64-A075-29D88865579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2E2C819-EAB2-45E6-95A1-816412A96A80}" type="pres">
      <dgm:prSet presAssocID="{6ED16D30-D051-48F3-AA0C-CBE3672780A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7E7A1-4AB6-424B-A8AA-C310E1E55527}" type="pres">
      <dgm:prSet presAssocID="{73B2AE15-F377-4A80-9D8C-A89AB71C5F7A}" presName="parTrans" presStyleLbl="sibTrans2D1" presStyleIdx="4" presStyleCnt="5"/>
      <dgm:spPr/>
      <dgm:t>
        <a:bodyPr/>
        <a:lstStyle/>
        <a:p>
          <a:endParaRPr lang="en-US"/>
        </a:p>
      </dgm:t>
    </dgm:pt>
    <dgm:pt modelId="{68D42D9C-65E0-4211-97EB-455BD0E207F9}" type="pres">
      <dgm:prSet presAssocID="{73B2AE15-F377-4A80-9D8C-A89AB71C5F7A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4215D9D-4DCE-446D-8691-4487E28D34F8}" type="pres">
      <dgm:prSet presAssocID="{F68634C7-8298-4C0A-B77E-92BECE1AD4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768BAC-9C6B-469B-B1CB-1299C44EA917}" srcId="{3EED6BFA-3077-49A3-B62C-822326F462BA}" destId="{6ED16D30-D051-48F3-AA0C-CBE3672780A3}" srcOrd="3" destOrd="0" parTransId="{46C8821C-D112-4A64-A075-29D888655799}" sibTransId="{A995EBAC-4254-4D6C-963E-899F7048CFA7}"/>
    <dgm:cxn modelId="{D6687EB1-8249-483A-BBDC-466C32E41697}" srcId="{3EED6BFA-3077-49A3-B62C-822326F462BA}" destId="{BF033DE6-C827-408B-B78C-924D8147D6F5}" srcOrd="0" destOrd="0" parTransId="{34973590-889E-4D2C-97BA-7BA356F25B2B}" sibTransId="{F69F8280-CF52-41F0-ACC9-40E719E8C92D}"/>
    <dgm:cxn modelId="{DDAA724E-D5DA-4E47-8DB3-7E0BB5BEFD01}" type="presOf" srcId="{D0A596A0-A73D-4E7F-9BF7-A221DD1DD36D}" destId="{A41A4D31-FE09-472F-97A6-E429179AD951}" srcOrd="0" destOrd="0" presId="urn:microsoft.com/office/officeart/2005/8/layout/radial5"/>
    <dgm:cxn modelId="{B24BC291-B9D3-4A0C-92BC-6E37188E9D71}" srcId="{49058407-8267-435E-978B-08838E06B13D}" destId="{3EED6BFA-3077-49A3-B62C-822326F462BA}" srcOrd="0" destOrd="0" parTransId="{F96F05CB-23D6-4851-8BF3-5A669BD0DA64}" sibTransId="{2C1EF90E-63CD-43D7-AE53-B900B1181EB3}"/>
    <dgm:cxn modelId="{29A746EF-019B-4EE6-B2E3-86FE6ED4D71B}" srcId="{3EED6BFA-3077-49A3-B62C-822326F462BA}" destId="{261260D9-FE93-4B0B-AFC8-B7E1492EC1F3}" srcOrd="2" destOrd="0" parTransId="{D0A596A0-A73D-4E7F-9BF7-A221DD1DD36D}" sibTransId="{6367731C-1016-4A4B-BEB1-F8D633A3DE65}"/>
    <dgm:cxn modelId="{A2C0B782-FD9D-4DB0-A434-C260F03E2374}" type="presOf" srcId="{6ED16D30-D051-48F3-AA0C-CBE3672780A3}" destId="{82E2C819-EAB2-45E6-95A1-816412A96A80}" srcOrd="0" destOrd="0" presId="urn:microsoft.com/office/officeart/2005/8/layout/radial5"/>
    <dgm:cxn modelId="{7B66375F-8746-4162-B063-7BCFCAFD1783}" type="presOf" srcId="{34973590-889E-4D2C-97BA-7BA356F25B2B}" destId="{23EAA0CB-2260-41DE-8D2D-7BFD7F7B3CA9}" srcOrd="1" destOrd="0" presId="urn:microsoft.com/office/officeart/2005/8/layout/radial5"/>
    <dgm:cxn modelId="{1A344540-DD70-4CFC-B9ED-65D6B7F1E905}" type="presOf" srcId="{49058407-8267-435E-978B-08838E06B13D}" destId="{D7FCB04E-E99F-4FC2-991F-AF0733D71A5D}" srcOrd="0" destOrd="0" presId="urn:microsoft.com/office/officeart/2005/8/layout/radial5"/>
    <dgm:cxn modelId="{1ACE5EBA-9334-4559-B477-D59DC341D587}" type="presOf" srcId="{764A8FA5-9A0A-4C52-A4EA-0E08200B9CA7}" destId="{14D05583-852F-4B59-919E-5B51D09B0151}" srcOrd="1" destOrd="0" presId="urn:microsoft.com/office/officeart/2005/8/layout/radial5"/>
    <dgm:cxn modelId="{74E51ACF-831F-42BA-A654-D1B074521F4D}" type="presOf" srcId="{3EED6BFA-3077-49A3-B62C-822326F462BA}" destId="{DD1B15B1-5C13-427B-94D1-566875633AAC}" srcOrd="0" destOrd="0" presId="urn:microsoft.com/office/officeart/2005/8/layout/radial5"/>
    <dgm:cxn modelId="{B0668098-C5FC-4A5E-9007-3DC468CC5F11}" type="presOf" srcId="{D0A596A0-A73D-4E7F-9BF7-A221DD1DD36D}" destId="{ADEF52D1-226B-4488-B1B8-9A0C25A3CC58}" srcOrd="1" destOrd="0" presId="urn:microsoft.com/office/officeart/2005/8/layout/radial5"/>
    <dgm:cxn modelId="{69E4B300-7509-4091-85C0-218258EBB360}" type="presOf" srcId="{261260D9-FE93-4B0B-AFC8-B7E1492EC1F3}" destId="{8508D0F4-8BE7-4D4B-B30F-9692C9015E1E}" srcOrd="0" destOrd="0" presId="urn:microsoft.com/office/officeart/2005/8/layout/radial5"/>
    <dgm:cxn modelId="{7105BE4C-35F5-436B-9FE1-75919E0328D4}" type="presOf" srcId="{73B2AE15-F377-4A80-9D8C-A89AB71C5F7A}" destId="{68D42D9C-65E0-4211-97EB-455BD0E207F9}" srcOrd="1" destOrd="0" presId="urn:microsoft.com/office/officeart/2005/8/layout/radial5"/>
    <dgm:cxn modelId="{4E249C78-D7C0-44E5-B034-ECECA8DB691F}" type="presOf" srcId="{F68634C7-8298-4C0A-B77E-92BECE1AD48B}" destId="{44215D9D-4DCE-446D-8691-4487E28D34F8}" srcOrd="0" destOrd="0" presId="urn:microsoft.com/office/officeart/2005/8/layout/radial5"/>
    <dgm:cxn modelId="{D26A7DE9-7D71-47D1-B937-A5D3B60A5D1E}" type="presOf" srcId="{34973590-889E-4D2C-97BA-7BA356F25B2B}" destId="{5FBA7478-4379-4D7A-857F-D99294F8E70D}" srcOrd="0" destOrd="0" presId="urn:microsoft.com/office/officeart/2005/8/layout/radial5"/>
    <dgm:cxn modelId="{6FC5F02D-385A-4F71-979A-87877A788998}" type="presOf" srcId="{764A8FA5-9A0A-4C52-A4EA-0E08200B9CA7}" destId="{771309D1-4A78-4989-96D4-8BACFBCEC9F7}" srcOrd="0" destOrd="0" presId="urn:microsoft.com/office/officeart/2005/8/layout/radial5"/>
    <dgm:cxn modelId="{A193987D-C15B-452B-9541-C3F8E73BD8E4}" srcId="{3EED6BFA-3077-49A3-B62C-822326F462BA}" destId="{8315DABA-6BED-4A48-8030-A0B1A039348B}" srcOrd="1" destOrd="0" parTransId="{764A8FA5-9A0A-4C52-A4EA-0E08200B9CA7}" sibTransId="{CE69D366-7E1C-4C72-BA99-26F106164166}"/>
    <dgm:cxn modelId="{488AAA2D-7EDE-49BE-9C9B-042F97C2212D}" srcId="{3EED6BFA-3077-49A3-B62C-822326F462BA}" destId="{F68634C7-8298-4C0A-B77E-92BECE1AD48B}" srcOrd="4" destOrd="0" parTransId="{73B2AE15-F377-4A80-9D8C-A89AB71C5F7A}" sibTransId="{EC1CE62D-E3BF-4068-8359-0254FE91A449}"/>
    <dgm:cxn modelId="{9C5E9ADD-C181-44AA-BB42-BBDC8BE7FA2C}" type="presOf" srcId="{BF033DE6-C827-408B-B78C-924D8147D6F5}" destId="{821346B5-8A0B-4423-9D85-2B9A1472FBF9}" srcOrd="0" destOrd="0" presId="urn:microsoft.com/office/officeart/2005/8/layout/radial5"/>
    <dgm:cxn modelId="{91E726DC-E881-43F1-9FEB-B5167832AE01}" type="presOf" srcId="{8315DABA-6BED-4A48-8030-A0B1A039348B}" destId="{4488C0E9-BA00-4250-A514-89C77AE0F564}" srcOrd="0" destOrd="0" presId="urn:microsoft.com/office/officeart/2005/8/layout/radial5"/>
    <dgm:cxn modelId="{E16B59D4-EEDC-4946-8FC1-A02A2AC7F710}" type="presOf" srcId="{46C8821C-D112-4A64-A075-29D888655799}" destId="{37B60EFC-A2E7-4D10-9D3E-4357AB78413B}" srcOrd="1" destOrd="0" presId="urn:microsoft.com/office/officeart/2005/8/layout/radial5"/>
    <dgm:cxn modelId="{186BBBDC-1C35-442B-AA58-99ADF2DA6CC2}" type="presOf" srcId="{73B2AE15-F377-4A80-9D8C-A89AB71C5F7A}" destId="{C9F7E7A1-4AB6-424B-A8AA-C310E1E55527}" srcOrd="0" destOrd="0" presId="urn:microsoft.com/office/officeart/2005/8/layout/radial5"/>
    <dgm:cxn modelId="{20FD8C7D-99C7-4B74-9461-0EDC06AFB337}" type="presOf" srcId="{46C8821C-D112-4A64-A075-29D888655799}" destId="{0828ACAA-F8A6-474D-8FF3-C2198B198188}" srcOrd="0" destOrd="0" presId="urn:microsoft.com/office/officeart/2005/8/layout/radial5"/>
    <dgm:cxn modelId="{BA5D0214-660A-443B-A848-F1250D8D757A}" type="presParOf" srcId="{D7FCB04E-E99F-4FC2-991F-AF0733D71A5D}" destId="{DD1B15B1-5C13-427B-94D1-566875633AAC}" srcOrd="0" destOrd="0" presId="urn:microsoft.com/office/officeart/2005/8/layout/radial5"/>
    <dgm:cxn modelId="{7F2C0605-23A3-4866-951C-2083CCD132A4}" type="presParOf" srcId="{D7FCB04E-E99F-4FC2-991F-AF0733D71A5D}" destId="{5FBA7478-4379-4D7A-857F-D99294F8E70D}" srcOrd="1" destOrd="0" presId="urn:microsoft.com/office/officeart/2005/8/layout/radial5"/>
    <dgm:cxn modelId="{6957BE58-2476-49AB-988D-CED072E17B62}" type="presParOf" srcId="{5FBA7478-4379-4D7A-857F-D99294F8E70D}" destId="{23EAA0CB-2260-41DE-8D2D-7BFD7F7B3CA9}" srcOrd="0" destOrd="0" presId="urn:microsoft.com/office/officeart/2005/8/layout/radial5"/>
    <dgm:cxn modelId="{DC62E2D2-5496-483C-BF85-8E54B475AC96}" type="presParOf" srcId="{D7FCB04E-E99F-4FC2-991F-AF0733D71A5D}" destId="{821346B5-8A0B-4423-9D85-2B9A1472FBF9}" srcOrd="2" destOrd="0" presId="urn:microsoft.com/office/officeart/2005/8/layout/radial5"/>
    <dgm:cxn modelId="{8DD0EEFB-A5F3-41F0-AFDF-4F8EAEB6C130}" type="presParOf" srcId="{D7FCB04E-E99F-4FC2-991F-AF0733D71A5D}" destId="{771309D1-4A78-4989-96D4-8BACFBCEC9F7}" srcOrd="3" destOrd="0" presId="urn:microsoft.com/office/officeart/2005/8/layout/radial5"/>
    <dgm:cxn modelId="{3C772044-5D87-427B-87B0-BE7112400D36}" type="presParOf" srcId="{771309D1-4A78-4989-96D4-8BACFBCEC9F7}" destId="{14D05583-852F-4B59-919E-5B51D09B0151}" srcOrd="0" destOrd="0" presId="urn:microsoft.com/office/officeart/2005/8/layout/radial5"/>
    <dgm:cxn modelId="{F9426AE6-4EDB-4935-B77C-F1B7374FAFFC}" type="presParOf" srcId="{D7FCB04E-E99F-4FC2-991F-AF0733D71A5D}" destId="{4488C0E9-BA00-4250-A514-89C77AE0F564}" srcOrd="4" destOrd="0" presId="urn:microsoft.com/office/officeart/2005/8/layout/radial5"/>
    <dgm:cxn modelId="{15C3F7D5-9BED-4924-8CFE-8B15BA5A60A2}" type="presParOf" srcId="{D7FCB04E-E99F-4FC2-991F-AF0733D71A5D}" destId="{A41A4D31-FE09-472F-97A6-E429179AD951}" srcOrd="5" destOrd="0" presId="urn:microsoft.com/office/officeart/2005/8/layout/radial5"/>
    <dgm:cxn modelId="{C2CD7658-4091-453B-BFD4-F92608B01032}" type="presParOf" srcId="{A41A4D31-FE09-472F-97A6-E429179AD951}" destId="{ADEF52D1-226B-4488-B1B8-9A0C25A3CC58}" srcOrd="0" destOrd="0" presId="urn:microsoft.com/office/officeart/2005/8/layout/radial5"/>
    <dgm:cxn modelId="{0B1BC70A-348F-45D6-8D37-0B588B83425F}" type="presParOf" srcId="{D7FCB04E-E99F-4FC2-991F-AF0733D71A5D}" destId="{8508D0F4-8BE7-4D4B-B30F-9692C9015E1E}" srcOrd="6" destOrd="0" presId="urn:microsoft.com/office/officeart/2005/8/layout/radial5"/>
    <dgm:cxn modelId="{30983B31-99D2-4991-879E-541B69DDD3AB}" type="presParOf" srcId="{D7FCB04E-E99F-4FC2-991F-AF0733D71A5D}" destId="{0828ACAA-F8A6-474D-8FF3-C2198B198188}" srcOrd="7" destOrd="0" presId="urn:microsoft.com/office/officeart/2005/8/layout/radial5"/>
    <dgm:cxn modelId="{ACBDEF7E-DDCD-42FA-A97D-61C800250F48}" type="presParOf" srcId="{0828ACAA-F8A6-474D-8FF3-C2198B198188}" destId="{37B60EFC-A2E7-4D10-9D3E-4357AB78413B}" srcOrd="0" destOrd="0" presId="urn:microsoft.com/office/officeart/2005/8/layout/radial5"/>
    <dgm:cxn modelId="{3869EF9A-C85B-4624-A4AE-5EAA2E88B47E}" type="presParOf" srcId="{D7FCB04E-E99F-4FC2-991F-AF0733D71A5D}" destId="{82E2C819-EAB2-45E6-95A1-816412A96A80}" srcOrd="8" destOrd="0" presId="urn:microsoft.com/office/officeart/2005/8/layout/radial5"/>
    <dgm:cxn modelId="{24E76330-8C67-4ABF-AD7D-858C3FD4AD71}" type="presParOf" srcId="{D7FCB04E-E99F-4FC2-991F-AF0733D71A5D}" destId="{C9F7E7A1-4AB6-424B-A8AA-C310E1E55527}" srcOrd="9" destOrd="0" presId="urn:microsoft.com/office/officeart/2005/8/layout/radial5"/>
    <dgm:cxn modelId="{5D87F852-1FF8-471D-8D88-64487561D2B6}" type="presParOf" srcId="{C9F7E7A1-4AB6-424B-A8AA-C310E1E55527}" destId="{68D42D9C-65E0-4211-97EB-455BD0E207F9}" srcOrd="0" destOrd="0" presId="urn:microsoft.com/office/officeart/2005/8/layout/radial5"/>
    <dgm:cxn modelId="{D4ACFF1F-CDB1-4A40-96D1-49AB5B89D69A}" type="presParOf" srcId="{D7FCB04E-E99F-4FC2-991F-AF0733D71A5D}" destId="{44215D9D-4DCE-446D-8691-4487E28D34F8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2400" smtClean="0"/>
            <a:t>I1</a:t>
          </a:r>
          <a:endParaRPr lang="en-US" sz="24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24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24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2400" smtClean="0"/>
            <a:t>P1</a:t>
          </a:r>
          <a:endParaRPr lang="en-US" sz="24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24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24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2400" smtClean="0"/>
            <a:t>O1</a:t>
          </a:r>
          <a:endParaRPr lang="en-US" sz="24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24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24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77DF1A08-2EBB-4F59-994A-6A1EA747B0CD}" type="presOf" srcId="{E3B0D45F-E49E-4194-9FF7-11DFD459E320}" destId="{F2A99E93-6542-4D2C-A450-1A8FA8E1534C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F07FFAA1-DAB8-4195-9D8C-71A3DDAC9A15}" type="presOf" srcId="{07FEF462-9FC2-4791-BF7A-17C8D10A4C18}" destId="{55E5C08B-C1DE-4455-A3FB-A2C88E8C9AF0}" srcOrd="0" destOrd="0" presId="urn:microsoft.com/office/officeart/2005/8/layout/chevron1"/>
    <dgm:cxn modelId="{5F11F61B-09D0-420B-96AC-E999AF6EC55E}" type="presOf" srcId="{67CF65F7-54CA-43BE-A742-7696B1A2D7DC}" destId="{C38D920C-9FA7-413A-A8BF-2A34FBD8D64D}" srcOrd="0" destOrd="0" presId="urn:microsoft.com/office/officeart/2005/8/layout/chevron1"/>
    <dgm:cxn modelId="{FF516894-A35F-4C94-975A-E020DEFCCDD6}" type="presOf" srcId="{836A66B3-0DD4-4D37-932A-A662C2A8B759}" destId="{A5EC2F8B-3C49-4BB4-9C47-DBCA65FDE174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0E5A4006-7086-4704-B294-5E7E53463194}" type="presParOf" srcId="{A5EC2F8B-3C49-4BB4-9C47-DBCA65FDE174}" destId="{C38D920C-9FA7-413A-A8BF-2A34FBD8D64D}" srcOrd="0" destOrd="0" presId="urn:microsoft.com/office/officeart/2005/8/layout/chevron1"/>
    <dgm:cxn modelId="{3A894749-3E00-48FF-B618-860978C22067}" type="presParOf" srcId="{A5EC2F8B-3C49-4BB4-9C47-DBCA65FDE174}" destId="{7A8310D6-A79C-49F4-88A5-622D9270F4D0}" srcOrd="1" destOrd="0" presId="urn:microsoft.com/office/officeart/2005/8/layout/chevron1"/>
    <dgm:cxn modelId="{8AB9862F-A06F-4628-80EA-2112627378BE}" type="presParOf" srcId="{A5EC2F8B-3C49-4BB4-9C47-DBCA65FDE174}" destId="{F2A99E93-6542-4D2C-A450-1A8FA8E1534C}" srcOrd="2" destOrd="0" presId="urn:microsoft.com/office/officeart/2005/8/layout/chevron1"/>
    <dgm:cxn modelId="{B3FFF577-A613-4A75-9AD3-D862379618DC}" type="presParOf" srcId="{A5EC2F8B-3C49-4BB4-9C47-DBCA65FDE174}" destId="{2417D0A9-A3B3-46CC-A76C-25507C044D4D}" srcOrd="3" destOrd="0" presId="urn:microsoft.com/office/officeart/2005/8/layout/chevron1"/>
    <dgm:cxn modelId="{B585D16F-C524-440D-B1C8-7A843F71C3DA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2400" smtClean="0"/>
            <a:t>I2</a:t>
          </a:r>
          <a:endParaRPr lang="en-US" sz="24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24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24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2400" smtClean="0"/>
            <a:t>P2</a:t>
          </a:r>
          <a:endParaRPr lang="en-US" sz="24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24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24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2400" smtClean="0"/>
            <a:t>O2</a:t>
          </a:r>
          <a:endParaRPr lang="en-US" sz="24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24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24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A2FB5351-90AE-4543-9618-990FCB15EDF9}" type="presOf" srcId="{67CF65F7-54CA-43BE-A742-7696B1A2D7DC}" destId="{C38D920C-9FA7-413A-A8BF-2A34FBD8D64D}" srcOrd="0" destOrd="0" presId="urn:microsoft.com/office/officeart/2005/8/layout/chevron1"/>
    <dgm:cxn modelId="{57667A18-AF24-4BED-AA3E-2A385A00F03A}" type="presOf" srcId="{07FEF462-9FC2-4791-BF7A-17C8D10A4C18}" destId="{55E5C08B-C1DE-4455-A3FB-A2C88E8C9AF0}" srcOrd="0" destOrd="0" presId="urn:microsoft.com/office/officeart/2005/8/layout/chevron1"/>
    <dgm:cxn modelId="{3EBA2043-D534-41E9-8071-DEC978B404FD}" type="presOf" srcId="{836A66B3-0DD4-4D37-932A-A662C2A8B759}" destId="{A5EC2F8B-3C49-4BB4-9C47-DBCA65FDE174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24A9F327-23B5-4E0C-BD3A-DD54DFC2D7E8}" type="presOf" srcId="{E3B0D45F-E49E-4194-9FF7-11DFD459E320}" destId="{F2A99E93-6542-4D2C-A450-1A8FA8E1534C}" srcOrd="0" destOrd="0" presId="urn:microsoft.com/office/officeart/2005/8/layout/chevron1"/>
    <dgm:cxn modelId="{D12C0434-1777-45EA-907A-3C47CB995779}" type="presParOf" srcId="{A5EC2F8B-3C49-4BB4-9C47-DBCA65FDE174}" destId="{C38D920C-9FA7-413A-A8BF-2A34FBD8D64D}" srcOrd="0" destOrd="0" presId="urn:microsoft.com/office/officeart/2005/8/layout/chevron1"/>
    <dgm:cxn modelId="{7C0EF2A5-59EC-4835-B222-355C34626051}" type="presParOf" srcId="{A5EC2F8B-3C49-4BB4-9C47-DBCA65FDE174}" destId="{7A8310D6-A79C-49F4-88A5-622D9270F4D0}" srcOrd="1" destOrd="0" presId="urn:microsoft.com/office/officeart/2005/8/layout/chevron1"/>
    <dgm:cxn modelId="{84A77BD2-8F69-48AC-893A-0A63D61384B4}" type="presParOf" srcId="{A5EC2F8B-3C49-4BB4-9C47-DBCA65FDE174}" destId="{F2A99E93-6542-4D2C-A450-1A8FA8E1534C}" srcOrd="2" destOrd="0" presId="urn:microsoft.com/office/officeart/2005/8/layout/chevron1"/>
    <dgm:cxn modelId="{FBFF1F9B-2FDF-4CD0-A0F1-E3BD0C92BB47}" type="presParOf" srcId="{A5EC2F8B-3C49-4BB4-9C47-DBCA65FDE174}" destId="{2417D0A9-A3B3-46CC-A76C-25507C044D4D}" srcOrd="3" destOrd="0" presId="urn:microsoft.com/office/officeart/2005/8/layout/chevron1"/>
    <dgm:cxn modelId="{5F827484-417D-46CE-B43B-45B8A619AE0B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2400" smtClean="0"/>
            <a:t>I3</a:t>
          </a:r>
          <a:endParaRPr lang="en-US" sz="24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24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24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2400" smtClean="0"/>
            <a:t>P3</a:t>
          </a:r>
          <a:endParaRPr lang="en-US" sz="24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24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24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2400" smtClean="0"/>
            <a:t>O3</a:t>
          </a:r>
          <a:endParaRPr lang="en-US" sz="24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24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24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9CF9CCAF-91E8-486F-B183-BF5E8BA64955}" type="presOf" srcId="{E3B0D45F-E49E-4194-9FF7-11DFD459E320}" destId="{F2A99E93-6542-4D2C-A450-1A8FA8E1534C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665B9A41-B629-48F3-B5A2-EDFBC429CEFA}" type="presOf" srcId="{67CF65F7-54CA-43BE-A742-7696B1A2D7DC}" destId="{C38D920C-9FA7-413A-A8BF-2A34FBD8D64D}" srcOrd="0" destOrd="0" presId="urn:microsoft.com/office/officeart/2005/8/layout/chevron1"/>
    <dgm:cxn modelId="{042B79FE-A6CA-4732-82DF-E5BE4857505B}" type="presOf" srcId="{836A66B3-0DD4-4D37-932A-A662C2A8B759}" destId="{A5EC2F8B-3C49-4BB4-9C47-DBCA65FDE174}" srcOrd="0" destOrd="0" presId="urn:microsoft.com/office/officeart/2005/8/layout/chevron1"/>
    <dgm:cxn modelId="{011D805A-D33D-4C58-A13F-3C7C3B787411}" type="presOf" srcId="{07FEF462-9FC2-4791-BF7A-17C8D10A4C18}" destId="{55E5C08B-C1DE-4455-A3FB-A2C88E8C9AF0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1603A3D3-F2A4-4B70-8F06-ACE6FA820E3F}" type="presParOf" srcId="{A5EC2F8B-3C49-4BB4-9C47-DBCA65FDE174}" destId="{C38D920C-9FA7-413A-A8BF-2A34FBD8D64D}" srcOrd="0" destOrd="0" presId="urn:microsoft.com/office/officeart/2005/8/layout/chevron1"/>
    <dgm:cxn modelId="{B8C948B9-D17F-46AB-AE7F-9EDF849B2146}" type="presParOf" srcId="{A5EC2F8B-3C49-4BB4-9C47-DBCA65FDE174}" destId="{7A8310D6-A79C-49F4-88A5-622D9270F4D0}" srcOrd="1" destOrd="0" presId="urn:microsoft.com/office/officeart/2005/8/layout/chevron1"/>
    <dgm:cxn modelId="{F758F6AD-F69B-40C8-BD9A-8439F48A8B47}" type="presParOf" srcId="{A5EC2F8B-3C49-4BB4-9C47-DBCA65FDE174}" destId="{F2A99E93-6542-4D2C-A450-1A8FA8E1534C}" srcOrd="2" destOrd="0" presId="urn:microsoft.com/office/officeart/2005/8/layout/chevron1"/>
    <dgm:cxn modelId="{ED46C04E-DA9E-46CA-B9C2-49B314AC1985}" type="presParOf" srcId="{A5EC2F8B-3C49-4BB4-9C47-DBCA65FDE174}" destId="{2417D0A9-A3B3-46CC-A76C-25507C044D4D}" srcOrd="3" destOrd="0" presId="urn:microsoft.com/office/officeart/2005/8/layout/chevron1"/>
    <dgm:cxn modelId="{A058A25B-C246-49D7-B0F7-BA1D72205A7E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/>
      <dgm:spPr/>
      <dgm:t>
        <a:bodyPr/>
        <a:lstStyle/>
        <a:p>
          <a:r>
            <a:rPr lang="en-US" smtClean="0"/>
            <a:t>I1</a:t>
          </a:r>
          <a:endParaRPr lang="en-US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/>
        </a:p>
      </dgm:t>
    </dgm:pt>
    <dgm:pt modelId="{E3B0D45F-E49E-4194-9FF7-11DFD459E320}">
      <dgm:prSet phldrT="[Text]"/>
      <dgm:spPr/>
      <dgm:t>
        <a:bodyPr/>
        <a:lstStyle/>
        <a:p>
          <a:r>
            <a:rPr lang="en-US" smtClean="0"/>
            <a:t>P1</a:t>
          </a:r>
          <a:endParaRPr lang="en-US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/>
        </a:p>
      </dgm:t>
    </dgm:pt>
    <dgm:pt modelId="{07FEF462-9FC2-4791-BF7A-17C8D10A4C18}">
      <dgm:prSet phldrT="[Text]"/>
      <dgm:spPr/>
      <dgm:t>
        <a:bodyPr/>
        <a:lstStyle/>
        <a:p>
          <a:r>
            <a:rPr lang="en-US" smtClean="0"/>
            <a:t>O1=I2</a:t>
          </a:r>
          <a:endParaRPr lang="en-US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/>
        </a:p>
      </dgm:t>
    </dgm:pt>
    <dgm:pt modelId="{F5C60358-9492-445B-9E84-6466DD1D89C8}">
      <dgm:prSet phldrT="[Text]"/>
      <dgm:spPr/>
      <dgm:t>
        <a:bodyPr/>
        <a:lstStyle/>
        <a:p>
          <a:r>
            <a:rPr lang="en-US" smtClean="0"/>
            <a:t>P2</a:t>
          </a:r>
          <a:endParaRPr lang="en-US"/>
        </a:p>
      </dgm:t>
    </dgm:pt>
    <dgm:pt modelId="{7DA9EB70-494E-49E9-95A4-80FF971B92F3}" type="parTrans" cxnId="{3B882900-8F4A-4DA1-9EF0-4C5F94BD4520}">
      <dgm:prSet/>
      <dgm:spPr/>
      <dgm:t>
        <a:bodyPr/>
        <a:lstStyle/>
        <a:p>
          <a:endParaRPr lang="en-US"/>
        </a:p>
      </dgm:t>
    </dgm:pt>
    <dgm:pt modelId="{51746162-E651-4134-BF88-EB3A8F9FB0EA}" type="sibTrans" cxnId="{3B882900-8F4A-4DA1-9EF0-4C5F94BD4520}">
      <dgm:prSet/>
      <dgm:spPr/>
      <dgm:t>
        <a:bodyPr/>
        <a:lstStyle/>
        <a:p>
          <a:endParaRPr lang="en-US"/>
        </a:p>
      </dgm:t>
    </dgm:pt>
    <dgm:pt modelId="{26D86C03-77B8-400B-9A7D-5BC0DBACF30E}">
      <dgm:prSet phldrT="[Text]"/>
      <dgm:spPr/>
      <dgm:t>
        <a:bodyPr/>
        <a:lstStyle/>
        <a:p>
          <a:r>
            <a:rPr lang="en-US" smtClean="0"/>
            <a:t>O2=I3</a:t>
          </a:r>
          <a:endParaRPr lang="en-US"/>
        </a:p>
      </dgm:t>
    </dgm:pt>
    <dgm:pt modelId="{200675FA-1D78-4351-B7AC-F331D5BD2493}" type="parTrans" cxnId="{70BD3C41-0773-4391-BE9A-A3795FD81ADA}">
      <dgm:prSet/>
      <dgm:spPr/>
      <dgm:t>
        <a:bodyPr/>
        <a:lstStyle/>
        <a:p>
          <a:endParaRPr lang="en-US"/>
        </a:p>
      </dgm:t>
    </dgm:pt>
    <dgm:pt modelId="{AF9E1933-0312-41BC-85EB-B24B32BDBB71}" type="sibTrans" cxnId="{70BD3C41-0773-4391-BE9A-A3795FD81ADA}">
      <dgm:prSet/>
      <dgm:spPr/>
      <dgm:t>
        <a:bodyPr/>
        <a:lstStyle/>
        <a:p>
          <a:endParaRPr lang="en-US"/>
        </a:p>
      </dgm:t>
    </dgm:pt>
    <dgm:pt modelId="{6B30F808-9057-4C55-A969-B13D1832A451}">
      <dgm:prSet phldrT="[Text]"/>
      <dgm:spPr/>
      <dgm:t>
        <a:bodyPr/>
        <a:lstStyle/>
        <a:p>
          <a:r>
            <a:rPr lang="en-US" smtClean="0"/>
            <a:t>P3</a:t>
          </a:r>
          <a:endParaRPr lang="en-US"/>
        </a:p>
      </dgm:t>
    </dgm:pt>
    <dgm:pt modelId="{ECD29A78-65BF-41F2-9CB7-E66A170CD33D}" type="parTrans" cxnId="{225590E5-0B8C-425F-86B8-D2A803ABBF99}">
      <dgm:prSet/>
      <dgm:spPr/>
      <dgm:t>
        <a:bodyPr/>
        <a:lstStyle/>
        <a:p>
          <a:endParaRPr lang="en-US"/>
        </a:p>
      </dgm:t>
    </dgm:pt>
    <dgm:pt modelId="{D8B74A3B-7C6F-415F-889C-CB51DD676610}" type="sibTrans" cxnId="{225590E5-0B8C-425F-86B8-D2A803ABBF99}">
      <dgm:prSet/>
      <dgm:spPr/>
      <dgm:t>
        <a:bodyPr/>
        <a:lstStyle/>
        <a:p>
          <a:endParaRPr lang="en-US"/>
        </a:p>
      </dgm:t>
    </dgm:pt>
    <dgm:pt modelId="{A5B46126-75AC-4F8D-A611-C19C4692F20D}">
      <dgm:prSet phldrT="[Text]"/>
      <dgm:spPr/>
      <dgm:t>
        <a:bodyPr/>
        <a:lstStyle/>
        <a:p>
          <a:r>
            <a:rPr lang="en-US" smtClean="0"/>
            <a:t>O3</a:t>
          </a:r>
          <a:endParaRPr lang="en-US"/>
        </a:p>
      </dgm:t>
    </dgm:pt>
    <dgm:pt modelId="{549D7A38-D219-465F-B9EE-9B22D81C1A81}" type="parTrans" cxnId="{ABD67F50-4266-43A4-B01B-D21E5ADE6FA6}">
      <dgm:prSet/>
      <dgm:spPr/>
      <dgm:t>
        <a:bodyPr/>
        <a:lstStyle/>
        <a:p>
          <a:endParaRPr lang="en-US"/>
        </a:p>
      </dgm:t>
    </dgm:pt>
    <dgm:pt modelId="{93B4E810-2E1A-41B5-A8B1-DC87F030214A}" type="sibTrans" cxnId="{ABD67F50-4266-43A4-B01B-D21E5ADE6FA6}">
      <dgm:prSet/>
      <dgm:spPr/>
      <dgm:t>
        <a:bodyPr/>
        <a:lstStyle/>
        <a:p>
          <a:endParaRPr lang="en-US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2F7BC-BC0F-41C7-8C6A-D659B7282C03}" type="pres">
      <dgm:prSet presAssocID="{F8C987F3-A14E-4045-B029-4630749313A2}" presName="parTxOnlySpace" presStyleCnt="0"/>
      <dgm:spPr/>
    </dgm:pt>
    <dgm:pt modelId="{69B1B047-3F59-4C74-9943-9710FE1F7449}" type="pres">
      <dgm:prSet presAssocID="{F5C60358-9492-445B-9E84-6466DD1D89C8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32734-FFB5-4940-A75F-4B7DF6F83B22}" type="pres">
      <dgm:prSet presAssocID="{51746162-E651-4134-BF88-EB3A8F9FB0EA}" presName="parTxOnlySpace" presStyleCnt="0"/>
      <dgm:spPr/>
    </dgm:pt>
    <dgm:pt modelId="{ED0774EE-BA9F-41C9-BF86-308D03A60CCE}" type="pres">
      <dgm:prSet presAssocID="{26D86C03-77B8-400B-9A7D-5BC0DBACF30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552D5-1061-4F71-A0A5-3E46EB29A9A6}" type="pres">
      <dgm:prSet presAssocID="{AF9E1933-0312-41BC-85EB-B24B32BDBB71}" presName="parTxOnlySpace" presStyleCnt="0"/>
      <dgm:spPr/>
    </dgm:pt>
    <dgm:pt modelId="{96B34BF0-E709-4D84-9988-6D0D12E11DC8}" type="pres">
      <dgm:prSet presAssocID="{6B30F808-9057-4C55-A969-B13D1832A45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7DB58-15A2-4FB3-B3D2-29BE49E85639}" type="pres">
      <dgm:prSet presAssocID="{D8B74A3B-7C6F-415F-889C-CB51DD676610}" presName="parTxOnlySpace" presStyleCnt="0"/>
      <dgm:spPr/>
    </dgm:pt>
    <dgm:pt modelId="{12E86750-42B2-4EA5-B7A9-481829B5F0CF}" type="pres">
      <dgm:prSet presAssocID="{A5B46126-75AC-4F8D-A611-C19C4692F20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F15765-3542-44B7-908D-5BA644A912BB}" type="presOf" srcId="{E3B0D45F-E49E-4194-9FF7-11DFD459E320}" destId="{F2A99E93-6542-4D2C-A450-1A8FA8E1534C}" srcOrd="0" destOrd="0" presId="urn:microsoft.com/office/officeart/2005/8/layout/chevron1"/>
    <dgm:cxn modelId="{31974869-5100-4099-95FE-94FAE587AC96}" type="presOf" srcId="{07FEF462-9FC2-4791-BF7A-17C8D10A4C18}" destId="{55E5C08B-C1DE-4455-A3FB-A2C88E8C9AF0}" srcOrd="0" destOrd="0" presId="urn:microsoft.com/office/officeart/2005/8/layout/chevron1"/>
    <dgm:cxn modelId="{ABD67F50-4266-43A4-B01B-D21E5ADE6FA6}" srcId="{836A66B3-0DD4-4D37-932A-A662C2A8B759}" destId="{A5B46126-75AC-4F8D-A611-C19C4692F20D}" srcOrd="6" destOrd="0" parTransId="{549D7A38-D219-465F-B9EE-9B22D81C1A81}" sibTransId="{93B4E810-2E1A-41B5-A8B1-DC87F030214A}"/>
    <dgm:cxn modelId="{C6167C1E-D6E7-4DC3-A16C-3457792AE588}" type="presOf" srcId="{A5B46126-75AC-4F8D-A611-C19C4692F20D}" destId="{12E86750-42B2-4EA5-B7A9-481829B5F0CF}" srcOrd="0" destOrd="0" presId="urn:microsoft.com/office/officeart/2005/8/layout/chevron1"/>
    <dgm:cxn modelId="{266E13A8-F64C-4C53-9180-941BEB860850}" type="presOf" srcId="{67CF65F7-54CA-43BE-A742-7696B1A2D7DC}" destId="{C38D920C-9FA7-413A-A8BF-2A34FBD8D64D}" srcOrd="0" destOrd="0" presId="urn:microsoft.com/office/officeart/2005/8/layout/chevron1"/>
    <dgm:cxn modelId="{225590E5-0B8C-425F-86B8-D2A803ABBF99}" srcId="{836A66B3-0DD4-4D37-932A-A662C2A8B759}" destId="{6B30F808-9057-4C55-A969-B13D1832A451}" srcOrd="5" destOrd="0" parTransId="{ECD29A78-65BF-41F2-9CB7-E66A170CD33D}" sibTransId="{D8B74A3B-7C6F-415F-889C-CB51DD676610}"/>
    <dgm:cxn modelId="{EDCFDC65-F7C9-4721-917D-8D1F70F3FA8F}" type="presOf" srcId="{F5C60358-9492-445B-9E84-6466DD1D89C8}" destId="{69B1B047-3F59-4C74-9943-9710FE1F7449}" srcOrd="0" destOrd="0" presId="urn:microsoft.com/office/officeart/2005/8/layout/chevron1"/>
    <dgm:cxn modelId="{70BD3C41-0773-4391-BE9A-A3795FD81ADA}" srcId="{836A66B3-0DD4-4D37-932A-A662C2A8B759}" destId="{26D86C03-77B8-400B-9A7D-5BC0DBACF30E}" srcOrd="4" destOrd="0" parTransId="{200675FA-1D78-4351-B7AC-F331D5BD2493}" sibTransId="{AF9E1933-0312-41BC-85EB-B24B32BDBB71}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AC4F624D-174D-4FD0-A8FF-8C965AD75122}" type="presOf" srcId="{26D86C03-77B8-400B-9A7D-5BC0DBACF30E}" destId="{ED0774EE-BA9F-41C9-BF86-308D03A60CCE}" srcOrd="0" destOrd="0" presId="urn:microsoft.com/office/officeart/2005/8/layout/chevron1"/>
    <dgm:cxn modelId="{D1EB6A9E-FE5D-4CC7-8A5E-F0688BC19EAA}" type="presOf" srcId="{836A66B3-0DD4-4D37-932A-A662C2A8B759}" destId="{A5EC2F8B-3C49-4BB4-9C47-DBCA65FDE174}" srcOrd="0" destOrd="0" presId="urn:microsoft.com/office/officeart/2005/8/layout/chevron1"/>
    <dgm:cxn modelId="{3B882900-8F4A-4DA1-9EF0-4C5F94BD4520}" srcId="{836A66B3-0DD4-4D37-932A-A662C2A8B759}" destId="{F5C60358-9492-445B-9E84-6466DD1D89C8}" srcOrd="3" destOrd="0" parTransId="{7DA9EB70-494E-49E9-95A4-80FF971B92F3}" sibTransId="{51746162-E651-4134-BF88-EB3A8F9FB0EA}"/>
    <dgm:cxn modelId="{7213D45D-7B4F-4EFF-881C-2B979F3ADD33}" type="presOf" srcId="{6B30F808-9057-4C55-A969-B13D1832A451}" destId="{96B34BF0-E709-4D84-9988-6D0D12E11DC8}" srcOrd="0" destOrd="0" presId="urn:microsoft.com/office/officeart/2005/8/layout/chevron1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E264CE24-996D-490A-9A56-3151414A3F53}" type="presParOf" srcId="{A5EC2F8B-3C49-4BB4-9C47-DBCA65FDE174}" destId="{C38D920C-9FA7-413A-A8BF-2A34FBD8D64D}" srcOrd="0" destOrd="0" presId="urn:microsoft.com/office/officeart/2005/8/layout/chevron1"/>
    <dgm:cxn modelId="{AF00D3DA-E945-4AF5-B8DB-10B3496E014E}" type="presParOf" srcId="{A5EC2F8B-3C49-4BB4-9C47-DBCA65FDE174}" destId="{7A8310D6-A79C-49F4-88A5-622D9270F4D0}" srcOrd="1" destOrd="0" presId="urn:microsoft.com/office/officeart/2005/8/layout/chevron1"/>
    <dgm:cxn modelId="{8C078D60-2B1C-4E5A-BBF6-8CE3652B7619}" type="presParOf" srcId="{A5EC2F8B-3C49-4BB4-9C47-DBCA65FDE174}" destId="{F2A99E93-6542-4D2C-A450-1A8FA8E1534C}" srcOrd="2" destOrd="0" presId="urn:microsoft.com/office/officeart/2005/8/layout/chevron1"/>
    <dgm:cxn modelId="{8C630552-80C5-4A72-973D-4D00565B68B6}" type="presParOf" srcId="{A5EC2F8B-3C49-4BB4-9C47-DBCA65FDE174}" destId="{2417D0A9-A3B3-46CC-A76C-25507C044D4D}" srcOrd="3" destOrd="0" presId="urn:microsoft.com/office/officeart/2005/8/layout/chevron1"/>
    <dgm:cxn modelId="{B37B1DD0-28B4-4090-B9AC-236666016DED}" type="presParOf" srcId="{A5EC2F8B-3C49-4BB4-9C47-DBCA65FDE174}" destId="{55E5C08B-C1DE-4455-A3FB-A2C88E8C9AF0}" srcOrd="4" destOrd="0" presId="urn:microsoft.com/office/officeart/2005/8/layout/chevron1"/>
    <dgm:cxn modelId="{2BE76DD7-46D5-4526-9E2D-E3B75B0CE060}" type="presParOf" srcId="{A5EC2F8B-3C49-4BB4-9C47-DBCA65FDE174}" destId="{E192F7BC-BC0F-41C7-8C6A-D659B7282C03}" srcOrd="5" destOrd="0" presId="urn:microsoft.com/office/officeart/2005/8/layout/chevron1"/>
    <dgm:cxn modelId="{6ABB7FB7-6280-4E01-83BD-329930220EC7}" type="presParOf" srcId="{A5EC2F8B-3C49-4BB4-9C47-DBCA65FDE174}" destId="{69B1B047-3F59-4C74-9943-9710FE1F7449}" srcOrd="6" destOrd="0" presId="urn:microsoft.com/office/officeart/2005/8/layout/chevron1"/>
    <dgm:cxn modelId="{EFA552AA-5EF5-4D4A-985C-B4798EE0EC2F}" type="presParOf" srcId="{A5EC2F8B-3C49-4BB4-9C47-DBCA65FDE174}" destId="{AA032734-FFB5-4940-A75F-4B7DF6F83B22}" srcOrd="7" destOrd="0" presId="urn:microsoft.com/office/officeart/2005/8/layout/chevron1"/>
    <dgm:cxn modelId="{FBA74D87-06CC-4884-ABDD-B584A0BF52B4}" type="presParOf" srcId="{A5EC2F8B-3C49-4BB4-9C47-DBCA65FDE174}" destId="{ED0774EE-BA9F-41C9-BF86-308D03A60CCE}" srcOrd="8" destOrd="0" presId="urn:microsoft.com/office/officeart/2005/8/layout/chevron1"/>
    <dgm:cxn modelId="{BC76207B-844F-488A-938E-78B8424BD010}" type="presParOf" srcId="{A5EC2F8B-3C49-4BB4-9C47-DBCA65FDE174}" destId="{F4D552D5-1061-4F71-A0A5-3E46EB29A9A6}" srcOrd="9" destOrd="0" presId="urn:microsoft.com/office/officeart/2005/8/layout/chevron1"/>
    <dgm:cxn modelId="{9C08CC43-39D2-4A5B-9364-A7151BE981DA}" type="presParOf" srcId="{A5EC2F8B-3C49-4BB4-9C47-DBCA65FDE174}" destId="{96B34BF0-E709-4D84-9988-6D0D12E11DC8}" srcOrd="10" destOrd="0" presId="urn:microsoft.com/office/officeart/2005/8/layout/chevron1"/>
    <dgm:cxn modelId="{31722C5B-9382-401D-92B6-D940BCDF3AD8}" type="presParOf" srcId="{A5EC2F8B-3C49-4BB4-9C47-DBCA65FDE174}" destId="{D337DB58-15A2-4FB3-B3D2-29BE49E85639}" srcOrd="11" destOrd="0" presId="urn:microsoft.com/office/officeart/2005/8/layout/chevron1"/>
    <dgm:cxn modelId="{95A3E2B3-78B9-403F-A1BB-F2238D8E6CF9}" type="presParOf" srcId="{A5EC2F8B-3C49-4BB4-9C47-DBCA65FDE174}" destId="{12E86750-42B2-4EA5-B7A9-481829B5F0C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I1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P1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O1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5D1C80-49A7-48E5-BA99-E5A84FE3286A}" type="presOf" srcId="{67CF65F7-54CA-43BE-A742-7696B1A2D7DC}" destId="{C38D920C-9FA7-413A-A8BF-2A34FBD8D64D}" srcOrd="0" destOrd="0" presId="urn:microsoft.com/office/officeart/2005/8/layout/chevron1"/>
    <dgm:cxn modelId="{D3568CC6-9039-4604-9952-749E861D4C9C}" type="presOf" srcId="{E3B0D45F-E49E-4194-9FF7-11DFD459E320}" destId="{F2A99E93-6542-4D2C-A450-1A8FA8E1534C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2345B2B6-6425-4D7F-9F5D-AFB342099649}" type="presOf" srcId="{836A66B3-0DD4-4D37-932A-A662C2A8B759}" destId="{A5EC2F8B-3C49-4BB4-9C47-DBCA65FDE174}" srcOrd="0" destOrd="0" presId="urn:microsoft.com/office/officeart/2005/8/layout/chevron1"/>
    <dgm:cxn modelId="{8F876911-D744-4201-8529-1BDC6902E437}" type="presOf" srcId="{07FEF462-9FC2-4791-BF7A-17C8D10A4C18}" destId="{55E5C08B-C1DE-4455-A3FB-A2C88E8C9AF0}" srcOrd="0" destOrd="0" presId="urn:microsoft.com/office/officeart/2005/8/layout/chevron1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4BA6A1AC-B7AE-4B9D-95B0-AADB051F9492}" type="presParOf" srcId="{A5EC2F8B-3C49-4BB4-9C47-DBCA65FDE174}" destId="{C38D920C-9FA7-413A-A8BF-2A34FBD8D64D}" srcOrd="0" destOrd="0" presId="urn:microsoft.com/office/officeart/2005/8/layout/chevron1"/>
    <dgm:cxn modelId="{EF2D0848-DF8B-4E92-A200-88714D9B3364}" type="presParOf" srcId="{A5EC2F8B-3C49-4BB4-9C47-DBCA65FDE174}" destId="{7A8310D6-A79C-49F4-88A5-622D9270F4D0}" srcOrd="1" destOrd="0" presId="urn:microsoft.com/office/officeart/2005/8/layout/chevron1"/>
    <dgm:cxn modelId="{241D3479-DF42-45E0-A036-93162E57DC2B}" type="presParOf" srcId="{A5EC2F8B-3C49-4BB4-9C47-DBCA65FDE174}" destId="{F2A99E93-6542-4D2C-A450-1A8FA8E1534C}" srcOrd="2" destOrd="0" presId="urn:microsoft.com/office/officeart/2005/8/layout/chevron1"/>
    <dgm:cxn modelId="{549EFD21-FC22-485E-AC2A-04C6C5F69461}" type="presParOf" srcId="{A5EC2F8B-3C49-4BB4-9C47-DBCA65FDE174}" destId="{2417D0A9-A3B3-46CC-A76C-25507C044D4D}" srcOrd="3" destOrd="0" presId="urn:microsoft.com/office/officeart/2005/8/layout/chevron1"/>
    <dgm:cxn modelId="{72DD460C-34E7-4EB2-954A-42AD000535CB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/>
        </a:p>
      </dgm:t>
    </dgm:pt>
    <dgm:pt modelId="{18B83748-0590-4426-89CB-3F316E282045}">
      <dgm:prSet phldrT="[Text]"/>
      <dgm:spPr/>
      <dgm:t>
        <a:bodyPr/>
        <a:lstStyle/>
        <a:p>
          <a:r>
            <a:rPr lang="en-US" smtClean="0"/>
            <a:t>Process</a:t>
          </a:r>
          <a:endParaRPr lang="en-US"/>
        </a:p>
      </dgm:t>
    </dgm:pt>
    <dgm:pt modelId="{747C0EC3-828B-4C91-821C-55AF6B87063B}" type="parTrans" cxnId="{40392856-2A66-4209-A2BE-A61735A9581A}">
      <dgm:prSet/>
      <dgm:spPr/>
      <dgm:t>
        <a:bodyPr/>
        <a:lstStyle/>
        <a:p>
          <a:endParaRPr lang="en-US"/>
        </a:p>
      </dgm:t>
    </dgm:pt>
    <dgm:pt modelId="{65D93C22-E293-4630-B72E-9AAEFBAE8B1A}" type="sibTrans" cxnId="{40392856-2A66-4209-A2BE-A61735A9581A}">
      <dgm:prSet/>
      <dgm:spPr/>
      <dgm:t>
        <a:bodyPr/>
        <a:lstStyle/>
        <a:p>
          <a:endParaRPr lang="en-US"/>
        </a:p>
      </dgm:t>
    </dgm:pt>
    <dgm:pt modelId="{8F7F2C8D-D283-40B1-A004-226B97939DA4}">
      <dgm:prSet phldrT="[Text]"/>
      <dgm:spPr/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C5F01FC6-05BA-4A41-AE9D-09CB2D72264B}" type="parTrans" cxnId="{28214212-F137-4FF2-9562-96125537673B}">
      <dgm:prSet/>
      <dgm:spPr/>
      <dgm:t>
        <a:bodyPr/>
        <a:lstStyle/>
        <a:p>
          <a:endParaRPr lang="en-US"/>
        </a:p>
      </dgm:t>
    </dgm:pt>
    <dgm:pt modelId="{FCE2ECD7-9E8B-48C5-AF60-22A8822CA6C3}" type="sibTrans" cxnId="{28214212-F137-4FF2-9562-96125537673B}">
      <dgm:prSet/>
      <dgm:spPr/>
      <dgm:t>
        <a:bodyPr/>
        <a:lstStyle/>
        <a:p>
          <a:endParaRPr lang="en-US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86DBD89E-CCBC-4B8B-9E39-E2CDD26EBDB0}" type="pres">
      <dgm:prSet presAssocID="{18B83748-0590-4426-89CB-3F316E2820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15591-52AC-4837-A3C3-FF9184B17DD7}" type="pres">
      <dgm:prSet presAssocID="{65D93C22-E293-4630-B72E-9AAEFBAE8B1A}" presName="parTxOnlySpace" presStyleCnt="0"/>
      <dgm:spPr/>
    </dgm:pt>
    <dgm:pt modelId="{9B4FD308-5C74-499D-A835-B20441AA7005}" type="pres">
      <dgm:prSet presAssocID="{8F7F2C8D-D283-40B1-A004-226B97939DA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037243-D23D-4E49-870D-7A78FD7D9957}" type="presOf" srcId="{67CF65F7-54CA-43BE-A742-7696B1A2D7DC}" destId="{C38D920C-9FA7-413A-A8BF-2A34FBD8D64D}" srcOrd="0" destOrd="0" presId="urn:microsoft.com/office/officeart/2005/8/layout/chevron1"/>
    <dgm:cxn modelId="{E2B912A6-4042-4577-AD9A-2CDE91D2B28D}" type="presOf" srcId="{8F7F2C8D-D283-40B1-A004-226B97939DA4}" destId="{9B4FD308-5C74-499D-A835-B20441AA7005}" srcOrd="0" destOrd="0" presId="urn:microsoft.com/office/officeart/2005/8/layout/chevron1"/>
    <dgm:cxn modelId="{28214212-F137-4FF2-9562-96125537673B}" srcId="{836A66B3-0DD4-4D37-932A-A662C2A8B759}" destId="{8F7F2C8D-D283-40B1-A004-226B97939DA4}" srcOrd="2" destOrd="0" parTransId="{C5F01FC6-05BA-4A41-AE9D-09CB2D72264B}" sibTransId="{FCE2ECD7-9E8B-48C5-AF60-22A8822CA6C3}"/>
    <dgm:cxn modelId="{00F10A84-F91A-4F51-AA14-5F82912AB322}" type="presOf" srcId="{836A66B3-0DD4-4D37-932A-A662C2A8B759}" destId="{A5EC2F8B-3C49-4BB4-9C47-DBCA65FDE174}" srcOrd="0" destOrd="0" presId="urn:microsoft.com/office/officeart/2005/8/layout/chevron1"/>
    <dgm:cxn modelId="{C183C075-21CE-401B-BA13-366AD1E67651}" type="presOf" srcId="{18B83748-0590-4426-89CB-3F316E282045}" destId="{86DBD89E-CCBC-4B8B-9E39-E2CDD26EBDB0}" srcOrd="0" destOrd="0" presId="urn:microsoft.com/office/officeart/2005/8/layout/chevron1"/>
    <dgm:cxn modelId="{40392856-2A66-4209-A2BE-A61735A9581A}" srcId="{836A66B3-0DD4-4D37-932A-A662C2A8B759}" destId="{18B83748-0590-4426-89CB-3F316E282045}" srcOrd="1" destOrd="0" parTransId="{747C0EC3-828B-4C91-821C-55AF6B87063B}" sibTransId="{65D93C22-E293-4630-B72E-9AAEFBAE8B1A}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195DA4D1-D61D-4289-88D5-30D05CDC36AF}" type="presParOf" srcId="{A5EC2F8B-3C49-4BB4-9C47-DBCA65FDE174}" destId="{C38D920C-9FA7-413A-A8BF-2A34FBD8D64D}" srcOrd="0" destOrd="0" presId="urn:microsoft.com/office/officeart/2005/8/layout/chevron1"/>
    <dgm:cxn modelId="{2C66A0A4-CAE4-464B-9682-BB598F767327}" type="presParOf" srcId="{A5EC2F8B-3C49-4BB4-9C47-DBCA65FDE174}" destId="{7A8310D6-A79C-49F4-88A5-622D9270F4D0}" srcOrd="1" destOrd="0" presId="urn:microsoft.com/office/officeart/2005/8/layout/chevron1"/>
    <dgm:cxn modelId="{4AA76CE6-6C51-4E95-BC75-E5DBA1B27763}" type="presParOf" srcId="{A5EC2F8B-3C49-4BB4-9C47-DBCA65FDE174}" destId="{86DBD89E-CCBC-4B8B-9E39-E2CDD26EBDB0}" srcOrd="2" destOrd="0" presId="urn:microsoft.com/office/officeart/2005/8/layout/chevron1"/>
    <dgm:cxn modelId="{DA245E3D-03E7-4724-87DD-EF864899D322}" type="presParOf" srcId="{A5EC2F8B-3C49-4BB4-9C47-DBCA65FDE174}" destId="{B5E15591-52AC-4837-A3C3-FF9184B17DD7}" srcOrd="3" destOrd="0" presId="urn:microsoft.com/office/officeart/2005/8/layout/chevron1"/>
    <dgm:cxn modelId="{32117438-6961-4738-ABC4-82BB7B4376A1}" type="presParOf" srcId="{A5EC2F8B-3C49-4BB4-9C47-DBCA65FDE174}" destId="{9B4FD308-5C74-499D-A835-B20441AA70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I2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P2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O2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C9D631-8826-467B-A987-FFCD5B6CF324}" type="presOf" srcId="{67CF65F7-54CA-43BE-A742-7696B1A2D7DC}" destId="{C38D920C-9FA7-413A-A8BF-2A34FBD8D64D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2C0B0CA1-EFEB-477C-A35C-81B2C4F099CD}" type="presOf" srcId="{836A66B3-0DD4-4D37-932A-A662C2A8B759}" destId="{A5EC2F8B-3C49-4BB4-9C47-DBCA65FDE174}" srcOrd="0" destOrd="0" presId="urn:microsoft.com/office/officeart/2005/8/layout/chevron1"/>
    <dgm:cxn modelId="{436B57C8-5DED-4366-99DF-67AD13D025CF}" type="presOf" srcId="{E3B0D45F-E49E-4194-9FF7-11DFD459E320}" destId="{F2A99E93-6542-4D2C-A450-1A8FA8E1534C}" srcOrd="0" destOrd="0" presId="urn:microsoft.com/office/officeart/2005/8/layout/chevron1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0C080BEB-8C15-4A29-AD12-2567C18E0FDC}" type="presOf" srcId="{07FEF462-9FC2-4791-BF7A-17C8D10A4C18}" destId="{55E5C08B-C1DE-4455-A3FB-A2C88E8C9AF0}" srcOrd="0" destOrd="0" presId="urn:microsoft.com/office/officeart/2005/8/layout/chevron1"/>
    <dgm:cxn modelId="{997B21C4-DB27-44BC-93FE-8E3959A005C6}" type="presParOf" srcId="{A5EC2F8B-3C49-4BB4-9C47-DBCA65FDE174}" destId="{C38D920C-9FA7-413A-A8BF-2A34FBD8D64D}" srcOrd="0" destOrd="0" presId="urn:microsoft.com/office/officeart/2005/8/layout/chevron1"/>
    <dgm:cxn modelId="{548B6469-0C49-4835-A489-1448D30FC466}" type="presParOf" srcId="{A5EC2F8B-3C49-4BB4-9C47-DBCA65FDE174}" destId="{7A8310D6-A79C-49F4-88A5-622D9270F4D0}" srcOrd="1" destOrd="0" presId="urn:microsoft.com/office/officeart/2005/8/layout/chevron1"/>
    <dgm:cxn modelId="{61485C0C-D98A-4F81-8ABB-92DDE63C7D43}" type="presParOf" srcId="{A5EC2F8B-3C49-4BB4-9C47-DBCA65FDE174}" destId="{F2A99E93-6542-4D2C-A450-1A8FA8E1534C}" srcOrd="2" destOrd="0" presId="urn:microsoft.com/office/officeart/2005/8/layout/chevron1"/>
    <dgm:cxn modelId="{AB6E2AA3-7423-4994-A277-F915BFAE9889}" type="presParOf" srcId="{A5EC2F8B-3C49-4BB4-9C47-DBCA65FDE174}" destId="{2417D0A9-A3B3-46CC-A76C-25507C044D4D}" srcOrd="3" destOrd="0" presId="urn:microsoft.com/office/officeart/2005/8/layout/chevron1"/>
    <dgm:cxn modelId="{D84D66B5-F2E7-4643-8F88-860648165F3F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I3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P3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O3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E5FDB082-14BD-43A3-8C04-D7D7486AF81F}" type="presOf" srcId="{67CF65F7-54CA-43BE-A742-7696B1A2D7DC}" destId="{C38D920C-9FA7-413A-A8BF-2A34FBD8D64D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D7340BBF-5D61-46E6-BF91-53C258610DC8}" type="presOf" srcId="{E3B0D45F-E49E-4194-9FF7-11DFD459E320}" destId="{F2A99E93-6542-4D2C-A450-1A8FA8E1534C}" srcOrd="0" destOrd="0" presId="urn:microsoft.com/office/officeart/2005/8/layout/chevron1"/>
    <dgm:cxn modelId="{2F1F5CDA-7553-4551-905F-3A59D33E3A03}" type="presOf" srcId="{07FEF462-9FC2-4791-BF7A-17C8D10A4C18}" destId="{55E5C08B-C1DE-4455-A3FB-A2C88E8C9AF0}" srcOrd="0" destOrd="0" presId="urn:microsoft.com/office/officeart/2005/8/layout/chevron1"/>
    <dgm:cxn modelId="{B0981BB3-520F-4F9E-A1EC-46F9A31DE58C}" type="presOf" srcId="{836A66B3-0DD4-4D37-932A-A662C2A8B759}" destId="{A5EC2F8B-3C49-4BB4-9C47-DBCA65FDE174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762933F7-7BC9-4921-B82A-DF44BD05BB35}" type="presParOf" srcId="{A5EC2F8B-3C49-4BB4-9C47-DBCA65FDE174}" destId="{C38D920C-9FA7-413A-A8BF-2A34FBD8D64D}" srcOrd="0" destOrd="0" presId="urn:microsoft.com/office/officeart/2005/8/layout/chevron1"/>
    <dgm:cxn modelId="{1EC7767D-8B14-43A7-8778-6E3C15C9D8EB}" type="presParOf" srcId="{A5EC2F8B-3C49-4BB4-9C47-DBCA65FDE174}" destId="{7A8310D6-A79C-49F4-88A5-622D9270F4D0}" srcOrd="1" destOrd="0" presId="urn:microsoft.com/office/officeart/2005/8/layout/chevron1"/>
    <dgm:cxn modelId="{EA71C3E7-A74D-4DDC-8120-BB41776B458D}" type="presParOf" srcId="{A5EC2F8B-3C49-4BB4-9C47-DBCA65FDE174}" destId="{F2A99E93-6542-4D2C-A450-1A8FA8E1534C}" srcOrd="2" destOrd="0" presId="urn:microsoft.com/office/officeart/2005/8/layout/chevron1"/>
    <dgm:cxn modelId="{AC95DFA8-8D7D-4B5D-958D-B8BC0912226E}" type="presParOf" srcId="{A5EC2F8B-3C49-4BB4-9C47-DBCA65FDE174}" destId="{2417D0A9-A3B3-46CC-A76C-25507C044D4D}" srcOrd="3" destOrd="0" presId="urn:microsoft.com/office/officeart/2005/8/layout/chevron1"/>
    <dgm:cxn modelId="{4BBB2C4C-CED8-461F-911C-9CF1CA6263E9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I4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P4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O4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302A8C1E-48EA-4491-976B-6112548D9E01}" type="presOf" srcId="{67CF65F7-54CA-43BE-A742-7696B1A2D7DC}" destId="{C38D920C-9FA7-413A-A8BF-2A34FBD8D64D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F0E31E41-588B-4B19-8D22-5EC4AEFF8788}" type="presOf" srcId="{07FEF462-9FC2-4791-BF7A-17C8D10A4C18}" destId="{55E5C08B-C1DE-4455-A3FB-A2C88E8C9AF0}" srcOrd="0" destOrd="0" presId="urn:microsoft.com/office/officeart/2005/8/layout/chevron1"/>
    <dgm:cxn modelId="{495A5B7A-D574-45BA-AE0A-34B716C25C12}" type="presOf" srcId="{836A66B3-0DD4-4D37-932A-A662C2A8B759}" destId="{A5EC2F8B-3C49-4BB4-9C47-DBCA65FDE174}" srcOrd="0" destOrd="0" presId="urn:microsoft.com/office/officeart/2005/8/layout/chevron1"/>
    <dgm:cxn modelId="{E731EC92-D1EB-4A49-8A39-5ABDE3B9FC7A}" type="presOf" srcId="{E3B0D45F-E49E-4194-9FF7-11DFD459E320}" destId="{F2A99E93-6542-4D2C-A450-1A8FA8E1534C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BAFAEB45-D4E5-4C48-B702-C8DC18370546}" type="presParOf" srcId="{A5EC2F8B-3C49-4BB4-9C47-DBCA65FDE174}" destId="{C38D920C-9FA7-413A-A8BF-2A34FBD8D64D}" srcOrd="0" destOrd="0" presId="urn:microsoft.com/office/officeart/2005/8/layout/chevron1"/>
    <dgm:cxn modelId="{0A2B8130-4CF8-4E13-AB18-627EFEDAB051}" type="presParOf" srcId="{A5EC2F8B-3C49-4BB4-9C47-DBCA65FDE174}" destId="{7A8310D6-A79C-49F4-88A5-622D9270F4D0}" srcOrd="1" destOrd="0" presId="urn:microsoft.com/office/officeart/2005/8/layout/chevron1"/>
    <dgm:cxn modelId="{6FA7F4CE-0B65-4F66-9443-4D6FEB1DF810}" type="presParOf" srcId="{A5EC2F8B-3C49-4BB4-9C47-DBCA65FDE174}" destId="{F2A99E93-6542-4D2C-A450-1A8FA8E1534C}" srcOrd="2" destOrd="0" presId="urn:microsoft.com/office/officeart/2005/8/layout/chevron1"/>
    <dgm:cxn modelId="{468C6801-BCFD-4737-B0CF-81C0C08CE190}" type="presParOf" srcId="{A5EC2F8B-3C49-4BB4-9C47-DBCA65FDE174}" destId="{2417D0A9-A3B3-46CC-A76C-25507C044D4D}" srcOrd="3" destOrd="0" presId="urn:microsoft.com/office/officeart/2005/8/layout/chevron1"/>
    <dgm:cxn modelId="{656DAD70-7053-4B78-B4F9-E35E01699470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I5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P5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O5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5DFEF42C-1923-4B58-8E3A-F607EE40673A}" type="presOf" srcId="{07FEF462-9FC2-4791-BF7A-17C8D10A4C18}" destId="{55E5C08B-C1DE-4455-A3FB-A2C88E8C9AF0}" srcOrd="0" destOrd="0" presId="urn:microsoft.com/office/officeart/2005/8/layout/chevron1"/>
    <dgm:cxn modelId="{82B5BE31-C50D-4FDC-BFE4-91B4C4F838E4}" type="presOf" srcId="{E3B0D45F-E49E-4194-9FF7-11DFD459E320}" destId="{F2A99E93-6542-4D2C-A450-1A8FA8E1534C}" srcOrd="0" destOrd="0" presId="urn:microsoft.com/office/officeart/2005/8/layout/chevron1"/>
    <dgm:cxn modelId="{444A67A5-D6A1-4154-BBD0-36DE1E39B9D5}" type="presOf" srcId="{67CF65F7-54CA-43BE-A742-7696B1A2D7DC}" destId="{C38D920C-9FA7-413A-A8BF-2A34FBD8D64D}" srcOrd="0" destOrd="0" presId="urn:microsoft.com/office/officeart/2005/8/layout/chevron1"/>
    <dgm:cxn modelId="{8BE5EA8F-41F1-4360-AF92-D6AFF89AA4DC}" type="presOf" srcId="{836A66B3-0DD4-4D37-932A-A662C2A8B759}" destId="{A5EC2F8B-3C49-4BB4-9C47-DBCA65FDE174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D9938C42-7881-436E-9211-00629F47AFA9}" type="presParOf" srcId="{A5EC2F8B-3C49-4BB4-9C47-DBCA65FDE174}" destId="{C38D920C-9FA7-413A-A8BF-2A34FBD8D64D}" srcOrd="0" destOrd="0" presId="urn:microsoft.com/office/officeart/2005/8/layout/chevron1"/>
    <dgm:cxn modelId="{33CAF2D1-DA62-4799-BEB8-27C44862D498}" type="presParOf" srcId="{A5EC2F8B-3C49-4BB4-9C47-DBCA65FDE174}" destId="{7A8310D6-A79C-49F4-88A5-622D9270F4D0}" srcOrd="1" destOrd="0" presId="urn:microsoft.com/office/officeart/2005/8/layout/chevron1"/>
    <dgm:cxn modelId="{312DA378-5259-4F33-85AB-62FA649FCEB4}" type="presParOf" srcId="{A5EC2F8B-3C49-4BB4-9C47-DBCA65FDE174}" destId="{F2A99E93-6542-4D2C-A450-1A8FA8E1534C}" srcOrd="2" destOrd="0" presId="urn:microsoft.com/office/officeart/2005/8/layout/chevron1"/>
    <dgm:cxn modelId="{0E89AADF-F11F-48AA-82B9-40FA3B8AAC0A}" type="presParOf" srcId="{A5EC2F8B-3C49-4BB4-9C47-DBCA65FDE174}" destId="{2417D0A9-A3B3-46CC-A76C-25507C044D4D}" srcOrd="3" destOrd="0" presId="urn:microsoft.com/office/officeart/2005/8/layout/chevron1"/>
    <dgm:cxn modelId="{CCA3802F-6363-4002-8549-F2A9D134B201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I6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P6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O6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F8D99A-FB10-452F-9E3D-5CC6E402706E}" type="presOf" srcId="{836A66B3-0DD4-4D37-932A-A662C2A8B759}" destId="{A5EC2F8B-3C49-4BB4-9C47-DBCA65FDE174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8A1C3677-FC84-4C42-8A3A-146F3C862E3F}" type="presOf" srcId="{07FEF462-9FC2-4791-BF7A-17C8D10A4C18}" destId="{55E5C08B-C1DE-4455-A3FB-A2C88E8C9AF0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3AA0D37F-8BED-4891-9EA7-F163A119D381}" type="presOf" srcId="{E3B0D45F-E49E-4194-9FF7-11DFD459E320}" destId="{F2A99E93-6542-4D2C-A450-1A8FA8E1534C}" srcOrd="0" destOrd="0" presId="urn:microsoft.com/office/officeart/2005/8/layout/chevron1"/>
    <dgm:cxn modelId="{60C4F5FC-379F-4903-879D-719929A2E86D}" type="presOf" srcId="{67CF65F7-54CA-43BE-A742-7696B1A2D7DC}" destId="{C38D920C-9FA7-413A-A8BF-2A34FBD8D64D}" srcOrd="0" destOrd="0" presId="urn:microsoft.com/office/officeart/2005/8/layout/chevron1"/>
    <dgm:cxn modelId="{321E260D-26E1-4E42-846C-9297B33E028B}" type="presParOf" srcId="{A5EC2F8B-3C49-4BB4-9C47-DBCA65FDE174}" destId="{C38D920C-9FA7-413A-A8BF-2A34FBD8D64D}" srcOrd="0" destOrd="0" presId="urn:microsoft.com/office/officeart/2005/8/layout/chevron1"/>
    <dgm:cxn modelId="{B7D8BC33-6BA6-4730-B857-AFA50D3F88D1}" type="presParOf" srcId="{A5EC2F8B-3C49-4BB4-9C47-DBCA65FDE174}" destId="{7A8310D6-A79C-49F4-88A5-622D9270F4D0}" srcOrd="1" destOrd="0" presId="urn:microsoft.com/office/officeart/2005/8/layout/chevron1"/>
    <dgm:cxn modelId="{04E2E9DE-05EB-4885-9185-5CAC81E53EF1}" type="presParOf" srcId="{A5EC2F8B-3C49-4BB4-9C47-DBCA65FDE174}" destId="{F2A99E93-6542-4D2C-A450-1A8FA8E1534C}" srcOrd="2" destOrd="0" presId="urn:microsoft.com/office/officeart/2005/8/layout/chevron1"/>
    <dgm:cxn modelId="{4F0D7CE7-37E6-4CE7-B8E6-90C1F6E3810F}" type="presParOf" srcId="{A5EC2F8B-3C49-4BB4-9C47-DBCA65FDE174}" destId="{2417D0A9-A3B3-46CC-A76C-25507C044D4D}" srcOrd="3" destOrd="0" presId="urn:microsoft.com/office/officeart/2005/8/layout/chevron1"/>
    <dgm:cxn modelId="{FA2B3ED9-6366-47A4-885E-9E8308CCA3F2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I7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P7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O7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B1240D-81D2-455A-90BF-730923F6DAF0}" type="presOf" srcId="{67CF65F7-54CA-43BE-A742-7696B1A2D7DC}" destId="{C38D920C-9FA7-413A-A8BF-2A34FBD8D64D}" srcOrd="0" destOrd="0" presId="urn:microsoft.com/office/officeart/2005/8/layout/chevron1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ACFE4483-4F27-4156-92FB-39E8E3BEE93A}" type="presOf" srcId="{E3B0D45F-E49E-4194-9FF7-11DFD459E320}" destId="{F2A99E93-6542-4D2C-A450-1A8FA8E1534C}" srcOrd="0" destOrd="0" presId="urn:microsoft.com/office/officeart/2005/8/layout/chevron1"/>
    <dgm:cxn modelId="{2D85F629-F728-4BC2-9472-4D7A8A77953E}" type="presOf" srcId="{836A66B3-0DD4-4D37-932A-A662C2A8B759}" destId="{A5EC2F8B-3C49-4BB4-9C47-DBCA65FDE174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18A6B630-F03F-4763-9513-271A1B06CAA9}" type="presOf" srcId="{07FEF462-9FC2-4791-BF7A-17C8D10A4C18}" destId="{55E5C08B-C1DE-4455-A3FB-A2C88E8C9AF0}" srcOrd="0" destOrd="0" presId="urn:microsoft.com/office/officeart/2005/8/layout/chevron1"/>
    <dgm:cxn modelId="{3E0D8546-B46D-4439-BADA-D794A101CCAB}" type="presParOf" srcId="{A5EC2F8B-3C49-4BB4-9C47-DBCA65FDE174}" destId="{C38D920C-9FA7-413A-A8BF-2A34FBD8D64D}" srcOrd="0" destOrd="0" presId="urn:microsoft.com/office/officeart/2005/8/layout/chevron1"/>
    <dgm:cxn modelId="{933C9EB5-A4CE-4A2E-A04E-DCD517F4E72C}" type="presParOf" srcId="{A5EC2F8B-3C49-4BB4-9C47-DBCA65FDE174}" destId="{7A8310D6-A79C-49F4-88A5-622D9270F4D0}" srcOrd="1" destOrd="0" presId="urn:microsoft.com/office/officeart/2005/8/layout/chevron1"/>
    <dgm:cxn modelId="{0A834B4E-666A-4846-B960-B225BC28F17F}" type="presParOf" srcId="{A5EC2F8B-3C49-4BB4-9C47-DBCA65FDE174}" destId="{F2A99E93-6542-4D2C-A450-1A8FA8E1534C}" srcOrd="2" destOrd="0" presId="urn:microsoft.com/office/officeart/2005/8/layout/chevron1"/>
    <dgm:cxn modelId="{56BA9339-CD69-41B3-B67D-3A8C947C650A}" type="presParOf" srcId="{A5EC2F8B-3C49-4BB4-9C47-DBCA65FDE174}" destId="{2417D0A9-A3B3-46CC-A76C-25507C044D4D}" srcOrd="3" destOrd="0" presId="urn:microsoft.com/office/officeart/2005/8/layout/chevron1"/>
    <dgm:cxn modelId="{F41BEB4E-E227-4919-A161-5E03C3D78784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I7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P7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O7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73F67-40DD-49A8-983E-66103428BED0}" type="presOf" srcId="{E3B0D45F-E49E-4194-9FF7-11DFD459E320}" destId="{F2A99E93-6542-4D2C-A450-1A8FA8E1534C}" srcOrd="0" destOrd="0" presId="urn:microsoft.com/office/officeart/2005/8/layout/chevron1"/>
    <dgm:cxn modelId="{50C0C605-D2FA-49B7-8A2D-2F4E639D47F9}" type="presOf" srcId="{07FEF462-9FC2-4791-BF7A-17C8D10A4C18}" destId="{55E5C08B-C1DE-4455-A3FB-A2C88E8C9AF0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033784F4-8A29-4B2D-B7AB-645040EF5E43}" type="presOf" srcId="{67CF65F7-54CA-43BE-A742-7696B1A2D7DC}" destId="{C38D920C-9FA7-413A-A8BF-2A34FBD8D64D}" srcOrd="0" destOrd="0" presId="urn:microsoft.com/office/officeart/2005/8/layout/chevron1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A9123A5E-A8B0-46B3-97B6-9551E39CA91B}" type="presOf" srcId="{836A66B3-0DD4-4D37-932A-A662C2A8B759}" destId="{A5EC2F8B-3C49-4BB4-9C47-DBCA65FDE174}" srcOrd="0" destOrd="0" presId="urn:microsoft.com/office/officeart/2005/8/layout/chevron1"/>
    <dgm:cxn modelId="{4AEB16C8-C294-40A6-8C72-979A330F9023}" type="presParOf" srcId="{A5EC2F8B-3C49-4BB4-9C47-DBCA65FDE174}" destId="{C38D920C-9FA7-413A-A8BF-2A34FBD8D64D}" srcOrd="0" destOrd="0" presId="urn:microsoft.com/office/officeart/2005/8/layout/chevron1"/>
    <dgm:cxn modelId="{46DF6A60-2F80-4552-A19E-D385EF428B19}" type="presParOf" srcId="{A5EC2F8B-3C49-4BB4-9C47-DBCA65FDE174}" destId="{7A8310D6-A79C-49F4-88A5-622D9270F4D0}" srcOrd="1" destOrd="0" presId="urn:microsoft.com/office/officeart/2005/8/layout/chevron1"/>
    <dgm:cxn modelId="{5009AC6B-6C83-48EB-B523-AF84466CD362}" type="presParOf" srcId="{A5EC2F8B-3C49-4BB4-9C47-DBCA65FDE174}" destId="{F2A99E93-6542-4D2C-A450-1A8FA8E1534C}" srcOrd="2" destOrd="0" presId="urn:microsoft.com/office/officeart/2005/8/layout/chevron1"/>
    <dgm:cxn modelId="{C1CE52D0-C1FA-432A-81ED-6EF3DD2774F7}" type="presParOf" srcId="{A5EC2F8B-3C49-4BB4-9C47-DBCA65FDE174}" destId="{2417D0A9-A3B3-46CC-A76C-25507C044D4D}" srcOrd="3" destOrd="0" presId="urn:microsoft.com/office/officeart/2005/8/layout/chevron1"/>
    <dgm:cxn modelId="{DFFB2151-FBF8-4862-A8B4-8150DCD8FAA0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I5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P5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O5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F5562-571E-4E22-B68E-C5CF891DB0FB}" type="presOf" srcId="{07FEF462-9FC2-4791-BF7A-17C8D10A4C18}" destId="{55E5C08B-C1DE-4455-A3FB-A2C88E8C9AF0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A9D73F0C-0F2F-46F7-97B1-646EBC048481}" type="presOf" srcId="{67CF65F7-54CA-43BE-A742-7696B1A2D7DC}" destId="{C38D920C-9FA7-413A-A8BF-2A34FBD8D64D}" srcOrd="0" destOrd="0" presId="urn:microsoft.com/office/officeart/2005/8/layout/chevron1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F655A1A2-46CF-406E-991C-63858F877654}" type="presOf" srcId="{836A66B3-0DD4-4D37-932A-A662C2A8B759}" destId="{A5EC2F8B-3C49-4BB4-9C47-DBCA65FDE174}" srcOrd="0" destOrd="0" presId="urn:microsoft.com/office/officeart/2005/8/layout/chevron1"/>
    <dgm:cxn modelId="{E9B72052-5778-4FAD-A1A4-3396542E0A32}" type="presOf" srcId="{E3B0D45F-E49E-4194-9FF7-11DFD459E320}" destId="{F2A99E93-6542-4D2C-A450-1A8FA8E1534C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D9604D6E-7337-4C84-9262-35CD285DA86F}" type="presParOf" srcId="{A5EC2F8B-3C49-4BB4-9C47-DBCA65FDE174}" destId="{C38D920C-9FA7-413A-A8BF-2A34FBD8D64D}" srcOrd="0" destOrd="0" presId="urn:microsoft.com/office/officeart/2005/8/layout/chevron1"/>
    <dgm:cxn modelId="{98054C6C-AA49-4C67-9233-25B34F80411A}" type="presParOf" srcId="{A5EC2F8B-3C49-4BB4-9C47-DBCA65FDE174}" destId="{7A8310D6-A79C-49F4-88A5-622D9270F4D0}" srcOrd="1" destOrd="0" presId="urn:microsoft.com/office/officeart/2005/8/layout/chevron1"/>
    <dgm:cxn modelId="{A919BC75-05C7-4D97-823D-95BB117AA6DB}" type="presParOf" srcId="{A5EC2F8B-3C49-4BB4-9C47-DBCA65FDE174}" destId="{F2A99E93-6542-4D2C-A450-1A8FA8E1534C}" srcOrd="2" destOrd="0" presId="urn:microsoft.com/office/officeart/2005/8/layout/chevron1"/>
    <dgm:cxn modelId="{65C766F0-836F-4308-AE34-B2287EFC277B}" type="presParOf" srcId="{A5EC2F8B-3C49-4BB4-9C47-DBCA65FDE174}" destId="{2417D0A9-A3B3-46CC-A76C-25507C044D4D}" srcOrd="3" destOrd="0" presId="urn:microsoft.com/office/officeart/2005/8/layout/chevron1"/>
    <dgm:cxn modelId="{85F50A73-9654-4D4F-8C3A-F7AE5FD0DD66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I6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P6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O6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86ECAC65-77E0-46CC-9C3F-AA95587F9CAD}" type="presOf" srcId="{836A66B3-0DD4-4D37-932A-A662C2A8B759}" destId="{A5EC2F8B-3C49-4BB4-9C47-DBCA65FDE174}" srcOrd="0" destOrd="0" presId="urn:microsoft.com/office/officeart/2005/8/layout/chevron1"/>
    <dgm:cxn modelId="{2BD0502F-1AE1-4034-B331-70691C49A8FF}" type="presOf" srcId="{E3B0D45F-E49E-4194-9FF7-11DFD459E320}" destId="{F2A99E93-6542-4D2C-A450-1A8FA8E1534C}" srcOrd="0" destOrd="0" presId="urn:microsoft.com/office/officeart/2005/8/layout/chevron1"/>
    <dgm:cxn modelId="{D5AF245F-BB93-4E29-9072-858D0AFC6535}" type="presOf" srcId="{07FEF462-9FC2-4791-BF7A-17C8D10A4C18}" destId="{55E5C08B-C1DE-4455-A3FB-A2C88E8C9AF0}" srcOrd="0" destOrd="0" presId="urn:microsoft.com/office/officeart/2005/8/layout/chevron1"/>
    <dgm:cxn modelId="{D01D9F19-CEAC-4A07-8E63-A62064F095D2}" type="presOf" srcId="{67CF65F7-54CA-43BE-A742-7696B1A2D7DC}" destId="{C38D920C-9FA7-413A-A8BF-2A34FBD8D64D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739BAD5E-6222-4D74-8AF2-AB504A311595}" type="presParOf" srcId="{A5EC2F8B-3C49-4BB4-9C47-DBCA65FDE174}" destId="{C38D920C-9FA7-413A-A8BF-2A34FBD8D64D}" srcOrd="0" destOrd="0" presId="urn:microsoft.com/office/officeart/2005/8/layout/chevron1"/>
    <dgm:cxn modelId="{89AE964E-060D-4340-92AA-BA50F7E4B0D8}" type="presParOf" srcId="{A5EC2F8B-3C49-4BB4-9C47-DBCA65FDE174}" destId="{7A8310D6-A79C-49F4-88A5-622D9270F4D0}" srcOrd="1" destOrd="0" presId="urn:microsoft.com/office/officeart/2005/8/layout/chevron1"/>
    <dgm:cxn modelId="{B5E1070E-AD19-472F-AABF-47C034C56141}" type="presParOf" srcId="{A5EC2F8B-3C49-4BB4-9C47-DBCA65FDE174}" destId="{F2A99E93-6542-4D2C-A450-1A8FA8E1534C}" srcOrd="2" destOrd="0" presId="urn:microsoft.com/office/officeart/2005/8/layout/chevron1"/>
    <dgm:cxn modelId="{97A70F3B-46C6-489D-91C9-AF7C65851AA6}" type="presParOf" srcId="{A5EC2F8B-3C49-4BB4-9C47-DBCA65FDE174}" destId="{2417D0A9-A3B3-46CC-A76C-25507C044D4D}" srcOrd="3" destOrd="0" presId="urn:microsoft.com/office/officeart/2005/8/layout/chevron1"/>
    <dgm:cxn modelId="{92C64A15-9D3C-4554-97DF-3D008658982D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I1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P1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O1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A91D2E0C-7B84-4F0B-8D0D-3AFC7FB06971}" type="presOf" srcId="{E3B0D45F-E49E-4194-9FF7-11DFD459E320}" destId="{F2A99E93-6542-4D2C-A450-1A8FA8E1534C}" srcOrd="0" destOrd="0" presId="urn:microsoft.com/office/officeart/2005/8/layout/chevron1"/>
    <dgm:cxn modelId="{4F1C65CC-8E42-4F88-84E5-77FC2EE7D8CD}" type="presOf" srcId="{67CF65F7-54CA-43BE-A742-7696B1A2D7DC}" destId="{C38D920C-9FA7-413A-A8BF-2A34FBD8D64D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4FA334D8-5785-409C-A3C6-447231EE2E3C}" type="presOf" srcId="{836A66B3-0DD4-4D37-932A-A662C2A8B759}" destId="{A5EC2F8B-3C49-4BB4-9C47-DBCA65FDE174}" srcOrd="0" destOrd="0" presId="urn:microsoft.com/office/officeart/2005/8/layout/chevron1"/>
    <dgm:cxn modelId="{B35271EB-8515-4069-9B7D-BB68F2998F6E}" type="presOf" srcId="{07FEF462-9FC2-4791-BF7A-17C8D10A4C18}" destId="{55E5C08B-C1DE-4455-A3FB-A2C88E8C9AF0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7137897D-30E3-4E94-9596-48E99E48AF97}" type="presParOf" srcId="{A5EC2F8B-3C49-4BB4-9C47-DBCA65FDE174}" destId="{C38D920C-9FA7-413A-A8BF-2A34FBD8D64D}" srcOrd="0" destOrd="0" presId="urn:microsoft.com/office/officeart/2005/8/layout/chevron1"/>
    <dgm:cxn modelId="{7B0EF409-5E84-408E-865D-7BAFAA3C1B51}" type="presParOf" srcId="{A5EC2F8B-3C49-4BB4-9C47-DBCA65FDE174}" destId="{7A8310D6-A79C-49F4-88A5-622D9270F4D0}" srcOrd="1" destOrd="0" presId="urn:microsoft.com/office/officeart/2005/8/layout/chevron1"/>
    <dgm:cxn modelId="{DA5EA21D-7684-440B-BAF0-89867E59C863}" type="presParOf" srcId="{A5EC2F8B-3C49-4BB4-9C47-DBCA65FDE174}" destId="{F2A99E93-6542-4D2C-A450-1A8FA8E1534C}" srcOrd="2" destOrd="0" presId="urn:microsoft.com/office/officeart/2005/8/layout/chevron1"/>
    <dgm:cxn modelId="{8F6A947F-B6DA-4690-A13B-FA39FDDA5BEE}" type="presParOf" srcId="{A5EC2F8B-3C49-4BB4-9C47-DBCA65FDE174}" destId="{2417D0A9-A3B3-46CC-A76C-25507C044D4D}" srcOrd="3" destOrd="0" presId="urn:microsoft.com/office/officeart/2005/8/layout/chevron1"/>
    <dgm:cxn modelId="{968EE328-F856-4812-A77C-F20FCD2DB1FE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5E2ACE-3691-4091-BDCD-9ADB8DFC1716}" type="doc">
      <dgm:prSet loTypeId="urn:microsoft.com/office/officeart/2005/8/layout/bProcess2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71CE2B0-CD5A-4EFD-8809-0D2385E6C704}">
      <dgm:prSet phldrT="[Text]"/>
      <dgm:spPr/>
      <dgm:t>
        <a:bodyPr/>
        <a:lstStyle/>
        <a:p>
          <a:r>
            <a:rPr lang="en-US" smtClean="0"/>
            <a:t>I1</a:t>
          </a:r>
          <a:endParaRPr lang="en-US"/>
        </a:p>
      </dgm:t>
    </dgm:pt>
    <dgm:pt modelId="{5D90F647-8C8F-4B0A-8253-9CB7EA88E31A}" type="parTrans" cxnId="{D074C233-CA24-40BE-82C9-D1087BDC8F06}">
      <dgm:prSet/>
      <dgm:spPr/>
      <dgm:t>
        <a:bodyPr/>
        <a:lstStyle/>
        <a:p>
          <a:endParaRPr lang="en-US"/>
        </a:p>
      </dgm:t>
    </dgm:pt>
    <dgm:pt modelId="{54CADBAD-F252-4A8B-A812-AD7102D925FB}" type="sibTrans" cxnId="{D074C233-CA24-40BE-82C9-D1087BDC8F06}">
      <dgm:prSet/>
      <dgm:spPr/>
      <dgm:t>
        <a:bodyPr/>
        <a:lstStyle/>
        <a:p>
          <a:endParaRPr lang="en-US"/>
        </a:p>
      </dgm:t>
    </dgm:pt>
    <dgm:pt modelId="{66899FC5-F586-43DB-A0C4-99F48813F70C}">
      <dgm:prSet phldrT="[Text]"/>
      <dgm:spPr/>
      <dgm:t>
        <a:bodyPr/>
        <a:lstStyle/>
        <a:p>
          <a:r>
            <a:rPr lang="en-US" smtClean="0"/>
            <a:t>O3 = I4</a:t>
          </a:r>
          <a:endParaRPr lang="en-US"/>
        </a:p>
      </dgm:t>
    </dgm:pt>
    <dgm:pt modelId="{76B44777-00F1-4AFB-B246-2D5ADB7DA1DF}" type="parTrans" cxnId="{A332AA10-944F-4E40-B401-FDE60CA44FAC}">
      <dgm:prSet/>
      <dgm:spPr/>
      <dgm:t>
        <a:bodyPr/>
        <a:lstStyle/>
        <a:p>
          <a:endParaRPr lang="en-US"/>
        </a:p>
      </dgm:t>
    </dgm:pt>
    <dgm:pt modelId="{AEFA47E5-405E-4E5F-984B-4228575D8D71}" type="sibTrans" cxnId="{A332AA10-944F-4E40-B401-FDE60CA44FAC}">
      <dgm:prSet/>
      <dgm:spPr/>
      <dgm:t>
        <a:bodyPr/>
        <a:lstStyle/>
        <a:p>
          <a:endParaRPr lang="en-US"/>
        </a:p>
      </dgm:t>
    </dgm:pt>
    <dgm:pt modelId="{39C6FBA5-8562-40AA-8689-E4BCECF5470F}">
      <dgm:prSet phldrT="[Text]"/>
      <dgm:spPr/>
      <dgm:t>
        <a:bodyPr/>
        <a:lstStyle/>
        <a:p>
          <a:r>
            <a:rPr lang="en-US" smtClean="0"/>
            <a:t>P4</a:t>
          </a:r>
          <a:endParaRPr lang="en-US"/>
        </a:p>
      </dgm:t>
    </dgm:pt>
    <dgm:pt modelId="{967A6252-2535-49C0-AD27-F352E4139442}" type="parTrans" cxnId="{5DAB0937-8F93-4B16-A41D-6D354E2078C6}">
      <dgm:prSet/>
      <dgm:spPr/>
      <dgm:t>
        <a:bodyPr/>
        <a:lstStyle/>
        <a:p>
          <a:endParaRPr lang="en-US"/>
        </a:p>
      </dgm:t>
    </dgm:pt>
    <dgm:pt modelId="{F15BB5FC-2C11-426A-9409-C0C102E1B728}" type="sibTrans" cxnId="{5DAB0937-8F93-4B16-A41D-6D354E2078C6}">
      <dgm:prSet/>
      <dgm:spPr/>
      <dgm:t>
        <a:bodyPr/>
        <a:lstStyle/>
        <a:p>
          <a:endParaRPr lang="en-US"/>
        </a:p>
      </dgm:t>
    </dgm:pt>
    <dgm:pt modelId="{61382A5E-2B7F-4EF4-A5D6-A3D90D4D0D20}">
      <dgm:prSet phldrT="[Text]"/>
      <dgm:spPr/>
      <dgm:t>
        <a:bodyPr/>
        <a:lstStyle/>
        <a:p>
          <a:r>
            <a:rPr lang="en-US" smtClean="0"/>
            <a:t>...</a:t>
          </a:r>
          <a:endParaRPr lang="en-US"/>
        </a:p>
      </dgm:t>
    </dgm:pt>
    <dgm:pt modelId="{2C952791-75EE-4703-88A0-655B153147B7}" type="parTrans" cxnId="{0B1A7D29-205E-469D-B6E2-81BD5D07321D}">
      <dgm:prSet/>
      <dgm:spPr/>
      <dgm:t>
        <a:bodyPr/>
        <a:lstStyle/>
        <a:p>
          <a:endParaRPr lang="en-US"/>
        </a:p>
      </dgm:t>
    </dgm:pt>
    <dgm:pt modelId="{DAA0E8B2-F7C6-4788-ABF8-E1B4E7AB239F}" type="sibTrans" cxnId="{0B1A7D29-205E-469D-B6E2-81BD5D07321D}">
      <dgm:prSet/>
      <dgm:spPr/>
      <dgm:t>
        <a:bodyPr/>
        <a:lstStyle/>
        <a:p>
          <a:endParaRPr lang="en-US"/>
        </a:p>
      </dgm:t>
    </dgm:pt>
    <dgm:pt modelId="{CC10C79B-C9A2-4355-A713-AC3B2EFD42DA}">
      <dgm:prSet phldrT="[Text]"/>
      <dgm:spPr/>
      <dgm:t>
        <a:bodyPr/>
        <a:lstStyle/>
        <a:p>
          <a:r>
            <a:rPr lang="en-US" smtClean="0"/>
            <a:t>P1</a:t>
          </a:r>
          <a:endParaRPr lang="en-US"/>
        </a:p>
      </dgm:t>
    </dgm:pt>
    <dgm:pt modelId="{6BBCAD85-32D6-4A97-B881-BF662E829469}" type="parTrans" cxnId="{C8B07A38-BF1A-46A2-BAD2-175DCEB18E9B}">
      <dgm:prSet/>
      <dgm:spPr/>
      <dgm:t>
        <a:bodyPr/>
        <a:lstStyle/>
        <a:p>
          <a:endParaRPr lang="en-US"/>
        </a:p>
      </dgm:t>
    </dgm:pt>
    <dgm:pt modelId="{978EDF34-EF31-4D2F-A1A0-D2A01733FAA4}" type="sibTrans" cxnId="{C8B07A38-BF1A-46A2-BAD2-175DCEB18E9B}">
      <dgm:prSet/>
      <dgm:spPr/>
      <dgm:t>
        <a:bodyPr/>
        <a:lstStyle/>
        <a:p>
          <a:endParaRPr lang="en-US"/>
        </a:p>
      </dgm:t>
    </dgm:pt>
    <dgm:pt modelId="{E3D7B28D-F5B8-44DF-91CF-F6A3964A3BBF}">
      <dgm:prSet phldrT="[Text]"/>
      <dgm:spPr/>
      <dgm:t>
        <a:bodyPr/>
        <a:lstStyle/>
        <a:p>
          <a:r>
            <a:rPr lang="en-US" smtClean="0"/>
            <a:t>O1 = I2</a:t>
          </a:r>
          <a:endParaRPr lang="en-US"/>
        </a:p>
      </dgm:t>
    </dgm:pt>
    <dgm:pt modelId="{72C3E1AD-00BB-463C-98C3-2CB9E520B6EB}" type="parTrans" cxnId="{0F895160-482B-4C58-9428-7CD70A711B81}">
      <dgm:prSet/>
      <dgm:spPr/>
      <dgm:t>
        <a:bodyPr/>
        <a:lstStyle/>
        <a:p>
          <a:endParaRPr lang="en-US"/>
        </a:p>
      </dgm:t>
    </dgm:pt>
    <dgm:pt modelId="{37A8E2A4-76BE-4B64-A946-246EFA4D7AE3}" type="sibTrans" cxnId="{0F895160-482B-4C58-9428-7CD70A711B81}">
      <dgm:prSet/>
      <dgm:spPr/>
      <dgm:t>
        <a:bodyPr/>
        <a:lstStyle/>
        <a:p>
          <a:endParaRPr lang="en-US"/>
        </a:p>
      </dgm:t>
    </dgm:pt>
    <dgm:pt modelId="{94FE0067-9D87-4009-A0A2-AF187E8CF153}">
      <dgm:prSet phldrT="[Text]"/>
      <dgm:spPr/>
      <dgm:t>
        <a:bodyPr/>
        <a:lstStyle/>
        <a:p>
          <a:r>
            <a:rPr lang="en-US" smtClean="0"/>
            <a:t>P3</a:t>
          </a:r>
          <a:endParaRPr lang="en-US"/>
        </a:p>
      </dgm:t>
    </dgm:pt>
    <dgm:pt modelId="{025F70F5-3127-4B46-AAD1-F465F28A435E}" type="parTrans" cxnId="{C6E6B2E5-3BA5-4AD7-AC15-15585CF10005}">
      <dgm:prSet/>
      <dgm:spPr/>
      <dgm:t>
        <a:bodyPr/>
        <a:lstStyle/>
        <a:p>
          <a:endParaRPr lang="en-US"/>
        </a:p>
      </dgm:t>
    </dgm:pt>
    <dgm:pt modelId="{B90EA5F7-D269-45E2-A380-1875350A424A}" type="sibTrans" cxnId="{C6E6B2E5-3BA5-4AD7-AC15-15585CF10005}">
      <dgm:prSet/>
      <dgm:spPr/>
      <dgm:t>
        <a:bodyPr/>
        <a:lstStyle/>
        <a:p>
          <a:endParaRPr lang="en-US"/>
        </a:p>
      </dgm:t>
    </dgm:pt>
    <dgm:pt modelId="{775F8C7D-511D-4FCA-80B6-9DC52DFE1150}">
      <dgm:prSet phldrT="[Text]"/>
      <dgm:spPr/>
      <dgm:t>
        <a:bodyPr/>
        <a:lstStyle/>
        <a:p>
          <a:r>
            <a:rPr lang="en-US" smtClean="0"/>
            <a:t>P2</a:t>
          </a:r>
          <a:endParaRPr lang="en-US"/>
        </a:p>
      </dgm:t>
    </dgm:pt>
    <dgm:pt modelId="{848DE92C-EF61-4D34-BE77-FB10CC2941BE}" type="parTrans" cxnId="{D2083885-A4F5-4DAF-9190-8E38F077729C}">
      <dgm:prSet/>
      <dgm:spPr/>
      <dgm:t>
        <a:bodyPr/>
        <a:lstStyle/>
        <a:p>
          <a:endParaRPr lang="en-US"/>
        </a:p>
      </dgm:t>
    </dgm:pt>
    <dgm:pt modelId="{175EFA0D-7B05-4777-8835-B5CC0D186500}" type="sibTrans" cxnId="{D2083885-A4F5-4DAF-9190-8E38F077729C}">
      <dgm:prSet/>
      <dgm:spPr/>
      <dgm:t>
        <a:bodyPr/>
        <a:lstStyle/>
        <a:p>
          <a:endParaRPr lang="en-US"/>
        </a:p>
      </dgm:t>
    </dgm:pt>
    <dgm:pt modelId="{0203323C-576F-4391-AF91-10734FD70573}">
      <dgm:prSet phldrT="[Text]"/>
      <dgm:spPr/>
      <dgm:t>
        <a:bodyPr/>
        <a:lstStyle/>
        <a:p>
          <a:r>
            <a:rPr lang="en-US" smtClean="0"/>
            <a:t>O2 = I3</a:t>
          </a:r>
          <a:endParaRPr lang="en-US"/>
        </a:p>
      </dgm:t>
    </dgm:pt>
    <dgm:pt modelId="{4BDD907E-FDEE-4B6D-A108-14327175CDCC}" type="parTrans" cxnId="{C1F82052-F745-4E3B-8FE0-64C775E75F3B}">
      <dgm:prSet/>
      <dgm:spPr/>
      <dgm:t>
        <a:bodyPr/>
        <a:lstStyle/>
        <a:p>
          <a:endParaRPr lang="en-US"/>
        </a:p>
      </dgm:t>
    </dgm:pt>
    <dgm:pt modelId="{086EAF8B-B50C-488A-8F68-170DAF5C953A}" type="sibTrans" cxnId="{C1F82052-F745-4E3B-8FE0-64C775E75F3B}">
      <dgm:prSet/>
      <dgm:spPr/>
      <dgm:t>
        <a:bodyPr/>
        <a:lstStyle/>
        <a:p>
          <a:endParaRPr lang="en-US"/>
        </a:p>
      </dgm:t>
    </dgm:pt>
    <dgm:pt modelId="{D0FEAC8D-F93E-4EAF-8343-8548704FACD0}" type="pres">
      <dgm:prSet presAssocID="{F35E2ACE-3691-4091-BDCD-9ADB8DFC1716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ED1E0BC-B269-4B8C-A8C5-F3797BE89961}" type="pres">
      <dgm:prSet presAssocID="{471CE2B0-CD5A-4EFD-8809-0D2385E6C704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6011A-82C1-40EE-9E51-7536E6C06C7C}" type="pres">
      <dgm:prSet presAssocID="{54CADBAD-F252-4A8B-A812-AD7102D925FB}" presName="sibTrans" presStyleLbl="sibTrans2D1" presStyleIdx="0" presStyleCnt="8"/>
      <dgm:spPr/>
      <dgm:t>
        <a:bodyPr/>
        <a:lstStyle/>
        <a:p>
          <a:endParaRPr lang="en-US"/>
        </a:p>
      </dgm:t>
    </dgm:pt>
    <dgm:pt modelId="{263CD66E-DE57-4AC7-9139-D89A26860433}" type="pres">
      <dgm:prSet presAssocID="{CC10C79B-C9A2-4355-A713-AC3B2EFD42DA}" presName="middleNode" presStyleCnt="0"/>
      <dgm:spPr/>
    </dgm:pt>
    <dgm:pt modelId="{FA8AF4E8-56AF-4155-A08E-3A9224298A69}" type="pres">
      <dgm:prSet presAssocID="{CC10C79B-C9A2-4355-A713-AC3B2EFD42DA}" presName="padding" presStyleLbl="node1" presStyleIdx="0" presStyleCnt="9"/>
      <dgm:spPr/>
    </dgm:pt>
    <dgm:pt modelId="{D7C18A69-382B-4738-90C8-C78C3B5B5C50}" type="pres">
      <dgm:prSet presAssocID="{CC10C79B-C9A2-4355-A713-AC3B2EFD42DA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F6F72-96E6-45F4-A34D-06BE31346AF6}" type="pres">
      <dgm:prSet presAssocID="{978EDF34-EF31-4D2F-A1A0-D2A01733FAA4}" presName="sibTrans" presStyleLbl="sibTrans2D1" presStyleIdx="1" presStyleCnt="8"/>
      <dgm:spPr/>
      <dgm:t>
        <a:bodyPr/>
        <a:lstStyle/>
        <a:p>
          <a:endParaRPr lang="en-US"/>
        </a:p>
      </dgm:t>
    </dgm:pt>
    <dgm:pt modelId="{076BE13A-F4A3-41D8-BF79-689FCC8B5875}" type="pres">
      <dgm:prSet presAssocID="{E3D7B28D-F5B8-44DF-91CF-F6A3964A3BBF}" presName="middleNode" presStyleCnt="0"/>
      <dgm:spPr/>
    </dgm:pt>
    <dgm:pt modelId="{141DF985-F995-4D0A-BC4A-A90320376F11}" type="pres">
      <dgm:prSet presAssocID="{E3D7B28D-F5B8-44DF-91CF-F6A3964A3BBF}" presName="padding" presStyleLbl="node1" presStyleIdx="1" presStyleCnt="9"/>
      <dgm:spPr/>
    </dgm:pt>
    <dgm:pt modelId="{640A6057-BC29-4453-B668-6CFB3A821C45}" type="pres">
      <dgm:prSet presAssocID="{E3D7B28D-F5B8-44DF-91CF-F6A3964A3BBF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4F655-EC06-4508-A0AD-15513D2347D8}" type="pres">
      <dgm:prSet presAssocID="{37A8E2A4-76BE-4B64-A946-246EFA4D7AE3}" presName="sibTrans" presStyleLbl="sibTrans2D1" presStyleIdx="2" presStyleCnt="8"/>
      <dgm:spPr/>
      <dgm:t>
        <a:bodyPr/>
        <a:lstStyle/>
        <a:p>
          <a:endParaRPr lang="en-US"/>
        </a:p>
      </dgm:t>
    </dgm:pt>
    <dgm:pt modelId="{3995B222-F3C5-44FC-A6F6-C3025B08D860}" type="pres">
      <dgm:prSet presAssocID="{775F8C7D-511D-4FCA-80B6-9DC52DFE1150}" presName="middleNode" presStyleCnt="0"/>
      <dgm:spPr/>
    </dgm:pt>
    <dgm:pt modelId="{172454F6-4B8B-45A7-BDC3-63FFC564D818}" type="pres">
      <dgm:prSet presAssocID="{775F8C7D-511D-4FCA-80B6-9DC52DFE1150}" presName="padding" presStyleLbl="node1" presStyleIdx="2" presStyleCnt="9"/>
      <dgm:spPr/>
    </dgm:pt>
    <dgm:pt modelId="{628EA0F1-BABA-43E8-8BD9-71EF03161DFE}" type="pres">
      <dgm:prSet presAssocID="{775F8C7D-511D-4FCA-80B6-9DC52DFE1150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55B0-2046-4704-8876-990BDDFF8AFF}" type="pres">
      <dgm:prSet presAssocID="{175EFA0D-7B05-4777-8835-B5CC0D186500}" presName="sibTrans" presStyleLbl="sibTrans2D1" presStyleIdx="3" presStyleCnt="8"/>
      <dgm:spPr/>
      <dgm:t>
        <a:bodyPr/>
        <a:lstStyle/>
        <a:p>
          <a:endParaRPr lang="en-US"/>
        </a:p>
      </dgm:t>
    </dgm:pt>
    <dgm:pt modelId="{5D3E7788-A221-4432-A935-551B0FF36C84}" type="pres">
      <dgm:prSet presAssocID="{0203323C-576F-4391-AF91-10734FD70573}" presName="middleNode" presStyleCnt="0"/>
      <dgm:spPr/>
    </dgm:pt>
    <dgm:pt modelId="{0A86B779-AE26-475B-8DD0-ED21265108B6}" type="pres">
      <dgm:prSet presAssocID="{0203323C-576F-4391-AF91-10734FD70573}" presName="padding" presStyleLbl="node1" presStyleIdx="3" presStyleCnt="9"/>
      <dgm:spPr/>
    </dgm:pt>
    <dgm:pt modelId="{B83D2ACF-0629-4EC8-A0D5-ECB80087C929}" type="pres">
      <dgm:prSet presAssocID="{0203323C-576F-4391-AF91-10734FD70573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F362B-2985-42D2-8B73-CB8AEA66D83A}" type="pres">
      <dgm:prSet presAssocID="{086EAF8B-B50C-488A-8F68-170DAF5C953A}" presName="sibTrans" presStyleLbl="sibTrans2D1" presStyleIdx="4" presStyleCnt="8"/>
      <dgm:spPr/>
      <dgm:t>
        <a:bodyPr/>
        <a:lstStyle/>
        <a:p>
          <a:endParaRPr lang="en-US"/>
        </a:p>
      </dgm:t>
    </dgm:pt>
    <dgm:pt modelId="{DE3F4070-EA94-4110-8EB0-BFB9832BAB45}" type="pres">
      <dgm:prSet presAssocID="{94FE0067-9D87-4009-A0A2-AF187E8CF153}" presName="middleNode" presStyleCnt="0"/>
      <dgm:spPr/>
    </dgm:pt>
    <dgm:pt modelId="{C2BE7A86-08D3-4667-BF06-B190F8DDFD21}" type="pres">
      <dgm:prSet presAssocID="{94FE0067-9D87-4009-A0A2-AF187E8CF153}" presName="padding" presStyleLbl="node1" presStyleIdx="4" presStyleCnt="9"/>
      <dgm:spPr/>
    </dgm:pt>
    <dgm:pt modelId="{426B46E4-6D0E-4095-8D0B-2A062F80D379}" type="pres">
      <dgm:prSet presAssocID="{94FE0067-9D87-4009-A0A2-AF187E8CF153}" presName="shap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45E91-A1F3-4898-BAEB-B43EA797E4E9}" type="pres">
      <dgm:prSet presAssocID="{B90EA5F7-D269-45E2-A380-1875350A424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38FAF117-7082-41AD-8ACD-6A3C4F678DE9}" type="pres">
      <dgm:prSet presAssocID="{66899FC5-F586-43DB-A0C4-99F48813F70C}" presName="middleNode" presStyleCnt="0"/>
      <dgm:spPr/>
    </dgm:pt>
    <dgm:pt modelId="{7396B8FB-E1EC-4799-957D-A0D21D16927C}" type="pres">
      <dgm:prSet presAssocID="{66899FC5-F586-43DB-A0C4-99F48813F70C}" presName="padding" presStyleLbl="node1" presStyleIdx="5" presStyleCnt="9"/>
      <dgm:spPr/>
    </dgm:pt>
    <dgm:pt modelId="{DD773C0C-6C0B-425E-B566-F06CB9D84735}" type="pres">
      <dgm:prSet presAssocID="{66899FC5-F586-43DB-A0C4-99F48813F70C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10348-ECCA-429B-B0C2-9454C2A24087}" type="pres">
      <dgm:prSet presAssocID="{AEFA47E5-405E-4E5F-984B-4228575D8D71}" presName="sibTrans" presStyleLbl="sibTrans2D1" presStyleIdx="6" presStyleCnt="8"/>
      <dgm:spPr/>
      <dgm:t>
        <a:bodyPr/>
        <a:lstStyle/>
        <a:p>
          <a:endParaRPr lang="en-US"/>
        </a:p>
      </dgm:t>
    </dgm:pt>
    <dgm:pt modelId="{7E8597D8-7871-4234-81DC-AB8B5D99C8C1}" type="pres">
      <dgm:prSet presAssocID="{39C6FBA5-8562-40AA-8689-E4BCECF5470F}" presName="middleNode" presStyleCnt="0"/>
      <dgm:spPr/>
    </dgm:pt>
    <dgm:pt modelId="{3FE433A0-6D18-4402-93DB-1DD4DFBED2CD}" type="pres">
      <dgm:prSet presAssocID="{39C6FBA5-8562-40AA-8689-E4BCECF5470F}" presName="padding" presStyleLbl="node1" presStyleIdx="6" presStyleCnt="9"/>
      <dgm:spPr/>
    </dgm:pt>
    <dgm:pt modelId="{9002E5D9-9E3A-45D8-925D-0B3A7106DBC1}" type="pres">
      <dgm:prSet presAssocID="{39C6FBA5-8562-40AA-8689-E4BCECF5470F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B9B2C-3192-4E53-88E6-69051D60D7CB}" type="pres">
      <dgm:prSet presAssocID="{F15BB5FC-2C11-426A-9409-C0C102E1B728}" presName="sibTrans" presStyleLbl="sibTrans2D1" presStyleIdx="7" presStyleCnt="8"/>
      <dgm:spPr/>
      <dgm:t>
        <a:bodyPr/>
        <a:lstStyle/>
        <a:p>
          <a:endParaRPr lang="en-US"/>
        </a:p>
      </dgm:t>
    </dgm:pt>
    <dgm:pt modelId="{A1C41F33-70C3-49A9-B8FA-7C1C41A47525}" type="pres">
      <dgm:prSet presAssocID="{61382A5E-2B7F-4EF4-A5D6-A3D90D4D0D20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60B562-CAFC-4D96-8CB9-DBD6ED862426}" type="presOf" srcId="{54CADBAD-F252-4A8B-A812-AD7102D925FB}" destId="{D196011A-82C1-40EE-9E51-7536E6C06C7C}" srcOrd="0" destOrd="0" presId="urn:microsoft.com/office/officeart/2005/8/layout/bProcess2"/>
    <dgm:cxn modelId="{0F895160-482B-4C58-9428-7CD70A711B81}" srcId="{F35E2ACE-3691-4091-BDCD-9ADB8DFC1716}" destId="{E3D7B28D-F5B8-44DF-91CF-F6A3964A3BBF}" srcOrd="2" destOrd="0" parTransId="{72C3E1AD-00BB-463C-98C3-2CB9E520B6EB}" sibTransId="{37A8E2A4-76BE-4B64-A946-246EFA4D7AE3}"/>
    <dgm:cxn modelId="{CE2C59F6-AE68-489B-866C-DBE392EC9892}" type="presOf" srcId="{61382A5E-2B7F-4EF4-A5D6-A3D90D4D0D20}" destId="{A1C41F33-70C3-49A9-B8FA-7C1C41A47525}" srcOrd="0" destOrd="0" presId="urn:microsoft.com/office/officeart/2005/8/layout/bProcess2"/>
    <dgm:cxn modelId="{C87FD9A7-C3CC-42F9-A11B-0469E89DBCF6}" type="presOf" srcId="{66899FC5-F586-43DB-A0C4-99F48813F70C}" destId="{DD773C0C-6C0B-425E-B566-F06CB9D84735}" srcOrd="0" destOrd="0" presId="urn:microsoft.com/office/officeart/2005/8/layout/bProcess2"/>
    <dgm:cxn modelId="{B4C32295-C904-422C-9B05-BEBB219B9D45}" type="presOf" srcId="{F15BB5FC-2C11-426A-9409-C0C102E1B728}" destId="{584B9B2C-3192-4E53-88E6-69051D60D7CB}" srcOrd="0" destOrd="0" presId="urn:microsoft.com/office/officeart/2005/8/layout/bProcess2"/>
    <dgm:cxn modelId="{B1753072-21C2-4D84-9201-2EDB788E805D}" type="presOf" srcId="{37A8E2A4-76BE-4B64-A946-246EFA4D7AE3}" destId="{BAB4F655-EC06-4508-A0AD-15513D2347D8}" srcOrd="0" destOrd="0" presId="urn:microsoft.com/office/officeart/2005/8/layout/bProcess2"/>
    <dgm:cxn modelId="{6816E0B7-3D0E-4F43-838E-344C381B90D2}" type="presOf" srcId="{175EFA0D-7B05-4777-8835-B5CC0D186500}" destId="{489255B0-2046-4704-8876-990BDDFF8AFF}" srcOrd="0" destOrd="0" presId="urn:microsoft.com/office/officeart/2005/8/layout/bProcess2"/>
    <dgm:cxn modelId="{AC8DE748-9151-4B00-B818-7046BFE83A77}" type="presOf" srcId="{E3D7B28D-F5B8-44DF-91CF-F6A3964A3BBF}" destId="{640A6057-BC29-4453-B668-6CFB3A821C45}" srcOrd="0" destOrd="0" presId="urn:microsoft.com/office/officeart/2005/8/layout/bProcess2"/>
    <dgm:cxn modelId="{988C8983-7CE5-4028-A5FD-D07E2F0849E1}" type="presOf" srcId="{471CE2B0-CD5A-4EFD-8809-0D2385E6C704}" destId="{1ED1E0BC-B269-4B8C-A8C5-F3797BE89961}" srcOrd="0" destOrd="0" presId="urn:microsoft.com/office/officeart/2005/8/layout/bProcess2"/>
    <dgm:cxn modelId="{9A9EF04E-FA2E-4A42-8755-9480AD65853C}" type="presOf" srcId="{AEFA47E5-405E-4E5F-984B-4228575D8D71}" destId="{71010348-ECCA-429B-B0C2-9454C2A24087}" srcOrd="0" destOrd="0" presId="urn:microsoft.com/office/officeart/2005/8/layout/bProcess2"/>
    <dgm:cxn modelId="{0B1A7D29-205E-469D-B6E2-81BD5D07321D}" srcId="{F35E2ACE-3691-4091-BDCD-9ADB8DFC1716}" destId="{61382A5E-2B7F-4EF4-A5D6-A3D90D4D0D20}" srcOrd="8" destOrd="0" parTransId="{2C952791-75EE-4703-88A0-655B153147B7}" sibTransId="{DAA0E8B2-F7C6-4788-ABF8-E1B4E7AB239F}"/>
    <dgm:cxn modelId="{D2083885-A4F5-4DAF-9190-8E38F077729C}" srcId="{F35E2ACE-3691-4091-BDCD-9ADB8DFC1716}" destId="{775F8C7D-511D-4FCA-80B6-9DC52DFE1150}" srcOrd="3" destOrd="0" parTransId="{848DE92C-EF61-4D34-BE77-FB10CC2941BE}" sibTransId="{175EFA0D-7B05-4777-8835-B5CC0D186500}"/>
    <dgm:cxn modelId="{D074C233-CA24-40BE-82C9-D1087BDC8F06}" srcId="{F35E2ACE-3691-4091-BDCD-9ADB8DFC1716}" destId="{471CE2B0-CD5A-4EFD-8809-0D2385E6C704}" srcOrd="0" destOrd="0" parTransId="{5D90F647-8C8F-4B0A-8253-9CB7EA88E31A}" sibTransId="{54CADBAD-F252-4A8B-A812-AD7102D925FB}"/>
    <dgm:cxn modelId="{7263500A-B6E7-4C0A-AAA3-4E06F9F6B698}" type="presOf" srcId="{94FE0067-9D87-4009-A0A2-AF187E8CF153}" destId="{426B46E4-6D0E-4095-8D0B-2A062F80D379}" srcOrd="0" destOrd="0" presId="urn:microsoft.com/office/officeart/2005/8/layout/bProcess2"/>
    <dgm:cxn modelId="{C6E6B2E5-3BA5-4AD7-AC15-15585CF10005}" srcId="{F35E2ACE-3691-4091-BDCD-9ADB8DFC1716}" destId="{94FE0067-9D87-4009-A0A2-AF187E8CF153}" srcOrd="5" destOrd="0" parTransId="{025F70F5-3127-4B46-AAD1-F465F28A435E}" sibTransId="{B90EA5F7-D269-45E2-A380-1875350A424A}"/>
    <dgm:cxn modelId="{1C6FDE9D-9CEC-4082-A635-254CDCB8076E}" type="presOf" srcId="{F35E2ACE-3691-4091-BDCD-9ADB8DFC1716}" destId="{D0FEAC8D-F93E-4EAF-8343-8548704FACD0}" srcOrd="0" destOrd="0" presId="urn:microsoft.com/office/officeart/2005/8/layout/bProcess2"/>
    <dgm:cxn modelId="{E0648EB2-7DC8-4E39-9D07-A822FA92F51F}" type="presOf" srcId="{775F8C7D-511D-4FCA-80B6-9DC52DFE1150}" destId="{628EA0F1-BABA-43E8-8BD9-71EF03161DFE}" srcOrd="0" destOrd="0" presId="urn:microsoft.com/office/officeart/2005/8/layout/bProcess2"/>
    <dgm:cxn modelId="{A6D0D8D2-ED4E-4899-AD1D-88BFD1E5F6FD}" type="presOf" srcId="{B90EA5F7-D269-45E2-A380-1875350A424A}" destId="{73045E91-A1F3-4898-BAEB-B43EA797E4E9}" srcOrd="0" destOrd="0" presId="urn:microsoft.com/office/officeart/2005/8/layout/bProcess2"/>
    <dgm:cxn modelId="{A332AA10-944F-4E40-B401-FDE60CA44FAC}" srcId="{F35E2ACE-3691-4091-BDCD-9ADB8DFC1716}" destId="{66899FC5-F586-43DB-A0C4-99F48813F70C}" srcOrd="6" destOrd="0" parTransId="{76B44777-00F1-4AFB-B246-2D5ADB7DA1DF}" sibTransId="{AEFA47E5-405E-4E5F-984B-4228575D8D71}"/>
    <dgm:cxn modelId="{E75D29E0-14A0-4AF8-AB67-1F1004973096}" type="presOf" srcId="{086EAF8B-B50C-488A-8F68-170DAF5C953A}" destId="{2D7F362B-2985-42D2-8B73-CB8AEA66D83A}" srcOrd="0" destOrd="0" presId="urn:microsoft.com/office/officeart/2005/8/layout/bProcess2"/>
    <dgm:cxn modelId="{A967D1D9-1CEA-4D0D-84A3-93E0570792AC}" type="presOf" srcId="{39C6FBA5-8562-40AA-8689-E4BCECF5470F}" destId="{9002E5D9-9E3A-45D8-925D-0B3A7106DBC1}" srcOrd="0" destOrd="0" presId="urn:microsoft.com/office/officeart/2005/8/layout/bProcess2"/>
    <dgm:cxn modelId="{5DAB0937-8F93-4B16-A41D-6D354E2078C6}" srcId="{F35E2ACE-3691-4091-BDCD-9ADB8DFC1716}" destId="{39C6FBA5-8562-40AA-8689-E4BCECF5470F}" srcOrd="7" destOrd="0" parTransId="{967A6252-2535-49C0-AD27-F352E4139442}" sibTransId="{F15BB5FC-2C11-426A-9409-C0C102E1B728}"/>
    <dgm:cxn modelId="{C1F82052-F745-4E3B-8FE0-64C775E75F3B}" srcId="{F35E2ACE-3691-4091-BDCD-9ADB8DFC1716}" destId="{0203323C-576F-4391-AF91-10734FD70573}" srcOrd="4" destOrd="0" parTransId="{4BDD907E-FDEE-4B6D-A108-14327175CDCC}" sibTransId="{086EAF8B-B50C-488A-8F68-170DAF5C953A}"/>
    <dgm:cxn modelId="{7682E896-BD3B-4CEA-B7E7-FE7B74C945FB}" type="presOf" srcId="{978EDF34-EF31-4D2F-A1A0-D2A01733FAA4}" destId="{EC6F6F72-96E6-45F4-A34D-06BE31346AF6}" srcOrd="0" destOrd="0" presId="urn:microsoft.com/office/officeart/2005/8/layout/bProcess2"/>
    <dgm:cxn modelId="{1E87F47E-1C61-4838-A33E-2F211B573A23}" type="presOf" srcId="{0203323C-576F-4391-AF91-10734FD70573}" destId="{B83D2ACF-0629-4EC8-A0D5-ECB80087C929}" srcOrd="0" destOrd="0" presId="urn:microsoft.com/office/officeart/2005/8/layout/bProcess2"/>
    <dgm:cxn modelId="{C8B07A38-BF1A-46A2-BAD2-175DCEB18E9B}" srcId="{F35E2ACE-3691-4091-BDCD-9ADB8DFC1716}" destId="{CC10C79B-C9A2-4355-A713-AC3B2EFD42DA}" srcOrd="1" destOrd="0" parTransId="{6BBCAD85-32D6-4A97-B881-BF662E829469}" sibTransId="{978EDF34-EF31-4D2F-A1A0-D2A01733FAA4}"/>
    <dgm:cxn modelId="{B761BE1E-467B-4B9D-A165-DFEE5D794A22}" type="presOf" srcId="{CC10C79B-C9A2-4355-A713-AC3B2EFD42DA}" destId="{D7C18A69-382B-4738-90C8-C78C3B5B5C50}" srcOrd="0" destOrd="0" presId="urn:microsoft.com/office/officeart/2005/8/layout/bProcess2"/>
    <dgm:cxn modelId="{557384AB-0C08-43A9-8B52-EFF5E61C422C}" type="presParOf" srcId="{D0FEAC8D-F93E-4EAF-8343-8548704FACD0}" destId="{1ED1E0BC-B269-4B8C-A8C5-F3797BE89961}" srcOrd="0" destOrd="0" presId="urn:microsoft.com/office/officeart/2005/8/layout/bProcess2"/>
    <dgm:cxn modelId="{0F5FA83E-A016-48F7-A59D-B33035F3366D}" type="presParOf" srcId="{D0FEAC8D-F93E-4EAF-8343-8548704FACD0}" destId="{D196011A-82C1-40EE-9E51-7536E6C06C7C}" srcOrd="1" destOrd="0" presId="urn:microsoft.com/office/officeart/2005/8/layout/bProcess2"/>
    <dgm:cxn modelId="{58140BB1-9DAC-4224-A4F2-0E6196768A14}" type="presParOf" srcId="{D0FEAC8D-F93E-4EAF-8343-8548704FACD0}" destId="{263CD66E-DE57-4AC7-9139-D89A26860433}" srcOrd="2" destOrd="0" presId="urn:microsoft.com/office/officeart/2005/8/layout/bProcess2"/>
    <dgm:cxn modelId="{211387A4-FB3C-43C4-BACD-2974EDD96172}" type="presParOf" srcId="{263CD66E-DE57-4AC7-9139-D89A26860433}" destId="{FA8AF4E8-56AF-4155-A08E-3A9224298A69}" srcOrd="0" destOrd="0" presId="urn:microsoft.com/office/officeart/2005/8/layout/bProcess2"/>
    <dgm:cxn modelId="{D9EF6AAC-035B-46E7-885E-6590CE16F5E4}" type="presParOf" srcId="{263CD66E-DE57-4AC7-9139-D89A26860433}" destId="{D7C18A69-382B-4738-90C8-C78C3B5B5C50}" srcOrd="1" destOrd="0" presId="urn:microsoft.com/office/officeart/2005/8/layout/bProcess2"/>
    <dgm:cxn modelId="{F40E7886-ACC2-4FAC-B67F-4C77BB6F0804}" type="presParOf" srcId="{D0FEAC8D-F93E-4EAF-8343-8548704FACD0}" destId="{EC6F6F72-96E6-45F4-A34D-06BE31346AF6}" srcOrd="3" destOrd="0" presId="urn:microsoft.com/office/officeart/2005/8/layout/bProcess2"/>
    <dgm:cxn modelId="{5064FA31-2712-49C9-9738-892B7F9D1545}" type="presParOf" srcId="{D0FEAC8D-F93E-4EAF-8343-8548704FACD0}" destId="{076BE13A-F4A3-41D8-BF79-689FCC8B5875}" srcOrd="4" destOrd="0" presId="urn:microsoft.com/office/officeart/2005/8/layout/bProcess2"/>
    <dgm:cxn modelId="{C5C34EC8-58EB-4A05-83E6-A7102526CEB4}" type="presParOf" srcId="{076BE13A-F4A3-41D8-BF79-689FCC8B5875}" destId="{141DF985-F995-4D0A-BC4A-A90320376F11}" srcOrd="0" destOrd="0" presId="urn:microsoft.com/office/officeart/2005/8/layout/bProcess2"/>
    <dgm:cxn modelId="{63C0ECAE-745D-4F62-B215-6BB9258FA2DA}" type="presParOf" srcId="{076BE13A-F4A3-41D8-BF79-689FCC8B5875}" destId="{640A6057-BC29-4453-B668-6CFB3A821C45}" srcOrd="1" destOrd="0" presId="urn:microsoft.com/office/officeart/2005/8/layout/bProcess2"/>
    <dgm:cxn modelId="{CBA32941-4A40-4797-AA68-A58AE6CA3A8B}" type="presParOf" srcId="{D0FEAC8D-F93E-4EAF-8343-8548704FACD0}" destId="{BAB4F655-EC06-4508-A0AD-15513D2347D8}" srcOrd="5" destOrd="0" presId="urn:microsoft.com/office/officeart/2005/8/layout/bProcess2"/>
    <dgm:cxn modelId="{21CFF0C7-8A77-48F4-8942-8B742FE12715}" type="presParOf" srcId="{D0FEAC8D-F93E-4EAF-8343-8548704FACD0}" destId="{3995B222-F3C5-44FC-A6F6-C3025B08D860}" srcOrd="6" destOrd="0" presId="urn:microsoft.com/office/officeart/2005/8/layout/bProcess2"/>
    <dgm:cxn modelId="{185DD426-0E26-4C51-9C50-DCE7F44E3C5C}" type="presParOf" srcId="{3995B222-F3C5-44FC-A6F6-C3025B08D860}" destId="{172454F6-4B8B-45A7-BDC3-63FFC564D818}" srcOrd="0" destOrd="0" presId="urn:microsoft.com/office/officeart/2005/8/layout/bProcess2"/>
    <dgm:cxn modelId="{E79C74FA-C7FA-4F68-9943-4B7361E47E1C}" type="presParOf" srcId="{3995B222-F3C5-44FC-A6F6-C3025B08D860}" destId="{628EA0F1-BABA-43E8-8BD9-71EF03161DFE}" srcOrd="1" destOrd="0" presId="urn:microsoft.com/office/officeart/2005/8/layout/bProcess2"/>
    <dgm:cxn modelId="{0820091A-23A8-43B9-BB1A-E7D67C735DB3}" type="presParOf" srcId="{D0FEAC8D-F93E-4EAF-8343-8548704FACD0}" destId="{489255B0-2046-4704-8876-990BDDFF8AFF}" srcOrd="7" destOrd="0" presId="urn:microsoft.com/office/officeart/2005/8/layout/bProcess2"/>
    <dgm:cxn modelId="{61C53D36-EB3A-4E99-A708-A18C0FF182F0}" type="presParOf" srcId="{D0FEAC8D-F93E-4EAF-8343-8548704FACD0}" destId="{5D3E7788-A221-4432-A935-551B0FF36C84}" srcOrd="8" destOrd="0" presId="urn:microsoft.com/office/officeart/2005/8/layout/bProcess2"/>
    <dgm:cxn modelId="{803BF90B-FC84-4890-8031-3AA05428EB2B}" type="presParOf" srcId="{5D3E7788-A221-4432-A935-551B0FF36C84}" destId="{0A86B779-AE26-475B-8DD0-ED21265108B6}" srcOrd="0" destOrd="0" presId="urn:microsoft.com/office/officeart/2005/8/layout/bProcess2"/>
    <dgm:cxn modelId="{67261067-D7BC-4762-AD71-72F74B09B174}" type="presParOf" srcId="{5D3E7788-A221-4432-A935-551B0FF36C84}" destId="{B83D2ACF-0629-4EC8-A0D5-ECB80087C929}" srcOrd="1" destOrd="0" presId="urn:microsoft.com/office/officeart/2005/8/layout/bProcess2"/>
    <dgm:cxn modelId="{3BFD873A-BA38-4529-8439-667F01DAC7BC}" type="presParOf" srcId="{D0FEAC8D-F93E-4EAF-8343-8548704FACD0}" destId="{2D7F362B-2985-42D2-8B73-CB8AEA66D83A}" srcOrd="9" destOrd="0" presId="urn:microsoft.com/office/officeart/2005/8/layout/bProcess2"/>
    <dgm:cxn modelId="{E636BBED-C46A-4AA7-A02D-4EA7F18BAB8C}" type="presParOf" srcId="{D0FEAC8D-F93E-4EAF-8343-8548704FACD0}" destId="{DE3F4070-EA94-4110-8EB0-BFB9832BAB45}" srcOrd="10" destOrd="0" presId="urn:microsoft.com/office/officeart/2005/8/layout/bProcess2"/>
    <dgm:cxn modelId="{3272BC2A-C5B2-45A7-904A-713A7180A3A0}" type="presParOf" srcId="{DE3F4070-EA94-4110-8EB0-BFB9832BAB45}" destId="{C2BE7A86-08D3-4667-BF06-B190F8DDFD21}" srcOrd="0" destOrd="0" presId="urn:microsoft.com/office/officeart/2005/8/layout/bProcess2"/>
    <dgm:cxn modelId="{BA100E1D-C096-422E-BB17-D10843D909C9}" type="presParOf" srcId="{DE3F4070-EA94-4110-8EB0-BFB9832BAB45}" destId="{426B46E4-6D0E-4095-8D0B-2A062F80D379}" srcOrd="1" destOrd="0" presId="urn:microsoft.com/office/officeart/2005/8/layout/bProcess2"/>
    <dgm:cxn modelId="{11005C7D-0605-4533-8A81-167079FC4E76}" type="presParOf" srcId="{D0FEAC8D-F93E-4EAF-8343-8548704FACD0}" destId="{73045E91-A1F3-4898-BAEB-B43EA797E4E9}" srcOrd="11" destOrd="0" presId="urn:microsoft.com/office/officeart/2005/8/layout/bProcess2"/>
    <dgm:cxn modelId="{807D5A47-FF4D-4703-85A1-9E59C42075F6}" type="presParOf" srcId="{D0FEAC8D-F93E-4EAF-8343-8548704FACD0}" destId="{38FAF117-7082-41AD-8ACD-6A3C4F678DE9}" srcOrd="12" destOrd="0" presId="urn:microsoft.com/office/officeart/2005/8/layout/bProcess2"/>
    <dgm:cxn modelId="{DF4D42EE-6460-459D-B234-4C47972ABDC7}" type="presParOf" srcId="{38FAF117-7082-41AD-8ACD-6A3C4F678DE9}" destId="{7396B8FB-E1EC-4799-957D-A0D21D16927C}" srcOrd="0" destOrd="0" presId="urn:microsoft.com/office/officeart/2005/8/layout/bProcess2"/>
    <dgm:cxn modelId="{BD664E11-7FB7-4FCC-9761-C7F113B1CAA0}" type="presParOf" srcId="{38FAF117-7082-41AD-8ACD-6A3C4F678DE9}" destId="{DD773C0C-6C0B-425E-B566-F06CB9D84735}" srcOrd="1" destOrd="0" presId="urn:microsoft.com/office/officeart/2005/8/layout/bProcess2"/>
    <dgm:cxn modelId="{A8123DD5-3C0F-4403-BA6D-2459621CD45E}" type="presParOf" srcId="{D0FEAC8D-F93E-4EAF-8343-8548704FACD0}" destId="{71010348-ECCA-429B-B0C2-9454C2A24087}" srcOrd="13" destOrd="0" presId="urn:microsoft.com/office/officeart/2005/8/layout/bProcess2"/>
    <dgm:cxn modelId="{857479B2-0E6E-47D4-8BC1-2CD01EFF0270}" type="presParOf" srcId="{D0FEAC8D-F93E-4EAF-8343-8548704FACD0}" destId="{7E8597D8-7871-4234-81DC-AB8B5D99C8C1}" srcOrd="14" destOrd="0" presId="urn:microsoft.com/office/officeart/2005/8/layout/bProcess2"/>
    <dgm:cxn modelId="{1FA1C45B-BB92-40F8-9799-B06E9C43A514}" type="presParOf" srcId="{7E8597D8-7871-4234-81DC-AB8B5D99C8C1}" destId="{3FE433A0-6D18-4402-93DB-1DD4DFBED2CD}" srcOrd="0" destOrd="0" presId="urn:microsoft.com/office/officeart/2005/8/layout/bProcess2"/>
    <dgm:cxn modelId="{EBB353B3-8F1A-41DB-93BC-279B45462DE3}" type="presParOf" srcId="{7E8597D8-7871-4234-81DC-AB8B5D99C8C1}" destId="{9002E5D9-9E3A-45D8-925D-0B3A7106DBC1}" srcOrd="1" destOrd="0" presId="urn:microsoft.com/office/officeart/2005/8/layout/bProcess2"/>
    <dgm:cxn modelId="{BF55181B-61E2-47C6-B890-0820BAC74A0D}" type="presParOf" srcId="{D0FEAC8D-F93E-4EAF-8343-8548704FACD0}" destId="{584B9B2C-3192-4E53-88E6-69051D60D7CB}" srcOrd="15" destOrd="0" presId="urn:microsoft.com/office/officeart/2005/8/layout/bProcess2"/>
    <dgm:cxn modelId="{FFF6789F-70EC-4121-AF8A-5EC3ECB37A8C}" type="presParOf" srcId="{D0FEAC8D-F93E-4EAF-8343-8548704FACD0}" destId="{A1C41F33-70C3-49A9-B8FA-7C1C41A47525}" srcOrd="16" destOrd="0" presId="urn:microsoft.com/office/officeart/2005/8/layout/bProcess2"/>
  </dgm:cxnLst>
  <dgm:bg>
    <a:effectLst/>
  </dgm:bg>
  <dgm:whole>
    <a:ln w="38100">
      <a:noFill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I2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P2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O2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B93F4FAC-B276-4C56-AD19-1D45DB3A7422}" type="presOf" srcId="{07FEF462-9FC2-4791-BF7A-17C8D10A4C18}" destId="{55E5C08B-C1DE-4455-A3FB-A2C88E8C9AF0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DC8D16E6-FC71-443E-8705-13D076E1A67F}" type="presOf" srcId="{836A66B3-0DD4-4D37-932A-A662C2A8B759}" destId="{A5EC2F8B-3C49-4BB4-9C47-DBCA65FDE174}" srcOrd="0" destOrd="0" presId="urn:microsoft.com/office/officeart/2005/8/layout/chevron1"/>
    <dgm:cxn modelId="{C2BDC40E-D0A2-4294-98BC-637C337ACD61}" type="presOf" srcId="{67CF65F7-54CA-43BE-A742-7696B1A2D7DC}" destId="{C38D920C-9FA7-413A-A8BF-2A34FBD8D64D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DF5567FA-39EB-4413-9914-1A605E09C63F}" type="presOf" srcId="{E3B0D45F-E49E-4194-9FF7-11DFD459E320}" destId="{F2A99E93-6542-4D2C-A450-1A8FA8E1534C}" srcOrd="0" destOrd="0" presId="urn:microsoft.com/office/officeart/2005/8/layout/chevron1"/>
    <dgm:cxn modelId="{0FD83995-8B55-4397-9DFF-FE3BE3C1830A}" type="presParOf" srcId="{A5EC2F8B-3C49-4BB4-9C47-DBCA65FDE174}" destId="{C38D920C-9FA7-413A-A8BF-2A34FBD8D64D}" srcOrd="0" destOrd="0" presId="urn:microsoft.com/office/officeart/2005/8/layout/chevron1"/>
    <dgm:cxn modelId="{526976B0-655E-4C08-8563-DE82557EE50E}" type="presParOf" srcId="{A5EC2F8B-3C49-4BB4-9C47-DBCA65FDE174}" destId="{7A8310D6-A79C-49F4-88A5-622D9270F4D0}" srcOrd="1" destOrd="0" presId="urn:microsoft.com/office/officeart/2005/8/layout/chevron1"/>
    <dgm:cxn modelId="{2D5C1B2A-95CC-4CE1-AAC8-C381E725DC24}" type="presParOf" srcId="{A5EC2F8B-3C49-4BB4-9C47-DBCA65FDE174}" destId="{F2A99E93-6542-4D2C-A450-1A8FA8E1534C}" srcOrd="2" destOrd="0" presId="urn:microsoft.com/office/officeart/2005/8/layout/chevron1"/>
    <dgm:cxn modelId="{1475AEC2-29E2-41F2-A0D2-F834F157B5DE}" type="presParOf" srcId="{A5EC2F8B-3C49-4BB4-9C47-DBCA65FDE174}" destId="{2417D0A9-A3B3-46CC-A76C-25507C044D4D}" srcOrd="3" destOrd="0" presId="urn:microsoft.com/office/officeart/2005/8/layout/chevron1"/>
    <dgm:cxn modelId="{16464D2A-79DB-45AF-8904-F4AED5E53EB1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I3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P3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O3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5DA7DFA4-2478-46B2-94C1-9B17C59B8203}" type="presOf" srcId="{67CF65F7-54CA-43BE-A742-7696B1A2D7DC}" destId="{C38D920C-9FA7-413A-A8BF-2A34FBD8D64D}" srcOrd="0" destOrd="0" presId="urn:microsoft.com/office/officeart/2005/8/layout/chevron1"/>
    <dgm:cxn modelId="{FE7B9B7C-24A3-4BD7-9CC5-EEFC8D3C4957}" type="presOf" srcId="{07FEF462-9FC2-4791-BF7A-17C8D10A4C18}" destId="{55E5C08B-C1DE-4455-A3FB-A2C88E8C9AF0}" srcOrd="0" destOrd="0" presId="urn:microsoft.com/office/officeart/2005/8/layout/chevron1"/>
    <dgm:cxn modelId="{3BEB141C-86EB-4E95-88B3-096D30DFBD67}" type="presOf" srcId="{E3B0D45F-E49E-4194-9FF7-11DFD459E320}" destId="{F2A99E93-6542-4D2C-A450-1A8FA8E1534C}" srcOrd="0" destOrd="0" presId="urn:microsoft.com/office/officeart/2005/8/layout/chevron1"/>
    <dgm:cxn modelId="{3EB08CD9-58B2-4C11-90AE-B1BEA85B94E8}" type="presOf" srcId="{836A66B3-0DD4-4D37-932A-A662C2A8B759}" destId="{A5EC2F8B-3C49-4BB4-9C47-DBCA65FDE174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4AD4BF89-9BDA-498E-A44F-D64E4D0E6486}" type="presParOf" srcId="{A5EC2F8B-3C49-4BB4-9C47-DBCA65FDE174}" destId="{C38D920C-9FA7-413A-A8BF-2A34FBD8D64D}" srcOrd="0" destOrd="0" presId="urn:microsoft.com/office/officeart/2005/8/layout/chevron1"/>
    <dgm:cxn modelId="{92A52B83-1A1A-4F22-B191-FD5E0C47175B}" type="presParOf" srcId="{A5EC2F8B-3C49-4BB4-9C47-DBCA65FDE174}" destId="{7A8310D6-A79C-49F4-88A5-622D9270F4D0}" srcOrd="1" destOrd="0" presId="urn:microsoft.com/office/officeart/2005/8/layout/chevron1"/>
    <dgm:cxn modelId="{C212F2A5-ECAD-420D-8D1C-3108405FE8C7}" type="presParOf" srcId="{A5EC2F8B-3C49-4BB4-9C47-DBCA65FDE174}" destId="{F2A99E93-6542-4D2C-A450-1A8FA8E1534C}" srcOrd="2" destOrd="0" presId="urn:microsoft.com/office/officeart/2005/8/layout/chevron1"/>
    <dgm:cxn modelId="{3E8896D6-44D8-41F1-8458-E95FDD2C83F6}" type="presParOf" srcId="{A5EC2F8B-3C49-4BB4-9C47-DBCA65FDE174}" destId="{2417D0A9-A3B3-46CC-A76C-25507C044D4D}" srcOrd="3" destOrd="0" presId="urn:microsoft.com/office/officeart/2005/8/layout/chevron1"/>
    <dgm:cxn modelId="{F7082482-5017-4E08-805C-E29A8A249A7D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I4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P4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O4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51B83C54-A2C8-47D8-816E-5E891492F72C}" type="presOf" srcId="{67CF65F7-54CA-43BE-A742-7696B1A2D7DC}" destId="{C38D920C-9FA7-413A-A8BF-2A34FBD8D64D}" srcOrd="0" destOrd="0" presId="urn:microsoft.com/office/officeart/2005/8/layout/chevron1"/>
    <dgm:cxn modelId="{DBD21E5F-DBD1-4C0D-A0A0-33447022EFD0}" type="presOf" srcId="{E3B0D45F-E49E-4194-9FF7-11DFD459E320}" destId="{F2A99E93-6542-4D2C-A450-1A8FA8E1534C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5195FBFA-3D4E-4229-92B0-63EEF6AEFE3E}" type="presOf" srcId="{07FEF462-9FC2-4791-BF7A-17C8D10A4C18}" destId="{55E5C08B-C1DE-4455-A3FB-A2C88E8C9AF0}" srcOrd="0" destOrd="0" presId="urn:microsoft.com/office/officeart/2005/8/layout/chevron1"/>
    <dgm:cxn modelId="{6DB80488-831C-43EE-B123-2FB0CF10E738}" type="presOf" srcId="{836A66B3-0DD4-4D37-932A-A662C2A8B759}" destId="{A5EC2F8B-3C49-4BB4-9C47-DBCA65FDE174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CD5342DE-181E-4134-90BC-92A3A7EC03DF}" type="presParOf" srcId="{A5EC2F8B-3C49-4BB4-9C47-DBCA65FDE174}" destId="{C38D920C-9FA7-413A-A8BF-2A34FBD8D64D}" srcOrd="0" destOrd="0" presId="urn:microsoft.com/office/officeart/2005/8/layout/chevron1"/>
    <dgm:cxn modelId="{859D6A2E-FAAA-4BD9-B0A7-B25D8A7783D2}" type="presParOf" srcId="{A5EC2F8B-3C49-4BB4-9C47-DBCA65FDE174}" destId="{7A8310D6-A79C-49F4-88A5-622D9270F4D0}" srcOrd="1" destOrd="0" presId="urn:microsoft.com/office/officeart/2005/8/layout/chevron1"/>
    <dgm:cxn modelId="{A3153069-75A2-478F-BB52-DC34F1D08083}" type="presParOf" srcId="{A5EC2F8B-3C49-4BB4-9C47-DBCA65FDE174}" destId="{F2A99E93-6542-4D2C-A450-1A8FA8E1534C}" srcOrd="2" destOrd="0" presId="urn:microsoft.com/office/officeart/2005/8/layout/chevron1"/>
    <dgm:cxn modelId="{C78B3573-1DBF-40DD-A954-E950C95F8BBE}" type="presParOf" srcId="{A5EC2F8B-3C49-4BB4-9C47-DBCA65FDE174}" destId="{2417D0A9-A3B3-46CC-A76C-25507C044D4D}" srcOrd="3" destOrd="0" presId="urn:microsoft.com/office/officeart/2005/8/layout/chevron1"/>
    <dgm:cxn modelId="{30CE62B7-46F5-49C8-B60A-BA7A9125D3F7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I8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P8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O8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50245C34-470A-47A7-A7CC-955701815857}" type="presOf" srcId="{E3B0D45F-E49E-4194-9FF7-11DFD459E320}" destId="{F2A99E93-6542-4D2C-A450-1A8FA8E1534C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A7AE486A-EE78-476D-946B-C87B023856C8}" type="presOf" srcId="{67CF65F7-54CA-43BE-A742-7696B1A2D7DC}" destId="{C38D920C-9FA7-413A-A8BF-2A34FBD8D64D}" srcOrd="0" destOrd="0" presId="urn:microsoft.com/office/officeart/2005/8/layout/chevron1"/>
    <dgm:cxn modelId="{FDB78333-0B2E-4E19-9C79-22FD94E80ABE}" type="presOf" srcId="{07FEF462-9FC2-4791-BF7A-17C8D10A4C18}" destId="{55E5C08B-C1DE-4455-A3FB-A2C88E8C9AF0}" srcOrd="0" destOrd="0" presId="urn:microsoft.com/office/officeart/2005/8/layout/chevron1"/>
    <dgm:cxn modelId="{D8E950A0-DE1C-41C6-A53A-21B73C35E2F3}" type="presOf" srcId="{836A66B3-0DD4-4D37-932A-A662C2A8B759}" destId="{A5EC2F8B-3C49-4BB4-9C47-DBCA65FDE174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6EED40F7-5253-4A1E-A691-2E02C622330F}" type="presParOf" srcId="{A5EC2F8B-3C49-4BB4-9C47-DBCA65FDE174}" destId="{C38D920C-9FA7-413A-A8BF-2A34FBD8D64D}" srcOrd="0" destOrd="0" presId="urn:microsoft.com/office/officeart/2005/8/layout/chevron1"/>
    <dgm:cxn modelId="{BB07F78C-5790-488B-BFFD-D0563D084375}" type="presParOf" srcId="{A5EC2F8B-3C49-4BB4-9C47-DBCA65FDE174}" destId="{7A8310D6-A79C-49F4-88A5-622D9270F4D0}" srcOrd="1" destOrd="0" presId="urn:microsoft.com/office/officeart/2005/8/layout/chevron1"/>
    <dgm:cxn modelId="{6C85D94E-98B6-4022-80FF-2E613704289F}" type="presParOf" srcId="{A5EC2F8B-3C49-4BB4-9C47-DBCA65FDE174}" destId="{F2A99E93-6542-4D2C-A450-1A8FA8E1534C}" srcOrd="2" destOrd="0" presId="urn:microsoft.com/office/officeart/2005/8/layout/chevron1"/>
    <dgm:cxn modelId="{D2E87842-B047-4B07-9253-1F79630C0EEA}" type="presParOf" srcId="{A5EC2F8B-3C49-4BB4-9C47-DBCA65FDE174}" destId="{2417D0A9-A3B3-46CC-A76C-25507C044D4D}" srcOrd="3" destOrd="0" presId="urn:microsoft.com/office/officeart/2005/8/layout/chevron1"/>
    <dgm:cxn modelId="{B3B5FB8D-4481-4FB0-AB99-C0D938C8B9F2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I5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P5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O5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9FED3E-4130-4445-810D-C77C82A0C138}" type="presOf" srcId="{67CF65F7-54CA-43BE-A742-7696B1A2D7DC}" destId="{C38D920C-9FA7-413A-A8BF-2A34FBD8D64D}" srcOrd="0" destOrd="0" presId="urn:microsoft.com/office/officeart/2005/8/layout/chevron1"/>
    <dgm:cxn modelId="{6F69918E-4819-4637-A38E-77185E633544}" type="presOf" srcId="{836A66B3-0DD4-4D37-932A-A662C2A8B759}" destId="{A5EC2F8B-3C49-4BB4-9C47-DBCA65FDE174}" srcOrd="0" destOrd="0" presId="urn:microsoft.com/office/officeart/2005/8/layout/chevron1"/>
    <dgm:cxn modelId="{6ADF7AC1-D434-4240-B738-0025F5C2C19E}" type="presOf" srcId="{07FEF462-9FC2-4791-BF7A-17C8D10A4C18}" destId="{55E5C08B-C1DE-4455-A3FB-A2C88E8C9AF0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E3AFB03A-E592-4DD5-87C9-1F888E7349CE}" type="presOf" srcId="{E3B0D45F-E49E-4194-9FF7-11DFD459E320}" destId="{F2A99E93-6542-4D2C-A450-1A8FA8E1534C}" srcOrd="0" destOrd="0" presId="urn:microsoft.com/office/officeart/2005/8/layout/chevron1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305884EE-138E-4BF1-AC76-FF4390C8D7CB}" type="presParOf" srcId="{A5EC2F8B-3C49-4BB4-9C47-DBCA65FDE174}" destId="{C38D920C-9FA7-413A-A8BF-2A34FBD8D64D}" srcOrd="0" destOrd="0" presId="urn:microsoft.com/office/officeart/2005/8/layout/chevron1"/>
    <dgm:cxn modelId="{0CA962A8-10E1-48D5-BE51-BDCB4E96FA00}" type="presParOf" srcId="{A5EC2F8B-3C49-4BB4-9C47-DBCA65FDE174}" destId="{7A8310D6-A79C-49F4-88A5-622D9270F4D0}" srcOrd="1" destOrd="0" presId="urn:microsoft.com/office/officeart/2005/8/layout/chevron1"/>
    <dgm:cxn modelId="{81E9226C-D66E-49B9-86B1-B2CEF46AE007}" type="presParOf" srcId="{A5EC2F8B-3C49-4BB4-9C47-DBCA65FDE174}" destId="{F2A99E93-6542-4D2C-A450-1A8FA8E1534C}" srcOrd="2" destOrd="0" presId="urn:microsoft.com/office/officeart/2005/8/layout/chevron1"/>
    <dgm:cxn modelId="{90F7A6F8-3D27-4A56-AB24-0C056A120D55}" type="presParOf" srcId="{A5EC2F8B-3C49-4BB4-9C47-DBCA65FDE174}" destId="{2417D0A9-A3B3-46CC-A76C-25507C044D4D}" srcOrd="3" destOrd="0" presId="urn:microsoft.com/office/officeart/2005/8/layout/chevron1"/>
    <dgm:cxn modelId="{AF234F66-27F9-42E3-BE9B-BE8C76D6AEDC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I6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P6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O6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D88CD1-A948-4E54-83D9-25C83CCA7466}" type="presOf" srcId="{67CF65F7-54CA-43BE-A742-7696B1A2D7DC}" destId="{C38D920C-9FA7-413A-A8BF-2A34FBD8D64D}" srcOrd="0" destOrd="0" presId="urn:microsoft.com/office/officeart/2005/8/layout/chevron1"/>
    <dgm:cxn modelId="{92045941-92EF-4FE3-866C-300781A9447A}" type="presOf" srcId="{E3B0D45F-E49E-4194-9FF7-11DFD459E320}" destId="{F2A99E93-6542-4D2C-A450-1A8FA8E1534C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5856F969-6BF6-458C-974E-43B9381F55D2}" type="presOf" srcId="{07FEF462-9FC2-4791-BF7A-17C8D10A4C18}" destId="{55E5C08B-C1DE-4455-A3FB-A2C88E8C9AF0}" srcOrd="0" destOrd="0" presId="urn:microsoft.com/office/officeart/2005/8/layout/chevron1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39E3ED6C-55F0-4272-95A9-3F8CF7D24D96}" type="presOf" srcId="{836A66B3-0DD4-4D37-932A-A662C2A8B759}" destId="{A5EC2F8B-3C49-4BB4-9C47-DBCA65FDE174}" srcOrd="0" destOrd="0" presId="urn:microsoft.com/office/officeart/2005/8/layout/chevron1"/>
    <dgm:cxn modelId="{24196D16-CE1D-44B5-B587-1468ABA79578}" type="presParOf" srcId="{A5EC2F8B-3C49-4BB4-9C47-DBCA65FDE174}" destId="{C38D920C-9FA7-413A-A8BF-2A34FBD8D64D}" srcOrd="0" destOrd="0" presId="urn:microsoft.com/office/officeart/2005/8/layout/chevron1"/>
    <dgm:cxn modelId="{8C814D19-C4A2-4CE7-8075-3EFEA4D5467E}" type="presParOf" srcId="{A5EC2F8B-3C49-4BB4-9C47-DBCA65FDE174}" destId="{7A8310D6-A79C-49F4-88A5-622D9270F4D0}" srcOrd="1" destOrd="0" presId="urn:microsoft.com/office/officeart/2005/8/layout/chevron1"/>
    <dgm:cxn modelId="{FC18C5AB-39E5-4A7F-A777-56844844ED6E}" type="presParOf" srcId="{A5EC2F8B-3C49-4BB4-9C47-DBCA65FDE174}" destId="{F2A99E93-6542-4D2C-A450-1A8FA8E1534C}" srcOrd="2" destOrd="0" presId="urn:microsoft.com/office/officeart/2005/8/layout/chevron1"/>
    <dgm:cxn modelId="{C9D078CF-CE06-4BC0-B525-E4413ED7CFB3}" type="presParOf" srcId="{A5EC2F8B-3C49-4BB4-9C47-DBCA65FDE174}" destId="{2417D0A9-A3B3-46CC-A76C-25507C044D4D}" srcOrd="3" destOrd="0" presId="urn:microsoft.com/office/officeart/2005/8/layout/chevron1"/>
    <dgm:cxn modelId="{77D04705-D691-48AB-9739-D174BAD792D9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I1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P1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O1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4F843A-5F7C-47DF-BDF8-C0B0D1FD773D}" type="presOf" srcId="{836A66B3-0DD4-4D37-932A-A662C2A8B759}" destId="{A5EC2F8B-3C49-4BB4-9C47-DBCA65FDE174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937EF29B-83A1-421F-8DFA-6E3F85B603F7}" type="presOf" srcId="{07FEF462-9FC2-4791-BF7A-17C8D10A4C18}" destId="{55E5C08B-C1DE-4455-A3FB-A2C88E8C9AF0}" srcOrd="0" destOrd="0" presId="urn:microsoft.com/office/officeart/2005/8/layout/chevron1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DB53D488-4E7D-4C10-80FE-0FE108F09F0D}" type="presOf" srcId="{67CF65F7-54CA-43BE-A742-7696B1A2D7DC}" destId="{C38D920C-9FA7-413A-A8BF-2A34FBD8D64D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86347CDF-DD25-4B39-B91F-385D65DA7A96}" type="presOf" srcId="{E3B0D45F-E49E-4194-9FF7-11DFD459E320}" destId="{F2A99E93-6542-4D2C-A450-1A8FA8E1534C}" srcOrd="0" destOrd="0" presId="urn:microsoft.com/office/officeart/2005/8/layout/chevron1"/>
    <dgm:cxn modelId="{CCFDEFDA-CD47-4DE1-9633-D7DC5CA3BDA3}" type="presParOf" srcId="{A5EC2F8B-3C49-4BB4-9C47-DBCA65FDE174}" destId="{C38D920C-9FA7-413A-A8BF-2A34FBD8D64D}" srcOrd="0" destOrd="0" presId="urn:microsoft.com/office/officeart/2005/8/layout/chevron1"/>
    <dgm:cxn modelId="{CB7CB6E8-CC56-41D6-91B6-2C849993DB11}" type="presParOf" srcId="{A5EC2F8B-3C49-4BB4-9C47-DBCA65FDE174}" destId="{7A8310D6-A79C-49F4-88A5-622D9270F4D0}" srcOrd="1" destOrd="0" presId="urn:microsoft.com/office/officeart/2005/8/layout/chevron1"/>
    <dgm:cxn modelId="{06084B97-23DB-4F12-8279-6931169F289B}" type="presParOf" srcId="{A5EC2F8B-3C49-4BB4-9C47-DBCA65FDE174}" destId="{F2A99E93-6542-4D2C-A450-1A8FA8E1534C}" srcOrd="2" destOrd="0" presId="urn:microsoft.com/office/officeart/2005/8/layout/chevron1"/>
    <dgm:cxn modelId="{BBCF8E76-F415-476E-B55A-E2415F90A29F}" type="presParOf" srcId="{A5EC2F8B-3C49-4BB4-9C47-DBCA65FDE174}" destId="{2417D0A9-A3B3-46CC-A76C-25507C044D4D}" srcOrd="3" destOrd="0" presId="urn:microsoft.com/office/officeart/2005/8/layout/chevron1"/>
    <dgm:cxn modelId="{5FCF1465-94B6-4726-969C-A8602E80B304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I2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P2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O2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0EE8DB7A-C114-4726-A22F-D14EA61E0BA1}" type="presOf" srcId="{07FEF462-9FC2-4791-BF7A-17C8D10A4C18}" destId="{55E5C08B-C1DE-4455-A3FB-A2C88E8C9AF0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01F435BB-BAFF-4CE5-967F-77C305B87E42}" type="presOf" srcId="{836A66B3-0DD4-4D37-932A-A662C2A8B759}" destId="{A5EC2F8B-3C49-4BB4-9C47-DBCA65FDE174}" srcOrd="0" destOrd="0" presId="urn:microsoft.com/office/officeart/2005/8/layout/chevron1"/>
    <dgm:cxn modelId="{A5414ED1-F52E-4CA1-8D62-097545E44186}" type="presOf" srcId="{E3B0D45F-E49E-4194-9FF7-11DFD459E320}" destId="{F2A99E93-6542-4D2C-A450-1A8FA8E1534C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021D5850-8541-426B-A1E0-C2E63B9A0EA4}" type="presOf" srcId="{67CF65F7-54CA-43BE-A742-7696B1A2D7DC}" destId="{C38D920C-9FA7-413A-A8BF-2A34FBD8D64D}" srcOrd="0" destOrd="0" presId="urn:microsoft.com/office/officeart/2005/8/layout/chevron1"/>
    <dgm:cxn modelId="{CFA70266-D6A5-4C66-B094-62AC23EBE5F5}" type="presParOf" srcId="{A5EC2F8B-3C49-4BB4-9C47-DBCA65FDE174}" destId="{C38D920C-9FA7-413A-A8BF-2A34FBD8D64D}" srcOrd="0" destOrd="0" presId="urn:microsoft.com/office/officeart/2005/8/layout/chevron1"/>
    <dgm:cxn modelId="{022124F2-38CD-44C3-BFC7-8B39F93F92BD}" type="presParOf" srcId="{A5EC2F8B-3C49-4BB4-9C47-DBCA65FDE174}" destId="{7A8310D6-A79C-49F4-88A5-622D9270F4D0}" srcOrd="1" destOrd="0" presId="urn:microsoft.com/office/officeart/2005/8/layout/chevron1"/>
    <dgm:cxn modelId="{0A553C41-16F2-4786-8546-B199DC6B7052}" type="presParOf" srcId="{A5EC2F8B-3C49-4BB4-9C47-DBCA65FDE174}" destId="{F2A99E93-6542-4D2C-A450-1A8FA8E1534C}" srcOrd="2" destOrd="0" presId="urn:microsoft.com/office/officeart/2005/8/layout/chevron1"/>
    <dgm:cxn modelId="{89EFE5FE-790A-4E42-B953-EF6400D1C710}" type="presParOf" srcId="{A5EC2F8B-3C49-4BB4-9C47-DBCA65FDE174}" destId="{2417D0A9-A3B3-46CC-A76C-25507C044D4D}" srcOrd="3" destOrd="0" presId="urn:microsoft.com/office/officeart/2005/8/layout/chevron1"/>
    <dgm:cxn modelId="{F7A73C32-1CDC-44A1-A585-ED475AB859EA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I3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P3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O3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8117B87B-E165-4CEA-9119-5F4A7195CFC1}" type="presOf" srcId="{67CF65F7-54CA-43BE-A742-7696B1A2D7DC}" destId="{C38D920C-9FA7-413A-A8BF-2A34FBD8D64D}" srcOrd="0" destOrd="0" presId="urn:microsoft.com/office/officeart/2005/8/layout/chevron1"/>
    <dgm:cxn modelId="{6E38397E-F98A-4C26-9D8D-78AC906E25BC}" type="presOf" srcId="{07FEF462-9FC2-4791-BF7A-17C8D10A4C18}" destId="{55E5C08B-C1DE-4455-A3FB-A2C88E8C9AF0}" srcOrd="0" destOrd="0" presId="urn:microsoft.com/office/officeart/2005/8/layout/chevron1"/>
    <dgm:cxn modelId="{6C33C115-C4A9-46A1-AA28-1F4EEF722A1C}" type="presOf" srcId="{E3B0D45F-E49E-4194-9FF7-11DFD459E320}" destId="{F2A99E93-6542-4D2C-A450-1A8FA8E1534C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5141BD6A-39BC-43D1-93BB-038FE00B7795}" type="presOf" srcId="{836A66B3-0DD4-4D37-932A-A662C2A8B759}" destId="{A5EC2F8B-3C49-4BB4-9C47-DBCA65FDE174}" srcOrd="0" destOrd="0" presId="urn:microsoft.com/office/officeart/2005/8/layout/chevron1"/>
    <dgm:cxn modelId="{5A304ADC-A6DF-4D81-A1ED-D5C011C9D4C3}" type="presParOf" srcId="{A5EC2F8B-3C49-4BB4-9C47-DBCA65FDE174}" destId="{C38D920C-9FA7-413A-A8BF-2A34FBD8D64D}" srcOrd="0" destOrd="0" presId="urn:microsoft.com/office/officeart/2005/8/layout/chevron1"/>
    <dgm:cxn modelId="{287AB5B4-37B2-49AF-A753-FD06CBD5DF53}" type="presParOf" srcId="{A5EC2F8B-3C49-4BB4-9C47-DBCA65FDE174}" destId="{7A8310D6-A79C-49F4-88A5-622D9270F4D0}" srcOrd="1" destOrd="0" presId="urn:microsoft.com/office/officeart/2005/8/layout/chevron1"/>
    <dgm:cxn modelId="{42749FA1-5D69-4912-B1F3-8582A9488157}" type="presParOf" srcId="{A5EC2F8B-3C49-4BB4-9C47-DBCA65FDE174}" destId="{F2A99E93-6542-4D2C-A450-1A8FA8E1534C}" srcOrd="2" destOrd="0" presId="urn:microsoft.com/office/officeart/2005/8/layout/chevron1"/>
    <dgm:cxn modelId="{14B2568A-4F36-4824-A21C-F5C16CD3A3B1}" type="presParOf" srcId="{A5EC2F8B-3C49-4BB4-9C47-DBCA65FDE174}" destId="{2417D0A9-A3B3-46CC-A76C-25507C044D4D}" srcOrd="3" destOrd="0" presId="urn:microsoft.com/office/officeart/2005/8/layout/chevron1"/>
    <dgm:cxn modelId="{924F62FD-9D7C-44E3-B2B1-E860C6436DA6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I4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P4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O4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91F65E44-21DE-4189-8B1C-39B1EB6A79FA}" type="presOf" srcId="{E3B0D45F-E49E-4194-9FF7-11DFD459E320}" destId="{F2A99E93-6542-4D2C-A450-1A8FA8E1534C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C5E067D3-31BB-49DF-89EF-86233D9C7595}" type="presOf" srcId="{67CF65F7-54CA-43BE-A742-7696B1A2D7DC}" destId="{C38D920C-9FA7-413A-A8BF-2A34FBD8D64D}" srcOrd="0" destOrd="0" presId="urn:microsoft.com/office/officeart/2005/8/layout/chevron1"/>
    <dgm:cxn modelId="{4C8F1307-C9C8-4188-AEED-EC73FD83BAFA}" type="presOf" srcId="{07FEF462-9FC2-4791-BF7A-17C8D10A4C18}" destId="{55E5C08B-C1DE-4455-A3FB-A2C88E8C9AF0}" srcOrd="0" destOrd="0" presId="urn:microsoft.com/office/officeart/2005/8/layout/chevron1"/>
    <dgm:cxn modelId="{88845B72-9F26-460C-8BD1-AB411932CB53}" type="presOf" srcId="{836A66B3-0DD4-4D37-932A-A662C2A8B759}" destId="{A5EC2F8B-3C49-4BB4-9C47-DBCA65FDE174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0E62CD9B-6762-46E0-A89E-2CEF9F65AC73}" type="presParOf" srcId="{A5EC2F8B-3C49-4BB4-9C47-DBCA65FDE174}" destId="{C38D920C-9FA7-413A-A8BF-2A34FBD8D64D}" srcOrd="0" destOrd="0" presId="urn:microsoft.com/office/officeart/2005/8/layout/chevron1"/>
    <dgm:cxn modelId="{E8CEFBE9-F4BA-4BF5-9A8E-40A32590DE3C}" type="presParOf" srcId="{A5EC2F8B-3C49-4BB4-9C47-DBCA65FDE174}" destId="{7A8310D6-A79C-49F4-88A5-622D9270F4D0}" srcOrd="1" destOrd="0" presId="urn:microsoft.com/office/officeart/2005/8/layout/chevron1"/>
    <dgm:cxn modelId="{FE826808-C693-4440-8C39-79461661D710}" type="presParOf" srcId="{A5EC2F8B-3C49-4BB4-9C47-DBCA65FDE174}" destId="{F2A99E93-6542-4D2C-A450-1A8FA8E1534C}" srcOrd="2" destOrd="0" presId="urn:microsoft.com/office/officeart/2005/8/layout/chevron1"/>
    <dgm:cxn modelId="{30F57E19-2DBF-4229-8426-F4A484ABC102}" type="presParOf" srcId="{A5EC2F8B-3C49-4BB4-9C47-DBCA65FDE174}" destId="{2417D0A9-A3B3-46CC-A76C-25507C044D4D}" srcOrd="3" destOrd="0" presId="urn:microsoft.com/office/officeart/2005/8/layout/chevron1"/>
    <dgm:cxn modelId="{B95F5687-C49F-4494-9A24-F90E3E5EB529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/>
        </a:p>
      </dgm:t>
    </dgm:pt>
    <dgm:pt modelId="{18B83748-0590-4426-89CB-3F316E282045}">
      <dgm:prSet phldrT="[Text]"/>
      <dgm:spPr/>
      <dgm:t>
        <a:bodyPr/>
        <a:lstStyle/>
        <a:p>
          <a:r>
            <a:rPr lang="en-US" smtClean="0"/>
            <a:t>Process</a:t>
          </a:r>
          <a:endParaRPr lang="en-US"/>
        </a:p>
      </dgm:t>
    </dgm:pt>
    <dgm:pt modelId="{747C0EC3-828B-4C91-821C-55AF6B87063B}" type="parTrans" cxnId="{40392856-2A66-4209-A2BE-A61735A9581A}">
      <dgm:prSet/>
      <dgm:spPr/>
      <dgm:t>
        <a:bodyPr/>
        <a:lstStyle/>
        <a:p>
          <a:endParaRPr lang="en-US"/>
        </a:p>
      </dgm:t>
    </dgm:pt>
    <dgm:pt modelId="{65D93C22-E293-4630-B72E-9AAEFBAE8B1A}" type="sibTrans" cxnId="{40392856-2A66-4209-A2BE-A61735A9581A}">
      <dgm:prSet/>
      <dgm:spPr/>
      <dgm:t>
        <a:bodyPr/>
        <a:lstStyle/>
        <a:p>
          <a:endParaRPr lang="en-US"/>
        </a:p>
      </dgm:t>
    </dgm:pt>
    <dgm:pt modelId="{8F7F2C8D-D283-40B1-A004-226B97939DA4}">
      <dgm:prSet phldrT="[Text]"/>
      <dgm:spPr/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C5F01FC6-05BA-4A41-AE9D-09CB2D72264B}" type="parTrans" cxnId="{28214212-F137-4FF2-9562-96125537673B}">
      <dgm:prSet/>
      <dgm:spPr/>
      <dgm:t>
        <a:bodyPr/>
        <a:lstStyle/>
        <a:p>
          <a:endParaRPr lang="en-US"/>
        </a:p>
      </dgm:t>
    </dgm:pt>
    <dgm:pt modelId="{FCE2ECD7-9E8B-48C5-AF60-22A8822CA6C3}" type="sibTrans" cxnId="{28214212-F137-4FF2-9562-96125537673B}">
      <dgm:prSet/>
      <dgm:spPr/>
      <dgm:t>
        <a:bodyPr/>
        <a:lstStyle/>
        <a:p>
          <a:endParaRPr lang="en-US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86DBD89E-CCBC-4B8B-9E39-E2CDD26EBDB0}" type="pres">
      <dgm:prSet presAssocID="{18B83748-0590-4426-89CB-3F316E2820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15591-52AC-4837-A3C3-FF9184B17DD7}" type="pres">
      <dgm:prSet presAssocID="{65D93C22-E293-4630-B72E-9AAEFBAE8B1A}" presName="parTxOnlySpace" presStyleCnt="0"/>
      <dgm:spPr/>
    </dgm:pt>
    <dgm:pt modelId="{9B4FD308-5C74-499D-A835-B20441AA7005}" type="pres">
      <dgm:prSet presAssocID="{8F7F2C8D-D283-40B1-A004-226B97939DA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214212-F137-4FF2-9562-96125537673B}" srcId="{836A66B3-0DD4-4D37-932A-A662C2A8B759}" destId="{8F7F2C8D-D283-40B1-A004-226B97939DA4}" srcOrd="2" destOrd="0" parTransId="{C5F01FC6-05BA-4A41-AE9D-09CB2D72264B}" sibTransId="{FCE2ECD7-9E8B-48C5-AF60-22A8822CA6C3}"/>
    <dgm:cxn modelId="{8EFC52B6-E5EB-41F0-BACD-2DDA9992FA29}" type="presOf" srcId="{18B83748-0590-4426-89CB-3F316E282045}" destId="{86DBD89E-CCBC-4B8B-9E39-E2CDD26EBDB0}" srcOrd="0" destOrd="0" presId="urn:microsoft.com/office/officeart/2005/8/layout/chevron1"/>
    <dgm:cxn modelId="{40392856-2A66-4209-A2BE-A61735A9581A}" srcId="{836A66B3-0DD4-4D37-932A-A662C2A8B759}" destId="{18B83748-0590-4426-89CB-3F316E282045}" srcOrd="1" destOrd="0" parTransId="{747C0EC3-828B-4C91-821C-55AF6B87063B}" sibTransId="{65D93C22-E293-4630-B72E-9AAEFBAE8B1A}"/>
    <dgm:cxn modelId="{810984D8-9AE5-410C-91AC-3EAA11F5DB0B}" type="presOf" srcId="{836A66B3-0DD4-4D37-932A-A662C2A8B759}" destId="{A5EC2F8B-3C49-4BB4-9C47-DBCA65FDE174}" srcOrd="0" destOrd="0" presId="urn:microsoft.com/office/officeart/2005/8/layout/chevron1"/>
    <dgm:cxn modelId="{880F6CF3-4203-4C10-9ADE-D15B1F876975}" type="presOf" srcId="{67CF65F7-54CA-43BE-A742-7696B1A2D7DC}" destId="{C38D920C-9FA7-413A-A8BF-2A34FBD8D64D}" srcOrd="0" destOrd="0" presId="urn:microsoft.com/office/officeart/2005/8/layout/chevron1"/>
    <dgm:cxn modelId="{A6FA91FE-4233-41F4-BF83-0D365E9C7B50}" type="presOf" srcId="{8F7F2C8D-D283-40B1-A004-226B97939DA4}" destId="{9B4FD308-5C74-499D-A835-B20441AA7005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F2DA2611-24FF-424A-A980-88AA970D5956}" type="presParOf" srcId="{A5EC2F8B-3C49-4BB4-9C47-DBCA65FDE174}" destId="{C38D920C-9FA7-413A-A8BF-2A34FBD8D64D}" srcOrd="0" destOrd="0" presId="urn:microsoft.com/office/officeart/2005/8/layout/chevron1"/>
    <dgm:cxn modelId="{664C5B79-F9B5-427A-911E-A38311B6A976}" type="presParOf" srcId="{A5EC2F8B-3C49-4BB4-9C47-DBCA65FDE174}" destId="{7A8310D6-A79C-49F4-88A5-622D9270F4D0}" srcOrd="1" destOrd="0" presId="urn:microsoft.com/office/officeart/2005/8/layout/chevron1"/>
    <dgm:cxn modelId="{40F02586-60C6-42E8-81E9-5BAF5997D962}" type="presParOf" srcId="{A5EC2F8B-3C49-4BB4-9C47-DBCA65FDE174}" destId="{86DBD89E-CCBC-4B8B-9E39-E2CDD26EBDB0}" srcOrd="2" destOrd="0" presId="urn:microsoft.com/office/officeart/2005/8/layout/chevron1"/>
    <dgm:cxn modelId="{A8334B32-983B-44FD-B2CF-B83A9E541DCA}" type="presParOf" srcId="{A5EC2F8B-3C49-4BB4-9C47-DBCA65FDE174}" destId="{B5E15591-52AC-4837-A3C3-FF9184B17DD7}" srcOrd="3" destOrd="0" presId="urn:microsoft.com/office/officeart/2005/8/layout/chevron1"/>
    <dgm:cxn modelId="{4F9030A0-D112-4ED9-8B6F-78B120897E21}" type="presParOf" srcId="{A5EC2F8B-3C49-4BB4-9C47-DBCA65FDE174}" destId="{9B4FD308-5C74-499D-A835-B20441AA70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I7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P7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O7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71D4AF66-0A66-4B3D-9B84-68AC200681E3}" type="presOf" srcId="{836A66B3-0DD4-4D37-932A-A662C2A8B759}" destId="{A5EC2F8B-3C49-4BB4-9C47-DBCA65FDE174}" srcOrd="0" destOrd="0" presId="urn:microsoft.com/office/officeart/2005/8/layout/chevron1"/>
    <dgm:cxn modelId="{3994472A-F227-4965-BF65-CF665AB6894D}" type="presOf" srcId="{E3B0D45F-E49E-4194-9FF7-11DFD459E320}" destId="{F2A99E93-6542-4D2C-A450-1A8FA8E1534C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17C97A5D-BEBF-452A-9B0C-30E9E057C963}" type="presOf" srcId="{07FEF462-9FC2-4791-BF7A-17C8D10A4C18}" destId="{55E5C08B-C1DE-4455-A3FB-A2C88E8C9AF0}" srcOrd="0" destOrd="0" presId="urn:microsoft.com/office/officeart/2005/8/layout/chevron1"/>
    <dgm:cxn modelId="{F6456EC1-8E21-4B42-9B23-6F5DB5719816}" type="presOf" srcId="{67CF65F7-54CA-43BE-A742-7696B1A2D7DC}" destId="{C38D920C-9FA7-413A-A8BF-2A34FBD8D64D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32399237-8A80-45FB-8144-6AFA81776706}" type="presParOf" srcId="{A5EC2F8B-3C49-4BB4-9C47-DBCA65FDE174}" destId="{C38D920C-9FA7-413A-A8BF-2A34FBD8D64D}" srcOrd="0" destOrd="0" presId="urn:microsoft.com/office/officeart/2005/8/layout/chevron1"/>
    <dgm:cxn modelId="{B8F3CFC5-B412-472B-B224-1AC61C37D7DE}" type="presParOf" srcId="{A5EC2F8B-3C49-4BB4-9C47-DBCA65FDE174}" destId="{7A8310D6-A79C-49F4-88A5-622D9270F4D0}" srcOrd="1" destOrd="0" presId="urn:microsoft.com/office/officeart/2005/8/layout/chevron1"/>
    <dgm:cxn modelId="{B41E3780-93DE-4A5D-A066-38998F0B686E}" type="presParOf" srcId="{A5EC2F8B-3C49-4BB4-9C47-DBCA65FDE174}" destId="{F2A99E93-6542-4D2C-A450-1A8FA8E1534C}" srcOrd="2" destOrd="0" presId="urn:microsoft.com/office/officeart/2005/8/layout/chevron1"/>
    <dgm:cxn modelId="{1A3D257F-17CC-4619-837D-4AB17E79E82E}" type="presParOf" srcId="{A5EC2F8B-3C49-4BB4-9C47-DBCA65FDE174}" destId="{2417D0A9-A3B3-46CC-A76C-25507C044D4D}" srcOrd="3" destOrd="0" presId="urn:microsoft.com/office/officeart/2005/8/layout/chevron1"/>
    <dgm:cxn modelId="{A2042DF6-5B3D-4332-8CBE-7CE251745ED1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I9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P9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O9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D8D30-A59E-49D1-88C6-1C5C849FBB5A}" type="presOf" srcId="{836A66B3-0DD4-4D37-932A-A662C2A8B759}" destId="{A5EC2F8B-3C49-4BB4-9C47-DBCA65FDE174}" srcOrd="0" destOrd="0" presId="urn:microsoft.com/office/officeart/2005/8/layout/chevron1"/>
    <dgm:cxn modelId="{9DB5F9DD-985E-4CF0-9C97-080D224FB774}" type="presOf" srcId="{E3B0D45F-E49E-4194-9FF7-11DFD459E320}" destId="{F2A99E93-6542-4D2C-A450-1A8FA8E1534C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A82CD755-DC4A-486A-9812-A3BD508B8C01}" type="presOf" srcId="{07FEF462-9FC2-4791-BF7A-17C8D10A4C18}" destId="{55E5C08B-C1DE-4455-A3FB-A2C88E8C9AF0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6AF2421B-C999-42E3-9D43-3B70D796CA5A}" type="presOf" srcId="{67CF65F7-54CA-43BE-A742-7696B1A2D7DC}" destId="{C38D920C-9FA7-413A-A8BF-2A34FBD8D64D}" srcOrd="0" destOrd="0" presId="urn:microsoft.com/office/officeart/2005/8/layout/chevron1"/>
    <dgm:cxn modelId="{C7787360-0517-4FCF-AB9D-862B320EA638}" type="presParOf" srcId="{A5EC2F8B-3C49-4BB4-9C47-DBCA65FDE174}" destId="{C38D920C-9FA7-413A-A8BF-2A34FBD8D64D}" srcOrd="0" destOrd="0" presId="urn:microsoft.com/office/officeart/2005/8/layout/chevron1"/>
    <dgm:cxn modelId="{3D747846-5A8A-4F1C-AF08-591BE39A94E6}" type="presParOf" srcId="{A5EC2F8B-3C49-4BB4-9C47-DBCA65FDE174}" destId="{7A8310D6-A79C-49F4-88A5-622D9270F4D0}" srcOrd="1" destOrd="0" presId="urn:microsoft.com/office/officeart/2005/8/layout/chevron1"/>
    <dgm:cxn modelId="{C023F359-301B-41DD-A602-6D8DDD171A7D}" type="presParOf" srcId="{A5EC2F8B-3C49-4BB4-9C47-DBCA65FDE174}" destId="{F2A99E93-6542-4D2C-A450-1A8FA8E1534C}" srcOrd="2" destOrd="0" presId="urn:microsoft.com/office/officeart/2005/8/layout/chevron1"/>
    <dgm:cxn modelId="{AFBF093D-5BAF-43A4-9C56-7B828D9D99B3}" type="presParOf" srcId="{A5EC2F8B-3C49-4BB4-9C47-DBCA65FDE174}" destId="{2417D0A9-A3B3-46CC-A76C-25507C044D4D}" srcOrd="3" destOrd="0" presId="urn:microsoft.com/office/officeart/2005/8/layout/chevron1"/>
    <dgm:cxn modelId="{D1C0D124-0240-4CE3-BE71-2E8D69D6C3FD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I11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P11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O11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DA20F08B-2FB5-4A47-83B3-89AC3452A814}" type="presOf" srcId="{836A66B3-0DD4-4D37-932A-A662C2A8B759}" destId="{A5EC2F8B-3C49-4BB4-9C47-DBCA65FDE174}" srcOrd="0" destOrd="0" presId="urn:microsoft.com/office/officeart/2005/8/layout/chevron1"/>
    <dgm:cxn modelId="{30E26E0D-91DD-4337-892E-AAB7E52514C6}" type="presOf" srcId="{07FEF462-9FC2-4791-BF7A-17C8D10A4C18}" destId="{55E5C08B-C1DE-4455-A3FB-A2C88E8C9AF0}" srcOrd="0" destOrd="0" presId="urn:microsoft.com/office/officeart/2005/8/layout/chevron1"/>
    <dgm:cxn modelId="{3BD0F1B2-A776-467E-92F8-1BF342EE76A0}" type="presOf" srcId="{E3B0D45F-E49E-4194-9FF7-11DFD459E320}" destId="{F2A99E93-6542-4D2C-A450-1A8FA8E1534C}" srcOrd="0" destOrd="0" presId="urn:microsoft.com/office/officeart/2005/8/layout/chevron1"/>
    <dgm:cxn modelId="{2DFDA5AF-8C54-4196-BAF0-C975A3E273E7}" type="presOf" srcId="{67CF65F7-54CA-43BE-A742-7696B1A2D7DC}" destId="{C38D920C-9FA7-413A-A8BF-2A34FBD8D64D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A4330091-D6E9-4585-8A11-B99EDA83A3B4}" type="presParOf" srcId="{A5EC2F8B-3C49-4BB4-9C47-DBCA65FDE174}" destId="{C38D920C-9FA7-413A-A8BF-2A34FBD8D64D}" srcOrd="0" destOrd="0" presId="urn:microsoft.com/office/officeart/2005/8/layout/chevron1"/>
    <dgm:cxn modelId="{EA2E81EB-7794-4264-A7A5-5F73F2A454FC}" type="presParOf" srcId="{A5EC2F8B-3C49-4BB4-9C47-DBCA65FDE174}" destId="{7A8310D6-A79C-49F4-88A5-622D9270F4D0}" srcOrd="1" destOrd="0" presId="urn:microsoft.com/office/officeart/2005/8/layout/chevron1"/>
    <dgm:cxn modelId="{2AE80D71-55D2-4639-AA4C-A56C03591627}" type="presParOf" srcId="{A5EC2F8B-3C49-4BB4-9C47-DBCA65FDE174}" destId="{F2A99E93-6542-4D2C-A450-1A8FA8E1534C}" srcOrd="2" destOrd="0" presId="urn:microsoft.com/office/officeart/2005/8/layout/chevron1"/>
    <dgm:cxn modelId="{A58E00BB-7E86-40F3-BB73-F2D5E3B430A1}" type="presParOf" srcId="{A5EC2F8B-3C49-4BB4-9C47-DBCA65FDE174}" destId="{2417D0A9-A3B3-46CC-A76C-25507C044D4D}" srcOrd="3" destOrd="0" presId="urn:microsoft.com/office/officeart/2005/8/layout/chevron1"/>
    <dgm:cxn modelId="{42FF2C9E-F8C1-496F-8E1F-7F9998550E25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1800" smtClean="0"/>
            <a:t>I10</a:t>
          </a:r>
          <a:endParaRPr lang="en-US" sz="18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18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1800"/>
        </a:p>
      </dgm:t>
    </dgm:pt>
    <dgm:pt modelId="{E3B0D45F-E49E-4194-9FF7-11DFD459E320}">
      <dgm:prSet phldrT="[Text]" custT="1"/>
      <dgm:spPr/>
      <dgm:t>
        <a:bodyPr/>
        <a:lstStyle/>
        <a:p>
          <a:r>
            <a:rPr lang="en-US" sz="1800" smtClean="0"/>
            <a:t>P10</a:t>
          </a:r>
          <a:endParaRPr lang="en-US" sz="1800"/>
        </a:p>
      </dgm:t>
    </dgm:pt>
    <dgm:pt modelId="{365F6423-29A9-4353-BAAF-4F8A6B53564B}" type="parTrans" cxnId="{7FFF289F-BF34-401B-8DAD-69C844CCAF5F}">
      <dgm:prSet/>
      <dgm:spPr/>
      <dgm:t>
        <a:bodyPr/>
        <a:lstStyle/>
        <a:p>
          <a:endParaRPr lang="en-US" sz="1800"/>
        </a:p>
      </dgm:t>
    </dgm:pt>
    <dgm:pt modelId="{7434DC6A-8E3A-4E3A-89F2-1F058634D76E}" type="sibTrans" cxnId="{7FFF289F-BF34-401B-8DAD-69C844CCAF5F}">
      <dgm:prSet/>
      <dgm:spPr/>
      <dgm:t>
        <a:bodyPr/>
        <a:lstStyle/>
        <a:p>
          <a:endParaRPr lang="en-US" sz="1800"/>
        </a:p>
      </dgm:t>
    </dgm:pt>
    <dgm:pt modelId="{07FEF462-9FC2-4791-BF7A-17C8D10A4C18}">
      <dgm:prSet phldrT="[Text]" custT="1"/>
      <dgm:spPr/>
      <dgm:t>
        <a:bodyPr/>
        <a:lstStyle/>
        <a:p>
          <a:r>
            <a:rPr lang="en-US" sz="1800" smtClean="0"/>
            <a:t>O10</a:t>
          </a:r>
          <a:endParaRPr lang="en-US" sz="1800"/>
        </a:p>
      </dgm:t>
    </dgm:pt>
    <dgm:pt modelId="{CE875BA8-EEDE-476D-AEB2-BDA589011865}" type="parTrans" cxnId="{AD029D25-1F65-4B64-8A0E-429124ED0770}">
      <dgm:prSet/>
      <dgm:spPr/>
      <dgm:t>
        <a:bodyPr/>
        <a:lstStyle/>
        <a:p>
          <a:endParaRPr lang="en-US" sz="1800"/>
        </a:p>
      </dgm:t>
    </dgm:pt>
    <dgm:pt modelId="{F8C987F3-A14E-4045-B029-4630749313A2}" type="sibTrans" cxnId="{AD029D25-1F65-4B64-8A0E-429124ED0770}">
      <dgm:prSet/>
      <dgm:spPr/>
      <dgm:t>
        <a:bodyPr/>
        <a:lstStyle/>
        <a:p>
          <a:endParaRPr lang="en-US" sz="18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F2A99E93-6542-4D2C-A450-1A8FA8E1534C}" type="pres">
      <dgm:prSet presAssocID="{E3B0D45F-E49E-4194-9FF7-11DFD459E3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D0A9-A3B3-46CC-A76C-25507C044D4D}" type="pres">
      <dgm:prSet presAssocID="{7434DC6A-8E3A-4E3A-89F2-1F058634D76E}" presName="parTxOnlySpace" presStyleCnt="0"/>
      <dgm:spPr/>
    </dgm:pt>
    <dgm:pt modelId="{55E5C08B-C1DE-4455-A3FB-A2C88E8C9AF0}" type="pres">
      <dgm:prSet presAssocID="{07FEF462-9FC2-4791-BF7A-17C8D10A4C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289F-BF34-401B-8DAD-69C844CCAF5F}" srcId="{836A66B3-0DD4-4D37-932A-A662C2A8B759}" destId="{E3B0D45F-E49E-4194-9FF7-11DFD459E320}" srcOrd="1" destOrd="0" parTransId="{365F6423-29A9-4353-BAAF-4F8A6B53564B}" sibTransId="{7434DC6A-8E3A-4E3A-89F2-1F058634D76E}"/>
    <dgm:cxn modelId="{62D58899-D2DF-4715-BC9F-74AE29B84125}" type="presOf" srcId="{67CF65F7-54CA-43BE-A742-7696B1A2D7DC}" destId="{C38D920C-9FA7-413A-A8BF-2A34FBD8D64D}" srcOrd="0" destOrd="0" presId="urn:microsoft.com/office/officeart/2005/8/layout/chevron1"/>
    <dgm:cxn modelId="{84BA220F-71B8-426C-9799-48F4930D3A62}" type="presOf" srcId="{836A66B3-0DD4-4D37-932A-A662C2A8B759}" destId="{A5EC2F8B-3C49-4BB4-9C47-DBCA65FDE174}" srcOrd="0" destOrd="0" presId="urn:microsoft.com/office/officeart/2005/8/layout/chevron1"/>
    <dgm:cxn modelId="{AD029D25-1F65-4B64-8A0E-429124ED0770}" srcId="{836A66B3-0DD4-4D37-932A-A662C2A8B759}" destId="{07FEF462-9FC2-4791-BF7A-17C8D10A4C18}" srcOrd="2" destOrd="0" parTransId="{CE875BA8-EEDE-476D-AEB2-BDA589011865}" sibTransId="{F8C987F3-A14E-4045-B029-4630749313A2}"/>
    <dgm:cxn modelId="{A5D78F56-3C9C-472E-AF90-E363143C3A8B}" type="presOf" srcId="{07FEF462-9FC2-4791-BF7A-17C8D10A4C18}" destId="{55E5C08B-C1DE-4455-A3FB-A2C88E8C9AF0}" srcOrd="0" destOrd="0" presId="urn:microsoft.com/office/officeart/2005/8/layout/chevron1"/>
    <dgm:cxn modelId="{49219033-B961-41DA-AF28-AADF54075076}" type="presOf" srcId="{E3B0D45F-E49E-4194-9FF7-11DFD459E320}" destId="{F2A99E93-6542-4D2C-A450-1A8FA8E1534C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D2E832D6-EB30-4025-BD0B-12A7B6F67D2A}" type="presParOf" srcId="{A5EC2F8B-3C49-4BB4-9C47-DBCA65FDE174}" destId="{C38D920C-9FA7-413A-A8BF-2A34FBD8D64D}" srcOrd="0" destOrd="0" presId="urn:microsoft.com/office/officeart/2005/8/layout/chevron1"/>
    <dgm:cxn modelId="{EB7D0970-CCB4-4C42-A220-79ABF093EE02}" type="presParOf" srcId="{A5EC2F8B-3C49-4BB4-9C47-DBCA65FDE174}" destId="{7A8310D6-A79C-49F4-88A5-622D9270F4D0}" srcOrd="1" destOrd="0" presId="urn:microsoft.com/office/officeart/2005/8/layout/chevron1"/>
    <dgm:cxn modelId="{A565F0C3-3765-4FD6-996C-7985B59413C9}" type="presParOf" srcId="{A5EC2F8B-3C49-4BB4-9C47-DBCA65FDE174}" destId="{F2A99E93-6542-4D2C-A450-1A8FA8E1534C}" srcOrd="2" destOrd="0" presId="urn:microsoft.com/office/officeart/2005/8/layout/chevron1"/>
    <dgm:cxn modelId="{D319870A-88DC-4E45-AFBE-F3DDB47B0B5E}" type="presParOf" srcId="{A5EC2F8B-3C49-4BB4-9C47-DBCA65FDE174}" destId="{2417D0A9-A3B3-46CC-A76C-25507C044D4D}" srcOrd="3" destOrd="0" presId="urn:microsoft.com/office/officeart/2005/8/layout/chevron1"/>
    <dgm:cxn modelId="{C694D8A8-25CE-4545-87F0-0A9A1337F025}" type="presParOf" srcId="{A5EC2F8B-3C49-4BB4-9C47-DBCA65FDE174}" destId="{55E5C08B-C1DE-4455-A3FB-A2C88E8C9AF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5F745082-4F05-4D26-A81B-3A701F0863E8}" type="doc">
      <dgm:prSet loTypeId="urn:microsoft.com/office/officeart/2005/8/layout/hierarchy3" loCatId="list" qsTypeId="urn:microsoft.com/office/officeart/2005/8/quickstyle/3d2" qsCatId="3D" csTypeId="urn:microsoft.com/office/officeart/2005/8/colors/colorful1" csCatId="colorful" phldr="1"/>
      <dgm:spPr/>
    </dgm:pt>
    <dgm:pt modelId="{B8514DF4-FD23-4DFB-832D-9909700D205B}">
      <dgm:prSet phldrT="[Text]"/>
      <dgm:spPr/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674BBBC4-FA33-4AC1-B7D3-A1975FE0553C}" type="parTrans" cxnId="{91632357-7F0F-488F-8D60-1D36BCCAC752}">
      <dgm:prSet/>
      <dgm:spPr/>
      <dgm:t>
        <a:bodyPr/>
        <a:lstStyle/>
        <a:p>
          <a:endParaRPr lang="en-US"/>
        </a:p>
      </dgm:t>
    </dgm:pt>
    <dgm:pt modelId="{D21CECAF-E009-4166-8408-B097655604D5}" type="sibTrans" cxnId="{91632357-7F0F-488F-8D60-1D36BCCAC752}">
      <dgm:prSet/>
      <dgm:spPr/>
      <dgm:t>
        <a:bodyPr/>
        <a:lstStyle/>
        <a:p>
          <a:endParaRPr lang="en-US"/>
        </a:p>
      </dgm:t>
    </dgm:pt>
    <dgm:pt modelId="{511500C2-CD6E-4A76-BAB1-83352A08BFD2}">
      <dgm:prSet phldrT="[Text]"/>
      <dgm:spPr/>
      <dgm:t>
        <a:bodyPr/>
        <a:lstStyle/>
        <a:p>
          <a:r>
            <a:rPr lang="en-US" smtClean="0"/>
            <a:t>P</a:t>
          </a:r>
          <a:endParaRPr lang="en-US"/>
        </a:p>
      </dgm:t>
    </dgm:pt>
    <dgm:pt modelId="{56A2EBAF-1082-4C6F-B247-8925F33462BE}" type="parTrans" cxnId="{446637F3-FCCD-4D0A-801C-08138E5AA871}">
      <dgm:prSet/>
      <dgm:spPr/>
      <dgm:t>
        <a:bodyPr/>
        <a:lstStyle/>
        <a:p>
          <a:endParaRPr lang="en-US"/>
        </a:p>
      </dgm:t>
    </dgm:pt>
    <dgm:pt modelId="{BD1E709E-2861-497C-BD19-1A455296E6B1}" type="sibTrans" cxnId="{446637F3-FCCD-4D0A-801C-08138E5AA871}">
      <dgm:prSet/>
      <dgm:spPr/>
      <dgm:t>
        <a:bodyPr/>
        <a:lstStyle/>
        <a:p>
          <a:endParaRPr lang="en-US"/>
        </a:p>
      </dgm:t>
    </dgm:pt>
    <dgm:pt modelId="{82245C6D-A3C4-4B28-B935-25CBCDA0F054}">
      <dgm:prSet phldrT="[Text]"/>
      <dgm:spPr/>
      <dgm:t>
        <a:bodyPr/>
        <a:lstStyle/>
        <a:p>
          <a:r>
            <a:rPr lang="en-US" smtClean="0"/>
            <a:t>O</a:t>
          </a:r>
          <a:endParaRPr lang="en-US"/>
        </a:p>
      </dgm:t>
    </dgm:pt>
    <dgm:pt modelId="{32F11EFB-5357-4BE2-98E6-CBA3C93AFCC4}" type="parTrans" cxnId="{84FD89DB-9B83-4DDF-B821-273302A3BDF5}">
      <dgm:prSet/>
      <dgm:spPr/>
      <dgm:t>
        <a:bodyPr/>
        <a:lstStyle/>
        <a:p>
          <a:endParaRPr lang="en-US"/>
        </a:p>
      </dgm:t>
    </dgm:pt>
    <dgm:pt modelId="{FC140637-F5DF-4AC9-A2FF-EBB440F661BC}" type="sibTrans" cxnId="{84FD89DB-9B83-4DDF-B821-273302A3BDF5}">
      <dgm:prSet/>
      <dgm:spPr/>
      <dgm:t>
        <a:bodyPr/>
        <a:lstStyle/>
        <a:p>
          <a:endParaRPr lang="en-US"/>
        </a:p>
      </dgm:t>
    </dgm:pt>
    <dgm:pt modelId="{41C7B900-5834-4E08-A2F3-1B5B95FF795C}">
      <dgm:prSet/>
      <dgm:spPr/>
      <dgm:t>
        <a:bodyPr/>
        <a:lstStyle/>
        <a:p>
          <a:r>
            <a:rPr lang="en-US" smtClean="0"/>
            <a:t>What we have: equity</a:t>
          </a:r>
          <a:endParaRPr lang="en-US"/>
        </a:p>
      </dgm:t>
    </dgm:pt>
    <dgm:pt modelId="{C60CD674-CF84-4F59-B310-B19D0BBCB44E}" type="parTrans" cxnId="{EB623DB4-15E4-4215-BB56-2C20153BFD07}">
      <dgm:prSet/>
      <dgm:spPr/>
      <dgm:t>
        <a:bodyPr/>
        <a:lstStyle/>
        <a:p>
          <a:endParaRPr lang="en-US"/>
        </a:p>
      </dgm:t>
    </dgm:pt>
    <dgm:pt modelId="{CD86A316-9C1B-4C47-991B-51AF9419FF96}" type="sibTrans" cxnId="{EB623DB4-15E4-4215-BB56-2C20153BFD07}">
      <dgm:prSet/>
      <dgm:spPr/>
      <dgm:t>
        <a:bodyPr/>
        <a:lstStyle/>
        <a:p>
          <a:endParaRPr lang="en-US"/>
        </a:p>
      </dgm:t>
    </dgm:pt>
    <dgm:pt modelId="{0A4020F4-AC9A-4A6D-96C4-F0AA4DC31144}">
      <dgm:prSet phldrT="[Text]"/>
      <dgm:spPr/>
      <dgm:t>
        <a:bodyPr/>
        <a:lstStyle/>
        <a:p>
          <a:r>
            <a:rPr lang="en-US" smtClean="0"/>
            <a:t>What we want to have: goals, targets</a:t>
          </a:r>
          <a:endParaRPr lang="en-US"/>
        </a:p>
      </dgm:t>
    </dgm:pt>
    <dgm:pt modelId="{29AE06AF-6A53-4F46-9C6B-7CAC1BFD5FC8}" type="parTrans" cxnId="{C4D37FC1-4E13-4233-B9C7-A0DC976E6857}">
      <dgm:prSet/>
      <dgm:spPr/>
      <dgm:t>
        <a:bodyPr/>
        <a:lstStyle/>
        <a:p>
          <a:endParaRPr lang="en-US"/>
        </a:p>
      </dgm:t>
    </dgm:pt>
    <dgm:pt modelId="{B6317488-490F-46AD-9EF1-6C2E87AE64A9}" type="sibTrans" cxnId="{C4D37FC1-4E13-4233-B9C7-A0DC976E6857}">
      <dgm:prSet/>
      <dgm:spPr/>
      <dgm:t>
        <a:bodyPr/>
        <a:lstStyle/>
        <a:p>
          <a:endParaRPr lang="en-US"/>
        </a:p>
      </dgm:t>
    </dgm:pt>
    <dgm:pt modelId="{ABB54146-6F5C-4F0D-B5E3-5F8B13B16914}">
      <dgm:prSet phldrT="[Text]"/>
      <dgm:spPr/>
      <dgm:t>
        <a:bodyPr/>
        <a:lstStyle/>
        <a:p>
          <a:r>
            <a:rPr lang="en-US" smtClean="0"/>
            <a:t>How to do: methods</a:t>
          </a:r>
          <a:endParaRPr lang="en-US"/>
        </a:p>
      </dgm:t>
    </dgm:pt>
    <dgm:pt modelId="{2AAFE11C-E9B1-422A-9A74-8B3C227946A3}" type="parTrans" cxnId="{94CB2730-67E2-4E5C-AF35-11578AACE056}">
      <dgm:prSet/>
      <dgm:spPr/>
      <dgm:t>
        <a:bodyPr/>
        <a:lstStyle/>
        <a:p>
          <a:endParaRPr lang="en-US"/>
        </a:p>
      </dgm:t>
    </dgm:pt>
    <dgm:pt modelId="{80DE6E8E-78BA-41A3-9A32-8E13E5997261}" type="sibTrans" cxnId="{94CB2730-67E2-4E5C-AF35-11578AACE056}">
      <dgm:prSet/>
      <dgm:spPr/>
      <dgm:t>
        <a:bodyPr/>
        <a:lstStyle/>
        <a:p>
          <a:endParaRPr lang="en-US"/>
        </a:p>
      </dgm:t>
    </dgm:pt>
    <dgm:pt modelId="{CF08B45A-334A-4E29-B086-71AD7FBD9D62}">
      <dgm:prSet/>
      <dgm:spPr/>
      <dgm:t>
        <a:bodyPr/>
        <a:lstStyle/>
        <a:p>
          <a:r>
            <a:rPr lang="en-US" smtClean="0"/>
            <a:t>What to do: steps, actions, plans</a:t>
          </a:r>
        </a:p>
      </dgm:t>
    </dgm:pt>
    <dgm:pt modelId="{FD700A2B-4D51-458D-9092-4452AEBC086A}" type="parTrans" cxnId="{491761AA-01C4-4189-AF8B-2CB3A2D5A522}">
      <dgm:prSet/>
      <dgm:spPr/>
      <dgm:t>
        <a:bodyPr/>
        <a:lstStyle/>
        <a:p>
          <a:endParaRPr lang="en-US"/>
        </a:p>
      </dgm:t>
    </dgm:pt>
    <dgm:pt modelId="{187B30ED-9A47-40F1-B6AA-B307A0326F15}" type="sibTrans" cxnId="{491761AA-01C4-4189-AF8B-2CB3A2D5A522}">
      <dgm:prSet/>
      <dgm:spPr/>
      <dgm:t>
        <a:bodyPr/>
        <a:lstStyle/>
        <a:p>
          <a:endParaRPr lang="en-US"/>
        </a:p>
      </dgm:t>
    </dgm:pt>
    <dgm:pt modelId="{2BE66CA3-7647-4DA7-A83B-47AA28CCEB8B}">
      <dgm:prSet/>
      <dgm:spPr/>
      <dgm:t>
        <a:bodyPr/>
        <a:lstStyle/>
        <a:p>
          <a:r>
            <a:rPr lang="en-US" smtClean="0"/>
            <a:t>What we can have: loans</a:t>
          </a:r>
        </a:p>
      </dgm:t>
    </dgm:pt>
    <dgm:pt modelId="{31268E9B-2D14-4CA8-AC56-161B52702A4C}" type="parTrans" cxnId="{42F7879F-0B07-4065-8DBD-B3C80E3335BB}">
      <dgm:prSet/>
      <dgm:spPr/>
      <dgm:t>
        <a:bodyPr/>
        <a:lstStyle/>
        <a:p>
          <a:endParaRPr lang="en-US"/>
        </a:p>
      </dgm:t>
    </dgm:pt>
    <dgm:pt modelId="{4F2A5C5C-12F5-4DC1-AE47-A744AC1D987F}" type="sibTrans" cxnId="{42F7879F-0B07-4065-8DBD-B3C80E3335BB}">
      <dgm:prSet/>
      <dgm:spPr/>
      <dgm:t>
        <a:bodyPr/>
        <a:lstStyle/>
        <a:p>
          <a:endParaRPr lang="en-US"/>
        </a:p>
      </dgm:t>
    </dgm:pt>
    <dgm:pt modelId="{EF52FD2A-DF65-4295-B3CC-E22A6DD33D36}">
      <dgm:prSet/>
      <dgm:spPr/>
      <dgm:t>
        <a:bodyPr/>
        <a:lstStyle/>
        <a:p>
          <a:r>
            <a:rPr lang="en-US" smtClean="0"/>
            <a:t>What is needed: requirements</a:t>
          </a:r>
        </a:p>
      </dgm:t>
    </dgm:pt>
    <dgm:pt modelId="{9727A778-457D-4A50-A656-E9B538009783}" type="parTrans" cxnId="{4D949032-5B19-4BB0-86A1-ABEBAF0C91C7}">
      <dgm:prSet/>
      <dgm:spPr/>
      <dgm:t>
        <a:bodyPr/>
        <a:lstStyle/>
        <a:p>
          <a:endParaRPr lang="en-US"/>
        </a:p>
      </dgm:t>
    </dgm:pt>
    <dgm:pt modelId="{149C08AA-6042-4E34-ABF4-9065D2F2423A}" type="sibTrans" cxnId="{4D949032-5B19-4BB0-86A1-ABEBAF0C91C7}">
      <dgm:prSet/>
      <dgm:spPr/>
      <dgm:t>
        <a:bodyPr/>
        <a:lstStyle/>
        <a:p>
          <a:endParaRPr lang="en-US"/>
        </a:p>
      </dgm:t>
    </dgm:pt>
    <dgm:pt modelId="{802291BB-15BA-4D78-B67E-4337A38FFD43}">
      <dgm:prSet phldrT="[Text]"/>
      <dgm:spPr/>
      <dgm:t>
        <a:bodyPr/>
        <a:lstStyle/>
        <a:p>
          <a:r>
            <a:rPr lang="en-US" smtClean="0"/>
            <a:t>What to expect</a:t>
          </a:r>
          <a:endParaRPr lang="en-US"/>
        </a:p>
      </dgm:t>
    </dgm:pt>
    <dgm:pt modelId="{AA59B0C9-357F-4D96-A8E1-9B100D98C1D9}" type="parTrans" cxnId="{5AB8E64C-4551-455C-8CC4-C8FC54830F70}">
      <dgm:prSet/>
      <dgm:spPr/>
      <dgm:t>
        <a:bodyPr/>
        <a:lstStyle/>
        <a:p>
          <a:endParaRPr lang="en-US"/>
        </a:p>
      </dgm:t>
    </dgm:pt>
    <dgm:pt modelId="{08DF05AF-3DBA-460D-A161-B93D01B43BD0}" type="sibTrans" cxnId="{5AB8E64C-4551-455C-8CC4-C8FC54830F70}">
      <dgm:prSet/>
      <dgm:spPr/>
      <dgm:t>
        <a:bodyPr/>
        <a:lstStyle/>
        <a:p>
          <a:endParaRPr lang="en-US"/>
        </a:p>
      </dgm:t>
    </dgm:pt>
    <dgm:pt modelId="{3BCEA325-5E57-40B9-BC45-78963C3D03B2}">
      <dgm:prSet/>
      <dgm:spPr/>
      <dgm:t>
        <a:bodyPr/>
        <a:lstStyle/>
        <a:p>
          <a:r>
            <a:rPr lang="en-US" smtClean="0"/>
            <a:t>When / why to do</a:t>
          </a:r>
          <a:endParaRPr lang="en-US" smtClean="0"/>
        </a:p>
      </dgm:t>
    </dgm:pt>
    <dgm:pt modelId="{229F9452-4D49-448C-AAAA-04DCA1DA3667}" type="parTrans" cxnId="{1D858FF0-6CB2-40DE-87A1-B03A9162748A}">
      <dgm:prSet/>
      <dgm:spPr/>
      <dgm:t>
        <a:bodyPr/>
        <a:lstStyle/>
        <a:p>
          <a:endParaRPr lang="en-US"/>
        </a:p>
      </dgm:t>
    </dgm:pt>
    <dgm:pt modelId="{9915CDC4-0C11-4F13-A992-EB669ABB5C3E}" type="sibTrans" cxnId="{1D858FF0-6CB2-40DE-87A1-B03A9162748A}">
      <dgm:prSet/>
      <dgm:spPr/>
      <dgm:t>
        <a:bodyPr/>
        <a:lstStyle/>
        <a:p>
          <a:endParaRPr lang="en-US"/>
        </a:p>
      </dgm:t>
    </dgm:pt>
    <dgm:pt modelId="{29AFF4B3-3DC6-4DF9-BF53-45FCDCB64F89}" type="pres">
      <dgm:prSet presAssocID="{5F745082-4F05-4D26-A81B-3A701F0863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1DCEF4-0F75-4173-836B-46C3773E9535}" type="pres">
      <dgm:prSet presAssocID="{B8514DF4-FD23-4DFB-832D-9909700D205B}" presName="root" presStyleCnt="0"/>
      <dgm:spPr/>
    </dgm:pt>
    <dgm:pt modelId="{3E039D09-A80B-4778-8784-236D87DF35AE}" type="pres">
      <dgm:prSet presAssocID="{B8514DF4-FD23-4DFB-832D-9909700D205B}" presName="rootComposite" presStyleCnt="0"/>
      <dgm:spPr/>
    </dgm:pt>
    <dgm:pt modelId="{A025DEFF-452D-42D6-963C-9588B5C2D76B}" type="pres">
      <dgm:prSet presAssocID="{B8514DF4-FD23-4DFB-832D-9909700D205B}" presName="rootText" presStyleLbl="node1" presStyleIdx="0" presStyleCnt="3"/>
      <dgm:spPr/>
      <dgm:t>
        <a:bodyPr/>
        <a:lstStyle/>
        <a:p>
          <a:endParaRPr lang="en-US"/>
        </a:p>
      </dgm:t>
    </dgm:pt>
    <dgm:pt modelId="{776AF451-961A-455E-BDDA-629047FA6C7F}" type="pres">
      <dgm:prSet presAssocID="{B8514DF4-FD23-4DFB-832D-9909700D205B}" presName="rootConnector" presStyleLbl="node1" presStyleIdx="0" presStyleCnt="3"/>
      <dgm:spPr/>
      <dgm:t>
        <a:bodyPr/>
        <a:lstStyle/>
        <a:p>
          <a:endParaRPr lang="en-US"/>
        </a:p>
      </dgm:t>
    </dgm:pt>
    <dgm:pt modelId="{5B7D15E7-AE0C-4707-8F74-F65816AF226E}" type="pres">
      <dgm:prSet presAssocID="{B8514DF4-FD23-4DFB-832D-9909700D205B}" presName="childShape" presStyleCnt="0"/>
      <dgm:spPr/>
    </dgm:pt>
    <dgm:pt modelId="{0530D60A-98E3-4072-B84C-AE5EA91111EE}" type="pres">
      <dgm:prSet presAssocID="{C60CD674-CF84-4F59-B310-B19D0BBCB44E}" presName="Name13" presStyleLbl="parChTrans1D2" presStyleIdx="0" presStyleCnt="8"/>
      <dgm:spPr/>
      <dgm:t>
        <a:bodyPr/>
        <a:lstStyle/>
        <a:p>
          <a:endParaRPr lang="en-US"/>
        </a:p>
      </dgm:t>
    </dgm:pt>
    <dgm:pt modelId="{25BD091C-79EC-4961-8433-4D6E6981E6C1}" type="pres">
      <dgm:prSet presAssocID="{41C7B900-5834-4E08-A2F3-1B5B95FF795C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3EF39-F1E7-4ECB-9E84-9F6A1F49EA6E}" type="pres">
      <dgm:prSet presAssocID="{31268E9B-2D14-4CA8-AC56-161B52702A4C}" presName="Name13" presStyleLbl="parChTrans1D2" presStyleIdx="1" presStyleCnt="8"/>
      <dgm:spPr/>
      <dgm:t>
        <a:bodyPr/>
        <a:lstStyle/>
        <a:p>
          <a:endParaRPr lang="en-US"/>
        </a:p>
      </dgm:t>
    </dgm:pt>
    <dgm:pt modelId="{65AEBD7E-75D6-4B4E-B5C3-D07BEC02548D}" type="pres">
      <dgm:prSet presAssocID="{2BE66CA3-7647-4DA7-A83B-47AA28CCEB8B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5166C-D947-4F72-A920-4630399C93AC}" type="pres">
      <dgm:prSet presAssocID="{9727A778-457D-4A50-A656-E9B538009783}" presName="Name13" presStyleLbl="parChTrans1D2" presStyleIdx="2" presStyleCnt="8"/>
      <dgm:spPr/>
      <dgm:t>
        <a:bodyPr/>
        <a:lstStyle/>
        <a:p>
          <a:endParaRPr lang="en-US"/>
        </a:p>
      </dgm:t>
    </dgm:pt>
    <dgm:pt modelId="{5E46268A-98E9-4181-8D94-DE4C64BB7982}" type="pres">
      <dgm:prSet presAssocID="{EF52FD2A-DF65-4295-B3CC-E22A6DD33D36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BB9DF-5721-41B5-8B83-F16CDD3437BF}" type="pres">
      <dgm:prSet presAssocID="{511500C2-CD6E-4A76-BAB1-83352A08BFD2}" presName="root" presStyleCnt="0"/>
      <dgm:spPr/>
    </dgm:pt>
    <dgm:pt modelId="{9648F74B-771C-44AB-9586-68F1E1F1605C}" type="pres">
      <dgm:prSet presAssocID="{511500C2-CD6E-4A76-BAB1-83352A08BFD2}" presName="rootComposite" presStyleCnt="0"/>
      <dgm:spPr/>
    </dgm:pt>
    <dgm:pt modelId="{15C632D8-7DA3-49AB-9A55-56F02E7E99BF}" type="pres">
      <dgm:prSet presAssocID="{511500C2-CD6E-4A76-BAB1-83352A08BFD2}" presName="rootText" presStyleLbl="node1" presStyleIdx="1" presStyleCnt="3"/>
      <dgm:spPr/>
      <dgm:t>
        <a:bodyPr/>
        <a:lstStyle/>
        <a:p>
          <a:endParaRPr lang="en-US"/>
        </a:p>
      </dgm:t>
    </dgm:pt>
    <dgm:pt modelId="{6F6715E0-498F-4FAD-92BE-CA533F75A956}" type="pres">
      <dgm:prSet presAssocID="{511500C2-CD6E-4A76-BAB1-83352A08BFD2}" presName="rootConnector" presStyleLbl="node1" presStyleIdx="1" presStyleCnt="3"/>
      <dgm:spPr/>
      <dgm:t>
        <a:bodyPr/>
        <a:lstStyle/>
        <a:p>
          <a:endParaRPr lang="en-US"/>
        </a:p>
      </dgm:t>
    </dgm:pt>
    <dgm:pt modelId="{7D6AC86B-BFE5-48D6-9269-79C40DA7A41D}" type="pres">
      <dgm:prSet presAssocID="{511500C2-CD6E-4A76-BAB1-83352A08BFD2}" presName="childShape" presStyleCnt="0"/>
      <dgm:spPr/>
    </dgm:pt>
    <dgm:pt modelId="{59BFADF1-A952-4588-9D55-34A2E763EC0F}" type="pres">
      <dgm:prSet presAssocID="{2AAFE11C-E9B1-422A-9A74-8B3C227946A3}" presName="Name13" presStyleLbl="parChTrans1D2" presStyleIdx="3" presStyleCnt="8"/>
      <dgm:spPr/>
      <dgm:t>
        <a:bodyPr/>
        <a:lstStyle/>
        <a:p>
          <a:endParaRPr lang="en-US"/>
        </a:p>
      </dgm:t>
    </dgm:pt>
    <dgm:pt modelId="{896EC075-D6C5-4FD1-9751-BF1F0991569F}" type="pres">
      <dgm:prSet presAssocID="{ABB54146-6F5C-4F0D-B5E3-5F8B13B16914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2A5E0-320E-49C2-BE73-11A6A0A21AF6}" type="pres">
      <dgm:prSet presAssocID="{FD700A2B-4D51-458D-9092-4452AEBC086A}" presName="Name13" presStyleLbl="parChTrans1D2" presStyleIdx="4" presStyleCnt="8"/>
      <dgm:spPr/>
      <dgm:t>
        <a:bodyPr/>
        <a:lstStyle/>
        <a:p>
          <a:endParaRPr lang="en-US"/>
        </a:p>
      </dgm:t>
    </dgm:pt>
    <dgm:pt modelId="{C543D725-B349-4C66-B9F1-50C57732CF29}" type="pres">
      <dgm:prSet presAssocID="{CF08B45A-334A-4E29-B086-71AD7FBD9D62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1A843-B18D-4368-8BE2-7F834B464C63}" type="pres">
      <dgm:prSet presAssocID="{229F9452-4D49-448C-AAAA-04DCA1DA3667}" presName="Name13" presStyleLbl="parChTrans1D2" presStyleIdx="5" presStyleCnt="8"/>
      <dgm:spPr/>
    </dgm:pt>
    <dgm:pt modelId="{A5283122-170E-4C19-A5E2-473CBE1F2651}" type="pres">
      <dgm:prSet presAssocID="{3BCEA325-5E57-40B9-BC45-78963C3D03B2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90F79-C5C2-4BC7-8361-3B7422B6C7C8}" type="pres">
      <dgm:prSet presAssocID="{82245C6D-A3C4-4B28-B935-25CBCDA0F054}" presName="root" presStyleCnt="0"/>
      <dgm:spPr/>
    </dgm:pt>
    <dgm:pt modelId="{B6F14DCD-7DEE-4C86-8318-7C5BC142FFE7}" type="pres">
      <dgm:prSet presAssocID="{82245C6D-A3C4-4B28-B935-25CBCDA0F054}" presName="rootComposite" presStyleCnt="0"/>
      <dgm:spPr/>
    </dgm:pt>
    <dgm:pt modelId="{F0C1A548-F7BE-4BFD-B320-E3CF67DF1067}" type="pres">
      <dgm:prSet presAssocID="{82245C6D-A3C4-4B28-B935-25CBCDA0F054}" presName="rootText" presStyleLbl="node1" presStyleIdx="2" presStyleCnt="3"/>
      <dgm:spPr/>
      <dgm:t>
        <a:bodyPr/>
        <a:lstStyle/>
        <a:p>
          <a:endParaRPr lang="en-US"/>
        </a:p>
      </dgm:t>
    </dgm:pt>
    <dgm:pt modelId="{E7E1A159-4198-40B1-9085-CBD47A97B474}" type="pres">
      <dgm:prSet presAssocID="{82245C6D-A3C4-4B28-B935-25CBCDA0F05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761DE23-BCED-4EB2-B1C0-089A17FD84AF}" type="pres">
      <dgm:prSet presAssocID="{82245C6D-A3C4-4B28-B935-25CBCDA0F054}" presName="childShape" presStyleCnt="0"/>
      <dgm:spPr/>
    </dgm:pt>
    <dgm:pt modelId="{117A3A4E-D9B1-481F-AA82-47173E7E5AD7}" type="pres">
      <dgm:prSet presAssocID="{29AE06AF-6A53-4F46-9C6B-7CAC1BFD5FC8}" presName="Name13" presStyleLbl="parChTrans1D2" presStyleIdx="6" presStyleCnt="8"/>
      <dgm:spPr/>
      <dgm:t>
        <a:bodyPr/>
        <a:lstStyle/>
        <a:p>
          <a:endParaRPr lang="en-US"/>
        </a:p>
      </dgm:t>
    </dgm:pt>
    <dgm:pt modelId="{50A14B68-3DE0-47F5-9DB7-FD6079BA4322}" type="pres">
      <dgm:prSet presAssocID="{0A4020F4-AC9A-4A6D-96C4-F0AA4DC31144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33CB9-F2C9-44EE-9AE6-79264E2D67C0}" type="pres">
      <dgm:prSet presAssocID="{AA59B0C9-357F-4D96-A8E1-9B100D98C1D9}" presName="Name13" presStyleLbl="parChTrans1D2" presStyleIdx="7" presStyleCnt="8"/>
      <dgm:spPr/>
      <dgm:t>
        <a:bodyPr/>
        <a:lstStyle/>
        <a:p>
          <a:endParaRPr lang="en-US"/>
        </a:p>
      </dgm:t>
    </dgm:pt>
    <dgm:pt modelId="{1B98F530-E8BD-4E60-990D-2530EC918D21}" type="pres">
      <dgm:prSet presAssocID="{802291BB-15BA-4D78-B67E-4337A38FFD43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4825F-242A-4BDC-99A3-4CBE71226909}" type="presOf" srcId="{FD700A2B-4D51-458D-9092-4452AEBC086A}" destId="{A812A5E0-320E-49C2-BE73-11A6A0A21AF6}" srcOrd="0" destOrd="0" presId="urn:microsoft.com/office/officeart/2005/8/layout/hierarchy3"/>
    <dgm:cxn modelId="{84FD89DB-9B83-4DDF-B821-273302A3BDF5}" srcId="{5F745082-4F05-4D26-A81B-3A701F0863E8}" destId="{82245C6D-A3C4-4B28-B935-25CBCDA0F054}" srcOrd="2" destOrd="0" parTransId="{32F11EFB-5357-4BE2-98E6-CBA3C93AFCC4}" sibTransId="{FC140637-F5DF-4AC9-A2FF-EBB440F661BC}"/>
    <dgm:cxn modelId="{15263FF1-2B36-49A9-82B7-0112D0F6DF4D}" type="presOf" srcId="{802291BB-15BA-4D78-B67E-4337A38FFD43}" destId="{1B98F530-E8BD-4E60-990D-2530EC918D21}" srcOrd="0" destOrd="0" presId="urn:microsoft.com/office/officeart/2005/8/layout/hierarchy3"/>
    <dgm:cxn modelId="{3B18F6AD-C470-45A1-89A5-0AD311B0BB5C}" type="presOf" srcId="{41C7B900-5834-4E08-A2F3-1B5B95FF795C}" destId="{25BD091C-79EC-4961-8433-4D6E6981E6C1}" srcOrd="0" destOrd="0" presId="urn:microsoft.com/office/officeart/2005/8/layout/hierarchy3"/>
    <dgm:cxn modelId="{4B158488-05EE-441A-95E0-59CD7DD4C784}" type="presOf" srcId="{9727A778-457D-4A50-A656-E9B538009783}" destId="{F115166C-D947-4F72-A920-4630399C93AC}" srcOrd="0" destOrd="0" presId="urn:microsoft.com/office/officeart/2005/8/layout/hierarchy3"/>
    <dgm:cxn modelId="{9A90F974-2FBB-468F-805E-A03FA7B0947D}" type="presOf" srcId="{229F9452-4D49-448C-AAAA-04DCA1DA3667}" destId="{2731A843-B18D-4368-8BE2-7F834B464C63}" srcOrd="0" destOrd="0" presId="urn:microsoft.com/office/officeart/2005/8/layout/hierarchy3"/>
    <dgm:cxn modelId="{5C67C05E-C6ED-44C5-99DF-E8CCA8347C37}" type="presOf" srcId="{82245C6D-A3C4-4B28-B935-25CBCDA0F054}" destId="{E7E1A159-4198-40B1-9085-CBD47A97B474}" srcOrd="1" destOrd="0" presId="urn:microsoft.com/office/officeart/2005/8/layout/hierarchy3"/>
    <dgm:cxn modelId="{5C48C9A0-9E5D-4C6F-9D69-C9048CD4C29A}" type="presOf" srcId="{29AE06AF-6A53-4F46-9C6B-7CAC1BFD5FC8}" destId="{117A3A4E-D9B1-481F-AA82-47173E7E5AD7}" srcOrd="0" destOrd="0" presId="urn:microsoft.com/office/officeart/2005/8/layout/hierarchy3"/>
    <dgm:cxn modelId="{EEA02FE8-3724-4D16-82D1-C43C8DC91BB6}" type="presOf" srcId="{ABB54146-6F5C-4F0D-B5E3-5F8B13B16914}" destId="{896EC075-D6C5-4FD1-9751-BF1F0991569F}" srcOrd="0" destOrd="0" presId="urn:microsoft.com/office/officeart/2005/8/layout/hierarchy3"/>
    <dgm:cxn modelId="{35368497-FB40-4172-9B80-7142215A9FE8}" type="presOf" srcId="{EF52FD2A-DF65-4295-B3CC-E22A6DD33D36}" destId="{5E46268A-98E9-4181-8D94-DE4C64BB7982}" srcOrd="0" destOrd="0" presId="urn:microsoft.com/office/officeart/2005/8/layout/hierarchy3"/>
    <dgm:cxn modelId="{94CB2730-67E2-4E5C-AF35-11578AACE056}" srcId="{511500C2-CD6E-4A76-BAB1-83352A08BFD2}" destId="{ABB54146-6F5C-4F0D-B5E3-5F8B13B16914}" srcOrd="0" destOrd="0" parTransId="{2AAFE11C-E9B1-422A-9A74-8B3C227946A3}" sibTransId="{80DE6E8E-78BA-41A3-9A32-8E13E5997261}"/>
    <dgm:cxn modelId="{91632357-7F0F-488F-8D60-1D36BCCAC752}" srcId="{5F745082-4F05-4D26-A81B-3A701F0863E8}" destId="{B8514DF4-FD23-4DFB-832D-9909700D205B}" srcOrd="0" destOrd="0" parTransId="{674BBBC4-FA33-4AC1-B7D3-A1975FE0553C}" sibTransId="{D21CECAF-E009-4166-8408-B097655604D5}"/>
    <dgm:cxn modelId="{349EA73E-2AD0-42D9-8C92-90B2686EDEA6}" type="presOf" srcId="{B8514DF4-FD23-4DFB-832D-9909700D205B}" destId="{A025DEFF-452D-42D6-963C-9588B5C2D76B}" srcOrd="0" destOrd="0" presId="urn:microsoft.com/office/officeart/2005/8/layout/hierarchy3"/>
    <dgm:cxn modelId="{014436B5-71F2-445B-9529-3E5BAECAF0A5}" type="presOf" srcId="{5F745082-4F05-4D26-A81B-3A701F0863E8}" destId="{29AFF4B3-3DC6-4DF9-BF53-45FCDCB64F89}" srcOrd="0" destOrd="0" presId="urn:microsoft.com/office/officeart/2005/8/layout/hierarchy3"/>
    <dgm:cxn modelId="{BC47E89E-A0E3-460A-99A6-D4D61E1D045A}" type="presOf" srcId="{AA59B0C9-357F-4D96-A8E1-9B100D98C1D9}" destId="{75933CB9-F2C9-44EE-9AE6-79264E2D67C0}" srcOrd="0" destOrd="0" presId="urn:microsoft.com/office/officeart/2005/8/layout/hierarchy3"/>
    <dgm:cxn modelId="{3AA8AFE8-9E5A-48BA-B1CC-6BD209AB54B9}" type="presOf" srcId="{B8514DF4-FD23-4DFB-832D-9909700D205B}" destId="{776AF451-961A-455E-BDDA-629047FA6C7F}" srcOrd="1" destOrd="0" presId="urn:microsoft.com/office/officeart/2005/8/layout/hierarchy3"/>
    <dgm:cxn modelId="{446637F3-FCCD-4D0A-801C-08138E5AA871}" srcId="{5F745082-4F05-4D26-A81B-3A701F0863E8}" destId="{511500C2-CD6E-4A76-BAB1-83352A08BFD2}" srcOrd="1" destOrd="0" parTransId="{56A2EBAF-1082-4C6F-B247-8925F33462BE}" sibTransId="{BD1E709E-2861-497C-BD19-1A455296E6B1}"/>
    <dgm:cxn modelId="{FB6F9628-A555-4A75-ACFC-AF5585A9E9BA}" type="presOf" srcId="{3BCEA325-5E57-40B9-BC45-78963C3D03B2}" destId="{A5283122-170E-4C19-A5E2-473CBE1F2651}" srcOrd="0" destOrd="0" presId="urn:microsoft.com/office/officeart/2005/8/layout/hierarchy3"/>
    <dgm:cxn modelId="{5AB8E64C-4551-455C-8CC4-C8FC54830F70}" srcId="{82245C6D-A3C4-4B28-B935-25CBCDA0F054}" destId="{802291BB-15BA-4D78-B67E-4337A38FFD43}" srcOrd="1" destOrd="0" parTransId="{AA59B0C9-357F-4D96-A8E1-9B100D98C1D9}" sibTransId="{08DF05AF-3DBA-460D-A161-B93D01B43BD0}"/>
    <dgm:cxn modelId="{4FEB4B96-3A90-46EC-9959-48C6B11BA6C8}" type="presOf" srcId="{511500C2-CD6E-4A76-BAB1-83352A08BFD2}" destId="{15C632D8-7DA3-49AB-9A55-56F02E7E99BF}" srcOrd="0" destOrd="0" presId="urn:microsoft.com/office/officeart/2005/8/layout/hierarchy3"/>
    <dgm:cxn modelId="{4D949032-5B19-4BB0-86A1-ABEBAF0C91C7}" srcId="{B8514DF4-FD23-4DFB-832D-9909700D205B}" destId="{EF52FD2A-DF65-4295-B3CC-E22A6DD33D36}" srcOrd="2" destOrd="0" parTransId="{9727A778-457D-4A50-A656-E9B538009783}" sibTransId="{149C08AA-6042-4E34-ABF4-9065D2F2423A}"/>
    <dgm:cxn modelId="{8D7C60B4-8CAC-44B4-8364-6C92AE82FD6F}" type="presOf" srcId="{CF08B45A-334A-4E29-B086-71AD7FBD9D62}" destId="{C543D725-B349-4C66-B9F1-50C57732CF29}" srcOrd="0" destOrd="0" presId="urn:microsoft.com/office/officeart/2005/8/layout/hierarchy3"/>
    <dgm:cxn modelId="{060BCB0E-5DB7-4BA4-80DD-14CE625F609C}" type="presOf" srcId="{2BE66CA3-7647-4DA7-A83B-47AA28CCEB8B}" destId="{65AEBD7E-75D6-4B4E-B5C3-D07BEC02548D}" srcOrd="0" destOrd="0" presId="urn:microsoft.com/office/officeart/2005/8/layout/hierarchy3"/>
    <dgm:cxn modelId="{5B1943BE-1AC6-4C87-9D80-980FED00434B}" type="presOf" srcId="{2AAFE11C-E9B1-422A-9A74-8B3C227946A3}" destId="{59BFADF1-A952-4588-9D55-34A2E763EC0F}" srcOrd="0" destOrd="0" presId="urn:microsoft.com/office/officeart/2005/8/layout/hierarchy3"/>
    <dgm:cxn modelId="{42F7879F-0B07-4065-8DBD-B3C80E3335BB}" srcId="{B8514DF4-FD23-4DFB-832D-9909700D205B}" destId="{2BE66CA3-7647-4DA7-A83B-47AA28CCEB8B}" srcOrd="1" destOrd="0" parTransId="{31268E9B-2D14-4CA8-AC56-161B52702A4C}" sibTransId="{4F2A5C5C-12F5-4DC1-AE47-A744AC1D987F}"/>
    <dgm:cxn modelId="{264D54B1-5F53-4BB1-B7D8-12BB4A67F580}" type="presOf" srcId="{0A4020F4-AC9A-4A6D-96C4-F0AA4DC31144}" destId="{50A14B68-3DE0-47F5-9DB7-FD6079BA4322}" srcOrd="0" destOrd="0" presId="urn:microsoft.com/office/officeart/2005/8/layout/hierarchy3"/>
    <dgm:cxn modelId="{27F808D4-5145-419C-B03B-F204E7BD6A0E}" type="presOf" srcId="{C60CD674-CF84-4F59-B310-B19D0BBCB44E}" destId="{0530D60A-98E3-4072-B84C-AE5EA91111EE}" srcOrd="0" destOrd="0" presId="urn:microsoft.com/office/officeart/2005/8/layout/hierarchy3"/>
    <dgm:cxn modelId="{C4D37FC1-4E13-4233-B9C7-A0DC976E6857}" srcId="{82245C6D-A3C4-4B28-B935-25CBCDA0F054}" destId="{0A4020F4-AC9A-4A6D-96C4-F0AA4DC31144}" srcOrd="0" destOrd="0" parTransId="{29AE06AF-6A53-4F46-9C6B-7CAC1BFD5FC8}" sibTransId="{B6317488-490F-46AD-9EF1-6C2E87AE64A9}"/>
    <dgm:cxn modelId="{BB7DC483-0E3A-460A-B7D8-41D6AD9E98F8}" type="presOf" srcId="{31268E9B-2D14-4CA8-AC56-161B52702A4C}" destId="{1FE3EF39-F1E7-4ECB-9E84-9F6A1F49EA6E}" srcOrd="0" destOrd="0" presId="urn:microsoft.com/office/officeart/2005/8/layout/hierarchy3"/>
    <dgm:cxn modelId="{9DA1ECFE-0DBE-420E-8279-57C88F58C183}" type="presOf" srcId="{82245C6D-A3C4-4B28-B935-25CBCDA0F054}" destId="{F0C1A548-F7BE-4BFD-B320-E3CF67DF1067}" srcOrd="0" destOrd="0" presId="urn:microsoft.com/office/officeart/2005/8/layout/hierarchy3"/>
    <dgm:cxn modelId="{491761AA-01C4-4189-AF8B-2CB3A2D5A522}" srcId="{511500C2-CD6E-4A76-BAB1-83352A08BFD2}" destId="{CF08B45A-334A-4E29-B086-71AD7FBD9D62}" srcOrd="1" destOrd="0" parTransId="{FD700A2B-4D51-458D-9092-4452AEBC086A}" sibTransId="{187B30ED-9A47-40F1-B6AA-B307A0326F15}"/>
    <dgm:cxn modelId="{EB623DB4-15E4-4215-BB56-2C20153BFD07}" srcId="{B8514DF4-FD23-4DFB-832D-9909700D205B}" destId="{41C7B900-5834-4E08-A2F3-1B5B95FF795C}" srcOrd="0" destOrd="0" parTransId="{C60CD674-CF84-4F59-B310-B19D0BBCB44E}" sibTransId="{CD86A316-9C1B-4C47-991B-51AF9419FF96}"/>
    <dgm:cxn modelId="{7319E0A4-ECA8-445A-BB3E-6AA7D3A4F0E7}" type="presOf" srcId="{511500C2-CD6E-4A76-BAB1-83352A08BFD2}" destId="{6F6715E0-498F-4FAD-92BE-CA533F75A956}" srcOrd="1" destOrd="0" presId="urn:microsoft.com/office/officeart/2005/8/layout/hierarchy3"/>
    <dgm:cxn modelId="{1D858FF0-6CB2-40DE-87A1-B03A9162748A}" srcId="{511500C2-CD6E-4A76-BAB1-83352A08BFD2}" destId="{3BCEA325-5E57-40B9-BC45-78963C3D03B2}" srcOrd="2" destOrd="0" parTransId="{229F9452-4D49-448C-AAAA-04DCA1DA3667}" sibTransId="{9915CDC4-0C11-4F13-A992-EB669ABB5C3E}"/>
    <dgm:cxn modelId="{58323756-1F61-4A0F-AE62-63826FD8324E}" type="presParOf" srcId="{29AFF4B3-3DC6-4DF9-BF53-45FCDCB64F89}" destId="{081DCEF4-0F75-4173-836B-46C3773E9535}" srcOrd="0" destOrd="0" presId="urn:microsoft.com/office/officeart/2005/8/layout/hierarchy3"/>
    <dgm:cxn modelId="{AD8103E0-1C81-4A71-85D5-82C45B5831B2}" type="presParOf" srcId="{081DCEF4-0F75-4173-836B-46C3773E9535}" destId="{3E039D09-A80B-4778-8784-236D87DF35AE}" srcOrd="0" destOrd="0" presId="urn:microsoft.com/office/officeart/2005/8/layout/hierarchy3"/>
    <dgm:cxn modelId="{A670D47A-40D4-4F11-812B-E94B6E26F412}" type="presParOf" srcId="{3E039D09-A80B-4778-8784-236D87DF35AE}" destId="{A025DEFF-452D-42D6-963C-9588B5C2D76B}" srcOrd="0" destOrd="0" presId="urn:microsoft.com/office/officeart/2005/8/layout/hierarchy3"/>
    <dgm:cxn modelId="{DA7CB5DC-C653-49C8-AF54-02B4B6B0457A}" type="presParOf" srcId="{3E039D09-A80B-4778-8784-236D87DF35AE}" destId="{776AF451-961A-455E-BDDA-629047FA6C7F}" srcOrd="1" destOrd="0" presId="urn:microsoft.com/office/officeart/2005/8/layout/hierarchy3"/>
    <dgm:cxn modelId="{4EFAA239-7591-46F8-82C0-48F8B90B21FB}" type="presParOf" srcId="{081DCEF4-0F75-4173-836B-46C3773E9535}" destId="{5B7D15E7-AE0C-4707-8F74-F65816AF226E}" srcOrd="1" destOrd="0" presId="urn:microsoft.com/office/officeart/2005/8/layout/hierarchy3"/>
    <dgm:cxn modelId="{B98E041E-BA1F-44A4-A3A1-FE755FF954AD}" type="presParOf" srcId="{5B7D15E7-AE0C-4707-8F74-F65816AF226E}" destId="{0530D60A-98E3-4072-B84C-AE5EA91111EE}" srcOrd="0" destOrd="0" presId="urn:microsoft.com/office/officeart/2005/8/layout/hierarchy3"/>
    <dgm:cxn modelId="{E96F1CA1-F531-47CB-9417-A216E87E7368}" type="presParOf" srcId="{5B7D15E7-AE0C-4707-8F74-F65816AF226E}" destId="{25BD091C-79EC-4961-8433-4D6E6981E6C1}" srcOrd="1" destOrd="0" presId="urn:microsoft.com/office/officeart/2005/8/layout/hierarchy3"/>
    <dgm:cxn modelId="{8F7D0F41-98D7-44DF-B960-200F7F983AC6}" type="presParOf" srcId="{5B7D15E7-AE0C-4707-8F74-F65816AF226E}" destId="{1FE3EF39-F1E7-4ECB-9E84-9F6A1F49EA6E}" srcOrd="2" destOrd="0" presId="urn:microsoft.com/office/officeart/2005/8/layout/hierarchy3"/>
    <dgm:cxn modelId="{5520FAF9-0B2A-4122-A4C4-37D3F43D0320}" type="presParOf" srcId="{5B7D15E7-AE0C-4707-8F74-F65816AF226E}" destId="{65AEBD7E-75D6-4B4E-B5C3-D07BEC02548D}" srcOrd="3" destOrd="0" presId="urn:microsoft.com/office/officeart/2005/8/layout/hierarchy3"/>
    <dgm:cxn modelId="{88CAFE5B-7849-4030-B577-0517621ACB16}" type="presParOf" srcId="{5B7D15E7-AE0C-4707-8F74-F65816AF226E}" destId="{F115166C-D947-4F72-A920-4630399C93AC}" srcOrd="4" destOrd="0" presId="urn:microsoft.com/office/officeart/2005/8/layout/hierarchy3"/>
    <dgm:cxn modelId="{CE69D7E9-6CFA-4047-B69B-F17D52A069E9}" type="presParOf" srcId="{5B7D15E7-AE0C-4707-8F74-F65816AF226E}" destId="{5E46268A-98E9-4181-8D94-DE4C64BB7982}" srcOrd="5" destOrd="0" presId="urn:microsoft.com/office/officeart/2005/8/layout/hierarchy3"/>
    <dgm:cxn modelId="{8E7C2875-E9E3-4741-88C6-1CD66A3CB7F7}" type="presParOf" srcId="{29AFF4B3-3DC6-4DF9-BF53-45FCDCB64F89}" destId="{6C1BB9DF-5721-41B5-8B83-F16CDD3437BF}" srcOrd="1" destOrd="0" presId="urn:microsoft.com/office/officeart/2005/8/layout/hierarchy3"/>
    <dgm:cxn modelId="{3921236A-1A39-49AE-8B66-AC8542E05FA0}" type="presParOf" srcId="{6C1BB9DF-5721-41B5-8B83-F16CDD3437BF}" destId="{9648F74B-771C-44AB-9586-68F1E1F1605C}" srcOrd="0" destOrd="0" presId="urn:microsoft.com/office/officeart/2005/8/layout/hierarchy3"/>
    <dgm:cxn modelId="{D9076B5F-F9E7-4DF9-858F-C3BB267DAE35}" type="presParOf" srcId="{9648F74B-771C-44AB-9586-68F1E1F1605C}" destId="{15C632D8-7DA3-49AB-9A55-56F02E7E99BF}" srcOrd="0" destOrd="0" presId="urn:microsoft.com/office/officeart/2005/8/layout/hierarchy3"/>
    <dgm:cxn modelId="{921ADBFA-9458-4FF0-8E30-9984EA7CEFC2}" type="presParOf" srcId="{9648F74B-771C-44AB-9586-68F1E1F1605C}" destId="{6F6715E0-498F-4FAD-92BE-CA533F75A956}" srcOrd="1" destOrd="0" presId="urn:microsoft.com/office/officeart/2005/8/layout/hierarchy3"/>
    <dgm:cxn modelId="{E563D417-676C-4F73-BD41-64843C20B2A1}" type="presParOf" srcId="{6C1BB9DF-5721-41B5-8B83-F16CDD3437BF}" destId="{7D6AC86B-BFE5-48D6-9269-79C40DA7A41D}" srcOrd="1" destOrd="0" presId="urn:microsoft.com/office/officeart/2005/8/layout/hierarchy3"/>
    <dgm:cxn modelId="{4CFFD300-E92A-499B-93EB-51541E231AC1}" type="presParOf" srcId="{7D6AC86B-BFE5-48D6-9269-79C40DA7A41D}" destId="{59BFADF1-A952-4588-9D55-34A2E763EC0F}" srcOrd="0" destOrd="0" presId="urn:microsoft.com/office/officeart/2005/8/layout/hierarchy3"/>
    <dgm:cxn modelId="{EE1B6BF3-86E2-4CCD-90AA-509A6CB2E365}" type="presParOf" srcId="{7D6AC86B-BFE5-48D6-9269-79C40DA7A41D}" destId="{896EC075-D6C5-4FD1-9751-BF1F0991569F}" srcOrd="1" destOrd="0" presId="urn:microsoft.com/office/officeart/2005/8/layout/hierarchy3"/>
    <dgm:cxn modelId="{3B9E8373-DCB0-4C3E-AEC7-213F0016FB09}" type="presParOf" srcId="{7D6AC86B-BFE5-48D6-9269-79C40DA7A41D}" destId="{A812A5E0-320E-49C2-BE73-11A6A0A21AF6}" srcOrd="2" destOrd="0" presId="urn:microsoft.com/office/officeart/2005/8/layout/hierarchy3"/>
    <dgm:cxn modelId="{336300F6-F403-4DA1-9B6F-CB5D4B16AA06}" type="presParOf" srcId="{7D6AC86B-BFE5-48D6-9269-79C40DA7A41D}" destId="{C543D725-B349-4C66-B9F1-50C57732CF29}" srcOrd="3" destOrd="0" presId="urn:microsoft.com/office/officeart/2005/8/layout/hierarchy3"/>
    <dgm:cxn modelId="{146FC609-8809-40E7-9E9E-68C6D98BA057}" type="presParOf" srcId="{7D6AC86B-BFE5-48D6-9269-79C40DA7A41D}" destId="{2731A843-B18D-4368-8BE2-7F834B464C63}" srcOrd="4" destOrd="0" presId="urn:microsoft.com/office/officeart/2005/8/layout/hierarchy3"/>
    <dgm:cxn modelId="{BAB7796C-E406-4BF0-BBA8-A78C5278DEC0}" type="presParOf" srcId="{7D6AC86B-BFE5-48D6-9269-79C40DA7A41D}" destId="{A5283122-170E-4C19-A5E2-473CBE1F2651}" srcOrd="5" destOrd="0" presId="urn:microsoft.com/office/officeart/2005/8/layout/hierarchy3"/>
    <dgm:cxn modelId="{5BB8C4D9-9A89-45E7-B2D3-15A90A6045D7}" type="presParOf" srcId="{29AFF4B3-3DC6-4DF9-BF53-45FCDCB64F89}" destId="{E0990F79-C5C2-4BC7-8361-3B7422B6C7C8}" srcOrd="2" destOrd="0" presId="urn:microsoft.com/office/officeart/2005/8/layout/hierarchy3"/>
    <dgm:cxn modelId="{E3A18C06-5F75-43A1-9472-2D4AE0CE64F3}" type="presParOf" srcId="{E0990F79-C5C2-4BC7-8361-3B7422B6C7C8}" destId="{B6F14DCD-7DEE-4C86-8318-7C5BC142FFE7}" srcOrd="0" destOrd="0" presId="urn:microsoft.com/office/officeart/2005/8/layout/hierarchy3"/>
    <dgm:cxn modelId="{3F5192C0-9CC3-4AAA-8BE4-0B80C5DBC218}" type="presParOf" srcId="{B6F14DCD-7DEE-4C86-8318-7C5BC142FFE7}" destId="{F0C1A548-F7BE-4BFD-B320-E3CF67DF1067}" srcOrd="0" destOrd="0" presId="urn:microsoft.com/office/officeart/2005/8/layout/hierarchy3"/>
    <dgm:cxn modelId="{7FBDD520-6E88-406A-805E-AD1589E97FB8}" type="presParOf" srcId="{B6F14DCD-7DEE-4C86-8318-7C5BC142FFE7}" destId="{E7E1A159-4198-40B1-9085-CBD47A97B474}" srcOrd="1" destOrd="0" presId="urn:microsoft.com/office/officeart/2005/8/layout/hierarchy3"/>
    <dgm:cxn modelId="{8E76EDEA-52B5-4964-A607-FC5CFC7A5E55}" type="presParOf" srcId="{E0990F79-C5C2-4BC7-8361-3B7422B6C7C8}" destId="{2761DE23-BCED-4EB2-B1C0-089A17FD84AF}" srcOrd="1" destOrd="0" presId="urn:microsoft.com/office/officeart/2005/8/layout/hierarchy3"/>
    <dgm:cxn modelId="{32A4E375-F80C-4328-9053-E466684D4F9D}" type="presParOf" srcId="{2761DE23-BCED-4EB2-B1C0-089A17FD84AF}" destId="{117A3A4E-D9B1-481F-AA82-47173E7E5AD7}" srcOrd="0" destOrd="0" presId="urn:microsoft.com/office/officeart/2005/8/layout/hierarchy3"/>
    <dgm:cxn modelId="{139324F4-B380-43C4-9C99-E7E82B093C7E}" type="presParOf" srcId="{2761DE23-BCED-4EB2-B1C0-089A17FD84AF}" destId="{50A14B68-3DE0-47F5-9DB7-FD6079BA4322}" srcOrd="1" destOrd="0" presId="urn:microsoft.com/office/officeart/2005/8/layout/hierarchy3"/>
    <dgm:cxn modelId="{64D4EB7C-8B92-4BBC-8BF7-30A31B1D5706}" type="presParOf" srcId="{2761DE23-BCED-4EB2-B1C0-089A17FD84AF}" destId="{75933CB9-F2C9-44EE-9AE6-79264E2D67C0}" srcOrd="2" destOrd="0" presId="urn:microsoft.com/office/officeart/2005/8/layout/hierarchy3"/>
    <dgm:cxn modelId="{A5A92748-F1BC-4B30-B7F8-010BA8A46F57}" type="presParOf" srcId="{2761DE23-BCED-4EB2-B1C0-089A17FD84AF}" destId="{1B98F530-E8BD-4E60-990D-2530EC918D2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5912586C-BD32-4162-85F7-85D15F3CF3D2}" type="doc">
      <dgm:prSet loTypeId="urn:microsoft.com/office/officeart/2005/8/layout/radial6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EC544F-23AF-4CDB-B241-2DC87B0CC5AD}">
      <dgm:prSet phldrT="[Text]" custT="1"/>
      <dgm:spPr/>
      <dgm:t>
        <a:bodyPr/>
        <a:lstStyle/>
        <a:p>
          <a:r>
            <a:rPr lang="en-US" sz="2000" smtClean="0"/>
            <a:t>ACTION</a:t>
          </a:r>
        </a:p>
        <a:p>
          <a:r>
            <a:rPr lang="en-US" sz="2000" smtClean="0"/>
            <a:t>PROCESS</a:t>
          </a:r>
        </a:p>
        <a:p>
          <a:r>
            <a:rPr lang="en-US" sz="2000" smtClean="0"/>
            <a:t>CHANGE</a:t>
          </a:r>
        </a:p>
        <a:p>
          <a:r>
            <a:rPr lang="en-US" sz="2000" smtClean="0"/>
            <a:t>PROJECT</a:t>
          </a:r>
        </a:p>
        <a:p>
          <a:r>
            <a:rPr lang="en-US" sz="2000" smtClean="0"/>
            <a:t>SYSTEM</a:t>
          </a:r>
        </a:p>
      </dgm:t>
    </dgm:pt>
    <dgm:pt modelId="{6FE3C12D-3F1F-4817-A5DC-08F2761FE8E8}" type="parTrans" cxnId="{4014C0CF-E3F2-4CBB-A942-7CD1BA90AA09}">
      <dgm:prSet/>
      <dgm:spPr/>
      <dgm:t>
        <a:bodyPr/>
        <a:lstStyle/>
        <a:p>
          <a:endParaRPr lang="en-US"/>
        </a:p>
      </dgm:t>
    </dgm:pt>
    <dgm:pt modelId="{0FFE838D-B216-44A9-B3DA-3F7FB47AF786}" type="sibTrans" cxnId="{4014C0CF-E3F2-4CBB-A942-7CD1BA90AA09}">
      <dgm:prSet/>
      <dgm:spPr/>
      <dgm:t>
        <a:bodyPr/>
        <a:lstStyle/>
        <a:p>
          <a:endParaRPr lang="en-US"/>
        </a:p>
      </dgm:t>
    </dgm:pt>
    <dgm:pt modelId="{5DA7B25B-C59D-4444-BA8F-3CC0D1E9A980}">
      <dgm:prSet phldrT="[Text]" custT="1"/>
      <dgm:spPr/>
      <dgm:t>
        <a:bodyPr/>
        <a:lstStyle/>
        <a:p>
          <a:r>
            <a:rPr lang="en-US" sz="2000" smtClean="0"/>
            <a:t>Analyze</a:t>
          </a:r>
          <a:endParaRPr lang="en-US" sz="2000"/>
        </a:p>
      </dgm:t>
    </dgm:pt>
    <dgm:pt modelId="{ACF3E0BC-73EA-4A7B-AB09-251D107B87EA}" type="parTrans" cxnId="{BBCC3BB2-CA1B-41F5-A737-C02800812685}">
      <dgm:prSet/>
      <dgm:spPr/>
      <dgm:t>
        <a:bodyPr/>
        <a:lstStyle/>
        <a:p>
          <a:endParaRPr lang="en-US"/>
        </a:p>
      </dgm:t>
    </dgm:pt>
    <dgm:pt modelId="{CF0150AD-208F-4B0C-9730-A3D7160F013A}" type="sibTrans" cxnId="{BBCC3BB2-CA1B-41F5-A737-C02800812685}">
      <dgm:prSet/>
      <dgm:spPr/>
      <dgm:t>
        <a:bodyPr/>
        <a:lstStyle/>
        <a:p>
          <a:endParaRPr lang="en-US"/>
        </a:p>
      </dgm:t>
    </dgm:pt>
    <dgm:pt modelId="{C387944B-FEE2-4EE2-BC3E-E7468A341856}">
      <dgm:prSet phldrT="[Text]" custT="1"/>
      <dgm:spPr/>
      <dgm:t>
        <a:bodyPr/>
        <a:lstStyle/>
        <a:p>
          <a:r>
            <a:rPr lang="en-US" sz="2000" smtClean="0"/>
            <a:t>Study</a:t>
          </a:r>
          <a:endParaRPr lang="en-US" sz="2000"/>
        </a:p>
      </dgm:t>
    </dgm:pt>
    <dgm:pt modelId="{D3E4078A-80B2-4542-AD42-914352B1C411}" type="parTrans" cxnId="{4ACEC691-F1DC-4794-ACD4-A9F629B5FC46}">
      <dgm:prSet/>
      <dgm:spPr/>
      <dgm:t>
        <a:bodyPr/>
        <a:lstStyle/>
        <a:p>
          <a:endParaRPr lang="en-US"/>
        </a:p>
      </dgm:t>
    </dgm:pt>
    <dgm:pt modelId="{ED3C84DD-1683-41E2-A057-1346E82BFB7F}" type="sibTrans" cxnId="{4ACEC691-F1DC-4794-ACD4-A9F629B5FC46}">
      <dgm:prSet/>
      <dgm:spPr/>
      <dgm:t>
        <a:bodyPr/>
        <a:lstStyle/>
        <a:p>
          <a:endParaRPr lang="en-US"/>
        </a:p>
      </dgm:t>
    </dgm:pt>
    <dgm:pt modelId="{17B94C5D-0FB8-4F44-8E41-E7B0D59236A2}">
      <dgm:prSet phldrT="[Text]" custT="1"/>
      <dgm:spPr/>
      <dgm:t>
        <a:bodyPr/>
        <a:lstStyle/>
        <a:p>
          <a:r>
            <a:rPr lang="en-US" sz="2000" smtClean="0"/>
            <a:t>Design</a:t>
          </a:r>
          <a:endParaRPr lang="en-US" sz="2000"/>
        </a:p>
      </dgm:t>
    </dgm:pt>
    <dgm:pt modelId="{2694FC22-048D-4FD2-9818-58E5C1A8774D}" type="parTrans" cxnId="{65A0CC1B-ABA5-47B3-93E1-99817D36D42D}">
      <dgm:prSet/>
      <dgm:spPr/>
      <dgm:t>
        <a:bodyPr/>
        <a:lstStyle/>
        <a:p>
          <a:endParaRPr lang="en-US"/>
        </a:p>
      </dgm:t>
    </dgm:pt>
    <dgm:pt modelId="{09EDF284-AE28-4D4A-A759-1274AD4F26BD}" type="sibTrans" cxnId="{65A0CC1B-ABA5-47B3-93E1-99817D36D42D}">
      <dgm:prSet/>
      <dgm:spPr/>
      <dgm:t>
        <a:bodyPr/>
        <a:lstStyle/>
        <a:p>
          <a:endParaRPr lang="en-US"/>
        </a:p>
      </dgm:t>
    </dgm:pt>
    <dgm:pt modelId="{A5926D36-CF5C-4CE7-81E9-F546ED24792D}">
      <dgm:prSet phldrT="[Text]" custT="1"/>
      <dgm:spPr/>
      <dgm:t>
        <a:bodyPr/>
        <a:lstStyle/>
        <a:p>
          <a:r>
            <a:rPr lang="en-US" sz="2000" smtClean="0"/>
            <a:t>Explain</a:t>
          </a:r>
          <a:endParaRPr lang="en-US" sz="2000"/>
        </a:p>
      </dgm:t>
    </dgm:pt>
    <dgm:pt modelId="{EC786357-AD78-42FA-97CE-878FD7814840}" type="parTrans" cxnId="{DBD29BD4-F1C3-4C1A-8C2A-DA6F59ECDFC0}">
      <dgm:prSet/>
      <dgm:spPr/>
      <dgm:t>
        <a:bodyPr/>
        <a:lstStyle/>
        <a:p>
          <a:endParaRPr lang="en-US"/>
        </a:p>
      </dgm:t>
    </dgm:pt>
    <dgm:pt modelId="{D957CFB4-DAE1-4324-ABAB-DC66C7898125}" type="sibTrans" cxnId="{DBD29BD4-F1C3-4C1A-8C2A-DA6F59ECDFC0}">
      <dgm:prSet/>
      <dgm:spPr/>
      <dgm:t>
        <a:bodyPr/>
        <a:lstStyle/>
        <a:p>
          <a:endParaRPr lang="en-US"/>
        </a:p>
      </dgm:t>
    </dgm:pt>
    <dgm:pt modelId="{8EBCD582-02CE-4CBE-B297-C6A56AD5C16B}">
      <dgm:prSet phldrT="[Text]" custT="1"/>
      <dgm:spPr/>
      <dgm:t>
        <a:bodyPr/>
        <a:lstStyle/>
        <a:p>
          <a:r>
            <a:rPr lang="en-US" sz="2000" smtClean="0"/>
            <a:t>… </a:t>
          </a:r>
          <a:r>
            <a:rPr lang="en-US" sz="2000" b="1" smtClean="0"/>
            <a:t>MORE</a:t>
          </a:r>
          <a:endParaRPr lang="en-US" sz="2000" b="1"/>
        </a:p>
      </dgm:t>
    </dgm:pt>
    <dgm:pt modelId="{95035A1A-A3FE-490E-A997-92C255CA0B44}" type="parTrans" cxnId="{81A25155-DDEC-4506-8C19-BF64A0F81EF2}">
      <dgm:prSet/>
      <dgm:spPr/>
      <dgm:t>
        <a:bodyPr/>
        <a:lstStyle/>
        <a:p>
          <a:endParaRPr lang="en-US"/>
        </a:p>
      </dgm:t>
    </dgm:pt>
    <dgm:pt modelId="{ADCD01E5-94C4-4D6D-91FB-EC6DA58EED6D}" type="sibTrans" cxnId="{81A25155-DDEC-4506-8C19-BF64A0F81EF2}">
      <dgm:prSet/>
      <dgm:spPr/>
      <dgm:t>
        <a:bodyPr/>
        <a:lstStyle/>
        <a:p>
          <a:endParaRPr lang="en-US"/>
        </a:p>
      </dgm:t>
    </dgm:pt>
    <dgm:pt modelId="{0F9F6498-EE10-4F7F-B04A-1B96776B1BB5}" type="pres">
      <dgm:prSet presAssocID="{5912586C-BD32-4162-85F7-85D15F3CF3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B8C28C-4AEB-4C4C-A8BC-17C67DD2FF21}" type="pres">
      <dgm:prSet presAssocID="{E0EC544F-23AF-4CDB-B241-2DC87B0CC5AD}" presName="centerShape" presStyleLbl="node0" presStyleIdx="0" presStyleCnt="1" custScaleX="110248" custScaleY="110248"/>
      <dgm:spPr/>
      <dgm:t>
        <a:bodyPr/>
        <a:lstStyle/>
        <a:p>
          <a:endParaRPr lang="en-US"/>
        </a:p>
      </dgm:t>
    </dgm:pt>
    <dgm:pt modelId="{DAF9A5D4-3394-4106-A05A-C68D101F9368}" type="pres">
      <dgm:prSet presAssocID="{5DA7B25B-C59D-4444-BA8F-3CC0D1E9A98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435C1-363B-4A94-B001-5C8B00DA811E}" type="pres">
      <dgm:prSet presAssocID="{5DA7B25B-C59D-4444-BA8F-3CC0D1E9A980}" presName="dummy" presStyleCnt="0"/>
      <dgm:spPr/>
    </dgm:pt>
    <dgm:pt modelId="{3856EEA3-6964-4853-9185-5B96D6A0B399}" type="pres">
      <dgm:prSet presAssocID="{CF0150AD-208F-4B0C-9730-A3D7160F013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1D706F1-CA26-4C01-9DFA-73FC181A8C8B}" type="pres">
      <dgm:prSet presAssocID="{C387944B-FEE2-4EE2-BC3E-E7468A34185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893D7-7919-4AFC-BAB1-429CF0226140}" type="pres">
      <dgm:prSet presAssocID="{C387944B-FEE2-4EE2-BC3E-E7468A341856}" presName="dummy" presStyleCnt="0"/>
      <dgm:spPr/>
    </dgm:pt>
    <dgm:pt modelId="{BC39CBAC-1187-4895-8FA3-209F4D83F9B5}" type="pres">
      <dgm:prSet presAssocID="{ED3C84DD-1683-41E2-A057-1346E82BFB7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397336B-BD9C-40CC-A82B-9DC918BF09A7}" type="pres">
      <dgm:prSet presAssocID="{A5926D36-CF5C-4CE7-81E9-F546ED2479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D8D1B-9B74-4159-B2AE-6A97A38542D3}" type="pres">
      <dgm:prSet presAssocID="{A5926D36-CF5C-4CE7-81E9-F546ED24792D}" presName="dummy" presStyleCnt="0"/>
      <dgm:spPr/>
    </dgm:pt>
    <dgm:pt modelId="{9E20E85A-7111-4926-8BE3-ED507D0F7468}" type="pres">
      <dgm:prSet presAssocID="{D957CFB4-DAE1-4324-ABAB-DC66C789812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59C4B4A-4A83-4B54-8240-ED6C787F14FD}" type="pres">
      <dgm:prSet presAssocID="{17B94C5D-0FB8-4F44-8E41-E7B0D59236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77FB4-E2A3-4370-9711-AA23A1B5632F}" type="pres">
      <dgm:prSet presAssocID="{17B94C5D-0FB8-4F44-8E41-E7B0D59236A2}" presName="dummy" presStyleCnt="0"/>
      <dgm:spPr/>
    </dgm:pt>
    <dgm:pt modelId="{352B7FBD-81B4-4873-9A48-9C8349125188}" type="pres">
      <dgm:prSet presAssocID="{09EDF284-AE28-4D4A-A759-1274AD4F26B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E4491B7-3E90-4D49-B7BC-FCD0A4D4F43F}" type="pres">
      <dgm:prSet presAssocID="{8EBCD582-02CE-4CBE-B297-C6A56AD5C1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82BB5-F436-4EAF-876B-F37A993896FE}" type="pres">
      <dgm:prSet presAssocID="{8EBCD582-02CE-4CBE-B297-C6A56AD5C16B}" presName="dummy" presStyleCnt="0"/>
      <dgm:spPr/>
    </dgm:pt>
    <dgm:pt modelId="{6F299FFA-8D40-4DE6-A275-3258B612D829}" type="pres">
      <dgm:prSet presAssocID="{ADCD01E5-94C4-4D6D-91FB-EC6DA58EED6D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7844A86-B6B1-49FA-8A95-5AE1166FE226}" type="presOf" srcId="{8EBCD582-02CE-4CBE-B297-C6A56AD5C16B}" destId="{5E4491B7-3E90-4D49-B7BC-FCD0A4D4F43F}" srcOrd="0" destOrd="0" presId="urn:microsoft.com/office/officeart/2005/8/layout/radial6"/>
    <dgm:cxn modelId="{3E493080-ED5D-41A9-946C-B0A5494E8F10}" type="presOf" srcId="{17B94C5D-0FB8-4F44-8E41-E7B0D59236A2}" destId="{659C4B4A-4A83-4B54-8240-ED6C787F14FD}" srcOrd="0" destOrd="0" presId="urn:microsoft.com/office/officeart/2005/8/layout/radial6"/>
    <dgm:cxn modelId="{3971B26C-3D8D-438C-8D0C-70C9EBD32F4A}" type="presOf" srcId="{A5926D36-CF5C-4CE7-81E9-F546ED24792D}" destId="{4397336B-BD9C-40CC-A82B-9DC918BF09A7}" srcOrd="0" destOrd="0" presId="urn:microsoft.com/office/officeart/2005/8/layout/radial6"/>
    <dgm:cxn modelId="{65A0CC1B-ABA5-47B3-93E1-99817D36D42D}" srcId="{E0EC544F-23AF-4CDB-B241-2DC87B0CC5AD}" destId="{17B94C5D-0FB8-4F44-8E41-E7B0D59236A2}" srcOrd="3" destOrd="0" parTransId="{2694FC22-048D-4FD2-9818-58E5C1A8774D}" sibTransId="{09EDF284-AE28-4D4A-A759-1274AD4F26BD}"/>
    <dgm:cxn modelId="{FE4A1977-89A7-4BA7-AB8B-61719D3F292C}" type="presOf" srcId="{5912586C-BD32-4162-85F7-85D15F3CF3D2}" destId="{0F9F6498-EE10-4F7F-B04A-1B96776B1BB5}" srcOrd="0" destOrd="0" presId="urn:microsoft.com/office/officeart/2005/8/layout/radial6"/>
    <dgm:cxn modelId="{FF9C570A-7ACC-4805-8306-3E3C531AB8CB}" type="presOf" srcId="{ADCD01E5-94C4-4D6D-91FB-EC6DA58EED6D}" destId="{6F299FFA-8D40-4DE6-A275-3258B612D829}" srcOrd="0" destOrd="0" presId="urn:microsoft.com/office/officeart/2005/8/layout/radial6"/>
    <dgm:cxn modelId="{81A25155-DDEC-4506-8C19-BF64A0F81EF2}" srcId="{E0EC544F-23AF-4CDB-B241-2DC87B0CC5AD}" destId="{8EBCD582-02CE-4CBE-B297-C6A56AD5C16B}" srcOrd="4" destOrd="0" parTransId="{95035A1A-A3FE-490E-A997-92C255CA0B44}" sibTransId="{ADCD01E5-94C4-4D6D-91FB-EC6DA58EED6D}"/>
    <dgm:cxn modelId="{8FC53B91-45B0-42E8-AB1C-CED40718A251}" type="presOf" srcId="{E0EC544F-23AF-4CDB-B241-2DC87B0CC5AD}" destId="{7EB8C28C-4AEB-4C4C-A8BC-17C67DD2FF21}" srcOrd="0" destOrd="0" presId="urn:microsoft.com/office/officeart/2005/8/layout/radial6"/>
    <dgm:cxn modelId="{DBD29BD4-F1C3-4C1A-8C2A-DA6F59ECDFC0}" srcId="{E0EC544F-23AF-4CDB-B241-2DC87B0CC5AD}" destId="{A5926D36-CF5C-4CE7-81E9-F546ED24792D}" srcOrd="2" destOrd="0" parTransId="{EC786357-AD78-42FA-97CE-878FD7814840}" sibTransId="{D957CFB4-DAE1-4324-ABAB-DC66C7898125}"/>
    <dgm:cxn modelId="{9089464F-71AF-4994-8BCE-EAE74E2668C6}" type="presOf" srcId="{D957CFB4-DAE1-4324-ABAB-DC66C7898125}" destId="{9E20E85A-7111-4926-8BE3-ED507D0F7468}" srcOrd="0" destOrd="0" presId="urn:microsoft.com/office/officeart/2005/8/layout/radial6"/>
    <dgm:cxn modelId="{4ACEC691-F1DC-4794-ACD4-A9F629B5FC46}" srcId="{E0EC544F-23AF-4CDB-B241-2DC87B0CC5AD}" destId="{C387944B-FEE2-4EE2-BC3E-E7468A341856}" srcOrd="1" destOrd="0" parTransId="{D3E4078A-80B2-4542-AD42-914352B1C411}" sibTransId="{ED3C84DD-1683-41E2-A057-1346E82BFB7F}"/>
    <dgm:cxn modelId="{8625E41C-01C3-4F5E-B7F1-FDCBA8A034FB}" type="presOf" srcId="{C387944B-FEE2-4EE2-BC3E-E7468A341856}" destId="{E1D706F1-CA26-4C01-9DFA-73FC181A8C8B}" srcOrd="0" destOrd="0" presId="urn:microsoft.com/office/officeart/2005/8/layout/radial6"/>
    <dgm:cxn modelId="{BBCC3BB2-CA1B-41F5-A737-C02800812685}" srcId="{E0EC544F-23AF-4CDB-B241-2DC87B0CC5AD}" destId="{5DA7B25B-C59D-4444-BA8F-3CC0D1E9A980}" srcOrd="0" destOrd="0" parTransId="{ACF3E0BC-73EA-4A7B-AB09-251D107B87EA}" sibTransId="{CF0150AD-208F-4B0C-9730-A3D7160F013A}"/>
    <dgm:cxn modelId="{178B0E9D-C68E-4B8E-AC4E-BB001E65A01F}" type="presOf" srcId="{09EDF284-AE28-4D4A-A759-1274AD4F26BD}" destId="{352B7FBD-81B4-4873-9A48-9C8349125188}" srcOrd="0" destOrd="0" presId="urn:microsoft.com/office/officeart/2005/8/layout/radial6"/>
    <dgm:cxn modelId="{89EF3948-B6ED-438E-B097-076927C3E83E}" type="presOf" srcId="{CF0150AD-208F-4B0C-9730-A3D7160F013A}" destId="{3856EEA3-6964-4853-9185-5B96D6A0B399}" srcOrd="0" destOrd="0" presId="urn:microsoft.com/office/officeart/2005/8/layout/radial6"/>
    <dgm:cxn modelId="{4799345E-CB0F-44B9-BB37-CD4C13BF6F93}" type="presOf" srcId="{5DA7B25B-C59D-4444-BA8F-3CC0D1E9A980}" destId="{DAF9A5D4-3394-4106-A05A-C68D101F9368}" srcOrd="0" destOrd="0" presId="urn:microsoft.com/office/officeart/2005/8/layout/radial6"/>
    <dgm:cxn modelId="{4014C0CF-E3F2-4CBB-A942-7CD1BA90AA09}" srcId="{5912586C-BD32-4162-85F7-85D15F3CF3D2}" destId="{E0EC544F-23AF-4CDB-B241-2DC87B0CC5AD}" srcOrd="0" destOrd="0" parTransId="{6FE3C12D-3F1F-4817-A5DC-08F2761FE8E8}" sibTransId="{0FFE838D-B216-44A9-B3DA-3F7FB47AF786}"/>
    <dgm:cxn modelId="{2FA871E3-D5E9-40F4-9AC9-934450BB3BDC}" type="presOf" srcId="{ED3C84DD-1683-41E2-A057-1346E82BFB7F}" destId="{BC39CBAC-1187-4895-8FA3-209F4D83F9B5}" srcOrd="0" destOrd="0" presId="urn:microsoft.com/office/officeart/2005/8/layout/radial6"/>
    <dgm:cxn modelId="{96D92B84-ABD7-4A0E-8A89-E065C41AF849}" type="presParOf" srcId="{0F9F6498-EE10-4F7F-B04A-1B96776B1BB5}" destId="{7EB8C28C-4AEB-4C4C-A8BC-17C67DD2FF21}" srcOrd="0" destOrd="0" presId="urn:microsoft.com/office/officeart/2005/8/layout/radial6"/>
    <dgm:cxn modelId="{EEEC1C75-3453-486C-B525-817C7CD01029}" type="presParOf" srcId="{0F9F6498-EE10-4F7F-B04A-1B96776B1BB5}" destId="{DAF9A5D4-3394-4106-A05A-C68D101F9368}" srcOrd="1" destOrd="0" presId="urn:microsoft.com/office/officeart/2005/8/layout/radial6"/>
    <dgm:cxn modelId="{49BD7541-5029-466C-982E-F1495F34E08F}" type="presParOf" srcId="{0F9F6498-EE10-4F7F-B04A-1B96776B1BB5}" destId="{226435C1-363B-4A94-B001-5C8B00DA811E}" srcOrd="2" destOrd="0" presId="urn:microsoft.com/office/officeart/2005/8/layout/radial6"/>
    <dgm:cxn modelId="{AC83EDFA-9F0A-4446-B508-0964CE1B47FA}" type="presParOf" srcId="{0F9F6498-EE10-4F7F-B04A-1B96776B1BB5}" destId="{3856EEA3-6964-4853-9185-5B96D6A0B399}" srcOrd="3" destOrd="0" presId="urn:microsoft.com/office/officeart/2005/8/layout/radial6"/>
    <dgm:cxn modelId="{62B4756C-6F86-44C6-8A49-1EAC28C9FDD0}" type="presParOf" srcId="{0F9F6498-EE10-4F7F-B04A-1B96776B1BB5}" destId="{E1D706F1-CA26-4C01-9DFA-73FC181A8C8B}" srcOrd="4" destOrd="0" presId="urn:microsoft.com/office/officeart/2005/8/layout/radial6"/>
    <dgm:cxn modelId="{83628425-1D45-4964-8433-431933E01968}" type="presParOf" srcId="{0F9F6498-EE10-4F7F-B04A-1B96776B1BB5}" destId="{9C1893D7-7919-4AFC-BAB1-429CF0226140}" srcOrd="5" destOrd="0" presId="urn:microsoft.com/office/officeart/2005/8/layout/radial6"/>
    <dgm:cxn modelId="{04F41379-FC1A-402B-A309-DC516813D8C5}" type="presParOf" srcId="{0F9F6498-EE10-4F7F-B04A-1B96776B1BB5}" destId="{BC39CBAC-1187-4895-8FA3-209F4D83F9B5}" srcOrd="6" destOrd="0" presId="urn:microsoft.com/office/officeart/2005/8/layout/radial6"/>
    <dgm:cxn modelId="{CC604448-67EA-47D7-8789-F8FF5129378F}" type="presParOf" srcId="{0F9F6498-EE10-4F7F-B04A-1B96776B1BB5}" destId="{4397336B-BD9C-40CC-A82B-9DC918BF09A7}" srcOrd="7" destOrd="0" presId="urn:microsoft.com/office/officeart/2005/8/layout/radial6"/>
    <dgm:cxn modelId="{D40E9E17-07ED-4C9D-A34B-EEA314885E89}" type="presParOf" srcId="{0F9F6498-EE10-4F7F-B04A-1B96776B1BB5}" destId="{FD8D8D1B-9B74-4159-B2AE-6A97A38542D3}" srcOrd="8" destOrd="0" presId="urn:microsoft.com/office/officeart/2005/8/layout/radial6"/>
    <dgm:cxn modelId="{4F5186C0-69FA-4AF0-B860-12E72D209183}" type="presParOf" srcId="{0F9F6498-EE10-4F7F-B04A-1B96776B1BB5}" destId="{9E20E85A-7111-4926-8BE3-ED507D0F7468}" srcOrd="9" destOrd="0" presId="urn:microsoft.com/office/officeart/2005/8/layout/radial6"/>
    <dgm:cxn modelId="{789CB767-D7A7-49C8-9F9E-84C19C1A7DDF}" type="presParOf" srcId="{0F9F6498-EE10-4F7F-B04A-1B96776B1BB5}" destId="{659C4B4A-4A83-4B54-8240-ED6C787F14FD}" srcOrd="10" destOrd="0" presId="urn:microsoft.com/office/officeart/2005/8/layout/radial6"/>
    <dgm:cxn modelId="{52A6E6CD-AF54-47A2-A8EC-B16EDDB28C47}" type="presParOf" srcId="{0F9F6498-EE10-4F7F-B04A-1B96776B1BB5}" destId="{71877FB4-E2A3-4370-9711-AA23A1B5632F}" srcOrd="11" destOrd="0" presId="urn:microsoft.com/office/officeart/2005/8/layout/radial6"/>
    <dgm:cxn modelId="{06144B9E-BB81-4A95-93CC-6FB2BADF4377}" type="presParOf" srcId="{0F9F6498-EE10-4F7F-B04A-1B96776B1BB5}" destId="{352B7FBD-81B4-4873-9A48-9C8349125188}" srcOrd="12" destOrd="0" presId="urn:microsoft.com/office/officeart/2005/8/layout/radial6"/>
    <dgm:cxn modelId="{EE8900F5-6517-41CC-83A5-399F70A2DBB1}" type="presParOf" srcId="{0F9F6498-EE10-4F7F-B04A-1B96776B1BB5}" destId="{5E4491B7-3E90-4D49-B7BC-FCD0A4D4F43F}" srcOrd="13" destOrd="0" presId="urn:microsoft.com/office/officeart/2005/8/layout/radial6"/>
    <dgm:cxn modelId="{2ED91DDC-5F61-49D0-ACEF-F6B6386140C9}" type="presParOf" srcId="{0F9F6498-EE10-4F7F-B04A-1B96776B1BB5}" destId="{F2C82BB5-F436-4EAF-876B-F37A993896FE}" srcOrd="14" destOrd="0" presId="urn:microsoft.com/office/officeart/2005/8/layout/radial6"/>
    <dgm:cxn modelId="{F6CD87F4-85E8-44D8-8849-C22377CDA5B8}" type="presParOf" srcId="{0F9F6498-EE10-4F7F-B04A-1B96776B1BB5}" destId="{6F299FFA-8D40-4DE6-A275-3258B612D82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444B295-8BB6-46AF-8736-FB94D542BF92}" type="doc">
      <dgm:prSet loTypeId="urn:microsoft.com/office/officeart/2005/8/layout/hProcess4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A69B3A-9C3B-4002-8CDA-960B5E48EAA0}">
      <dgm:prSet phldrT="[Text]"/>
      <dgm:spPr/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8413B0DD-DD26-4B45-A8B8-3DA97E3A029A}" type="parTrans" cxnId="{A4F42882-BF77-47B4-9464-1709F85FF7EE}">
      <dgm:prSet/>
      <dgm:spPr/>
      <dgm:t>
        <a:bodyPr/>
        <a:lstStyle/>
        <a:p>
          <a:endParaRPr lang="en-US"/>
        </a:p>
      </dgm:t>
    </dgm:pt>
    <dgm:pt modelId="{38DC7FEE-10AA-435E-8438-3F4D68F11E88}" type="sibTrans" cxnId="{A4F42882-BF77-47B4-9464-1709F85FF7EE}">
      <dgm:prSet/>
      <dgm:spPr/>
      <dgm:t>
        <a:bodyPr/>
        <a:lstStyle/>
        <a:p>
          <a:endParaRPr lang="en-US"/>
        </a:p>
      </dgm:t>
    </dgm:pt>
    <dgm:pt modelId="{311088F1-927E-4E74-9F4D-832CED89758C}">
      <dgm:prSet phldrT="[Text]"/>
      <dgm:spPr/>
      <dgm:t>
        <a:bodyPr/>
        <a:lstStyle/>
        <a:p>
          <a:r>
            <a:rPr lang="en-US" smtClean="0"/>
            <a:t>Money</a:t>
          </a:r>
          <a:endParaRPr lang="en-US"/>
        </a:p>
      </dgm:t>
    </dgm:pt>
    <dgm:pt modelId="{5A609561-155C-4200-9EAF-E5624CF5A001}" type="parTrans" cxnId="{93CF3667-3DDA-44E4-A500-A4D8DBE102CA}">
      <dgm:prSet/>
      <dgm:spPr/>
      <dgm:t>
        <a:bodyPr/>
        <a:lstStyle/>
        <a:p>
          <a:endParaRPr lang="en-US"/>
        </a:p>
      </dgm:t>
    </dgm:pt>
    <dgm:pt modelId="{5FD06796-2FF7-482B-9F4C-6C165A347777}" type="sibTrans" cxnId="{93CF3667-3DDA-44E4-A500-A4D8DBE102CA}">
      <dgm:prSet/>
      <dgm:spPr/>
      <dgm:t>
        <a:bodyPr/>
        <a:lstStyle/>
        <a:p>
          <a:endParaRPr lang="en-US"/>
        </a:p>
      </dgm:t>
    </dgm:pt>
    <dgm:pt modelId="{11551046-5322-46A7-8EDC-9D9FB1E26E7C}">
      <dgm:prSet phldrT="[Text]"/>
      <dgm:spPr/>
      <dgm:t>
        <a:bodyPr/>
        <a:lstStyle/>
        <a:p>
          <a:r>
            <a:rPr lang="en-US" smtClean="0"/>
            <a:t>Which type</a:t>
          </a:r>
          <a:endParaRPr lang="en-US"/>
        </a:p>
      </dgm:t>
    </dgm:pt>
    <dgm:pt modelId="{A1DE6C54-5B9E-4E15-BD55-82E97C73C9BA}" type="parTrans" cxnId="{7D71D6CF-D6E1-48BE-9965-E696C1B80D21}">
      <dgm:prSet/>
      <dgm:spPr/>
      <dgm:t>
        <a:bodyPr/>
        <a:lstStyle/>
        <a:p>
          <a:endParaRPr lang="en-US"/>
        </a:p>
      </dgm:t>
    </dgm:pt>
    <dgm:pt modelId="{3F557195-23D0-4153-B8C3-16B2BBDE1680}" type="sibTrans" cxnId="{7D71D6CF-D6E1-48BE-9965-E696C1B80D21}">
      <dgm:prSet/>
      <dgm:spPr/>
      <dgm:t>
        <a:bodyPr/>
        <a:lstStyle/>
        <a:p>
          <a:endParaRPr lang="en-US"/>
        </a:p>
      </dgm:t>
    </dgm:pt>
    <dgm:pt modelId="{BC1503F5-26DE-4D20-8E75-D91069C65291}">
      <dgm:prSet phldrT="[Text]"/>
      <dgm:spPr/>
      <dgm:t>
        <a:bodyPr/>
        <a:lstStyle/>
        <a:p>
          <a:r>
            <a:rPr lang="en-US" smtClean="0"/>
            <a:t>P</a:t>
          </a:r>
          <a:endParaRPr lang="en-US"/>
        </a:p>
      </dgm:t>
    </dgm:pt>
    <dgm:pt modelId="{08304555-D49C-44EF-B91A-54CC59FBEBF2}" type="parTrans" cxnId="{BEB83B50-0DD7-43D8-8E11-598152981559}">
      <dgm:prSet/>
      <dgm:spPr/>
      <dgm:t>
        <a:bodyPr/>
        <a:lstStyle/>
        <a:p>
          <a:endParaRPr lang="en-US"/>
        </a:p>
      </dgm:t>
    </dgm:pt>
    <dgm:pt modelId="{5982266E-ED85-4FC8-B8ED-9CAF8CBC5733}" type="sibTrans" cxnId="{BEB83B50-0DD7-43D8-8E11-598152981559}">
      <dgm:prSet/>
      <dgm:spPr/>
      <dgm:t>
        <a:bodyPr/>
        <a:lstStyle/>
        <a:p>
          <a:endParaRPr lang="en-US"/>
        </a:p>
      </dgm:t>
    </dgm:pt>
    <dgm:pt modelId="{5FD0B2FC-3B4F-43A6-A062-2BEB17D70C20}">
      <dgm:prSet phldrT="[Text]"/>
      <dgm:spPr/>
      <dgm:t>
        <a:bodyPr/>
        <a:lstStyle/>
        <a:p>
          <a:r>
            <a:rPr lang="en-US" smtClean="0"/>
            <a:t>Check money</a:t>
          </a:r>
          <a:endParaRPr lang="en-US"/>
        </a:p>
      </dgm:t>
    </dgm:pt>
    <dgm:pt modelId="{5745FF49-4ED1-4F23-8EA2-4540A830DFA8}" type="parTrans" cxnId="{64C999FE-7A20-4BD8-B3E0-3B297040CE2D}">
      <dgm:prSet/>
      <dgm:spPr/>
      <dgm:t>
        <a:bodyPr/>
        <a:lstStyle/>
        <a:p>
          <a:endParaRPr lang="en-US"/>
        </a:p>
      </dgm:t>
    </dgm:pt>
    <dgm:pt modelId="{686315E7-5826-4204-A234-475E12A37E19}" type="sibTrans" cxnId="{64C999FE-7A20-4BD8-B3E0-3B297040CE2D}">
      <dgm:prSet/>
      <dgm:spPr/>
      <dgm:t>
        <a:bodyPr/>
        <a:lstStyle/>
        <a:p>
          <a:endParaRPr lang="en-US"/>
        </a:p>
      </dgm:t>
    </dgm:pt>
    <dgm:pt modelId="{A282A657-510A-40E5-BA02-555F495FB82B}">
      <dgm:prSet phldrT="[Text]"/>
      <dgm:spPr/>
      <dgm:t>
        <a:bodyPr/>
        <a:lstStyle/>
        <a:p>
          <a:r>
            <a:rPr lang="en-US" smtClean="0"/>
            <a:t>Check goods</a:t>
          </a:r>
          <a:endParaRPr lang="en-US"/>
        </a:p>
      </dgm:t>
    </dgm:pt>
    <dgm:pt modelId="{0D14DF85-A687-4F2E-AE8F-40615A296061}" type="parTrans" cxnId="{42398A52-ABEE-4063-883E-D2C8A0391F9B}">
      <dgm:prSet/>
      <dgm:spPr/>
      <dgm:t>
        <a:bodyPr/>
        <a:lstStyle/>
        <a:p>
          <a:endParaRPr lang="en-US"/>
        </a:p>
      </dgm:t>
    </dgm:pt>
    <dgm:pt modelId="{7262784D-C5B9-42C8-AF50-CA38FD0410C6}" type="sibTrans" cxnId="{42398A52-ABEE-4063-883E-D2C8A0391F9B}">
      <dgm:prSet/>
      <dgm:spPr/>
      <dgm:t>
        <a:bodyPr/>
        <a:lstStyle/>
        <a:p>
          <a:endParaRPr lang="en-US"/>
        </a:p>
      </dgm:t>
    </dgm:pt>
    <dgm:pt modelId="{3D6A2401-5FAC-4B07-9618-8659C39097C3}">
      <dgm:prSet phldrT="[Text]"/>
      <dgm:spPr/>
      <dgm:t>
        <a:bodyPr/>
        <a:lstStyle/>
        <a:p>
          <a:r>
            <a:rPr lang="en-US" smtClean="0"/>
            <a:t>O</a:t>
          </a:r>
          <a:endParaRPr lang="en-US"/>
        </a:p>
      </dgm:t>
    </dgm:pt>
    <dgm:pt modelId="{B9DEE2C8-240C-463E-AA83-1162ED7D3F60}" type="parTrans" cxnId="{1686798B-6D6B-43A3-8210-5E40E7B68071}">
      <dgm:prSet/>
      <dgm:spPr/>
      <dgm:t>
        <a:bodyPr/>
        <a:lstStyle/>
        <a:p>
          <a:endParaRPr lang="en-US"/>
        </a:p>
      </dgm:t>
    </dgm:pt>
    <dgm:pt modelId="{A0706520-BE26-4E2F-BEEC-4B0EA7B0BCDC}" type="sibTrans" cxnId="{1686798B-6D6B-43A3-8210-5E40E7B68071}">
      <dgm:prSet/>
      <dgm:spPr/>
      <dgm:t>
        <a:bodyPr/>
        <a:lstStyle/>
        <a:p>
          <a:endParaRPr lang="en-US"/>
        </a:p>
      </dgm:t>
    </dgm:pt>
    <dgm:pt modelId="{2ED93E4D-B986-4205-9669-E55E4523D1EA}">
      <dgm:prSet phldrT="[Text]"/>
      <dgm:spPr/>
      <dgm:t>
        <a:bodyPr/>
        <a:lstStyle/>
        <a:p>
          <a:r>
            <a:rPr lang="en-US" smtClean="0"/>
            <a:t>Expected goods (main O)</a:t>
          </a:r>
          <a:endParaRPr lang="en-US"/>
        </a:p>
      </dgm:t>
    </dgm:pt>
    <dgm:pt modelId="{800718E7-5D5E-4976-B3A8-346FE01FFA0D}" type="parTrans" cxnId="{5F92B558-7CE0-425B-AE73-1090A53C17E7}">
      <dgm:prSet/>
      <dgm:spPr/>
      <dgm:t>
        <a:bodyPr/>
        <a:lstStyle/>
        <a:p>
          <a:endParaRPr lang="en-US"/>
        </a:p>
      </dgm:t>
    </dgm:pt>
    <dgm:pt modelId="{492A7450-A390-4222-A8B3-F918C7364DE7}" type="sibTrans" cxnId="{5F92B558-7CE0-425B-AE73-1090A53C17E7}">
      <dgm:prSet/>
      <dgm:spPr/>
      <dgm:t>
        <a:bodyPr/>
        <a:lstStyle/>
        <a:p>
          <a:endParaRPr lang="en-US"/>
        </a:p>
      </dgm:t>
    </dgm:pt>
    <dgm:pt modelId="{31842E2A-DF8F-4ACC-B6E7-31B08C41B034}">
      <dgm:prSet phldrT="[Text]"/>
      <dgm:spPr/>
      <dgm:t>
        <a:bodyPr/>
        <a:lstStyle/>
        <a:p>
          <a:r>
            <a:rPr lang="en-US" smtClean="0"/>
            <a:t>Change (side O)</a:t>
          </a:r>
          <a:endParaRPr lang="en-US"/>
        </a:p>
      </dgm:t>
    </dgm:pt>
    <dgm:pt modelId="{02EC058A-7F5A-4D04-91C5-B1E598611C19}" type="parTrans" cxnId="{DA0E0DAB-21CA-459D-AA66-72AF42B339DC}">
      <dgm:prSet/>
      <dgm:spPr/>
      <dgm:t>
        <a:bodyPr/>
        <a:lstStyle/>
        <a:p>
          <a:endParaRPr lang="en-US"/>
        </a:p>
      </dgm:t>
    </dgm:pt>
    <dgm:pt modelId="{C17EA1F5-060A-4F40-98F0-BBF0E70C43FF}" type="sibTrans" cxnId="{DA0E0DAB-21CA-459D-AA66-72AF42B339DC}">
      <dgm:prSet/>
      <dgm:spPr/>
      <dgm:t>
        <a:bodyPr/>
        <a:lstStyle/>
        <a:p>
          <a:endParaRPr lang="en-US"/>
        </a:p>
      </dgm:t>
    </dgm:pt>
    <dgm:pt modelId="{BF406791-6BE1-4664-894B-30457285A2F2}">
      <dgm:prSet phldrT="[Text]"/>
      <dgm:spPr/>
      <dgm:t>
        <a:bodyPr/>
        <a:lstStyle/>
        <a:p>
          <a:r>
            <a:rPr lang="en-US" smtClean="0"/>
            <a:t>How much</a:t>
          </a:r>
          <a:endParaRPr lang="en-US"/>
        </a:p>
      </dgm:t>
    </dgm:pt>
    <dgm:pt modelId="{2BEFDA18-5142-40A8-964E-5F81E9855DA8}" type="parTrans" cxnId="{82C0C1D1-BCED-4B26-90CD-83AC4DE55B7E}">
      <dgm:prSet/>
      <dgm:spPr/>
      <dgm:t>
        <a:bodyPr/>
        <a:lstStyle/>
        <a:p>
          <a:endParaRPr lang="en-US"/>
        </a:p>
      </dgm:t>
    </dgm:pt>
    <dgm:pt modelId="{AB151A5D-042C-483F-AB1D-D8F0803F6B23}" type="sibTrans" cxnId="{82C0C1D1-BCED-4B26-90CD-83AC4DE55B7E}">
      <dgm:prSet/>
      <dgm:spPr/>
      <dgm:t>
        <a:bodyPr/>
        <a:lstStyle/>
        <a:p>
          <a:endParaRPr lang="en-US"/>
        </a:p>
      </dgm:t>
    </dgm:pt>
    <dgm:pt modelId="{E0B28E68-D62C-45F8-85F8-7E3259AF2FDE}">
      <dgm:prSet phldrT="[Text]"/>
      <dgm:spPr/>
      <dgm:t>
        <a:bodyPr/>
        <a:lstStyle/>
        <a:p>
          <a:r>
            <a:rPr lang="en-US" smtClean="0"/>
            <a:t>Deliver goods</a:t>
          </a:r>
          <a:endParaRPr lang="en-US"/>
        </a:p>
      </dgm:t>
    </dgm:pt>
    <dgm:pt modelId="{FE2D1088-039F-410D-BBC9-1461779E84BA}" type="parTrans" cxnId="{E9DFDDE0-8886-4C54-AE20-71862BCBE266}">
      <dgm:prSet/>
      <dgm:spPr/>
      <dgm:t>
        <a:bodyPr/>
        <a:lstStyle/>
        <a:p>
          <a:endParaRPr lang="en-US"/>
        </a:p>
      </dgm:t>
    </dgm:pt>
    <dgm:pt modelId="{0A7D009B-558D-4BD9-872A-A19E7E23A6FA}" type="sibTrans" cxnId="{E9DFDDE0-8886-4C54-AE20-71862BCBE266}">
      <dgm:prSet/>
      <dgm:spPr/>
      <dgm:t>
        <a:bodyPr/>
        <a:lstStyle/>
        <a:p>
          <a:endParaRPr lang="en-US"/>
        </a:p>
      </dgm:t>
    </dgm:pt>
    <dgm:pt modelId="{A6DA1ECE-13DF-4D02-8874-99C4530D3188}">
      <dgm:prSet phldrT="[Text]"/>
      <dgm:spPr/>
      <dgm:t>
        <a:bodyPr/>
        <a:lstStyle/>
        <a:p>
          <a:r>
            <a:rPr lang="en-US" smtClean="0"/>
            <a:t>Return change, if any</a:t>
          </a:r>
          <a:endParaRPr lang="en-US"/>
        </a:p>
      </dgm:t>
    </dgm:pt>
    <dgm:pt modelId="{693FEA81-08AF-495F-AD78-4C699B86FAEF}" type="parTrans" cxnId="{3D627D1F-0BE6-4941-94A3-CB0E1BAC3DF6}">
      <dgm:prSet/>
      <dgm:spPr/>
      <dgm:t>
        <a:bodyPr/>
        <a:lstStyle/>
        <a:p>
          <a:endParaRPr lang="en-US"/>
        </a:p>
      </dgm:t>
    </dgm:pt>
    <dgm:pt modelId="{F5A38B82-0D0A-4377-87B0-F3C96B0E9CF8}" type="sibTrans" cxnId="{3D627D1F-0BE6-4941-94A3-CB0E1BAC3DF6}">
      <dgm:prSet/>
      <dgm:spPr/>
      <dgm:t>
        <a:bodyPr/>
        <a:lstStyle/>
        <a:p>
          <a:endParaRPr lang="en-US"/>
        </a:p>
      </dgm:t>
    </dgm:pt>
    <dgm:pt modelId="{5DFB5234-6C6A-48E0-9871-E3B8F0E0B4CC}" type="pres">
      <dgm:prSet presAssocID="{8444B295-8BB6-46AF-8736-FB94D542BF92}" presName="Name0" presStyleCnt="0">
        <dgm:presLayoutVars>
          <dgm:dir/>
          <dgm:animLvl val="lvl"/>
          <dgm:resizeHandles val="exact"/>
        </dgm:presLayoutVars>
      </dgm:prSet>
      <dgm:spPr/>
    </dgm:pt>
    <dgm:pt modelId="{467581A3-B823-4E64-8F40-620C05815B70}" type="pres">
      <dgm:prSet presAssocID="{8444B295-8BB6-46AF-8736-FB94D542BF92}" presName="tSp" presStyleCnt="0"/>
      <dgm:spPr/>
    </dgm:pt>
    <dgm:pt modelId="{B6DF56DF-2672-49DE-A8FB-76F91C4E7381}" type="pres">
      <dgm:prSet presAssocID="{8444B295-8BB6-46AF-8736-FB94D542BF92}" presName="bSp" presStyleCnt="0"/>
      <dgm:spPr/>
    </dgm:pt>
    <dgm:pt modelId="{A7580200-D2DA-40DF-AF81-F3865F6D559F}" type="pres">
      <dgm:prSet presAssocID="{8444B295-8BB6-46AF-8736-FB94D542BF92}" presName="process" presStyleCnt="0"/>
      <dgm:spPr/>
    </dgm:pt>
    <dgm:pt modelId="{1492D3B5-38C4-4B13-9691-75BD58C53B41}" type="pres">
      <dgm:prSet presAssocID="{CAA69B3A-9C3B-4002-8CDA-960B5E48EAA0}" presName="composite1" presStyleCnt="0"/>
      <dgm:spPr/>
    </dgm:pt>
    <dgm:pt modelId="{B04E5911-FB91-414E-858A-BA9E83FEA93F}" type="pres">
      <dgm:prSet presAssocID="{CAA69B3A-9C3B-4002-8CDA-960B5E48EAA0}" presName="dummyNode1" presStyleLbl="node1" presStyleIdx="0" presStyleCnt="3"/>
      <dgm:spPr/>
    </dgm:pt>
    <dgm:pt modelId="{C67BAFFE-2CBA-4084-8D16-0D8BAFA98242}" type="pres">
      <dgm:prSet presAssocID="{CAA69B3A-9C3B-4002-8CDA-960B5E48EAA0}" presName="childNode1" presStyleLbl="bgAcc1" presStyleIdx="0" presStyleCnt="3">
        <dgm:presLayoutVars>
          <dgm:bulletEnabled val="1"/>
        </dgm:presLayoutVars>
      </dgm:prSet>
      <dgm:spPr/>
    </dgm:pt>
    <dgm:pt modelId="{60BA84DA-4081-45AE-B9C1-135393E6947A}" type="pres">
      <dgm:prSet presAssocID="{CAA69B3A-9C3B-4002-8CDA-960B5E48EAA0}" presName="childNode1tx" presStyleLbl="bgAcc1" presStyleIdx="0" presStyleCnt="3">
        <dgm:presLayoutVars>
          <dgm:bulletEnabled val="1"/>
        </dgm:presLayoutVars>
      </dgm:prSet>
      <dgm:spPr/>
    </dgm:pt>
    <dgm:pt modelId="{612CB9D3-DE9C-42EC-A937-7A64D7AFC46F}" type="pres">
      <dgm:prSet presAssocID="{CAA69B3A-9C3B-4002-8CDA-960B5E48EAA0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319FCB1-FA66-413F-A88B-D28662DAA161}" type="pres">
      <dgm:prSet presAssocID="{CAA69B3A-9C3B-4002-8CDA-960B5E48EAA0}" presName="connSite1" presStyleCnt="0"/>
      <dgm:spPr/>
    </dgm:pt>
    <dgm:pt modelId="{6CE8F20E-806E-4227-835C-FC8BC9DA4D1D}" type="pres">
      <dgm:prSet presAssocID="{38DC7FEE-10AA-435E-8438-3F4D68F11E88}" presName="Name9" presStyleLbl="sibTrans2D1" presStyleIdx="0" presStyleCnt="2"/>
      <dgm:spPr/>
    </dgm:pt>
    <dgm:pt modelId="{199330E4-F104-49BD-B3B3-7F79AD79DB7F}" type="pres">
      <dgm:prSet presAssocID="{BC1503F5-26DE-4D20-8E75-D91069C65291}" presName="composite2" presStyleCnt="0"/>
      <dgm:spPr/>
    </dgm:pt>
    <dgm:pt modelId="{EFB61696-130E-4B7B-9811-95A27F7FF15E}" type="pres">
      <dgm:prSet presAssocID="{BC1503F5-26DE-4D20-8E75-D91069C65291}" presName="dummyNode2" presStyleLbl="node1" presStyleIdx="0" presStyleCnt="3"/>
      <dgm:spPr/>
    </dgm:pt>
    <dgm:pt modelId="{1618D99F-0F22-49AB-9491-E883BA8F89D9}" type="pres">
      <dgm:prSet presAssocID="{BC1503F5-26DE-4D20-8E75-D91069C65291}" presName="childNode2" presStyleLbl="bgAcc1" presStyleIdx="1" presStyleCnt="3">
        <dgm:presLayoutVars>
          <dgm:bulletEnabled val="1"/>
        </dgm:presLayoutVars>
      </dgm:prSet>
      <dgm:spPr/>
    </dgm:pt>
    <dgm:pt modelId="{A56B7A30-CF5F-4FD5-94D1-02F6550D2D38}" type="pres">
      <dgm:prSet presAssocID="{BC1503F5-26DE-4D20-8E75-D91069C65291}" presName="childNode2tx" presStyleLbl="bgAcc1" presStyleIdx="1" presStyleCnt="3">
        <dgm:presLayoutVars>
          <dgm:bulletEnabled val="1"/>
        </dgm:presLayoutVars>
      </dgm:prSet>
      <dgm:spPr/>
    </dgm:pt>
    <dgm:pt modelId="{12D5998E-70E3-4BF0-A285-FED6F6A84976}" type="pres">
      <dgm:prSet presAssocID="{BC1503F5-26DE-4D20-8E75-D91069C65291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109776E7-B785-48CE-BD3A-3BB5EF1181A2}" type="pres">
      <dgm:prSet presAssocID="{BC1503F5-26DE-4D20-8E75-D91069C65291}" presName="connSite2" presStyleCnt="0"/>
      <dgm:spPr/>
    </dgm:pt>
    <dgm:pt modelId="{084C3E9D-8864-421A-AFFF-3A63768EF8DD}" type="pres">
      <dgm:prSet presAssocID="{5982266E-ED85-4FC8-B8ED-9CAF8CBC5733}" presName="Name18" presStyleLbl="sibTrans2D1" presStyleIdx="1" presStyleCnt="2"/>
      <dgm:spPr/>
    </dgm:pt>
    <dgm:pt modelId="{0F7BC612-FB03-4A96-AE3C-2F3B7104B8BB}" type="pres">
      <dgm:prSet presAssocID="{3D6A2401-5FAC-4B07-9618-8659C39097C3}" presName="composite1" presStyleCnt="0"/>
      <dgm:spPr/>
    </dgm:pt>
    <dgm:pt modelId="{D2ACB110-CBF3-4B5D-8B39-3FBDB089FD7D}" type="pres">
      <dgm:prSet presAssocID="{3D6A2401-5FAC-4B07-9618-8659C39097C3}" presName="dummyNode1" presStyleLbl="node1" presStyleIdx="1" presStyleCnt="3"/>
      <dgm:spPr/>
    </dgm:pt>
    <dgm:pt modelId="{8FBBB566-D943-44A9-8B0A-C6E16B6F064D}" type="pres">
      <dgm:prSet presAssocID="{3D6A2401-5FAC-4B07-9618-8659C39097C3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D1E2A-DFA1-46C0-9041-01DF8AD203C5}" type="pres">
      <dgm:prSet presAssocID="{3D6A2401-5FAC-4B07-9618-8659C39097C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F1C5E-271C-4755-9659-D9FC57A1898E}" type="pres">
      <dgm:prSet presAssocID="{3D6A2401-5FAC-4B07-9618-8659C39097C3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2EBF55F-837F-49CC-A0AA-960DEDD27603}" type="pres">
      <dgm:prSet presAssocID="{3D6A2401-5FAC-4B07-9618-8659C39097C3}" presName="connSite1" presStyleCnt="0"/>
      <dgm:spPr/>
    </dgm:pt>
  </dgm:ptLst>
  <dgm:cxnLst>
    <dgm:cxn modelId="{42398A52-ABEE-4063-883E-D2C8A0391F9B}" srcId="{BC1503F5-26DE-4D20-8E75-D91069C65291}" destId="{A282A657-510A-40E5-BA02-555F495FB82B}" srcOrd="1" destOrd="0" parTransId="{0D14DF85-A687-4F2E-AE8F-40615A296061}" sibTransId="{7262784D-C5B9-42C8-AF50-CA38FD0410C6}"/>
    <dgm:cxn modelId="{9E2DC88F-7C9A-4E15-891D-29CA4C8D78CE}" type="presOf" srcId="{E0B28E68-D62C-45F8-85F8-7E3259AF2FDE}" destId="{1618D99F-0F22-49AB-9491-E883BA8F89D9}" srcOrd="0" destOrd="2" presId="urn:microsoft.com/office/officeart/2005/8/layout/hProcess4"/>
    <dgm:cxn modelId="{A0524822-56BC-481C-BE1C-8DBC3AA9B17F}" type="presOf" srcId="{11551046-5322-46A7-8EDC-9D9FB1E26E7C}" destId="{C67BAFFE-2CBA-4084-8D16-0D8BAFA98242}" srcOrd="0" destOrd="1" presId="urn:microsoft.com/office/officeart/2005/8/layout/hProcess4"/>
    <dgm:cxn modelId="{CA2136BE-7404-49B5-989F-7044E9FFE724}" type="presOf" srcId="{A6DA1ECE-13DF-4D02-8874-99C4530D3188}" destId="{1618D99F-0F22-49AB-9491-E883BA8F89D9}" srcOrd="0" destOrd="3" presId="urn:microsoft.com/office/officeart/2005/8/layout/hProcess4"/>
    <dgm:cxn modelId="{5F92B558-7CE0-425B-AE73-1090A53C17E7}" srcId="{3D6A2401-5FAC-4B07-9618-8659C39097C3}" destId="{2ED93E4D-B986-4205-9669-E55E4523D1EA}" srcOrd="0" destOrd="0" parTransId="{800718E7-5D5E-4976-B3A8-346FE01FFA0D}" sibTransId="{492A7450-A390-4222-A8B3-F918C7364DE7}"/>
    <dgm:cxn modelId="{F8F22376-26EF-4689-9EF1-E2746F802604}" type="presOf" srcId="{5982266E-ED85-4FC8-B8ED-9CAF8CBC5733}" destId="{084C3E9D-8864-421A-AFFF-3A63768EF8DD}" srcOrd="0" destOrd="0" presId="urn:microsoft.com/office/officeart/2005/8/layout/hProcess4"/>
    <dgm:cxn modelId="{EE019959-0414-4B70-A6EC-FC6071810C99}" type="presOf" srcId="{BF406791-6BE1-4664-894B-30457285A2F2}" destId="{60BA84DA-4081-45AE-B9C1-135393E6947A}" srcOrd="1" destOrd="2" presId="urn:microsoft.com/office/officeart/2005/8/layout/hProcess4"/>
    <dgm:cxn modelId="{DDC3BD40-96AC-40AE-B537-8FDFC11CB372}" type="presOf" srcId="{3D6A2401-5FAC-4B07-9618-8659C39097C3}" destId="{265F1C5E-271C-4755-9659-D9FC57A1898E}" srcOrd="0" destOrd="0" presId="urn:microsoft.com/office/officeart/2005/8/layout/hProcess4"/>
    <dgm:cxn modelId="{947F5234-785D-44F2-911A-AC92F0144816}" type="presOf" srcId="{A282A657-510A-40E5-BA02-555F495FB82B}" destId="{1618D99F-0F22-49AB-9491-E883BA8F89D9}" srcOrd="0" destOrd="1" presId="urn:microsoft.com/office/officeart/2005/8/layout/hProcess4"/>
    <dgm:cxn modelId="{4ADA2BFF-57A7-4338-B7EF-EE86A39A73C5}" type="presOf" srcId="{BC1503F5-26DE-4D20-8E75-D91069C65291}" destId="{12D5998E-70E3-4BF0-A285-FED6F6A84976}" srcOrd="0" destOrd="0" presId="urn:microsoft.com/office/officeart/2005/8/layout/hProcess4"/>
    <dgm:cxn modelId="{A37DB3E9-146E-4179-9F43-036E31B1C630}" type="presOf" srcId="{31842E2A-DF8F-4ACC-B6E7-31B08C41B034}" destId="{8FBBB566-D943-44A9-8B0A-C6E16B6F064D}" srcOrd="0" destOrd="1" presId="urn:microsoft.com/office/officeart/2005/8/layout/hProcess4"/>
    <dgm:cxn modelId="{8FCF0105-4290-4816-8A7F-F23A0DA4CFA9}" type="presOf" srcId="{31842E2A-DF8F-4ACC-B6E7-31B08C41B034}" destId="{805D1E2A-DFA1-46C0-9041-01DF8AD203C5}" srcOrd="1" destOrd="1" presId="urn:microsoft.com/office/officeart/2005/8/layout/hProcess4"/>
    <dgm:cxn modelId="{DA0E0DAB-21CA-459D-AA66-72AF42B339DC}" srcId="{3D6A2401-5FAC-4B07-9618-8659C39097C3}" destId="{31842E2A-DF8F-4ACC-B6E7-31B08C41B034}" srcOrd="1" destOrd="0" parTransId="{02EC058A-7F5A-4D04-91C5-B1E598611C19}" sibTransId="{C17EA1F5-060A-4F40-98F0-BBF0E70C43FF}"/>
    <dgm:cxn modelId="{6577BA03-1E82-47D7-97BF-AB2D20A7F9E7}" type="presOf" srcId="{2ED93E4D-B986-4205-9669-E55E4523D1EA}" destId="{8FBBB566-D943-44A9-8B0A-C6E16B6F064D}" srcOrd="0" destOrd="0" presId="urn:microsoft.com/office/officeart/2005/8/layout/hProcess4"/>
    <dgm:cxn modelId="{0D837CEC-F4DA-4A34-8770-CAA042C64CF5}" type="presOf" srcId="{CAA69B3A-9C3B-4002-8CDA-960B5E48EAA0}" destId="{612CB9D3-DE9C-42EC-A937-7A64D7AFC46F}" srcOrd="0" destOrd="0" presId="urn:microsoft.com/office/officeart/2005/8/layout/hProcess4"/>
    <dgm:cxn modelId="{A56BAF82-76AB-4EC1-954B-1E92A8CA4F7C}" type="presOf" srcId="{A6DA1ECE-13DF-4D02-8874-99C4530D3188}" destId="{A56B7A30-CF5F-4FD5-94D1-02F6550D2D38}" srcOrd="1" destOrd="3" presId="urn:microsoft.com/office/officeart/2005/8/layout/hProcess4"/>
    <dgm:cxn modelId="{43FF8781-B894-499B-8189-64C43DB6344F}" type="presOf" srcId="{38DC7FEE-10AA-435E-8438-3F4D68F11E88}" destId="{6CE8F20E-806E-4227-835C-FC8BC9DA4D1D}" srcOrd="0" destOrd="0" presId="urn:microsoft.com/office/officeart/2005/8/layout/hProcess4"/>
    <dgm:cxn modelId="{82C0C1D1-BCED-4B26-90CD-83AC4DE55B7E}" srcId="{CAA69B3A-9C3B-4002-8CDA-960B5E48EAA0}" destId="{BF406791-6BE1-4664-894B-30457285A2F2}" srcOrd="2" destOrd="0" parTransId="{2BEFDA18-5142-40A8-964E-5F81E9855DA8}" sibTransId="{AB151A5D-042C-483F-AB1D-D8F0803F6B23}"/>
    <dgm:cxn modelId="{DC32229B-CAE0-4DF7-A4FD-AAC9CF210CF1}" type="presOf" srcId="{11551046-5322-46A7-8EDC-9D9FB1E26E7C}" destId="{60BA84DA-4081-45AE-B9C1-135393E6947A}" srcOrd="1" destOrd="1" presId="urn:microsoft.com/office/officeart/2005/8/layout/hProcess4"/>
    <dgm:cxn modelId="{FDE177FC-4525-4A57-9A40-2B09EE733069}" type="presOf" srcId="{E0B28E68-D62C-45F8-85F8-7E3259AF2FDE}" destId="{A56B7A30-CF5F-4FD5-94D1-02F6550D2D38}" srcOrd="1" destOrd="2" presId="urn:microsoft.com/office/officeart/2005/8/layout/hProcess4"/>
    <dgm:cxn modelId="{61E1D595-BB54-4D5C-B920-02C7A55BE813}" type="presOf" srcId="{8444B295-8BB6-46AF-8736-FB94D542BF92}" destId="{5DFB5234-6C6A-48E0-9871-E3B8F0E0B4CC}" srcOrd="0" destOrd="0" presId="urn:microsoft.com/office/officeart/2005/8/layout/hProcess4"/>
    <dgm:cxn modelId="{5F293B3B-C92A-428D-9325-243A65F32B22}" type="presOf" srcId="{311088F1-927E-4E74-9F4D-832CED89758C}" destId="{C67BAFFE-2CBA-4084-8D16-0D8BAFA98242}" srcOrd="0" destOrd="0" presId="urn:microsoft.com/office/officeart/2005/8/layout/hProcess4"/>
    <dgm:cxn modelId="{93CF3667-3DDA-44E4-A500-A4D8DBE102CA}" srcId="{CAA69B3A-9C3B-4002-8CDA-960B5E48EAA0}" destId="{311088F1-927E-4E74-9F4D-832CED89758C}" srcOrd="0" destOrd="0" parTransId="{5A609561-155C-4200-9EAF-E5624CF5A001}" sibTransId="{5FD06796-2FF7-482B-9F4C-6C165A347777}"/>
    <dgm:cxn modelId="{C805B355-CFC2-42C6-B4BF-7507DC63F072}" type="presOf" srcId="{2ED93E4D-B986-4205-9669-E55E4523D1EA}" destId="{805D1E2A-DFA1-46C0-9041-01DF8AD203C5}" srcOrd="1" destOrd="0" presId="urn:microsoft.com/office/officeart/2005/8/layout/hProcess4"/>
    <dgm:cxn modelId="{AABD4C5E-9D9F-4536-903C-4C8FB83CA628}" type="presOf" srcId="{5FD0B2FC-3B4F-43A6-A062-2BEB17D70C20}" destId="{1618D99F-0F22-49AB-9491-E883BA8F89D9}" srcOrd="0" destOrd="0" presId="urn:microsoft.com/office/officeart/2005/8/layout/hProcess4"/>
    <dgm:cxn modelId="{B8122BFB-891A-4857-95EE-CC905E43ED4B}" type="presOf" srcId="{BF406791-6BE1-4664-894B-30457285A2F2}" destId="{C67BAFFE-2CBA-4084-8D16-0D8BAFA98242}" srcOrd="0" destOrd="2" presId="urn:microsoft.com/office/officeart/2005/8/layout/hProcess4"/>
    <dgm:cxn modelId="{A4F42882-BF77-47B4-9464-1709F85FF7EE}" srcId="{8444B295-8BB6-46AF-8736-FB94D542BF92}" destId="{CAA69B3A-9C3B-4002-8CDA-960B5E48EAA0}" srcOrd="0" destOrd="0" parTransId="{8413B0DD-DD26-4B45-A8B8-3DA97E3A029A}" sibTransId="{38DC7FEE-10AA-435E-8438-3F4D68F11E88}"/>
    <dgm:cxn modelId="{BEB83B50-0DD7-43D8-8E11-598152981559}" srcId="{8444B295-8BB6-46AF-8736-FB94D542BF92}" destId="{BC1503F5-26DE-4D20-8E75-D91069C65291}" srcOrd="1" destOrd="0" parTransId="{08304555-D49C-44EF-B91A-54CC59FBEBF2}" sibTransId="{5982266E-ED85-4FC8-B8ED-9CAF8CBC5733}"/>
    <dgm:cxn modelId="{30E6ACB2-5212-4874-AEC8-A01633B2969C}" type="presOf" srcId="{5FD0B2FC-3B4F-43A6-A062-2BEB17D70C20}" destId="{A56B7A30-CF5F-4FD5-94D1-02F6550D2D38}" srcOrd="1" destOrd="0" presId="urn:microsoft.com/office/officeart/2005/8/layout/hProcess4"/>
    <dgm:cxn modelId="{DC7265EB-E3A3-4C49-9035-D239FE8D6520}" type="presOf" srcId="{311088F1-927E-4E74-9F4D-832CED89758C}" destId="{60BA84DA-4081-45AE-B9C1-135393E6947A}" srcOrd="1" destOrd="0" presId="urn:microsoft.com/office/officeart/2005/8/layout/hProcess4"/>
    <dgm:cxn modelId="{7D71D6CF-D6E1-48BE-9965-E696C1B80D21}" srcId="{CAA69B3A-9C3B-4002-8CDA-960B5E48EAA0}" destId="{11551046-5322-46A7-8EDC-9D9FB1E26E7C}" srcOrd="1" destOrd="0" parTransId="{A1DE6C54-5B9E-4E15-BD55-82E97C73C9BA}" sibTransId="{3F557195-23D0-4153-B8C3-16B2BBDE1680}"/>
    <dgm:cxn modelId="{3D627D1F-0BE6-4941-94A3-CB0E1BAC3DF6}" srcId="{BC1503F5-26DE-4D20-8E75-D91069C65291}" destId="{A6DA1ECE-13DF-4D02-8874-99C4530D3188}" srcOrd="3" destOrd="0" parTransId="{693FEA81-08AF-495F-AD78-4C699B86FAEF}" sibTransId="{F5A38B82-0D0A-4377-87B0-F3C96B0E9CF8}"/>
    <dgm:cxn modelId="{E9DFDDE0-8886-4C54-AE20-71862BCBE266}" srcId="{BC1503F5-26DE-4D20-8E75-D91069C65291}" destId="{E0B28E68-D62C-45F8-85F8-7E3259AF2FDE}" srcOrd="2" destOrd="0" parTransId="{FE2D1088-039F-410D-BBC9-1461779E84BA}" sibTransId="{0A7D009B-558D-4BD9-872A-A19E7E23A6FA}"/>
    <dgm:cxn modelId="{91D680D1-0A70-4DE4-A527-223D88A01142}" type="presOf" srcId="{A282A657-510A-40E5-BA02-555F495FB82B}" destId="{A56B7A30-CF5F-4FD5-94D1-02F6550D2D38}" srcOrd="1" destOrd="1" presId="urn:microsoft.com/office/officeart/2005/8/layout/hProcess4"/>
    <dgm:cxn modelId="{64C999FE-7A20-4BD8-B3E0-3B297040CE2D}" srcId="{BC1503F5-26DE-4D20-8E75-D91069C65291}" destId="{5FD0B2FC-3B4F-43A6-A062-2BEB17D70C20}" srcOrd="0" destOrd="0" parTransId="{5745FF49-4ED1-4F23-8EA2-4540A830DFA8}" sibTransId="{686315E7-5826-4204-A234-475E12A37E19}"/>
    <dgm:cxn modelId="{1686798B-6D6B-43A3-8210-5E40E7B68071}" srcId="{8444B295-8BB6-46AF-8736-FB94D542BF92}" destId="{3D6A2401-5FAC-4B07-9618-8659C39097C3}" srcOrd="2" destOrd="0" parTransId="{B9DEE2C8-240C-463E-AA83-1162ED7D3F60}" sibTransId="{A0706520-BE26-4E2F-BEEC-4B0EA7B0BCDC}"/>
    <dgm:cxn modelId="{EA7E9216-3117-4D98-8896-F9578F050531}" type="presParOf" srcId="{5DFB5234-6C6A-48E0-9871-E3B8F0E0B4CC}" destId="{467581A3-B823-4E64-8F40-620C05815B70}" srcOrd="0" destOrd="0" presId="urn:microsoft.com/office/officeart/2005/8/layout/hProcess4"/>
    <dgm:cxn modelId="{67AD9E46-866A-4B26-8ABF-677BF596F4F5}" type="presParOf" srcId="{5DFB5234-6C6A-48E0-9871-E3B8F0E0B4CC}" destId="{B6DF56DF-2672-49DE-A8FB-76F91C4E7381}" srcOrd="1" destOrd="0" presId="urn:microsoft.com/office/officeart/2005/8/layout/hProcess4"/>
    <dgm:cxn modelId="{0B1765B3-A56B-42FE-9EF1-20A207C22B69}" type="presParOf" srcId="{5DFB5234-6C6A-48E0-9871-E3B8F0E0B4CC}" destId="{A7580200-D2DA-40DF-AF81-F3865F6D559F}" srcOrd="2" destOrd="0" presId="urn:microsoft.com/office/officeart/2005/8/layout/hProcess4"/>
    <dgm:cxn modelId="{E5F96ACC-A7AD-4CDB-8F5C-3D999C1D34DE}" type="presParOf" srcId="{A7580200-D2DA-40DF-AF81-F3865F6D559F}" destId="{1492D3B5-38C4-4B13-9691-75BD58C53B41}" srcOrd="0" destOrd="0" presId="urn:microsoft.com/office/officeart/2005/8/layout/hProcess4"/>
    <dgm:cxn modelId="{4B3A8D8D-867E-4CA6-A526-59C455448C89}" type="presParOf" srcId="{1492D3B5-38C4-4B13-9691-75BD58C53B41}" destId="{B04E5911-FB91-414E-858A-BA9E83FEA93F}" srcOrd="0" destOrd="0" presId="urn:microsoft.com/office/officeart/2005/8/layout/hProcess4"/>
    <dgm:cxn modelId="{06025967-9BF7-4977-9B23-3BED0C3AD0E0}" type="presParOf" srcId="{1492D3B5-38C4-4B13-9691-75BD58C53B41}" destId="{C67BAFFE-2CBA-4084-8D16-0D8BAFA98242}" srcOrd="1" destOrd="0" presId="urn:microsoft.com/office/officeart/2005/8/layout/hProcess4"/>
    <dgm:cxn modelId="{539CF184-0493-4500-87FF-34D296F83608}" type="presParOf" srcId="{1492D3B5-38C4-4B13-9691-75BD58C53B41}" destId="{60BA84DA-4081-45AE-B9C1-135393E6947A}" srcOrd="2" destOrd="0" presId="urn:microsoft.com/office/officeart/2005/8/layout/hProcess4"/>
    <dgm:cxn modelId="{0B8E068C-AB76-4301-B31D-F22A0CDC8055}" type="presParOf" srcId="{1492D3B5-38C4-4B13-9691-75BD58C53B41}" destId="{612CB9D3-DE9C-42EC-A937-7A64D7AFC46F}" srcOrd="3" destOrd="0" presId="urn:microsoft.com/office/officeart/2005/8/layout/hProcess4"/>
    <dgm:cxn modelId="{10EE8FA0-DA64-42C9-91E6-41D61697B0B5}" type="presParOf" srcId="{1492D3B5-38C4-4B13-9691-75BD58C53B41}" destId="{4319FCB1-FA66-413F-A88B-D28662DAA161}" srcOrd="4" destOrd="0" presId="urn:microsoft.com/office/officeart/2005/8/layout/hProcess4"/>
    <dgm:cxn modelId="{9EE2C1A2-403F-4B9B-A32B-6B9652733625}" type="presParOf" srcId="{A7580200-D2DA-40DF-AF81-F3865F6D559F}" destId="{6CE8F20E-806E-4227-835C-FC8BC9DA4D1D}" srcOrd="1" destOrd="0" presId="urn:microsoft.com/office/officeart/2005/8/layout/hProcess4"/>
    <dgm:cxn modelId="{54248F4F-EBA4-4BEF-957B-8852C5837E03}" type="presParOf" srcId="{A7580200-D2DA-40DF-AF81-F3865F6D559F}" destId="{199330E4-F104-49BD-B3B3-7F79AD79DB7F}" srcOrd="2" destOrd="0" presId="urn:microsoft.com/office/officeart/2005/8/layout/hProcess4"/>
    <dgm:cxn modelId="{28E2005C-63FA-4A13-8F5C-09DF8FD6D3A1}" type="presParOf" srcId="{199330E4-F104-49BD-B3B3-7F79AD79DB7F}" destId="{EFB61696-130E-4B7B-9811-95A27F7FF15E}" srcOrd="0" destOrd="0" presId="urn:microsoft.com/office/officeart/2005/8/layout/hProcess4"/>
    <dgm:cxn modelId="{624A99DA-7EF4-4054-B5F8-8B1BC3C8C3CD}" type="presParOf" srcId="{199330E4-F104-49BD-B3B3-7F79AD79DB7F}" destId="{1618D99F-0F22-49AB-9491-E883BA8F89D9}" srcOrd="1" destOrd="0" presId="urn:microsoft.com/office/officeart/2005/8/layout/hProcess4"/>
    <dgm:cxn modelId="{F7D2FF01-06BD-4827-BA3A-E3FD5A3F00C2}" type="presParOf" srcId="{199330E4-F104-49BD-B3B3-7F79AD79DB7F}" destId="{A56B7A30-CF5F-4FD5-94D1-02F6550D2D38}" srcOrd="2" destOrd="0" presId="urn:microsoft.com/office/officeart/2005/8/layout/hProcess4"/>
    <dgm:cxn modelId="{3FA7BF28-F4F6-4FAD-8054-D1398C089835}" type="presParOf" srcId="{199330E4-F104-49BD-B3B3-7F79AD79DB7F}" destId="{12D5998E-70E3-4BF0-A285-FED6F6A84976}" srcOrd="3" destOrd="0" presId="urn:microsoft.com/office/officeart/2005/8/layout/hProcess4"/>
    <dgm:cxn modelId="{E0F4903B-9FE8-4C99-8383-0D39DA89142D}" type="presParOf" srcId="{199330E4-F104-49BD-B3B3-7F79AD79DB7F}" destId="{109776E7-B785-48CE-BD3A-3BB5EF1181A2}" srcOrd="4" destOrd="0" presId="urn:microsoft.com/office/officeart/2005/8/layout/hProcess4"/>
    <dgm:cxn modelId="{055CC809-DD29-4FCD-B4BE-1786E1718567}" type="presParOf" srcId="{A7580200-D2DA-40DF-AF81-F3865F6D559F}" destId="{084C3E9D-8864-421A-AFFF-3A63768EF8DD}" srcOrd="3" destOrd="0" presId="urn:microsoft.com/office/officeart/2005/8/layout/hProcess4"/>
    <dgm:cxn modelId="{B8D5518A-9F65-4928-BB16-DCEC9A225335}" type="presParOf" srcId="{A7580200-D2DA-40DF-AF81-F3865F6D559F}" destId="{0F7BC612-FB03-4A96-AE3C-2F3B7104B8BB}" srcOrd="4" destOrd="0" presId="urn:microsoft.com/office/officeart/2005/8/layout/hProcess4"/>
    <dgm:cxn modelId="{F058DFE3-00B1-4E44-AB9C-A2CEB9555B99}" type="presParOf" srcId="{0F7BC612-FB03-4A96-AE3C-2F3B7104B8BB}" destId="{D2ACB110-CBF3-4B5D-8B39-3FBDB089FD7D}" srcOrd="0" destOrd="0" presId="urn:microsoft.com/office/officeart/2005/8/layout/hProcess4"/>
    <dgm:cxn modelId="{A20FFD03-75EA-416D-B0A9-7CD448785FD5}" type="presParOf" srcId="{0F7BC612-FB03-4A96-AE3C-2F3B7104B8BB}" destId="{8FBBB566-D943-44A9-8B0A-C6E16B6F064D}" srcOrd="1" destOrd="0" presId="urn:microsoft.com/office/officeart/2005/8/layout/hProcess4"/>
    <dgm:cxn modelId="{0C9D6992-9C38-4D5D-89DE-3C965F005DFD}" type="presParOf" srcId="{0F7BC612-FB03-4A96-AE3C-2F3B7104B8BB}" destId="{805D1E2A-DFA1-46C0-9041-01DF8AD203C5}" srcOrd="2" destOrd="0" presId="urn:microsoft.com/office/officeart/2005/8/layout/hProcess4"/>
    <dgm:cxn modelId="{86B6372C-BC40-4F93-970B-1905C948FDCD}" type="presParOf" srcId="{0F7BC612-FB03-4A96-AE3C-2F3B7104B8BB}" destId="{265F1C5E-271C-4755-9659-D9FC57A1898E}" srcOrd="3" destOrd="0" presId="urn:microsoft.com/office/officeart/2005/8/layout/hProcess4"/>
    <dgm:cxn modelId="{3CCD3826-E165-484B-A117-10F2A20506A1}" type="presParOf" srcId="{0F7BC612-FB03-4A96-AE3C-2F3B7104B8BB}" destId="{52EBF55F-837F-49CC-A0AA-960DEDD2760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0393B7-AB08-4820-87F7-B0BB313B9CAC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08BDF9-A76C-4750-AF36-EEFF7969EA63}">
      <dgm:prSet phldrT="[Text]"/>
      <dgm:spPr/>
      <dgm:t>
        <a:bodyPr/>
        <a:lstStyle/>
        <a:p>
          <a:r>
            <a:rPr lang="en-US" smtClean="0"/>
            <a:t>The </a:t>
          </a:r>
          <a:r>
            <a:rPr lang="en-US" b="1" smtClean="0">
              <a:solidFill>
                <a:srgbClr val="FFFF00"/>
              </a:solidFill>
            </a:rPr>
            <a:t>PATTERN</a:t>
          </a:r>
          <a:r>
            <a:rPr lang="en-US" smtClean="0"/>
            <a:t> of</a:t>
          </a:r>
          <a:endParaRPr lang="en-US"/>
        </a:p>
      </dgm:t>
    </dgm:pt>
    <dgm:pt modelId="{FB6EFF7C-733A-44A8-BAB6-9B51476A26D4}" type="parTrans" cxnId="{CAA32E20-7268-401F-9245-2AB273D84C2F}">
      <dgm:prSet/>
      <dgm:spPr/>
      <dgm:t>
        <a:bodyPr/>
        <a:lstStyle/>
        <a:p>
          <a:endParaRPr lang="en-US"/>
        </a:p>
      </dgm:t>
    </dgm:pt>
    <dgm:pt modelId="{745B254F-97CA-4B75-860D-B7279F155EBC}" type="sibTrans" cxnId="{CAA32E20-7268-401F-9245-2AB273D84C2F}">
      <dgm:prSet/>
      <dgm:spPr/>
      <dgm:t>
        <a:bodyPr/>
        <a:lstStyle/>
        <a:p>
          <a:endParaRPr lang="en-US"/>
        </a:p>
      </dgm:t>
    </dgm:pt>
    <dgm:pt modelId="{21539511-BEDA-4962-AA25-074592F67043}">
      <dgm:prSet phldrT="[Text]"/>
      <dgm:spPr/>
      <dgm:t>
        <a:bodyPr/>
        <a:lstStyle/>
        <a:p>
          <a:r>
            <a:rPr lang="en-US" smtClean="0"/>
            <a:t>Every action</a:t>
          </a:r>
          <a:endParaRPr lang="en-US"/>
        </a:p>
      </dgm:t>
    </dgm:pt>
    <dgm:pt modelId="{08AC96B7-6048-4EB4-A302-37CE4FAB058C}" type="parTrans" cxnId="{DECAAB14-2EFC-4557-B696-5A60F25307C1}">
      <dgm:prSet/>
      <dgm:spPr/>
      <dgm:t>
        <a:bodyPr/>
        <a:lstStyle/>
        <a:p>
          <a:endParaRPr lang="en-US"/>
        </a:p>
      </dgm:t>
    </dgm:pt>
    <dgm:pt modelId="{74FD76AB-44C7-49F5-8928-33F463E39726}" type="sibTrans" cxnId="{DECAAB14-2EFC-4557-B696-5A60F25307C1}">
      <dgm:prSet/>
      <dgm:spPr/>
      <dgm:t>
        <a:bodyPr/>
        <a:lstStyle/>
        <a:p>
          <a:endParaRPr lang="en-US"/>
        </a:p>
      </dgm:t>
    </dgm:pt>
    <dgm:pt modelId="{D4E9FD85-88ED-4B2C-8B4F-509D96C431D2}">
      <dgm:prSet phldrT="[Text]"/>
      <dgm:spPr/>
      <dgm:t>
        <a:bodyPr/>
        <a:lstStyle/>
        <a:p>
          <a:r>
            <a:rPr lang="en-US" smtClean="0"/>
            <a:t>Every process</a:t>
          </a:r>
          <a:endParaRPr lang="en-US"/>
        </a:p>
      </dgm:t>
    </dgm:pt>
    <dgm:pt modelId="{2D6DD0CA-3635-4F30-895C-BD62997BA2E3}" type="parTrans" cxnId="{766B4775-C468-4039-A82F-A21E0BBE20B1}">
      <dgm:prSet/>
      <dgm:spPr/>
      <dgm:t>
        <a:bodyPr/>
        <a:lstStyle/>
        <a:p>
          <a:endParaRPr lang="en-US"/>
        </a:p>
      </dgm:t>
    </dgm:pt>
    <dgm:pt modelId="{6C52ABF8-F76B-42BB-A4B9-37A090A893CA}" type="sibTrans" cxnId="{766B4775-C468-4039-A82F-A21E0BBE20B1}">
      <dgm:prSet/>
      <dgm:spPr/>
      <dgm:t>
        <a:bodyPr/>
        <a:lstStyle/>
        <a:p>
          <a:endParaRPr lang="en-US"/>
        </a:p>
      </dgm:t>
    </dgm:pt>
    <dgm:pt modelId="{12F742FB-4091-4A96-B3E0-0BBB29EF01F9}">
      <dgm:prSet phldrT="[Text]"/>
      <dgm:spPr/>
      <dgm:t>
        <a:bodyPr/>
        <a:lstStyle/>
        <a:p>
          <a:r>
            <a:rPr lang="en-US" smtClean="0"/>
            <a:t>Every change</a:t>
          </a:r>
          <a:endParaRPr lang="en-US"/>
        </a:p>
      </dgm:t>
    </dgm:pt>
    <dgm:pt modelId="{25887D41-37B0-43AD-B126-612F679A166C}" type="parTrans" cxnId="{808604A0-583F-4382-87A3-62E9B438D616}">
      <dgm:prSet/>
      <dgm:spPr/>
      <dgm:t>
        <a:bodyPr/>
        <a:lstStyle/>
        <a:p>
          <a:endParaRPr lang="en-US"/>
        </a:p>
      </dgm:t>
    </dgm:pt>
    <dgm:pt modelId="{9413DB13-C5D1-4880-AE54-795C3C2A40FA}" type="sibTrans" cxnId="{808604A0-583F-4382-87A3-62E9B438D616}">
      <dgm:prSet/>
      <dgm:spPr/>
      <dgm:t>
        <a:bodyPr/>
        <a:lstStyle/>
        <a:p>
          <a:endParaRPr lang="en-US"/>
        </a:p>
      </dgm:t>
    </dgm:pt>
    <dgm:pt modelId="{38F83E46-CB26-423E-943D-1C5E1B1A8EFF}">
      <dgm:prSet phldrT="[Text]"/>
      <dgm:spPr/>
      <dgm:t>
        <a:bodyPr/>
        <a:lstStyle/>
        <a:p>
          <a:r>
            <a:rPr lang="en-US" smtClean="0"/>
            <a:t>Every project</a:t>
          </a:r>
          <a:endParaRPr lang="en-US"/>
        </a:p>
      </dgm:t>
    </dgm:pt>
    <dgm:pt modelId="{9865E5BD-2CC9-4842-A4EB-0997DBDD418A}" type="parTrans" cxnId="{C9C46374-0EE0-4729-B366-4EA9DA3C57D8}">
      <dgm:prSet/>
      <dgm:spPr/>
      <dgm:t>
        <a:bodyPr/>
        <a:lstStyle/>
        <a:p>
          <a:endParaRPr lang="en-US"/>
        </a:p>
      </dgm:t>
    </dgm:pt>
    <dgm:pt modelId="{5A93CD88-7376-41A3-A303-8B2B14D98D36}" type="sibTrans" cxnId="{C9C46374-0EE0-4729-B366-4EA9DA3C57D8}">
      <dgm:prSet/>
      <dgm:spPr/>
      <dgm:t>
        <a:bodyPr/>
        <a:lstStyle/>
        <a:p>
          <a:endParaRPr lang="en-US"/>
        </a:p>
      </dgm:t>
    </dgm:pt>
    <dgm:pt modelId="{276D6119-73CA-465A-8022-45FE39CB327D}">
      <dgm:prSet phldrT="[Text]"/>
      <dgm:spPr/>
      <dgm:t>
        <a:bodyPr/>
        <a:lstStyle/>
        <a:p>
          <a:r>
            <a:rPr lang="en-US" smtClean="0"/>
            <a:t>Every system</a:t>
          </a:r>
          <a:endParaRPr lang="en-US"/>
        </a:p>
      </dgm:t>
    </dgm:pt>
    <dgm:pt modelId="{9A756817-010E-4B97-A8E5-F1D486E065C4}" type="parTrans" cxnId="{EF27D26A-28E2-4EAA-B3F6-177BE146A140}">
      <dgm:prSet/>
      <dgm:spPr/>
      <dgm:t>
        <a:bodyPr/>
        <a:lstStyle/>
        <a:p>
          <a:endParaRPr lang="en-US"/>
        </a:p>
      </dgm:t>
    </dgm:pt>
    <dgm:pt modelId="{F7B2BA21-987F-42CC-B814-4A2AAFF7A8FB}" type="sibTrans" cxnId="{EF27D26A-28E2-4EAA-B3F6-177BE146A140}">
      <dgm:prSet/>
      <dgm:spPr/>
      <dgm:t>
        <a:bodyPr/>
        <a:lstStyle/>
        <a:p>
          <a:endParaRPr lang="en-US"/>
        </a:p>
      </dgm:t>
    </dgm:pt>
    <dgm:pt modelId="{4CE79768-2851-48EA-A103-5D2C6C465CEF}" type="pres">
      <dgm:prSet presAssocID="{770393B7-AB08-4820-87F7-B0BB313B9C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4C5DAA-27C3-4087-B4FC-1C1F89C4D16F}" type="pres">
      <dgm:prSet presAssocID="{C208BDF9-A76C-4750-AF36-EEFF7969EA63}" presName="centerShape" presStyleLbl="node0" presStyleIdx="0" presStyleCnt="1"/>
      <dgm:spPr/>
      <dgm:t>
        <a:bodyPr/>
        <a:lstStyle/>
        <a:p>
          <a:endParaRPr lang="en-US"/>
        </a:p>
      </dgm:t>
    </dgm:pt>
    <dgm:pt modelId="{9680436F-BD8B-411F-B906-897ED186733C}" type="pres">
      <dgm:prSet presAssocID="{08AC96B7-6048-4EB4-A302-37CE4FAB058C}" presName="parTrans" presStyleLbl="sibTrans2D1" presStyleIdx="0" presStyleCnt="5"/>
      <dgm:spPr/>
      <dgm:t>
        <a:bodyPr/>
        <a:lstStyle/>
        <a:p>
          <a:endParaRPr lang="en-US"/>
        </a:p>
      </dgm:t>
    </dgm:pt>
    <dgm:pt modelId="{B59AEE64-96E0-41D7-9771-5716242D4F61}" type="pres">
      <dgm:prSet presAssocID="{08AC96B7-6048-4EB4-A302-37CE4FAB058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17323AE-F145-4A13-A267-41BA9481B818}" type="pres">
      <dgm:prSet presAssocID="{21539511-BEDA-4962-AA25-074592F6704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69D5-219B-4CA6-85F2-15077F786299}" type="pres">
      <dgm:prSet presAssocID="{2D6DD0CA-3635-4F30-895C-BD62997BA2E3}" presName="parTrans" presStyleLbl="sibTrans2D1" presStyleIdx="1" presStyleCnt="5"/>
      <dgm:spPr/>
      <dgm:t>
        <a:bodyPr/>
        <a:lstStyle/>
        <a:p>
          <a:endParaRPr lang="en-US"/>
        </a:p>
      </dgm:t>
    </dgm:pt>
    <dgm:pt modelId="{901CF7A1-0851-48D0-9920-6F5F8FFBAF95}" type="pres">
      <dgm:prSet presAssocID="{2D6DD0CA-3635-4F30-895C-BD62997BA2E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68587CE2-7567-4E3C-BC82-6B2F499167F3}" type="pres">
      <dgm:prSet presAssocID="{D4E9FD85-88ED-4B2C-8B4F-509D96C431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6DBF3-F1FB-4171-AD78-A794748000FC}" type="pres">
      <dgm:prSet presAssocID="{25887D41-37B0-43AD-B126-612F679A166C}" presName="parTrans" presStyleLbl="sibTrans2D1" presStyleIdx="2" presStyleCnt="5"/>
      <dgm:spPr/>
      <dgm:t>
        <a:bodyPr/>
        <a:lstStyle/>
        <a:p>
          <a:endParaRPr lang="en-US"/>
        </a:p>
      </dgm:t>
    </dgm:pt>
    <dgm:pt modelId="{09F9FE0F-1F5E-4AC5-AB4C-293E61025888}" type="pres">
      <dgm:prSet presAssocID="{25887D41-37B0-43AD-B126-612F679A166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10ED172-36CD-4DF1-A267-33C821349A64}" type="pres">
      <dgm:prSet presAssocID="{12F742FB-4091-4A96-B3E0-0BBB29EF01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839FD-B2B0-405C-B395-319940907074}" type="pres">
      <dgm:prSet presAssocID="{9865E5BD-2CC9-4842-A4EB-0997DBDD418A}" presName="parTrans" presStyleLbl="sibTrans2D1" presStyleIdx="3" presStyleCnt="5"/>
      <dgm:spPr/>
      <dgm:t>
        <a:bodyPr/>
        <a:lstStyle/>
        <a:p>
          <a:endParaRPr lang="en-US"/>
        </a:p>
      </dgm:t>
    </dgm:pt>
    <dgm:pt modelId="{511018C8-2C64-434F-B1B5-DD97D0CE2FCF}" type="pres">
      <dgm:prSet presAssocID="{9865E5BD-2CC9-4842-A4EB-0997DBDD418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F36144C-FCAA-4E7F-8A36-E1B738226A7C}" type="pres">
      <dgm:prSet presAssocID="{38F83E46-CB26-423E-943D-1C5E1B1A8EF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65ECA-D96A-4450-B26F-91F6FA43E046}" type="pres">
      <dgm:prSet presAssocID="{9A756817-010E-4B97-A8E5-F1D486E065C4}" presName="parTrans" presStyleLbl="sibTrans2D1" presStyleIdx="4" presStyleCnt="5"/>
      <dgm:spPr/>
      <dgm:t>
        <a:bodyPr/>
        <a:lstStyle/>
        <a:p>
          <a:endParaRPr lang="en-US"/>
        </a:p>
      </dgm:t>
    </dgm:pt>
    <dgm:pt modelId="{760F1EBC-6064-4B73-83EC-EBE3C1393071}" type="pres">
      <dgm:prSet presAssocID="{9A756817-010E-4B97-A8E5-F1D486E065C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2A3609A-069C-49ED-B2D7-75AF0497E334}" type="pres">
      <dgm:prSet presAssocID="{276D6119-73CA-465A-8022-45FE39CB327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CAAB14-2EFC-4557-B696-5A60F25307C1}" srcId="{C208BDF9-A76C-4750-AF36-EEFF7969EA63}" destId="{21539511-BEDA-4962-AA25-074592F67043}" srcOrd="0" destOrd="0" parTransId="{08AC96B7-6048-4EB4-A302-37CE4FAB058C}" sibTransId="{74FD76AB-44C7-49F5-8928-33F463E39726}"/>
    <dgm:cxn modelId="{448A1F0B-BAB3-488C-9871-C0C00B3A58F2}" type="presOf" srcId="{21539511-BEDA-4962-AA25-074592F67043}" destId="{917323AE-F145-4A13-A267-41BA9481B818}" srcOrd="0" destOrd="0" presId="urn:microsoft.com/office/officeart/2005/8/layout/radial5"/>
    <dgm:cxn modelId="{B3D489AA-AB85-43D0-81A9-6AF55D44D559}" type="presOf" srcId="{9865E5BD-2CC9-4842-A4EB-0997DBDD418A}" destId="{238839FD-B2B0-405C-B395-319940907074}" srcOrd="0" destOrd="0" presId="urn:microsoft.com/office/officeart/2005/8/layout/radial5"/>
    <dgm:cxn modelId="{8CE241AF-6A4C-4B71-B52D-224986F220F8}" type="presOf" srcId="{25887D41-37B0-43AD-B126-612F679A166C}" destId="{09F9FE0F-1F5E-4AC5-AB4C-293E61025888}" srcOrd="1" destOrd="0" presId="urn:microsoft.com/office/officeart/2005/8/layout/radial5"/>
    <dgm:cxn modelId="{0DE5CBF0-9F77-4A48-9D44-1982D9EE573C}" type="presOf" srcId="{25887D41-37B0-43AD-B126-612F679A166C}" destId="{7636DBF3-F1FB-4171-AD78-A794748000FC}" srcOrd="0" destOrd="0" presId="urn:microsoft.com/office/officeart/2005/8/layout/radial5"/>
    <dgm:cxn modelId="{441BF674-5C22-493F-9659-B46121E353CA}" type="presOf" srcId="{9865E5BD-2CC9-4842-A4EB-0997DBDD418A}" destId="{511018C8-2C64-434F-B1B5-DD97D0CE2FCF}" srcOrd="1" destOrd="0" presId="urn:microsoft.com/office/officeart/2005/8/layout/radial5"/>
    <dgm:cxn modelId="{0B7BAE7B-0FA8-45E0-9F3E-E1F8CAE30F74}" type="presOf" srcId="{12F742FB-4091-4A96-B3E0-0BBB29EF01F9}" destId="{D10ED172-36CD-4DF1-A267-33C821349A64}" srcOrd="0" destOrd="0" presId="urn:microsoft.com/office/officeart/2005/8/layout/radial5"/>
    <dgm:cxn modelId="{CAA32E20-7268-401F-9245-2AB273D84C2F}" srcId="{770393B7-AB08-4820-87F7-B0BB313B9CAC}" destId="{C208BDF9-A76C-4750-AF36-EEFF7969EA63}" srcOrd="0" destOrd="0" parTransId="{FB6EFF7C-733A-44A8-BAB6-9B51476A26D4}" sibTransId="{745B254F-97CA-4B75-860D-B7279F155EBC}"/>
    <dgm:cxn modelId="{808604A0-583F-4382-87A3-62E9B438D616}" srcId="{C208BDF9-A76C-4750-AF36-EEFF7969EA63}" destId="{12F742FB-4091-4A96-B3E0-0BBB29EF01F9}" srcOrd="2" destOrd="0" parTransId="{25887D41-37B0-43AD-B126-612F679A166C}" sibTransId="{9413DB13-C5D1-4880-AE54-795C3C2A40FA}"/>
    <dgm:cxn modelId="{7CE1354E-8E29-4D3A-9C93-7B87317B57EA}" type="presOf" srcId="{C208BDF9-A76C-4750-AF36-EEFF7969EA63}" destId="{364C5DAA-27C3-4087-B4FC-1C1F89C4D16F}" srcOrd="0" destOrd="0" presId="urn:microsoft.com/office/officeart/2005/8/layout/radial5"/>
    <dgm:cxn modelId="{FB6CE139-BE52-48C5-8C4B-1586D8C03BF1}" type="presOf" srcId="{2D6DD0CA-3635-4F30-895C-BD62997BA2E3}" destId="{AD6769D5-219B-4CA6-85F2-15077F786299}" srcOrd="0" destOrd="0" presId="urn:microsoft.com/office/officeart/2005/8/layout/radial5"/>
    <dgm:cxn modelId="{3CBA8FF9-E724-426D-BFAF-BCD232474DBC}" type="presOf" srcId="{38F83E46-CB26-423E-943D-1C5E1B1A8EFF}" destId="{0F36144C-FCAA-4E7F-8A36-E1B738226A7C}" srcOrd="0" destOrd="0" presId="urn:microsoft.com/office/officeart/2005/8/layout/radial5"/>
    <dgm:cxn modelId="{0E39AE20-E79C-428F-9356-24785F2AFC9F}" type="presOf" srcId="{9A756817-010E-4B97-A8E5-F1D486E065C4}" destId="{760F1EBC-6064-4B73-83EC-EBE3C1393071}" srcOrd="1" destOrd="0" presId="urn:microsoft.com/office/officeart/2005/8/layout/radial5"/>
    <dgm:cxn modelId="{766B4775-C468-4039-A82F-A21E0BBE20B1}" srcId="{C208BDF9-A76C-4750-AF36-EEFF7969EA63}" destId="{D4E9FD85-88ED-4B2C-8B4F-509D96C431D2}" srcOrd="1" destOrd="0" parTransId="{2D6DD0CA-3635-4F30-895C-BD62997BA2E3}" sibTransId="{6C52ABF8-F76B-42BB-A4B9-37A090A893CA}"/>
    <dgm:cxn modelId="{36A7A36D-6AFF-427E-8E6C-14FBA1D16D7C}" type="presOf" srcId="{276D6119-73CA-465A-8022-45FE39CB327D}" destId="{A2A3609A-069C-49ED-B2D7-75AF0497E334}" srcOrd="0" destOrd="0" presId="urn:microsoft.com/office/officeart/2005/8/layout/radial5"/>
    <dgm:cxn modelId="{E291D5A9-3418-4058-8C17-B170BB3566BA}" type="presOf" srcId="{08AC96B7-6048-4EB4-A302-37CE4FAB058C}" destId="{9680436F-BD8B-411F-B906-897ED186733C}" srcOrd="0" destOrd="0" presId="urn:microsoft.com/office/officeart/2005/8/layout/radial5"/>
    <dgm:cxn modelId="{5EBC87A2-8F82-43FA-B320-AF732C00F1F0}" type="presOf" srcId="{2D6DD0CA-3635-4F30-895C-BD62997BA2E3}" destId="{901CF7A1-0851-48D0-9920-6F5F8FFBAF95}" srcOrd="1" destOrd="0" presId="urn:microsoft.com/office/officeart/2005/8/layout/radial5"/>
    <dgm:cxn modelId="{0862C400-975A-43C7-BD57-50D150CA8CB1}" type="presOf" srcId="{08AC96B7-6048-4EB4-A302-37CE4FAB058C}" destId="{B59AEE64-96E0-41D7-9771-5716242D4F61}" srcOrd="1" destOrd="0" presId="urn:microsoft.com/office/officeart/2005/8/layout/radial5"/>
    <dgm:cxn modelId="{AD71433C-2B45-4235-A69A-3A1EB3153976}" type="presOf" srcId="{9A756817-010E-4B97-A8E5-F1D486E065C4}" destId="{BF565ECA-D96A-4450-B26F-91F6FA43E046}" srcOrd="0" destOrd="0" presId="urn:microsoft.com/office/officeart/2005/8/layout/radial5"/>
    <dgm:cxn modelId="{EF27D26A-28E2-4EAA-B3F6-177BE146A140}" srcId="{C208BDF9-A76C-4750-AF36-EEFF7969EA63}" destId="{276D6119-73CA-465A-8022-45FE39CB327D}" srcOrd="4" destOrd="0" parTransId="{9A756817-010E-4B97-A8E5-F1D486E065C4}" sibTransId="{F7B2BA21-987F-42CC-B814-4A2AAFF7A8FB}"/>
    <dgm:cxn modelId="{325584E8-12CB-44D6-B13A-121D325F8FE9}" type="presOf" srcId="{D4E9FD85-88ED-4B2C-8B4F-509D96C431D2}" destId="{68587CE2-7567-4E3C-BC82-6B2F499167F3}" srcOrd="0" destOrd="0" presId="urn:microsoft.com/office/officeart/2005/8/layout/radial5"/>
    <dgm:cxn modelId="{0709EA8B-8A16-49B3-9B0F-162FC274F146}" type="presOf" srcId="{770393B7-AB08-4820-87F7-B0BB313B9CAC}" destId="{4CE79768-2851-48EA-A103-5D2C6C465CEF}" srcOrd="0" destOrd="0" presId="urn:microsoft.com/office/officeart/2005/8/layout/radial5"/>
    <dgm:cxn modelId="{C9C46374-0EE0-4729-B366-4EA9DA3C57D8}" srcId="{C208BDF9-A76C-4750-AF36-EEFF7969EA63}" destId="{38F83E46-CB26-423E-943D-1C5E1B1A8EFF}" srcOrd="3" destOrd="0" parTransId="{9865E5BD-2CC9-4842-A4EB-0997DBDD418A}" sibTransId="{5A93CD88-7376-41A3-A303-8B2B14D98D36}"/>
    <dgm:cxn modelId="{0496B7B1-5720-40C2-BAFC-D9F38217FC81}" type="presParOf" srcId="{4CE79768-2851-48EA-A103-5D2C6C465CEF}" destId="{364C5DAA-27C3-4087-B4FC-1C1F89C4D16F}" srcOrd="0" destOrd="0" presId="urn:microsoft.com/office/officeart/2005/8/layout/radial5"/>
    <dgm:cxn modelId="{3CDAF828-B900-4DE3-B8DE-0DE8FE61C2C0}" type="presParOf" srcId="{4CE79768-2851-48EA-A103-5D2C6C465CEF}" destId="{9680436F-BD8B-411F-B906-897ED186733C}" srcOrd="1" destOrd="0" presId="urn:microsoft.com/office/officeart/2005/8/layout/radial5"/>
    <dgm:cxn modelId="{6CFF2077-B0AE-41BB-B39A-CC437C6FF068}" type="presParOf" srcId="{9680436F-BD8B-411F-B906-897ED186733C}" destId="{B59AEE64-96E0-41D7-9771-5716242D4F61}" srcOrd="0" destOrd="0" presId="urn:microsoft.com/office/officeart/2005/8/layout/radial5"/>
    <dgm:cxn modelId="{6AC20A1F-3A98-403D-BB83-DEABA79367C6}" type="presParOf" srcId="{4CE79768-2851-48EA-A103-5D2C6C465CEF}" destId="{917323AE-F145-4A13-A267-41BA9481B818}" srcOrd="2" destOrd="0" presId="urn:microsoft.com/office/officeart/2005/8/layout/radial5"/>
    <dgm:cxn modelId="{E236FC06-8CFA-474F-8B2D-C14C0A3E978A}" type="presParOf" srcId="{4CE79768-2851-48EA-A103-5D2C6C465CEF}" destId="{AD6769D5-219B-4CA6-85F2-15077F786299}" srcOrd="3" destOrd="0" presId="urn:microsoft.com/office/officeart/2005/8/layout/radial5"/>
    <dgm:cxn modelId="{9C2E92C4-D151-48F2-AA29-9356B14E47C9}" type="presParOf" srcId="{AD6769D5-219B-4CA6-85F2-15077F786299}" destId="{901CF7A1-0851-48D0-9920-6F5F8FFBAF95}" srcOrd="0" destOrd="0" presId="urn:microsoft.com/office/officeart/2005/8/layout/radial5"/>
    <dgm:cxn modelId="{3F275E9A-8D63-4AE0-963D-9A5C1C9E5095}" type="presParOf" srcId="{4CE79768-2851-48EA-A103-5D2C6C465CEF}" destId="{68587CE2-7567-4E3C-BC82-6B2F499167F3}" srcOrd="4" destOrd="0" presId="urn:microsoft.com/office/officeart/2005/8/layout/radial5"/>
    <dgm:cxn modelId="{130CA31B-8C83-40DB-AD44-BA371AD7BA17}" type="presParOf" srcId="{4CE79768-2851-48EA-A103-5D2C6C465CEF}" destId="{7636DBF3-F1FB-4171-AD78-A794748000FC}" srcOrd="5" destOrd="0" presId="urn:microsoft.com/office/officeart/2005/8/layout/radial5"/>
    <dgm:cxn modelId="{E87E9B7D-5A5C-4A69-84A3-5A196842A1EB}" type="presParOf" srcId="{7636DBF3-F1FB-4171-AD78-A794748000FC}" destId="{09F9FE0F-1F5E-4AC5-AB4C-293E61025888}" srcOrd="0" destOrd="0" presId="urn:microsoft.com/office/officeart/2005/8/layout/radial5"/>
    <dgm:cxn modelId="{7A80E28D-6CF5-4355-B104-FA2C82917F37}" type="presParOf" srcId="{4CE79768-2851-48EA-A103-5D2C6C465CEF}" destId="{D10ED172-36CD-4DF1-A267-33C821349A64}" srcOrd="6" destOrd="0" presId="urn:microsoft.com/office/officeart/2005/8/layout/radial5"/>
    <dgm:cxn modelId="{05CC813A-A1A3-4F79-87DE-12E29DD5A54B}" type="presParOf" srcId="{4CE79768-2851-48EA-A103-5D2C6C465CEF}" destId="{238839FD-B2B0-405C-B395-319940907074}" srcOrd="7" destOrd="0" presId="urn:microsoft.com/office/officeart/2005/8/layout/radial5"/>
    <dgm:cxn modelId="{07C01487-7CC6-4214-834B-13B6741DE53E}" type="presParOf" srcId="{238839FD-B2B0-405C-B395-319940907074}" destId="{511018C8-2C64-434F-B1B5-DD97D0CE2FCF}" srcOrd="0" destOrd="0" presId="urn:microsoft.com/office/officeart/2005/8/layout/radial5"/>
    <dgm:cxn modelId="{5521BB15-CE1B-4E7E-A740-99331CCAA861}" type="presParOf" srcId="{4CE79768-2851-48EA-A103-5D2C6C465CEF}" destId="{0F36144C-FCAA-4E7F-8A36-E1B738226A7C}" srcOrd="8" destOrd="0" presId="urn:microsoft.com/office/officeart/2005/8/layout/radial5"/>
    <dgm:cxn modelId="{0285A4C5-8711-45E8-A436-BD89D62DED01}" type="presParOf" srcId="{4CE79768-2851-48EA-A103-5D2C6C465CEF}" destId="{BF565ECA-D96A-4450-B26F-91F6FA43E046}" srcOrd="9" destOrd="0" presId="urn:microsoft.com/office/officeart/2005/8/layout/radial5"/>
    <dgm:cxn modelId="{1A8522CE-EEEE-4B20-B50E-DA8CA00500A3}" type="presParOf" srcId="{BF565ECA-D96A-4450-B26F-91F6FA43E046}" destId="{760F1EBC-6064-4B73-83EC-EBE3C1393071}" srcOrd="0" destOrd="0" presId="urn:microsoft.com/office/officeart/2005/8/layout/radial5"/>
    <dgm:cxn modelId="{E78F67F8-61DC-4FB5-A0B7-9D76BB03D09F}" type="presParOf" srcId="{4CE79768-2851-48EA-A103-5D2C6C465CEF}" destId="{A2A3609A-069C-49ED-B2D7-75AF0497E334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/>
        </a:p>
      </dgm:t>
    </dgm:pt>
    <dgm:pt modelId="{18B83748-0590-4426-89CB-3F316E282045}">
      <dgm:prSet phldrT="[Text]"/>
      <dgm:spPr/>
      <dgm:t>
        <a:bodyPr/>
        <a:lstStyle/>
        <a:p>
          <a:r>
            <a:rPr lang="en-US" smtClean="0"/>
            <a:t>Process</a:t>
          </a:r>
          <a:endParaRPr lang="en-US"/>
        </a:p>
      </dgm:t>
    </dgm:pt>
    <dgm:pt modelId="{747C0EC3-828B-4C91-821C-55AF6B87063B}" type="parTrans" cxnId="{40392856-2A66-4209-A2BE-A61735A9581A}">
      <dgm:prSet/>
      <dgm:spPr/>
      <dgm:t>
        <a:bodyPr/>
        <a:lstStyle/>
        <a:p>
          <a:endParaRPr lang="en-US"/>
        </a:p>
      </dgm:t>
    </dgm:pt>
    <dgm:pt modelId="{65D93C22-E293-4630-B72E-9AAEFBAE8B1A}" type="sibTrans" cxnId="{40392856-2A66-4209-A2BE-A61735A9581A}">
      <dgm:prSet/>
      <dgm:spPr/>
      <dgm:t>
        <a:bodyPr/>
        <a:lstStyle/>
        <a:p>
          <a:endParaRPr lang="en-US"/>
        </a:p>
      </dgm:t>
    </dgm:pt>
    <dgm:pt modelId="{8F7F2C8D-D283-40B1-A004-226B97939DA4}">
      <dgm:prSet phldrT="[Text]"/>
      <dgm:spPr/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C5F01FC6-05BA-4A41-AE9D-09CB2D72264B}" type="parTrans" cxnId="{28214212-F137-4FF2-9562-96125537673B}">
      <dgm:prSet/>
      <dgm:spPr/>
      <dgm:t>
        <a:bodyPr/>
        <a:lstStyle/>
        <a:p>
          <a:endParaRPr lang="en-US"/>
        </a:p>
      </dgm:t>
    </dgm:pt>
    <dgm:pt modelId="{FCE2ECD7-9E8B-48C5-AF60-22A8822CA6C3}" type="sibTrans" cxnId="{28214212-F137-4FF2-9562-96125537673B}">
      <dgm:prSet/>
      <dgm:spPr/>
      <dgm:t>
        <a:bodyPr/>
        <a:lstStyle/>
        <a:p>
          <a:endParaRPr lang="en-US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86DBD89E-CCBC-4B8B-9E39-E2CDD26EBDB0}" type="pres">
      <dgm:prSet presAssocID="{18B83748-0590-4426-89CB-3F316E2820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15591-52AC-4837-A3C3-FF9184B17DD7}" type="pres">
      <dgm:prSet presAssocID="{65D93C22-E293-4630-B72E-9AAEFBAE8B1A}" presName="parTxOnlySpace" presStyleCnt="0"/>
      <dgm:spPr/>
    </dgm:pt>
    <dgm:pt modelId="{9B4FD308-5C74-499D-A835-B20441AA7005}" type="pres">
      <dgm:prSet presAssocID="{8F7F2C8D-D283-40B1-A004-226B97939DA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B4DE65-6E00-4919-A6D7-E64B1883C7A3}" type="presOf" srcId="{836A66B3-0DD4-4D37-932A-A662C2A8B759}" destId="{A5EC2F8B-3C49-4BB4-9C47-DBCA65FDE174}" srcOrd="0" destOrd="0" presId="urn:microsoft.com/office/officeart/2005/8/layout/chevron1"/>
    <dgm:cxn modelId="{3885039F-8602-42CB-80E4-36F79FD9FEAA}" type="presOf" srcId="{8F7F2C8D-D283-40B1-A004-226B97939DA4}" destId="{9B4FD308-5C74-499D-A835-B20441AA7005}" srcOrd="0" destOrd="0" presId="urn:microsoft.com/office/officeart/2005/8/layout/chevron1"/>
    <dgm:cxn modelId="{28214212-F137-4FF2-9562-96125537673B}" srcId="{836A66B3-0DD4-4D37-932A-A662C2A8B759}" destId="{8F7F2C8D-D283-40B1-A004-226B97939DA4}" srcOrd="2" destOrd="0" parTransId="{C5F01FC6-05BA-4A41-AE9D-09CB2D72264B}" sibTransId="{FCE2ECD7-9E8B-48C5-AF60-22A8822CA6C3}"/>
    <dgm:cxn modelId="{7E643648-5301-497B-9B44-EE1E69005A60}" type="presOf" srcId="{67CF65F7-54CA-43BE-A742-7696B1A2D7DC}" destId="{C38D920C-9FA7-413A-A8BF-2A34FBD8D64D}" srcOrd="0" destOrd="0" presId="urn:microsoft.com/office/officeart/2005/8/layout/chevron1"/>
    <dgm:cxn modelId="{40392856-2A66-4209-A2BE-A61735A9581A}" srcId="{836A66B3-0DD4-4D37-932A-A662C2A8B759}" destId="{18B83748-0590-4426-89CB-3F316E282045}" srcOrd="1" destOrd="0" parTransId="{747C0EC3-828B-4C91-821C-55AF6B87063B}" sibTransId="{65D93C22-E293-4630-B72E-9AAEFBAE8B1A}"/>
    <dgm:cxn modelId="{6F0EA9D1-6FF9-41A6-B889-2F344F4C2395}" type="presOf" srcId="{18B83748-0590-4426-89CB-3F316E282045}" destId="{86DBD89E-CCBC-4B8B-9E39-E2CDD26EBDB0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EAE0E741-1594-4394-B95F-510B9512F58B}" type="presParOf" srcId="{A5EC2F8B-3C49-4BB4-9C47-DBCA65FDE174}" destId="{C38D920C-9FA7-413A-A8BF-2A34FBD8D64D}" srcOrd="0" destOrd="0" presId="urn:microsoft.com/office/officeart/2005/8/layout/chevron1"/>
    <dgm:cxn modelId="{0C2008A6-D90D-474F-8D97-66E8E05837C6}" type="presParOf" srcId="{A5EC2F8B-3C49-4BB4-9C47-DBCA65FDE174}" destId="{7A8310D6-A79C-49F4-88A5-622D9270F4D0}" srcOrd="1" destOrd="0" presId="urn:microsoft.com/office/officeart/2005/8/layout/chevron1"/>
    <dgm:cxn modelId="{8E5C4396-F507-4454-B673-48AC762EC2E1}" type="presParOf" srcId="{A5EC2F8B-3C49-4BB4-9C47-DBCA65FDE174}" destId="{86DBD89E-CCBC-4B8B-9E39-E2CDD26EBDB0}" srcOrd="2" destOrd="0" presId="urn:microsoft.com/office/officeart/2005/8/layout/chevron1"/>
    <dgm:cxn modelId="{09BF5E20-876D-486A-BAE2-567F827E1400}" type="presParOf" srcId="{A5EC2F8B-3C49-4BB4-9C47-DBCA65FDE174}" destId="{B5E15591-52AC-4837-A3C3-FF9184B17DD7}" srcOrd="3" destOrd="0" presId="urn:microsoft.com/office/officeart/2005/8/layout/chevron1"/>
    <dgm:cxn modelId="{078185D6-2801-4CD2-A84C-728527BC8785}" type="presParOf" srcId="{A5EC2F8B-3C49-4BB4-9C47-DBCA65FDE174}" destId="{9B4FD308-5C74-499D-A835-B20441AA70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3200" smtClean="0"/>
            <a:t>Input</a:t>
          </a:r>
          <a:endParaRPr lang="en-US" sz="32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/>
        </a:p>
      </dgm:t>
    </dgm:pt>
    <dgm:pt modelId="{18B83748-0590-4426-89CB-3F316E282045}">
      <dgm:prSet phldrT="[Text]" custT="1"/>
      <dgm:spPr/>
      <dgm:t>
        <a:bodyPr/>
        <a:lstStyle/>
        <a:p>
          <a:r>
            <a:rPr lang="en-US" sz="2000" smtClean="0"/>
            <a:t>Process</a:t>
          </a:r>
          <a:endParaRPr lang="en-US" sz="2000"/>
        </a:p>
      </dgm:t>
    </dgm:pt>
    <dgm:pt modelId="{747C0EC3-828B-4C91-821C-55AF6B87063B}" type="parTrans" cxnId="{40392856-2A66-4209-A2BE-A61735A9581A}">
      <dgm:prSet/>
      <dgm:spPr/>
      <dgm:t>
        <a:bodyPr/>
        <a:lstStyle/>
        <a:p>
          <a:endParaRPr lang="en-US"/>
        </a:p>
      </dgm:t>
    </dgm:pt>
    <dgm:pt modelId="{65D93C22-E293-4630-B72E-9AAEFBAE8B1A}" type="sibTrans" cxnId="{40392856-2A66-4209-A2BE-A61735A9581A}">
      <dgm:prSet/>
      <dgm:spPr/>
      <dgm:t>
        <a:bodyPr/>
        <a:lstStyle/>
        <a:p>
          <a:endParaRPr lang="en-US"/>
        </a:p>
      </dgm:t>
    </dgm:pt>
    <dgm:pt modelId="{8F7F2C8D-D283-40B1-A004-226B97939DA4}">
      <dgm:prSet phldrT="[Text]" custT="1"/>
      <dgm:spPr/>
      <dgm:t>
        <a:bodyPr/>
        <a:lstStyle/>
        <a:p>
          <a:r>
            <a:rPr lang="en-US" sz="2000" smtClean="0"/>
            <a:t>Output</a:t>
          </a:r>
          <a:endParaRPr lang="en-US" sz="2000"/>
        </a:p>
      </dgm:t>
    </dgm:pt>
    <dgm:pt modelId="{C5F01FC6-05BA-4A41-AE9D-09CB2D72264B}" type="parTrans" cxnId="{28214212-F137-4FF2-9562-96125537673B}">
      <dgm:prSet/>
      <dgm:spPr/>
      <dgm:t>
        <a:bodyPr/>
        <a:lstStyle/>
        <a:p>
          <a:endParaRPr lang="en-US"/>
        </a:p>
      </dgm:t>
    </dgm:pt>
    <dgm:pt modelId="{FCE2ECD7-9E8B-48C5-AF60-22A8822CA6C3}" type="sibTrans" cxnId="{28214212-F137-4FF2-9562-96125537673B}">
      <dgm:prSet/>
      <dgm:spPr/>
      <dgm:t>
        <a:bodyPr/>
        <a:lstStyle/>
        <a:p>
          <a:endParaRPr lang="en-US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 custScaleX="166430" custScaleY="1600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86DBD89E-CCBC-4B8B-9E39-E2CDD26EBDB0}" type="pres">
      <dgm:prSet presAssocID="{18B83748-0590-4426-89CB-3F316E2820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15591-52AC-4837-A3C3-FF9184B17DD7}" type="pres">
      <dgm:prSet presAssocID="{65D93C22-E293-4630-B72E-9AAEFBAE8B1A}" presName="parTxOnlySpace" presStyleCnt="0"/>
      <dgm:spPr/>
    </dgm:pt>
    <dgm:pt modelId="{9B4FD308-5C74-499D-A835-B20441AA7005}" type="pres">
      <dgm:prSet presAssocID="{8F7F2C8D-D283-40B1-A004-226B97939DA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D9D7AF-179C-473B-8A35-C6ADB7F9762A}" type="presOf" srcId="{67CF65F7-54CA-43BE-A742-7696B1A2D7DC}" destId="{C38D920C-9FA7-413A-A8BF-2A34FBD8D64D}" srcOrd="0" destOrd="0" presId="urn:microsoft.com/office/officeart/2005/8/layout/chevron1"/>
    <dgm:cxn modelId="{28214212-F137-4FF2-9562-96125537673B}" srcId="{836A66B3-0DD4-4D37-932A-A662C2A8B759}" destId="{8F7F2C8D-D283-40B1-A004-226B97939DA4}" srcOrd="2" destOrd="0" parTransId="{C5F01FC6-05BA-4A41-AE9D-09CB2D72264B}" sibTransId="{FCE2ECD7-9E8B-48C5-AF60-22A8822CA6C3}"/>
    <dgm:cxn modelId="{40392856-2A66-4209-A2BE-A61735A9581A}" srcId="{836A66B3-0DD4-4D37-932A-A662C2A8B759}" destId="{18B83748-0590-4426-89CB-3F316E282045}" srcOrd="1" destOrd="0" parTransId="{747C0EC3-828B-4C91-821C-55AF6B87063B}" sibTransId="{65D93C22-E293-4630-B72E-9AAEFBAE8B1A}"/>
    <dgm:cxn modelId="{AFF3CA07-A474-42C5-9AD3-D685A47E6C57}" type="presOf" srcId="{836A66B3-0DD4-4D37-932A-A662C2A8B759}" destId="{A5EC2F8B-3C49-4BB4-9C47-DBCA65FDE174}" srcOrd="0" destOrd="0" presId="urn:microsoft.com/office/officeart/2005/8/layout/chevron1"/>
    <dgm:cxn modelId="{16670C18-CE7C-4FD0-94A3-860D0F1B9EF0}" type="presOf" srcId="{18B83748-0590-4426-89CB-3F316E282045}" destId="{86DBD89E-CCBC-4B8B-9E39-E2CDD26EBDB0}" srcOrd="0" destOrd="0" presId="urn:microsoft.com/office/officeart/2005/8/layout/chevron1"/>
    <dgm:cxn modelId="{65A121E7-90E5-48BB-B077-2F20D3B78156}" type="presOf" srcId="{8F7F2C8D-D283-40B1-A004-226B97939DA4}" destId="{9B4FD308-5C74-499D-A835-B20441AA7005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43CDA4E7-84E4-49AB-9815-8489D5186B4D}" type="presParOf" srcId="{A5EC2F8B-3C49-4BB4-9C47-DBCA65FDE174}" destId="{C38D920C-9FA7-413A-A8BF-2A34FBD8D64D}" srcOrd="0" destOrd="0" presId="urn:microsoft.com/office/officeart/2005/8/layout/chevron1"/>
    <dgm:cxn modelId="{0AB429D9-D41A-4CFA-81A0-1E3E7795A92C}" type="presParOf" srcId="{A5EC2F8B-3C49-4BB4-9C47-DBCA65FDE174}" destId="{7A8310D6-A79C-49F4-88A5-622D9270F4D0}" srcOrd="1" destOrd="0" presId="urn:microsoft.com/office/officeart/2005/8/layout/chevron1"/>
    <dgm:cxn modelId="{213ECA9B-3298-4A6E-9DC3-459477DA6B7D}" type="presParOf" srcId="{A5EC2F8B-3C49-4BB4-9C47-DBCA65FDE174}" destId="{86DBD89E-CCBC-4B8B-9E39-E2CDD26EBDB0}" srcOrd="2" destOrd="0" presId="urn:microsoft.com/office/officeart/2005/8/layout/chevron1"/>
    <dgm:cxn modelId="{B17B9C3D-06AB-406D-B9F7-73011469F7D5}" type="presParOf" srcId="{A5EC2F8B-3C49-4BB4-9C47-DBCA65FDE174}" destId="{B5E15591-52AC-4837-A3C3-FF9184B17DD7}" srcOrd="3" destOrd="0" presId="urn:microsoft.com/office/officeart/2005/8/layout/chevron1"/>
    <dgm:cxn modelId="{6BC6DDDC-AF95-4AB8-B2C6-F36EF92C948F}" type="presParOf" srcId="{A5EC2F8B-3C49-4BB4-9C47-DBCA65FDE174}" destId="{9B4FD308-5C74-499D-A835-B20441AA70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2000" smtClean="0"/>
            <a:t>Input</a:t>
          </a:r>
          <a:endParaRPr lang="en-US" sz="20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 sz="2000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 sz="2000"/>
        </a:p>
      </dgm:t>
    </dgm:pt>
    <dgm:pt modelId="{18B83748-0590-4426-89CB-3F316E282045}">
      <dgm:prSet phldrT="[Text]" custT="1"/>
      <dgm:spPr/>
      <dgm:t>
        <a:bodyPr/>
        <a:lstStyle/>
        <a:p>
          <a:r>
            <a:rPr lang="en-US" sz="3200" smtClean="0"/>
            <a:t>Process</a:t>
          </a:r>
          <a:endParaRPr lang="en-US" sz="3200"/>
        </a:p>
      </dgm:t>
    </dgm:pt>
    <dgm:pt modelId="{747C0EC3-828B-4C91-821C-55AF6B87063B}" type="parTrans" cxnId="{40392856-2A66-4209-A2BE-A61735A9581A}">
      <dgm:prSet/>
      <dgm:spPr/>
      <dgm:t>
        <a:bodyPr/>
        <a:lstStyle/>
        <a:p>
          <a:endParaRPr lang="en-US" sz="2000"/>
        </a:p>
      </dgm:t>
    </dgm:pt>
    <dgm:pt modelId="{65D93C22-E293-4630-B72E-9AAEFBAE8B1A}" type="sibTrans" cxnId="{40392856-2A66-4209-A2BE-A61735A9581A}">
      <dgm:prSet/>
      <dgm:spPr/>
      <dgm:t>
        <a:bodyPr/>
        <a:lstStyle/>
        <a:p>
          <a:endParaRPr lang="en-US" sz="2000"/>
        </a:p>
      </dgm:t>
    </dgm:pt>
    <dgm:pt modelId="{8F7F2C8D-D283-40B1-A004-226B97939DA4}">
      <dgm:prSet phldrT="[Text]" custT="1"/>
      <dgm:spPr/>
      <dgm:t>
        <a:bodyPr/>
        <a:lstStyle/>
        <a:p>
          <a:r>
            <a:rPr lang="en-US" sz="2000" smtClean="0"/>
            <a:t>Output</a:t>
          </a:r>
          <a:endParaRPr lang="en-US" sz="2000"/>
        </a:p>
      </dgm:t>
    </dgm:pt>
    <dgm:pt modelId="{C5F01FC6-05BA-4A41-AE9D-09CB2D72264B}" type="parTrans" cxnId="{28214212-F137-4FF2-9562-96125537673B}">
      <dgm:prSet/>
      <dgm:spPr/>
      <dgm:t>
        <a:bodyPr/>
        <a:lstStyle/>
        <a:p>
          <a:endParaRPr lang="en-US" sz="2000"/>
        </a:p>
      </dgm:t>
    </dgm:pt>
    <dgm:pt modelId="{FCE2ECD7-9E8B-48C5-AF60-22A8822CA6C3}" type="sibTrans" cxnId="{28214212-F137-4FF2-9562-96125537673B}">
      <dgm:prSet/>
      <dgm:spPr/>
      <dgm:t>
        <a:bodyPr/>
        <a:lstStyle/>
        <a:p>
          <a:endParaRPr lang="en-US" sz="2000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86DBD89E-CCBC-4B8B-9E39-E2CDD26EBDB0}" type="pres">
      <dgm:prSet presAssocID="{18B83748-0590-4426-89CB-3F316E282045}" presName="parTxOnly" presStyleLbl="node1" presStyleIdx="1" presStyleCnt="3" custScaleX="147456" custScaleY="170667" custLinFactNeighborX="-409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15591-52AC-4837-A3C3-FF9184B17DD7}" type="pres">
      <dgm:prSet presAssocID="{65D93C22-E293-4630-B72E-9AAEFBAE8B1A}" presName="parTxOnlySpace" presStyleCnt="0"/>
      <dgm:spPr/>
    </dgm:pt>
    <dgm:pt modelId="{9B4FD308-5C74-499D-A835-B20441AA7005}" type="pres">
      <dgm:prSet presAssocID="{8F7F2C8D-D283-40B1-A004-226B97939DA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214212-F137-4FF2-9562-96125537673B}" srcId="{836A66B3-0DD4-4D37-932A-A662C2A8B759}" destId="{8F7F2C8D-D283-40B1-A004-226B97939DA4}" srcOrd="2" destOrd="0" parTransId="{C5F01FC6-05BA-4A41-AE9D-09CB2D72264B}" sibTransId="{FCE2ECD7-9E8B-48C5-AF60-22A8822CA6C3}"/>
    <dgm:cxn modelId="{40392856-2A66-4209-A2BE-A61735A9581A}" srcId="{836A66B3-0DD4-4D37-932A-A662C2A8B759}" destId="{18B83748-0590-4426-89CB-3F316E282045}" srcOrd="1" destOrd="0" parTransId="{747C0EC3-828B-4C91-821C-55AF6B87063B}" sibTransId="{65D93C22-E293-4630-B72E-9AAEFBAE8B1A}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B5479CA4-717C-4544-9D26-F5C49A207546}" type="presOf" srcId="{67CF65F7-54CA-43BE-A742-7696B1A2D7DC}" destId="{C38D920C-9FA7-413A-A8BF-2A34FBD8D64D}" srcOrd="0" destOrd="0" presId="urn:microsoft.com/office/officeart/2005/8/layout/chevron1"/>
    <dgm:cxn modelId="{1E354DF7-9123-45FB-A8EA-0055226DD0D3}" type="presOf" srcId="{18B83748-0590-4426-89CB-3F316E282045}" destId="{86DBD89E-CCBC-4B8B-9E39-E2CDD26EBDB0}" srcOrd="0" destOrd="0" presId="urn:microsoft.com/office/officeart/2005/8/layout/chevron1"/>
    <dgm:cxn modelId="{02661D52-9B1F-43BF-9FE1-462EEDFCB8F2}" type="presOf" srcId="{8F7F2C8D-D283-40B1-A004-226B97939DA4}" destId="{9B4FD308-5C74-499D-A835-B20441AA7005}" srcOrd="0" destOrd="0" presId="urn:microsoft.com/office/officeart/2005/8/layout/chevron1"/>
    <dgm:cxn modelId="{314E8C74-EBD6-4BBA-B168-375782B541F3}" type="presOf" srcId="{836A66B3-0DD4-4D37-932A-A662C2A8B759}" destId="{A5EC2F8B-3C49-4BB4-9C47-DBCA65FDE174}" srcOrd="0" destOrd="0" presId="urn:microsoft.com/office/officeart/2005/8/layout/chevron1"/>
    <dgm:cxn modelId="{2585C820-262D-4D3B-B674-67E69FBDA382}" type="presParOf" srcId="{A5EC2F8B-3C49-4BB4-9C47-DBCA65FDE174}" destId="{C38D920C-9FA7-413A-A8BF-2A34FBD8D64D}" srcOrd="0" destOrd="0" presId="urn:microsoft.com/office/officeart/2005/8/layout/chevron1"/>
    <dgm:cxn modelId="{5EA22867-8803-41C6-8D1B-B1DF329394BD}" type="presParOf" srcId="{A5EC2F8B-3C49-4BB4-9C47-DBCA65FDE174}" destId="{7A8310D6-A79C-49F4-88A5-622D9270F4D0}" srcOrd="1" destOrd="0" presId="urn:microsoft.com/office/officeart/2005/8/layout/chevron1"/>
    <dgm:cxn modelId="{66B30907-C55E-413C-9404-992F9A1C50F1}" type="presParOf" srcId="{A5EC2F8B-3C49-4BB4-9C47-DBCA65FDE174}" destId="{86DBD89E-CCBC-4B8B-9E39-E2CDD26EBDB0}" srcOrd="2" destOrd="0" presId="urn:microsoft.com/office/officeart/2005/8/layout/chevron1"/>
    <dgm:cxn modelId="{F2EC5D6F-2366-4B21-8AFA-46C5FCF95311}" type="presParOf" srcId="{A5EC2F8B-3C49-4BB4-9C47-DBCA65FDE174}" destId="{B5E15591-52AC-4837-A3C3-FF9184B17DD7}" srcOrd="3" destOrd="0" presId="urn:microsoft.com/office/officeart/2005/8/layout/chevron1"/>
    <dgm:cxn modelId="{24E7DDBD-2B07-4DC7-AB5C-3FE18D6C1178}" type="presParOf" srcId="{A5EC2F8B-3C49-4BB4-9C47-DBCA65FDE174}" destId="{9B4FD308-5C74-499D-A835-B20441AA70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6A66B3-0DD4-4D37-932A-A662C2A8B759}" type="doc">
      <dgm:prSet loTypeId="urn:microsoft.com/office/officeart/2005/8/layout/chevron1" loCatId="process" qsTypeId="urn:microsoft.com/office/officeart/2005/8/quickstyle/3d2" qsCatId="3D" csTypeId="urn:microsoft.com/office/officeart/2005/8/colors/colorful1" csCatId="colorful" phldr="1"/>
      <dgm:spPr/>
    </dgm:pt>
    <dgm:pt modelId="{67CF65F7-54CA-43BE-A742-7696B1A2D7DC}">
      <dgm:prSet phldrT="[Text]" custT="1"/>
      <dgm:spPr/>
      <dgm:t>
        <a:bodyPr/>
        <a:lstStyle/>
        <a:p>
          <a:r>
            <a:rPr lang="en-US" sz="2000" smtClean="0"/>
            <a:t>Input</a:t>
          </a:r>
          <a:endParaRPr lang="en-US" sz="2000"/>
        </a:p>
      </dgm:t>
    </dgm:pt>
    <dgm:pt modelId="{83957981-537B-4DBE-AE7B-3E2D0EF3FE20}" type="parTrans" cxnId="{9F521E50-78A2-4022-BBB4-EE287C2090FF}">
      <dgm:prSet/>
      <dgm:spPr/>
      <dgm:t>
        <a:bodyPr/>
        <a:lstStyle/>
        <a:p>
          <a:endParaRPr lang="en-US"/>
        </a:p>
      </dgm:t>
    </dgm:pt>
    <dgm:pt modelId="{384D8EF2-203B-4FE8-B178-20BE25129626}" type="sibTrans" cxnId="{9F521E50-78A2-4022-BBB4-EE287C2090FF}">
      <dgm:prSet/>
      <dgm:spPr/>
      <dgm:t>
        <a:bodyPr/>
        <a:lstStyle/>
        <a:p>
          <a:endParaRPr lang="en-US"/>
        </a:p>
      </dgm:t>
    </dgm:pt>
    <dgm:pt modelId="{18B83748-0590-4426-89CB-3F316E282045}">
      <dgm:prSet phldrT="[Text]" custT="1"/>
      <dgm:spPr/>
      <dgm:t>
        <a:bodyPr/>
        <a:lstStyle/>
        <a:p>
          <a:r>
            <a:rPr lang="en-US" sz="2000" smtClean="0"/>
            <a:t>Process</a:t>
          </a:r>
          <a:endParaRPr lang="en-US" sz="2000"/>
        </a:p>
      </dgm:t>
    </dgm:pt>
    <dgm:pt modelId="{747C0EC3-828B-4C91-821C-55AF6B87063B}" type="parTrans" cxnId="{40392856-2A66-4209-A2BE-A61735A9581A}">
      <dgm:prSet/>
      <dgm:spPr/>
      <dgm:t>
        <a:bodyPr/>
        <a:lstStyle/>
        <a:p>
          <a:endParaRPr lang="en-US"/>
        </a:p>
      </dgm:t>
    </dgm:pt>
    <dgm:pt modelId="{65D93C22-E293-4630-B72E-9AAEFBAE8B1A}" type="sibTrans" cxnId="{40392856-2A66-4209-A2BE-A61735A9581A}">
      <dgm:prSet/>
      <dgm:spPr/>
      <dgm:t>
        <a:bodyPr/>
        <a:lstStyle/>
        <a:p>
          <a:endParaRPr lang="en-US"/>
        </a:p>
      </dgm:t>
    </dgm:pt>
    <dgm:pt modelId="{8F7F2C8D-D283-40B1-A004-226B97939DA4}">
      <dgm:prSet phldrT="[Text]" custT="1"/>
      <dgm:spPr/>
      <dgm:t>
        <a:bodyPr/>
        <a:lstStyle/>
        <a:p>
          <a:r>
            <a:rPr lang="en-US" sz="3200" smtClean="0"/>
            <a:t>Output</a:t>
          </a:r>
          <a:endParaRPr lang="en-US" sz="3200"/>
        </a:p>
      </dgm:t>
    </dgm:pt>
    <dgm:pt modelId="{C5F01FC6-05BA-4A41-AE9D-09CB2D72264B}" type="parTrans" cxnId="{28214212-F137-4FF2-9562-96125537673B}">
      <dgm:prSet/>
      <dgm:spPr/>
      <dgm:t>
        <a:bodyPr/>
        <a:lstStyle/>
        <a:p>
          <a:endParaRPr lang="en-US"/>
        </a:p>
      </dgm:t>
    </dgm:pt>
    <dgm:pt modelId="{FCE2ECD7-9E8B-48C5-AF60-22A8822CA6C3}" type="sibTrans" cxnId="{28214212-F137-4FF2-9562-96125537673B}">
      <dgm:prSet/>
      <dgm:spPr/>
      <dgm:t>
        <a:bodyPr/>
        <a:lstStyle/>
        <a:p>
          <a:endParaRPr lang="en-US"/>
        </a:p>
      </dgm:t>
    </dgm:pt>
    <dgm:pt modelId="{A5EC2F8B-3C49-4BB4-9C47-DBCA65FDE174}" type="pres">
      <dgm:prSet presAssocID="{836A66B3-0DD4-4D37-932A-A662C2A8B759}" presName="Name0" presStyleCnt="0">
        <dgm:presLayoutVars>
          <dgm:dir/>
          <dgm:animLvl val="lvl"/>
          <dgm:resizeHandles val="exact"/>
        </dgm:presLayoutVars>
      </dgm:prSet>
      <dgm:spPr/>
    </dgm:pt>
    <dgm:pt modelId="{C38D920C-9FA7-413A-A8BF-2A34FBD8D64D}" type="pres">
      <dgm:prSet presAssocID="{67CF65F7-54CA-43BE-A742-7696B1A2D7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310D6-A79C-49F4-88A5-622D9270F4D0}" type="pres">
      <dgm:prSet presAssocID="{384D8EF2-203B-4FE8-B178-20BE25129626}" presName="parTxOnlySpace" presStyleCnt="0"/>
      <dgm:spPr/>
    </dgm:pt>
    <dgm:pt modelId="{86DBD89E-CCBC-4B8B-9E39-E2CDD26EBDB0}" type="pres">
      <dgm:prSet presAssocID="{18B83748-0590-4426-89CB-3F316E282045}" presName="parTxOnly" presStyleLbl="node1" presStyleIdx="1" presStyleCnt="3" custLinFactNeighborX="49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15591-52AC-4837-A3C3-FF9184B17DD7}" type="pres">
      <dgm:prSet presAssocID="{65D93C22-E293-4630-B72E-9AAEFBAE8B1A}" presName="parTxOnlySpace" presStyleCnt="0"/>
      <dgm:spPr/>
    </dgm:pt>
    <dgm:pt modelId="{9B4FD308-5C74-499D-A835-B20441AA7005}" type="pres">
      <dgm:prSet presAssocID="{8F7F2C8D-D283-40B1-A004-226B97939DA4}" presName="parTxOnly" presStyleLbl="node1" presStyleIdx="2" presStyleCnt="3" custScaleX="144921" custScaleY="1693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2EAEAA-ACC5-4023-936E-5E7A4DE9C5A6}" type="presOf" srcId="{67CF65F7-54CA-43BE-A742-7696B1A2D7DC}" destId="{C38D920C-9FA7-413A-A8BF-2A34FBD8D64D}" srcOrd="0" destOrd="0" presId="urn:microsoft.com/office/officeart/2005/8/layout/chevron1"/>
    <dgm:cxn modelId="{28214212-F137-4FF2-9562-96125537673B}" srcId="{836A66B3-0DD4-4D37-932A-A662C2A8B759}" destId="{8F7F2C8D-D283-40B1-A004-226B97939DA4}" srcOrd="2" destOrd="0" parTransId="{C5F01FC6-05BA-4A41-AE9D-09CB2D72264B}" sibTransId="{FCE2ECD7-9E8B-48C5-AF60-22A8822CA6C3}"/>
    <dgm:cxn modelId="{60D3F996-6D6B-40CF-A982-333934927B20}" type="presOf" srcId="{8F7F2C8D-D283-40B1-A004-226B97939DA4}" destId="{9B4FD308-5C74-499D-A835-B20441AA7005}" srcOrd="0" destOrd="0" presId="urn:microsoft.com/office/officeart/2005/8/layout/chevron1"/>
    <dgm:cxn modelId="{40392856-2A66-4209-A2BE-A61735A9581A}" srcId="{836A66B3-0DD4-4D37-932A-A662C2A8B759}" destId="{18B83748-0590-4426-89CB-3F316E282045}" srcOrd="1" destOrd="0" parTransId="{747C0EC3-828B-4C91-821C-55AF6B87063B}" sibTransId="{65D93C22-E293-4630-B72E-9AAEFBAE8B1A}"/>
    <dgm:cxn modelId="{0BB5C679-9D84-4B8C-B420-B06125DF8932}" type="presOf" srcId="{836A66B3-0DD4-4D37-932A-A662C2A8B759}" destId="{A5EC2F8B-3C49-4BB4-9C47-DBCA65FDE174}" srcOrd="0" destOrd="0" presId="urn:microsoft.com/office/officeart/2005/8/layout/chevron1"/>
    <dgm:cxn modelId="{C044D7C9-407A-4018-BED7-9C0199627F69}" type="presOf" srcId="{18B83748-0590-4426-89CB-3F316E282045}" destId="{86DBD89E-CCBC-4B8B-9E39-E2CDD26EBDB0}" srcOrd="0" destOrd="0" presId="urn:microsoft.com/office/officeart/2005/8/layout/chevron1"/>
    <dgm:cxn modelId="{9F521E50-78A2-4022-BBB4-EE287C2090FF}" srcId="{836A66B3-0DD4-4D37-932A-A662C2A8B759}" destId="{67CF65F7-54CA-43BE-A742-7696B1A2D7DC}" srcOrd="0" destOrd="0" parTransId="{83957981-537B-4DBE-AE7B-3E2D0EF3FE20}" sibTransId="{384D8EF2-203B-4FE8-B178-20BE25129626}"/>
    <dgm:cxn modelId="{CD5BEE67-93B4-4BE5-877F-0483F562B931}" type="presParOf" srcId="{A5EC2F8B-3C49-4BB4-9C47-DBCA65FDE174}" destId="{C38D920C-9FA7-413A-A8BF-2A34FBD8D64D}" srcOrd="0" destOrd="0" presId="urn:microsoft.com/office/officeart/2005/8/layout/chevron1"/>
    <dgm:cxn modelId="{4D504E7E-8508-4E92-8456-5554575A3FA4}" type="presParOf" srcId="{A5EC2F8B-3C49-4BB4-9C47-DBCA65FDE174}" destId="{7A8310D6-A79C-49F4-88A5-622D9270F4D0}" srcOrd="1" destOrd="0" presId="urn:microsoft.com/office/officeart/2005/8/layout/chevron1"/>
    <dgm:cxn modelId="{B5790A86-97D5-48CC-80DC-6905F441038E}" type="presParOf" srcId="{A5EC2F8B-3C49-4BB4-9C47-DBCA65FDE174}" destId="{86DBD89E-CCBC-4B8B-9E39-E2CDD26EBDB0}" srcOrd="2" destOrd="0" presId="urn:microsoft.com/office/officeart/2005/8/layout/chevron1"/>
    <dgm:cxn modelId="{30FD34D6-734E-49FA-B3C9-EF507976C03E}" type="presParOf" srcId="{A5EC2F8B-3C49-4BB4-9C47-DBCA65FDE174}" destId="{B5E15591-52AC-4837-A3C3-FF9184B17DD7}" srcOrd="3" destOrd="0" presId="urn:microsoft.com/office/officeart/2005/8/layout/chevron1"/>
    <dgm:cxn modelId="{3D5E90C0-D149-43C1-8266-586367184BA7}" type="presParOf" srcId="{A5EC2F8B-3C49-4BB4-9C47-DBCA65FDE174}" destId="{9B4FD308-5C74-499D-A835-B20441AA70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1E0BC-B269-4B8C-A8C5-F3797BE89961}">
      <dsp:nvSpPr>
        <dsp:cNvPr id="0" name=""/>
        <dsp:cNvSpPr/>
      </dsp:nvSpPr>
      <dsp:spPr>
        <a:xfrm>
          <a:off x="621171" y="889"/>
          <a:ext cx="889564" cy="8895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I1</a:t>
          </a:r>
          <a:endParaRPr lang="en-US" sz="3800" kern="1200"/>
        </a:p>
      </dsp:txBody>
      <dsp:txXfrm>
        <a:off x="751445" y="131163"/>
        <a:ext cx="629016" cy="629016"/>
      </dsp:txXfrm>
    </dsp:sp>
    <dsp:sp modelId="{D196011A-82C1-40EE-9E51-7536E6C06C7C}">
      <dsp:nvSpPr>
        <dsp:cNvPr id="0" name=""/>
        <dsp:cNvSpPr/>
      </dsp:nvSpPr>
      <dsp:spPr>
        <a:xfrm rot="10800000">
          <a:off x="910279" y="1005318"/>
          <a:ext cx="311347" cy="243513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18A69-382B-4738-90C8-C78C3B5B5C50}">
      <dsp:nvSpPr>
        <dsp:cNvPr id="0" name=""/>
        <dsp:cNvSpPr/>
      </dsp:nvSpPr>
      <dsp:spPr>
        <a:xfrm>
          <a:off x="769283" y="1349913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558096"/>
                <a:satOff val="3362"/>
                <a:lumOff val="270"/>
                <a:alphaOff val="0"/>
                <a:shade val="51000"/>
                <a:satMod val="130000"/>
              </a:schemeClr>
            </a:gs>
            <a:gs pos="80000">
              <a:schemeClr val="accent4">
                <a:hueOff val="-558096"/>
                <a:satOff val="3362"/>
                <a:lumOff val="270"/>
                <a:alphaOff val="0"/>
                <a:shade val="93000"/>
                <a:satMod val="130000"/>
              </a:schemeClr>
            </a:gs>
            <a:gs pos="100000">
              <a:schemeClr val="accent4">
                <a:hueOff val="-558096"/>
                <a:satOff val="3362"/>
                <a:lumOff val="2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P1</a:t>
          </a:r>
          <a:endParaRPr lang="en-US" sz="1300" kern="1200"/>
        </a:p>
      </dsp:txBody>
      <dsp:txXfrm>
        <a:off x="856175" y="1436805"/>
        <a:ext cx="419555" cy="419555"/>
      </dsp:txXfrm>
    </dsp:sp>
    <dsp:sp modelId="{EC6F6F72-96E6-45F4-A34D-06BE31346AF6}">
      <dsp:nvSpPr>
        <dsp:cNvPr id="0" name=""/>
        <dsp:cNvSpPr/>
      </dsp:nvSpPr>
      <dsp:spPr>
        <a:xfrm rot="10800000">
          <a:off x="910279" y="2132173"/>
          <a:ext cx="311347" cy="243513"/>
        </a:xfrm>
        <a:prstGeom prst="triangle">
          <a:avLst/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A6057-BC29-4453-B668-6CFB3A821C45}">
      <dsp:nvSpPr>
        <dsp:cNvPr id="0" name=""/>
        <dsp:cNvSpPr/>
      </dsp:nvSpPr>
      <dsp:spPr>
        <a:xfrm>
          <a:off x="769283" y="2550825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O1 = I2</a:t>
          </a:r>
          <a:endParaRPr lang="en-US" sz="1300" kern="1200"/>
        </a:p>
      </dsp:txBody>
      <dsp:txXfrm>
        <a:off x="856175" y="2637717"/>
        <a:ext cx="419555" cy="419555"/>
      </dsp:txXfrm>
    </dsp:sp>
    <dsp:sp modelId="{BAB4F655-EC06-4508-A0AD-15513D2347D8}">
      <dsp:nvSpPr>
        <dsp:cNvPr id="0" name=""/>
        <dsp:cNvSpPr/>
      </dsp:nvSpPr>
      <dsp:spPr>
        <a:xfrm rot="5400000">
          <a:off x="1584344" y="2725737"/>
          <a:ext cx="311347" cy="243513"/>
        </a:xfrm>
        <a:prstGeom prst="triangle">
          <a:avLst/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EA0F1-BABA-43E8-8BD9-71EF03161DFE}">
      <dsp:nvSpPr>
        <dsp:cNvPr id="0" name=""/>
        <dsp:cNvSpPr/>
      </dsp:nvSpPr>
      <dsp:spPr>
        <a:xfrm>
          <a:off x="2103630" y="2550825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1674289"/>
                <a:satOff val="10087"/>
                <a:lumOff val="809"/>
                <a:alphaOff val="0"/>
                <a:shade val="51000"/>
                <a:satMod val="130000"/>
              </a:schemeClr>
            </a:gs>
            <a:gs pos="80000">
              <a:schemeClr val="accent4">
                <a:hueOff val="-1674289"/>
                <a:satOff val="10087"/>
                <a:lumOff val="809"/>
                <a:alphaOff val="0"/>
                <a:shade val="93000"/>
                <a:satMod val="130000"/>
              </a:schemeClr>
            </a:gs>
            <a:gs pos="100000">
              <a:schemeClr val="accent4">
                <a:hueOff val="-1674289"/>
                <a:satOff val="10087"/>
                <a:lumOff val="80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P2</a:t>
          </a:r>
          <a:endParaRPr lang="en-US" sz="1300" kern="1200"/>
        </a:p>
      </dsp:txBody>
      <dsp:txXfrm>
        <a:off x="2190522" y="2637717"/>
        <a:ext cx="419555" cy="419555"/>
      </dsp:txXfrm>
    </dsp:sp>
    <dsp:sp modelId="{489255B0-2046-4704-8876-990BDDFF8AFF}">
      <dsp:nvSpPr>
        <dsp:cNvPr id="0" name=""/>
        <dsp:cNvSpPr/>
      </dsp:nvSpPr>
      <dsp:spPr>
        <a:xfrm>
          <a:off x="2244626" y="2118390"/>
          <a:ext cx="311347" cy="243513"/>
        </a:xfrm>
        <a:prstGeom prst="triangle">
          <a:avLst/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3D2ACF-0629-4EC8-A0D5-ECB80087C929}">
      <dsp:nvSpPr>
        <dsp:cNvPr id="0" name=""/>
        <dsp:cNvSpPr/>
      </dsp:nvSpPr>
      <dsp:spPr>
        <a:xfrm>
          <a:off x="2103630" y="1349913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O2 = I3</a:t>
          </a:r>
          <a:endParaRPr lang="en-US" sz="1300" kern="1200"/>
        </a:p>
      </dsp:txBody>
      <dsp:txXfrm>
        <a:off x="2190522" y="1436805"/>
        <a:ext cx="419555" cy="419555"/>
      </dsp:txXfrm>
    </dsp:sp>
    <dsp:sp modelId="{2D7F362B-2985-42D2-8B73-CB8AEA66D83A}">
      <dsp:nvSpPr>
        <dsp:cNvPr id="0" name=""/>
        <dsp:cNvSpPr/>
      </dsp:nvSpPr>
      <dsp:spPr>
        <a:xfrm>
          <a:off x="2244626" y="917478"/>
          <a:ext cx="311347" cy="243513"/>
        </a:xfrm>
        <a:prstGeom prst="triangle">
          <a:avLst/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B46E4-6D0E-4095-8D0B-2A062F80D379}">
      <dsp:nvSpPr>
        <dsp:cNvPr id="0" name=""/>
        <dsp:cNvSpPr/>
      </dsp:nvSpPr>
      <dsp:spPr>
        <a:xfrm>
          <a:off x="2103630" y="149001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2790481"/>
                <a:satOff val="16812"/>
                <a:lumOff val="1348"/>
                <a:alphaOff val="0"/>
                <a:shade val="51000"/>
                <a:satMod val="130000"/>
              </a:schemeClr>
            </a:gs>
            <a:gs pos="80000">
              <a:schemeClr val="accent4">
                <a:hueOff val="-2790481"/>
                <a:satOff val="16812"/>
                <a:lumOff val="1348"/>
                <a:alphaOff val="0"/>
                <a:shade val="93000"/>
                <a:satMod val="130000"/>
              </a:schemeClr>
            </a:gs>
            <a:gs pos="100000">
              <a:schemeClr val="accent4">
                <a:hueOff val="-2790481"/>
                <a:satOff val="16812"/>
                <a:lumOff val="134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P3</a:t>
          </a:r>
          <a:endParaRPr lang="en-US" sz="1300" kern="1200"/>
        </a:p>
      </dsp:txBody>
      <dsp:txXfrm>
        <a:off x="2190522" y="235893"/>
        <a:ext cx="419555" cy="419555"/>
      </dsp:txXfrm>
    </dsp:sp>
    <dsp:sp modelId="{73045E91-A1F3-4898-BAEB-B43EA797E4E9}">
      <dsp:nvSpPr>
        <dsp:cNvPr id="0" name=""/>
        <dsp:cNvSpPr/>
      </dsp:nvSpPr>
      <dsp:spPr>
        <a:xfrm rot="5400000">
          <a:off x="2918691" y="323914"/>
          <a:ext cx="311347" cy="243513"/>
        </a:xfrm>
        <a:prstGeom prst="triangle">
          <a:avLst/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73C0C-6C0B-425E-B566-F06CB9D84735}">
      <dsp:nvSpPr>
        <dsp:cNvPr id="0" name=""/>
        <dsp:cNvSpPr/>
      </dsp:nvSpPr>
      <dsp:spPr>
        <a:xfrm>
          <a:off x="3437976" y="149001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O3 = I4</a:t>
          </a:r>
          <a:endParaRPr lang="en-US" sz="1300" kern="1200"/>
        </a:p>
      </dsp:txBody>
      <dsp:txXfrm>
        <a:off x="3524868" y="235893"/>
        <a:ext cx="419555" cy="419555"/>
      </dsp:txXfrm>
    </dsp:sp>
    <dsp:sp modelId="{71010348-ECCA-429B-B0C2-9454C2A24087}">
      <dsp:nvSpPr>
        <dsp:cNvPr id="0" name=""/>
        <dsp:cNvSpPr/>
      </dsp:nvSpPr>
      <dsp:spPr>
        <a:xfrm rot="10800000">
          <a:off x="3578972" y="931262"/>
          <a:ext cx="311347" cy="243513"/>
        </a:xfrm>
        <a:prstGeom prst="triangle">
          <a:avLst/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2E5D9-9E3A-45D8-925D-0B3A7106DBC1}">
      <dsp:nvSpPr>
        <dsp:cNvPr id="0" name=""/>
        <dsp:cNvSpPr/>
      </dsp:nvSpPr>
      <dsp:spPr>
        <a:xfrm>
          <a:off x="3437976" y="1349913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3906673"/>
                <a:satOff val="23537"/>
                <a:lumOff val="1887"/>
                <a:alphaOff val="0"/>
                <a:shade val="51000"/>
                <a:satMod val="130000"/>
              </a:schemeClr>
            </a:gs>
            <a:gs pos="80000">
              <a:schemeClr val="accent4">
                <a:hueOff val="-3906673"/>
                <a:satOff val="23537"/>
                <a:lumOff val="1887"/>
                <a:alphaOff val="0"/>
                <a:shade val="93000"/>
                <a:satMod val="130000"/>
              </a:schemeClr>
            </a:gs>
            <a:gs pos="100000">
              <a:schemeClr val="accent4">
                <a:hueOff val="-3906673"/>
                <a:satOff val="23537"/>
                <a:lumOff val="18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P4</a:t>
          </a:r>
          <a:endParaRPr lang="en-US" sz="1300" kern="1200"/>
        </a:p>
      </dsp:txBody>
      <dsp:txXfrm>
        <a:off x="3524868" y="1436805"/>
        <a:ext cx="419555" cy="419555"/>
      </dsp:txXfrm>
    </dsp:sp>
    <dsp:sp modelId="{584B9B2C-3192-4E53-88E6-69051D60D7CB}">
      <dsp:nvSpPr>
        <dsp:cNvPr id="0" name=""/>
        <dsp:cNvSpPr/>
      </dsp:nvSpPr>
      <dsp:spPr>
        <a:xfrm rot="10800000">
          <a:off x="3578972" y="2058117"/>
          <a:ext cx="311347" cy="243513"/>
        </a:xfrm>
        <a:prstGeom prst="triangl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C41F33-70C3-49A9-B8FA-7C1C41A47525}">
      <dsp:nvSpPr>
        <dsp:cNvPr id="0" name=""/>
        <dsp:cNvSpPr/>
      </dsp:nvSpPr>
      <dsp:spPr>
        <a:xfrm>
          <a:off x="3289864" y="2402712"/>
          <a:ext cx="889564" cy="889564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...</a:t>
          </a:r>
          <a:endParaRPr lang="en-US" sz="3800" kern="1200"/>
        </a:p>
      </dsp:txBody>
      <dsp:txXfrm>
        <a:off x="3420138" y="2532986"/>
        <a:ext cx="629016" cy="6290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1785" y="276026"/>
          <a:ext cx="2175867" cy="87034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Input</a:t>
          </a:r>
          <a:endParaRPr lang="en-US" sz="2900" kern="1200"/>
        </a:p>
      </dsp:txBody>
      <dsp:txXfrm>
        <a:off x="436958" y="276026"/>
        <a:ext cx="1305521" cy="870346"/>
      </dsp:txXfrm>
    </dsp:sp>
    <dsp:sp modelId="{86DBD89E-CCBC-4B8B-9E39-E2CDD26EBDB0}">
      <dsp:nvSpPr>
        <dsp:cNvPr id="0" name=""/>
        <dsp:cNvSpPr/>
      </dsp:nvSpPr>
      <dsp:spPr>
        <a:xfrm>
          <a:off x="1960066" y="276026"/>
          <a:ext cx="2175867" cy="8703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Process</a:t>
          </a:r>
          <a:endParaRPr lang="en-US" sz="2900" kern="1200"/>
        </a:p>
      </dsp:txBody>
      <dsp:txXfrm>
        <a:off x="2395239" y="276026"/>
        <a:ext cx="1305521" cy="870346"/>
      </dsp:txXfrm>
    </dsp:sp>
    <dsp:sp modelId="{9B4FD308-5C74-499D-A835-B20441AA7005}">
      <dsp:nvSpPr>
        <dsp:cNvPr id="0" name=""/>
        <dsp:cNvSpPr/>
      </dsp:nvSpPr>
      <dsp:spPr>
        <a:xfrm>
          <a:off x="3918346" y="276026"/>
          <a:ext cx="2175867" cy="87034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Output</a:t>
          </a:r>
          <a:endParaRPr lang="en-US" sz="2900" kern="1200"/>
        </a:p>
      </dsp:txBody>
      <dsp:txXfrm>
        <a:off x="4353519" y="276026"/>
        <a:ext cx="1305521" cy="8703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1785" y="758626"/>
          <a:ext cx="2175867" cy="87034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Input</a:t>
          </a:r>
          <a:endParaRPr lang="en-US" sz="2900" kern="1200"/>
        </a:p>
      </dsp:txBody>
      <dsp:txXfrm>
        <a:off x="436958" y="758626"/>
        <a:ext cx="1305521" cy="870346"/>
      </dsp:txXfrm>
    </dsp:sp>
    <dsp:sp modelId="{86DBD89E-CCBC-4B8B-9E39-E2CDD26EBDB0}">
      <dsp:nvSpPr>
        <dsp:cNvPr id="0" name=""/>
        <dsp:cNvSpPr/>
      </dsp:nvSpPr>
      <dsp:spPr>
        <a:xfrm>
          <a:off x="1960066" y="758626"/>
          <a:ext cx="2175867" cy="8703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Process</a:t>
          </a:r>
          <a:endParaRPr lang="en-US" sz="2900" kern="1200"/>
        </a:p>
      </dsp:txBody>
      <dsp:txXfrm>
        <a:off x="2395239" y="758626"/>
        <a:ext cx="1305521" cy="870346"/>
      </dsp:txXfrm>
    </dsp:sp>
    <dsp:sp modelId="{9B4FD308-5C74-499D-A835-B20441AA7005}">
      <dsp:nvSpPr>
        <dsp:cNvPr id="0" name=""/>
        <dsp:cNvSpPr/>
      </dsp:nvSpPr>
      <dsp:spPr>
        <a:xfrm>
          <a:off x="3918346" y="758626"/>
          <a:ext cx="2175867" cy="87034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Output</a:t>
          </a:r>
          <a:endParaRPr lang="en-US" sz="2900" kern="1200"/>
        </a:p>
      </dsp:txBody>
      <dsp:txXfrm>
        <a:off x="4353519" y="758626"/>
        <a:ext cx="1305521" cy="8703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C140E-7D11-4F90-9232-EADC12F6F35A}">
      <dsp:nvSpPr>
        <dsp:cNvPr id="0" name=""/>
        <dsp:cNvSpPr/>
      </dsp:nvSpPr>
      <dsp:spPr>
        <a:xfrm>
          <a:off x="798314" y="471"/>
          <a:ext cx="841771" cy="420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</a:t>
          </a:r>
          <a:endParaRPr lang="en-US" sz="1800" kern="1200"/>
        </a:p>
      </dsp:txBody>
      <dsp:txXfrm>
        <a:off x="810641" y="12798"/>
        <a:ext cx="817117" cy="396231"/>
      </dsp:txXfrm>
    </dsp:sp>
    <dsp:sp modelId="{D8E8A8C1-C1C7-4769-A840-A1B4C54062C4}">
      <dsp:nvSpPr>
        <dsp:cNvPr id="0" name=""/>
        <dsp:cNvSpPr/>
      </dsp:nvSpPr>
      <dsp:spPr>
        <a:xfrm rot="3600000">
          <a:off x="1347409" y="739144"/>
          <a:ext cx="438578" cy="14731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91602" y="768606"/>
        <a:ext cx="350192" cy="88386"/>
      </dsp:txXfrm>
    </dsp:sp>
    <dsp:sp modelId="{42FFFBAA-2182-4343-88DA-5C878F75DDB3}">
      <dsp:nvSpPr>
        <dsp:cNvPr id="0" name=""/>
        <dsp:cNvSpPr/>
      </dsp:nvSpPr>
      <dsp:spPr>
        <a:xfrm>
          <a:off x="1493311" y="1204242"/>
          <a:ext cx="841771" cy="420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</a:t>
          </a:r>
          <a:endParaRPr lang="en-US" sz="1800" kern="1200"/>
        </a:p>
      </dsp:txBody>
      <dsp:txXfrm>
        <a:off x="1505638" y="1216569"/>
        <a:ext cx="817117" cy="396231"/>
      </dsp:txXfrm>
    </dsp:sp>
    <dsp:sp modelId="{145B1BE9-3F8A-4329-800A-AD6C759324B4}">
      <dsp:nvSpPr>
        <dsp:cNvPr id="0" name=""/>
        <dsp:cNvSpPr/>
      </dsp:nvSpPr>
      <dsp:spPr>
        <a:xfrm rot="10800000">
          <a:off x="999910" y="1341030"/>
          <a:ext cx="438578" cy="14731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1044103" y="1370492"/>
        <a:ext cx="350192" cy="88386"/>
      </dsp:txXfrm>
    </dsp:sp>
    <dsp:sp modelId="{8C6A0765-C0E5-4209-A208-A59CE3E6E690}">
      <dsp:nvSpPr>
        <dsp:cNvPr id="0" name=""/>
        <dsp:cNvSpPr/>
      </dsp:nvSpPr>
      <dsp:spPr>
        <a:xfrm>
          <a:off x="103316" y="1204242"/>
          <a:ext cx="841771" cy="4208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</a:t>
          </a:r>
          <a:endParaRPr lang="en-US" sz="1800" kern="1200"/>
        </a:p>
      </dsp:txBody>
      <dsp:txXfrm>
        <a:off x="115643" y="1216569"/>
        <a:ext cx="817117" cy="396231"/>
      </dsp:txXfrm>
    </dsp:sp>
    <dsp:sp modelId="{182C8DA2-971D-4651-AEC5-462B6C3D6E23}">
      <dsp:nvSpPr>
        <dsp:cNvPr id="0" name=""/>
        <dsp:cNvSpPr/>
      </dsp:nvSpPr>
      <dsp:spPr>
        <a:xfrm rot="18000000">
          <a:off x="652412" y="739144"/>
          <a:ext cx="438578" cy="14731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96605" y="768606"/>
        <a:ext cx="350192" cy="883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0390B-5C28-4BEE-9D56-2C9CD05159A8}">
      <dsp:nvSpPr>
        <dsp:cNvPr id="0" name=""/>
        <dsp:cNvSpPr/>
      </dsp:nvSpPr>
      <dsp:spPr>
        <a:xfrm>
          <a:off x="846534" y="549"/>
          <a:ext cx="745331" cy="4844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</a:t>
          </a:r>
          <a:endParaRPr lang="en-US" sz="2000" kern="1200"/>
        </a:p>
      </dsp:txBody>
      <dsp:txXfrm>
        <a:off x="870184" y="24199"/>
        <a:ext cx="698031" cy="437165"/>
      </dsp:txXfrm>
    </dsp:sp>
    <dsp:sp modelId="{E02491BE-8383-4BC0-A160-5B9F80CABAAA}">
      <dsp:nvSpPr>
        <dsp:cNvPr id="0" name=""/>
        <dsp:cNvSpPr/>
      </dsp:nvSpPr>
      <dsp:spPr>
        <a:xfrm>
          <a:off x="572785" y="242781"/>
          <a:ext cx="1292829" cy="1292829"/>
        </a:xfrm>
        <a:custGeom>
          <a:avLst/>
          <a:gdLst/>
          <a:ahLst/>
          <a:cxnLst/>
          <a:rect l="0" t="0" r="0" b="0"/>
          <a:pathLst>
            <a:path>
              <a:moveTo>
                <a:pt x="1024500" y="122102"/>
              </a:moveTo>
              <a:arcTo wR="646414" hR="646414" stAng="18347740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BD686-EE47-4319-98F7-14D8CA179850}">
      <dsp:nvSpPr>
        <dsp:cNvPr id="0" name=""/>
        <dsp:cNvSpPr/>
      </dsp:nvSpPr>
      <dsp:spPr>
        <a:xfrm>
          <a:off x="1406345" y="970171"/>
          <a:ext cx="745331" cy="4844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</a:t>
          </a:r>
          <a:endParaRPr lang="en-US" sz="2000" kern="1200"/>
        </a:p>
      </dsp:txBody>
      <dsp:txXfrm>
        <a:off x="1429995" y="993821"/>
        <a:ext cx="698031" cy="437165"/>
      </dsp:txXfrm>
    </dsp:sp>
    <dsp:sp modelId="{2E8CEF21-0960-45FD-8AAB-F3726CA8984E}">
      <dsp:nvSpPr>
        <dsp:cNvPr id="0" name=""/>
        <dsp:cNvSpPr/>
      </dsp:nvSpPr>
      <dsp:spPr>
        <a:xfrm>
          <a:off x="572785" y="242781"/>
          <a:ext cx="1292829" cy="1292829"/>
        </a:xfrm>
        <a:custGeom>
          <a:avLst/>
          <a:gdLst/>
          <a:ahLst/>
          <a:cxnLst/>
          <a:rect l="0" t="0" r="0" b="0"/>
          <a:pathLst>
            <a:path>
              <a:moveTo>
                <a:pt x="954176" y="1214864"/>
              </a:moveTo>
              <a:arcTo wR="646414" hR="646414" stAng="3694120" swAng="34117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1531A-3165-48BC-814E-BABCD2EC4F61}">
      <dsp:nvSpPr>
        <dsp:cNvPr id="0" name=""/>
        <dsp:cNvSpPr/>
      </dsp:nvSpPr>
      <dsp:spPr>
        <a:xfrm>
          <a:off x="286722" y="970171"/>
          <a:ext cx="745331" cy="4844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</a:t>
          </a:r>
          <a:endParaRPr lang="en-US" sz="2000" kern="1200"/>
        </a:p>
      </dsp:txBody>
      <dsp:txXfrm>
        <a:off x="310372" y="993821"/>
        <a:ext cx="698031" cy="437165"/>
      </dsp:txXfrm>
    </dsp:sp>
    <dsp:sp modelId="{CE86FD45-747C-474B-8E72-CB2DAAA0313A}">
      <dsp:nvSpPr>
        <dsp:cNvPr id="0" name=""/>
        <dsp:cNvSpPr/>
      </dsp:nvSpPr>
      <dsp:spPr>
        <a:xfrm>
          <a:off x="572785" y="242781"/>
          <a:ext cx="1292829" cy="1292829"/>
        </a:xfrm>
        <a:custGeom>
          <a:avLst/>
          <a:gdLst/>
          <a:ahLst/>
          <a:cxnLst/>
          <a:rect l="0" t="0" r="0" b="0"/>
          <a:pathLst>
            <a:path>
              <a:moveTo>
                <a:pt x="4291" y="720780"/>
              </a:moveTo>
              <a:arcTo wR="646414" hR="646414" stAng="10403635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B15B1-5C13-427B-94D1-566875633AAC}">
      <dsp:nvSpPr>
        <dsp:cNvPr id="0" name=""/>
        <dsp:cNvSpPr/>
      </dsp:nvSpPr>
      <dsp:spPr>
        <a:xfrm>
          <a:off x="2191494" y="1973291"/>
          <a:ext cx="1408211" cy="1408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IPOs</a:t>
          </a:r>
          <a:endParaRPr lang="en-US" sz="3800" kern="1200"/>
        </a:p>
      </dsp:txBody>
      <dsp:txXfrm>
        <a:off x="2397722" y="2179519"/>
        <a:ext cx="995755" cy="995755"/>
      </dsp:txXfrm>
    </dsp:sp>
    <dsp:sp modelId="{5FBA7478-4379-4D7A-857F-D99294F8E70D}">
      <dsp:nvSpPr>
        <dsp:cNvPr id="0" name=""/>
        <dsp:cNvSpPr/>
      </dsp:nvSpPr>
      <dsp:spPr>
        <a:xfrm rot="16200000">
          <a:off x="2746506" y="1461026"/>
          <a:ext cx="298186" cy="47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791234" y="1601512"/>
        <a:ext cx="208730" cy="287275"/>
      </dsp:txXfrm>
    </dsp:sp>
    <dsp:sp modelId="{821346B5-8A0B-4423-9D85-2B9A1472FBF9}">
      <dsp:nvSpPr>
        <dsp:cNvPr id="0" name=""/>
        <dsp:cNvSpPr/>
      </dsp:nvSpPr>
      <dsp:spPr>
        <a:xfrm>
          <a:off x="2191494" y="2464"/>
          <a:ext cx="1408211" cy="14082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Alone</a:t>
          </a:r>
          <a:endParaRPr lang="en-US" sz="2600" kern="1200"/>
        </a:p>
      </dsp:txBody>
      <dsp:txXfrm>
        <a:off x="2397722" y="208692"/>
        <a:ext cx="995755" cy="995755"/>
      </dsp:txXfrm>
    </dsp:sp>
    <dsp:sp modelId="{771309D1-4A78-4989-96D4-8BACFBCEC9F7}">
      <dsp:nvSpPr>
        <dsp:cNvPr id="0" name=""/>
        <dsp:cNvSpPr/>
      </dsp:nvSpPr>
      <dsp:spPr>
        <a:xfrm rot="20520000">
          <a:off x="3675664" y="2136099"/>
          <a:ext cx="298186" cy="47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677853" y="2245679"/>
        <a:ext cx="208730" cy="287275"/>
      </dsp:txXfrm>
    </dsp:sp>
    <dsp:sp modelId="{4488C0E9-BA00-4250-A514-89C77AE0F564}">
      <dsp:nvSpPr>
        <dsp:cNvPr id="0" name=""/>
        <dsp:cNvSpPr/>
      </dsp:nvSpPr>
      <dsp:spPr>
        <a:xfrm>
          <a:off x="4065862" y="1364272"/>
          <a:ext cx="1408211" cy="14082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Chain</a:t>
          </a:r>
          <a:endParaRPr lang="en-US" sz="2600" kern="1200"/>
        </a:p>
      </dsp:txBody>
      <dsp:txXfrm>
        <a:off x="4272090" y="1570500"/>
        <a:ext cx="995755" cy="995755"/>
      </dsp:txXfrm>
    </dsp:sp>
    <dsp:sp modelId="{A41A4D31-FE09-472F-97A6-E429179AD951}">
      <dsp:nvSpPr>
        <dsp:cNvPr id="0" name=""/>
        <dsp:cNvSpPr/>
      </dsp:nvSpPr>
      <dsp:spPr>
        <a:xfrm rot="3240000">
          <a:off x="3320758" y="3228390"/>
          <a:ext cx="298186" cy="47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339196" y="3287962"/>
        <a:ext cx="208730" cy="287275"/>
      </dsp:txXfrm>
    </dsp:sp>
    <dsp:sp modelId="{8508D0F4-8BE7-4D4B-B30F-9692C9015E1E}">
      <dsp:nvSpPr>
        <dsp:cNvPr id="0" name=""/>
        <dsp:cNvSpPr/>
      </dsp:nvSpPr>
      <dsp:spPr>
        <a:xfrm>
          <a:off x="3349917" y="3567723"/>
          <a:ext cx="1408211" cy="140821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Tree</a:t>
          </a:r>
          <a:endParaRPr lang="en-US" sz="2600" kern="1200"/>
        </a:p>
      </dsp:txBody>
      <dsp:txXfrm>
        <a:off x="3556145" y="3773951"/>
        <a:ext cx="995755" cy="995755"/>
      </dsp:txXfrm>
    </dsp:sp>
    <dsp:sp modelId="{0828ACAA-F8A6-474D-8FF3-C2198B198188}">
      <dsp:nvSpPr>
        <dsp:cNvPr id="0" name=""/>
        <dsp:cNvSpPr/>
      </dsp:nvSpPr>
      <dsp:spPr>
        <a:xfrm rot="7560000">
          <a:off x="2172255" y="3228390"/>
          <a:ext cx="298186" cy="47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243273" y="3287962"/>
        <a:ext cx="208730" cy="287275"/>
      </dsp:txXfrm>
    </dsp:sp>
    <dsp:sp modelId="{82E2C819-EAB2-45E6-95A1-816412A96A80}">
      <dsp:nvSpPr>
        <dsp:cNvPr id="0" name=""/>
        <dsp:cNvSpPr/>
      </dsp:nvSpPr>
      <dsp:spPr>
        <a:xfrm>
          <a:off x="1033071" y="3567723"/>
          <a:ext cx="1408211" cy="14082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Tunnel</a:t>
          </a:r>
          <a:endParaRPr lang="en-US" sz="2600" kern="1200"/>
        </a:p>
      </dsp:txBody>
      <dsp:txXfrm>
        <a:off x="1239299" y="3773951"/>
        <a:ext cx="995755" cy="995755"/>
      </dsp:txXfrm>
    </dsp:sp>
    <dsp:sp modelId="{C9F7E7A1-4AB6-424B-A8AA-C310E1E55527}">
      <dsp:nvSpPr>
        <dsp:cNvPr id="0" name=""/>
        <dsp:cNvSpPr/>
      </dsp:nvSpPr>
      <dsp:spPr>
        <a:xfrm rot="11880000">
          <a:off x="1817349" y="2136099"/>
          <a:ext cx="298186" cy="47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1904616" y="2245679"/>
        <a:ext cx="208730" cy="287275"/>
      </dsp:txXfrm>
    </dsp:sp>
    <dsp:sp modelId="{44215D9D-4DCE-446D-8691-4487E28D34F8}">
      <dsp:nvSpPr>
        <dsp:cNvPr id="0" name=""/>
        <dsp:cNvSpPr/>
      </dsp:nvSpPr>
      <dsp:spPr>
        <a:xfrm>
          <a:off x="317126" y="1364272"/>
          <a:ext cx="1408211" cy="140821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Grid</a:t>
          </a:r>
          <a:endParaRPr lang="en-US" sz="2600" kern="1200"/>
        </a:p>
      </dsp:txBody>
      <dsp:txXfrm>
        <a:off x="523354" y="1570500"/>
        <a:ext cx="995755" cy="9957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956" y="147871"/>
          <a:ext cx="1165643" cy="46625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I1</a:t>
          </a:r>
          <a:endParaRPr lang="en-US" sz="2400" kern="1200"/>
        </a:p>
      </dsp:txBody>
      <dsp:txXfrm>
        <a:off x="234085" y="147871"/>
        <a:ext cx="699386" cy="466257"/>
      </dsp:txXfrm>
    </dsp:sp>
    <dsp:sp modelId="{F2A99E93-6542-4D2C-A450-1A8FA8E1534C}">
      <dsp:nvSpPr>
        <dsp:cNvPr id="0" name=""/>
        <dsp:cNvSpPr/>
      </dsp:nvSpPr>
      <dsp:spPr>
        <a:xfrm>
          <a:off x="1050035" y="147871"/>
          <a:ext cx="1165643" cy="46625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P1</a:t>
          </a:r>
          <a:endParaRPr lang="en-US" sz="2400" kern="1200"/>
        </a:p>
      </dsp:txBody>
      <dsp:txXfrm>
        <a:off x="1283164" y="147871"/>
        <a:ext cx="699386" cy="466257"/>
      </dsp:txXfrm>
    </dsp:sp>
    <dsp:sp modelId="{55E5C08B-C1DE-4455-A3FB-A2C88E8C9AF0}">
      <dsp:nvSpPr>
        <dsp:cNvPr id="0" name=""/>
        <dsp:cNvSpPr/>
      </dsp:nvSpPr>
      <dsp:spPr>
        <a:xfrm>
          <a:off x="2099114" y="147871"/>
          <a:ext cx="1165643" cy="46625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O1</a:t>
          </a:r>
          <a:endParaRPr lang="en-US" sz="2400" kern="1200"/>
        </a:p>
      </dsp:txBody>
      <dsp:txXfrm>
        <a:off x="2332243" y="147871"/>
        <a:ext cx="699386" cy="4662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956" y="147871"/>
          <a:ext cx="1165643" cy="46625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I2</a:t>
          </a:r>
          <a:endParaRPr lang="en-US" sz="2400" kern="1200"/>
        </a:p>
      </dsp:txBody>
      <dsp:txXfrm>
        <a:off x="234085" y="147871"/>
        <a:ext cx="699386" cy="466257"/>
      </dsp:txXfrm>
    </dsp:sp>
    <dsp:sp modelId="{F2A99E93-6542-4D2C-A450-1A8FA8E1534C}">
      <dsp:nvSpPr>
        <dsp:cNvPr id="0" name=""/>
        <dsp:cNvSpPr/>
      </dsp:nvSpPr>
      <dsp:spPr>
        <a:xfrm>
          <a:off x="1050035" y="147871"/>
          <a:ext cx="1165643" cy="46625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P2</a:t>
          </a:r>
          <a:endParaRPr lang="en-US" sz="2400" kern="1200"/>
        </a:p>
      </dsp:txBody>
      <dsp:txXfrm>
        <a:off x="1283164" y="147871"/>
        <a:ext cx="699386" cy="466257"/>
      </dsp:txXfrm>
    </dsp:sp>
    <dsp:sp modelId="{55E5C08B-C1DE-4455-A3FB-A2C88E8C9AF0}">
      <dsp:nvSpPr>
        <dsp:cNvPr id="0" name=""/>
        <dsp:cNvSpPr/>
      </dsp:nvSpPr>
      <dsp:spPr>
        <a:xfrm>
          <a:off x="2099114" y="147871"/>
          <a:ext cx="1165643" cy="46625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O2</a:t>
          </a:r>
          <a:endParaRPr lang="en-US" sz="2400" kern="1200"/>
        </a:p>
      </dsp:txBody>
      <dsp:txXfrm>
        <a:off x="2332243" y="147871"/>
        <a:ext cx="699386" cy="4662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956" y="147871"/>
          <a:ext cx="1165643" cy="46625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I3</a:t>
          </a:r>
          <a:endParaRPr lang="en-US" sz="2400" kern="1200"/>
        </a:p>
      </dsp:txBody>
      <dsp:txXfrm>
        <a:off x="234085" y="147871"/>
        <a:ext cx="699386" cy="466257"/>
      </dsp:txXfrm>
    </dsp:sp>
    <dsp:sp modelId="{F2A99E93-6542-4D2C-A450-1A8FA8E1534C}">
      <dsp:nvSpPr>
        <dsp:cNvPr id="0" name=""/>
        <dsp:cNvSpPr/>
      </dsp:nvSpPr>
      <dsp:spPr>
        <a:xfrm>
          <a:off x="1050035" y="147871"/>
          <a:ext cx="1165643" cy="46625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P3</a:t>
          </a:r>
          <a:endParaRPr lang="en-US" sz="2400" kern="1200"/>
        </a:p>
      </dsp:txBody>
      <dsp:txXfrm>
        <a:off x="1283164" y="147871"/>
        <a:ext cx="699386" cy="466257"/>
      </dsp:txXfrm>
    </dsp:sp>
    <dsp:sp modelId="{55E5C08B-C1DE-4455-A3FB-A2C88E8C9AF0}">
      <dsp:nvSpPr>
        <dsp:cNvPr id="0" name=""/>
        <dsp:cNvSpPr/>
      </dsp:nvSpPr>
      <dsp:spPr>
        <a:xfrm>
          <a:off x="2099114" y="147871"/>
          <a:ext cx="1165643" cy="46625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O3</a:t>
          </a:r>
          <a:endParaRPr lang="en-US" sz="2400" kern="1200"/>
        </a:p>
      </dsp:txBody>
      <dsp:txXfrm>
        <a:off x="2332243" y="147871"/>
        <a:ext cx="699386" cy="46625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0" y="145596"/>
          <a:ext cx="1177017" cy="47080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I1</a:t>
          </a:r>
          <a:endParaRPr lang="en-US" sz="1900" kern="1200"/>
        </a:p>
      </dsp:txBody>
      <dsp:txXfrm>
        <a:off x="235404" y="145596"/>
        <a:ext cx="706210" cy="470807"/>
      </dsp:txXfrm>
    </dsp:sp>
    <dsp:sp modelId="{F2A99E93-6542-4D2C-A450-1A8FA8E1534C}">
      <dsp:nvSpPr>
        <dsp:cNvPr id="0" name=""/>
        <dsp:cNvSpPr/>
      </dsp:nvSpPr>
      <dsp:spPr>
        <a:xfrm>
          <a:off x="1059316" y="145596"/>
          <a:ext cx="1177017" cy="47080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P1</a:t>
          </a:r>
          <a:endParaRPr lang="en-US" sz="1900" kern="1200"/>
        </a:p>
      </dsp:txBody>
      <dsp:txXfrm>
        <a:off x="1294720" y="145596"/>
        <a:ext cx="706210" cy="470807"/>
      </dsp:txXfrm>
    </dsp:sp>
    <dsp:sp modelId="{55E5C08B-C1DE-4455-A3FB-A2C88E8C9AF0}">
      <dsp:nvSpPr>
        <dsp:cNvPr id="0" name=""/>
        <dsp:cNvSpPr/>
      </dsp:nvSpPr>
      <dsp:spPr>
        <a:xfrm>
          <a:off x="2118632" y="145596"/>
          <a:ext cx="1177017" cy="47080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O1=I2</a:t>
          </a:r>
          <a:endParaRPr lang="en-US" sz="1900" kern="1200"/>
        </a:p>
      </dsp:txBody>
      <dsp:txXfrm>
        <a:off x="2354036" y="145596"/>
        <a:ext cx="706210" cy="470807"/>
      </dsp:txXfrm>
    </dsp:sp>
    <dsp:sp modelId="{69B1B047-3F59-4C74-9943-9710FE1F7449}">
      <dsp:nvSpPr>
        <dsp:cNvPr id="0" name=""/>
        <dsp:cNvSpPr/>
      </dsp:nvSpPr>
      <dsp:spPr>
        <a:xfrm>
          <a:off x="3177948" y="145596"/>
          <a:ext cx="1177017" cy="47080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P2</a:t>
          </a:r>
          <a:endParaRPr lang="en-US" sz="1900" kern="1200"/>
        </a:p>
      </dsp:txBody>
      <dsp:txXfrm>
        <a:off x="3413352" y="145596"/>
        <a:ext cx="706210" cy="470807"/>
      </dsp:txXfrm>
    </dsp:sp>
    <dsp:sp modelId="{ED0774EE-BA9F-41C9-BF86-308D03A60CCE}">
      <dsp:nvSpPr>
        <dsp:cNvPr id="0" name=""/>
        <dsp:cNvSpPr/>
      </dsp:nvSpPr>
      <dsp:spPr>
        <a:xfrm>
          <a:off x="4237264" y="145596"/>
          <a:ext cx="1177017" cy="470807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O2=I3</a:t>
          </a:r>
          <a:endParaRPr lang="en-US" sz="1900" kern="1200"/>
        </a:p>
      </dsp:txBody>
      <dsp:txXfrm>
        <a:off x="4472668" y="145596"/>
        <a:ext cx="706210" cy="470807"/>
      </dsp:txXfrm>
    </dsp:sp>
    <dsp:sp modelId="{96B34BF0-E709-4D84-9988-6D0D12E11DC8}">
      <dsp:nvSpPr>
        <dsp:cNvPr id="0" name=""/>
        <dsp:cNvSpPr/>
      </dsp:nvSpPr>
      <dsp:spPr>
        <a:xfrm>
          <a:off x="5296580" y="145596"/>
          <a:ext cx="1177017" cy="47080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P3</a:t>
          </a:r>
          <a:endParaRPr lang="en-US" sz="1900" kern="1200"/>
        </a:p>
      </dsp:txBody>
      <dsp:txXfrm>
        <a:off x="5531984" y="145596"/>
        <a:ext cx="706210" cy="470807"/>
      </dsp:txXfrm>
    </dsp:sp>
    <dsp:sp modelId="{12E86750-42B2-4EA5-B7A9-481829B5F0CF}">
      <dsp:nvSpPr>
        <dsp:cNvPr id="0" name=""/>
        <dsp:cNvSpPr/>
      </dsp:nvSpPr>
      <dsp:spPr>
        <a:xfrm>
          <a:off x="6355897" y="145596"/>
          <a:ext cx="1177017" cy="47080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O3</a:t>
          </a:r>
          <a:endParaRPr lang="en-US" sz="1900" kern="1200"/>
        </a:p>
      </dsp:txBody>
      <dsp:txXfrm>
        <a:off x="6591301" y="145596"/>
        <a:ext cx="706210" cy="47080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I1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P1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O1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1326" y="266698"/>
          <a:ext cx="1616712" cy="64668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Input</a:t>
          </a:r>
          <a:endParaRPr lang="en-US" sz="2100" kern="1200"/>
        </a:p>
      </dsp:txBody>
      <dsp:txXfrm>
        <a:off x="324669" y="266698"/>
        <a:ext cx="970027" cy="646685"/>
      </dsp:txXfrm>
    </dsp:sp>
    <dsp:sp modelId="{86DBD89E-CCBC-4B8B-9E39-E2CDD26EBDB0}">
      <dsp:nvSpPr>
        <dsp:cNvPr id="0" name=""/>
        <dsp:cNvSpPr/>
      </dsp:nvSpPr>
      <dsp:spPr>
        <a:xfrm>
          <a:off x="1456368" y="266698"/>
          <a:ext cx="1616712" cy="64668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Process</a:t>
          </a:r>
          <a:endParaRPr lang="en-US" sz="2100" kern="1200"/>
        </a:p>
      </dsp:txBody>
      <dsp:txXfrm>
        <a:off x="1779711" y="266698"/>
        <a:ext cx="970027" cy="646685"/>
      </dsp:txXfrm>
    </dsp:sp>
    <dsp:sp modelId="{9B4FD308-5C74-499D-A835-B20441AA7005}">
      <dsp:nvSpPr>
        <dsp:cNvPr id="0" name=""/>
        <dsp:cNvSpPr/>
      </dsp:nvSpPr>
      <dsp:spPr>
        <a:xfrm>
          <a:off x="2911410" y="266698"/>
          <a:ext cx="1616712" cy="64668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Output</a:t>
          </a:r>
          <a:endParaRPr lang="en-US" sz="2100" kern="1200"/>
        </a:p>
      </dsp:txBody>
      <dsp:txXfrm>
        <a:off x="3234753" y="266698"/>
        <a:ext cx="970027" cy="64668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I2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P2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O2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I3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P3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O3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I4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P4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O4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I5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P5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O5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I6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P6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O6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I7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P7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O7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I7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P7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O7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I5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P5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O5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I6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P6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O6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I1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P1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O1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1E0BC-B269-4B8C-A8C5-F3797BE89961}">
      <dsp:nvSpPr>
        <dsp:cNvPr id="0" name=""/>
        <dsp:cNvSpPr/>
      </dsp:nvSpPr>
      <dsp:spPr>
        <a:xfrm>
          <a:off x="621171" y="889"/>
          <a:ext cx="889564" cy="8895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I1</a:t>
          </a:r>
          <a:endParaRPr lang="en-US" sz="3800" kern="1200"/>
        </a:p>
      </dsp:txBody>
      <dsp:txXfrm>
        <a:off x="751445" y="131163"/>
        <a:ext cx="629016" cy="629016"/>
      </dsp:txXfrm>
    </dsp:sp>
    <dsp:sp modelId="{D196011A-82C1-40EE-9E51-7536E6C06C7C}">
      <dsp:nvSpPr>
        <dsp:cNvPr id="0" name=""/>
        <dsp:cNvSpPr/>
      </dsp:nvSpPr>
      <dsp:spPr>
        <a:xfrm rot="10800000">
          <a:off x="910279" y="1005318"/>
          <a:ext cx="311347" cy="243513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18A69-382B-4738-90C8-C78C3B5B5C50}">
      <dsp:nvSpPr>
        <dsp:cNvPr id="0" name=""/>
        <dsp:cNvSpPr/>
      </dsp:nvSpPr>
      <dsp:spPr>
        <a:xfrm>
          <a:off x="769283" y="1349913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558096"/>
                <a:satOff val="3362"/>
                <a:lumOff val="270"/>
                <a:alphaOff val="0"/>
                <a:shade val="51000"/>
                <a:satMod val="130000"/>
              </a:schemeClr>
            </a:gs>
            <a:gs pos="80000">
              <a:schemeClr val="accent4">
                <a:hueOff val="-558096"/>
                <a:satOff val="3362"/>
                <a:lumOff val="270"/>
                <a:alphaOff val="0"/>
                <a:shade val="93000"/>
                <a:satMod val="130000"/>
              </a:schemeClr>
            </a:gs>
            <a:gs pos="100000">
              <a:schemeClr val="accent4">
                <a:hueOff val="-558096"/>
                <a:satOff val="3362"/>
                <a:lumOff val="2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P1</a:t>
          </a:r>
          <a:endParaRPr lang="en-US" sz="1300" kern="1200"/>
        </a:p>
      </dsp:txBody>
      <dsp:txXfrm>
        <a:off x="856175" y="1436805"/>
        <a:ext cx="419555" cy="419555"/>
      </dsp:txXfrm>
    </dsp:sp>
    <dsp:sp modelId="{EC6F6F72-96E6-45F4-A34D-06BE31346AF6}">
      <dsp:nvSpPr>
        <dsp:cNvPr id="0" name=""/>
        <dsp:cNvSpPr/>
      </dsp:nvSpPr>
      <dsp:spPr>
        <a:xfrm rot="10800000">
          <a:off x="910279" y="2132173"/>
          <a:ext cx="311347" cy="243513"/>
        </a:xfrm>
        <a:prstGeom prst="triangle">
          <a:avLst/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A6057-BC29-4453-B668-6CFB3A821C45}">
      <dsp:nvSpPr>
        <dsp:cNvPr id="0" name=""/>
        <dsp:cNvSpPr/>
      </dsp:nvSpPr>
      <dsp:spPr>
        <a:xfrm>
          <a:off x="769283" y="2550825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O1 = I2</a:t>
          </a:r>
          <a:endParaRPr lang="en-US" sz="1300" kern="1200"/>
        </a:p>
      </dsp:txBody>
      <dsp:txXfrm>
        <a:off x="856175" y="2637717"/>
        <a:ext cx="419555" cy="419555"/>
      </dsp:txXfrm>
    </dsp:sp>
    <dsp:sp modelId="{BAB4F655-EC06-4508-A0AD-15513D2347D8}">
      <dsp:nvSpPr>
        <dsp:cNvPr id="0" name=""/>
        <dsp:cNvSpPr/>
      </dsp:nvSpPr>
      <dsp:spPr>
        <a:xfrm rot="5400000">
          <a:off x="1584344" y="2725737"/>
          <a:ext cx="311347" cy="243513"/>
        </a:xfrm>
        <a:prstGeom prst="triangle">
          <a:avLst/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EA0F1-BABA-43E8-8BD9-71EF03161DFE}">
      <dsp:nvSpPr>
        <dsp:cNvPr id="0" name=""/>
        <dsp:cNvSpPr/>
      </dsp:nvSpPr>
      <dsp:spPr>
        <a:xfrm>
          <a:off x="2103630" y="2550825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1674289"/>
                <a:satOff val="10087"/>
                <a:lumOff val="809"/>
                <a:alphaOff val="0"/>
                <a:shade val="51000"/>
                <a:satMod val="130000"/>
              </a:schemeClr>
            </a:gs>
            <a:gs pos="80000">
              <a:schemeClr val="accent4">
                <a:hueOff val="-1674289"/>
                <a:satOff val="10087"/>
                <a:lumOff val="809"/>
                <a:alphaOff val="0"/>
                <a:shade val="93000"/>
                <a:satMod val="130000"/>
              </a:schemeClr>
            </a:gs>
            <a:gs pos="100000">
              <a:schemeClr val="accent4">
                <a:hueOff val="-1674289"/>
                <a:satOff val="10087"/>
                <a:lumOff val="80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P2</a:t>
          </a:r>
          <a:endParaRPr lang="en-US" sz="1300" kern="1200"/>
        </a:p>
      </dsp:txBody>
      <dsp:txXfrm>
        <a:off x="2190522" y="2637717"/>
        <a:ext cx="419555" cy="419555"/>
      </dsp:txXfrm>
    </dsp:sp>
    <dsp:sp modelId="{489255B0-2046-4704-8876-990BDDFF8AFF}">
      <dsp:nvSpPr>
        <dsp:cNvPr id="0" name=""/>
        <dsp:cNvSpPr/>
      </dsp:nvSpPr>
      <dsp:spPr>
        <a:xfrm>
          <a:off x="2244626" y="2118390"/>
          <a:ext cx="311347" cy="243513"/>
        </a:xfrm>
        <a:prstGeom prst="triangle">
          <a:avLst/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3D2ACF-0629-4EC8-A0D5-ECB80087C929}">
      <dsp:nvSpPr>
        <dsp:cNvPr id="0" name=""/>
        <dsp:cNvSpPr/>
      </dsp:nvSpPr>
      <dsp:spPr>
        <a:xfrm>
          <a:off x="2103630" y="1349913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O2 = I3</a:t>
          </a:r>
          <a:endParaRPr lang="en-US" sz="1300" kern="1200"/>
        </a:p>
      </dsp:txBody>
      <dsp:txXfrm>
        <a:off x="2190522" y="1436805"/>
        <a:ext cx="419555" cy="419555"/>
      </dsp:txXfrm>
    </dsp:sp>
    <dsp:sp modelId="{2D7F362B-2985-42D2-8B73-CB8AEA66D83A}">
      <dsp:nvSpPr>
        <dsp:cNvPr id="0" name=""/>
        <dsp:cNvSpPr/>
      </dsp:nvSpPr>
      <dsp:spPr>
        <a:xfrm>
          <a:off x="2244626" y="917478"/>
          <a:ext cx="311347" cy="243513"/>
        </a:xfrm>
        <a:prstGeom prst="triangle">
          <a:avLst/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B46E4-6D0E-4095-8D0B-2A062F80D379}">
      <dsp:nvSpPr>
        <dsp:cNvPr id="0" name=""/>
        <dsp:cNvSpPr/>
      </dsp:nvSpPr>
      <dsp:spPr>
        <a:xfrm>
          <a:off x="2103630" y="149001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2790481"/>
                <a:satOff val="16812"/>
                <a:lumOff val="1348"/>
                <a:alphaOff val="0"/>
                <a:shade val="51000"/>
                <a:satMod val="130000"/>
              </a:schemeClr>
            </a:gs>
            <a:gs pos="80000">
              <a:schemeClr val="accent4">
                <a:hueOff val="-2790481"/>
                <a:satOff val="16812"/>
                <a:lumOff val="1348"/>
                <a:alphaOff val="0"/>
                <a:shade val="93000"/>
                <a:satMod val="130000"/>
              </a:schemeClr>
            </a:gs>
            <a:gs pos="100000">
              <a:schemeClr val="accent4">
                <a:hueOff val="-2790481"/>
                <a:satOff val="16812"/>
                <a:lumOff val="134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P3</a:t>
          </a:r>
          <a:endParaRPr lang="en-US" sz="1300" kern="1200"/>
        </a:p>
      </dsp:txBody>
      <dsp:txXfrm>
        <a:off x="2190522" y="235893"/>
        <a:ext cx="419555" cy="419555"/>
      </dsp:txXfrm>
    </dsp:sp>
    <dsp:sp modelId="{73045E91-A1F3-4898-BAEB-B43EA797E4E9}">
      <dsp:nvSpPr>
        <dsp:cNvPr id="0" name=""/>
        <dsp:cNvSpPr/>
      </dsp:nvSpPr>
      <dsp:spPr>
        <a:xfrm rot="5400000">
          <a:off x="2918691" y="323914"/>
          <a:ext cx="311347" cy="243513"/>
        </a:xfrm>
        <a:prstGeom prst="triangle">
          <a:avLst/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73C0C-6C0B-425E-B566-F06CB9D84735}">
      <dsp:nvSpPr>
        <dsp:cNvPr id="0" name=""/>
        <dsp:cNvSpPr/>
      </dsp:nvSpPr>
      <dsp:spPr>
        <a:xfrm>
          <a:off x="3437976" y="149001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O3 = I4</a:t>
          </a:r>
          <a:endParaRPr lang="en-US" sz="1300" kern="1200"/>
        </a:p>
      </dsp:txBody>
      <dsp:txXfrm>
        <a:off x="3524868" y="235893"/>
        <a:ext cx="419555" cy="419555"/>
      </dsp:txXfrm>
    </dsp:sp>
    <dsp:sp modelId="{71010348-ECCA-429B-B0C2-9454C2A24087}">
      <dsp:nvSpPr>
        <dsp:cNvPr id="0" name=""/>
        <dsp:cNvSpPr/>
      </dsp:nvSpPr>
      <dsp:spPr>
        <a:xfrm rot="10800000">
          <a:off x="3578972" y="931262"/>
          <a:ext cx="311347" cy="243513"/>
        </a:xfrm>
        <a:prstGeom prst="triangle">
          <a:avLst/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2E5D9-9E3A-45D8-925D-0B3A7106DBC1}">
      <dsp:nvSpPr>
        <dsp:cNvPr id="0" name=""/>
        <dsp:cNvSpPr/>
      </dsp:nvSpPr>
      <dsp:spPr>
        <a:xfrm>
          <a:off x="3437976" y="1349913"/>
          <a:ext cx="593339" cy="593339"/>
        </a:xfrm>
        <a:prstGeom prst="ellipse">
          <a:avLst/>
        </a:prstGeom>
        <a:gradFill rotWithShape="0">
          <a:gsLst>
            <a:gs pos="0">
              <a:schemeClr val="accent4">
                <a:hueOff val="-3906673"/>
                <a:satOff val="23537"/>
                <a:lumOff val="1887"/>
                <a:alphaOff val="0"/>
                <a:shade val="51000"/>
                <a:satMod val="130000"/>
              </a:schemeClr>
            </a:gs>
            <a:gs pos="80000">
              <a:schemeClr val="accent4">
                <a:hueOff val="-3906673"/>
                <a:satOff val="23537"/>
                <a:lumOff val="1887"/>
                <a:alphaOff val="0"/>
                <a:shade val="93000"/>
                <a:satMod val="130000"/>
              </a:schemeClr>
            </a:gs>
            <a:gs pos="100000">
              <a:schemeClr val="accent4">
                <a:hueOff val="-3906673"/>
                <a:satOff val="23537"/>
                <a:lumOff val="18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P4</a:t>
          </a:r>
          <a:endParaRPr lang="en-US" sz="1300" kern="1200"/>
        </a:p>
      </dsp:txBody>
      <dsp:txXfrm>
        <a:off x="3524868" y="1436805"/>
        <a:ext cx="419555" cy="419555"/>
      </dsp:txXfrm>
    </dsp:sp>
    <dsp:sp modelId="{584B9B2C-3192-4E53-88E6-69051D60D7CB}">
      <dsp:nvSpPr>
        <dsp:cNvPr id="0" name=""/>
        <dsp:cNvSpPr/>
      </dsp:nvSpPr>
      <dsp:spPr>
        <a:xfrm rot="10800000">
          <a:off x="3578972" y="2058117"/>
          <a:ext cx="311347" cy="243513"/>
        </a:xfrm>
        <a:prstGeom prst="triangl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C41F33-70C3-49A9-B8FA-7C1C41A47525}">
      <dsp:nvSpPr>
        <dsp:cNvPr id="0" name=""/>
        <dsp:cNvSpPr/>
      </dsp:nvSpPr>
      <dsp:spPr>
        <a:xfrm>
          <a:off x="3289864" y="2402712"/>
          <a:ext cx="889564" cy="889564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...</a:t>
          </a:r>
          <a:endParaRPr lang="en-US" sz="3800" kern="1200"/>
        </a:p>
      </dsp:txBody>
      <dsp:txXfrm>
        <a:off x="3420138" y="2532986"/>
        <a:ext cx="629016" cy="62901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I2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P2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O2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I3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P3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O3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I4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P4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O4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I8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P8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O8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I5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P5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O5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I6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P6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O6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I1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P1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O1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I2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P2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O2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I3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P3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O3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I4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P4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O4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1326" y="266698"/>
          <a:ext cx="1616712" cy="64668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Input</a:t>
          </a:r>
          <a:endParaRPr lang="en-US" sz="2100" kern="1200"/>
        </a:p>
      </dsp:txBody>
      <dsp:txXfrm>
        <a:off x="324669" y="266698"/>
        <a:ext cx="970027" cy="646685"/>
      </dsp:txXfrm>
    </dsp:sp>
    <dsp:sp modelId="{86DBD89E-CCBC-4B8B-9E39-E2CDD26EBDB0}">
      <dsp:nvSpPr>
        <dsp:cNvPr id="0" name=""/>
        <dsp:cNvSpPr/>
      </dsp:nvSpPr>
      <dsp:spPr>
        <a:xfrm>
          <a:off x="1456368" y="266698"/>
          <a:ext cx="1616712" cy="64668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Process</a:t>
          </a:r>
          <a:endParaRPr lang="en-US" sz="2100" kern="1200"/>
        </a:p>
      </dsp:txBody>
      <dsp:txXfrm>
        <a:off x="1779711" y="266698"/>
        <a:ext cx="970027" cy="646685"/>
      </dsp:txXfrm>
    </dsp:sp>
    <dsp:sp modelId="{9B4FD308-5C74-499D-A835-B20441AA7005}">
      <dsp:nvSpPr>
        <dsp:cNvPr id="0" name=""/>
        <dsp:cNvSpPr/>
      </dsp:nvSpPr>
      <dsp:spPr>
        <a:xfrm>
          <a:off x="2911410" y="266698"/>
          <a:ext cx="1616712" cy="64668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Output</a:t>
          </a:r>
          <a:endParaRPr lang="en-US" sz="2100" kern="1200"/>
        </a:p>
      </dsp:txBody>
      <dsp:txXfrm>
        <a:off x="3234753" y="266698"/>
        <a:ext cx="970027" cy="64668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I7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P7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O7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I9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P9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O9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I11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P11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O11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03" y="124211"/>
          <a:ext cx="979140" cy="3916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I10</a:t>
          </a:r>
          <a:endParaRPr lang="en-US" sz="1800" kern="1200"/>
        </a:p>
      </dsp:txBody>
      <dsp:txXfrm>
        <a:off x="196631" y="124211"/>
        <a:ext cx="587484" cy="391656"/>
      </dsp:txXfrm>
    </dsp:sp>
    <dsp:sp modelId="{F2A99E93-6542-4D2C-A450-1A8FA8E1534C}">
      <dsp:nvSpPr>
        <dsp:cNvPr id="0" name=""/>
        <dsp:cNvSpPr/>
      </dsp:nvSpPr>
      <dsp:spPr>
        <a:xfrm>
          <a:off x="882029" y="124211"/>
          <a:ext cx="979140" cy="3916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P10</a:t>
          </a:r>
          <a:endParaRPr lang="en-US" sz="1800" kern="1200"/>
        </a:p>
      </dsp:txBody>
      <dsp:txXfrm>
        <a:off x="1077857" y="124211"/>
        <a:ext cx="587484" cy="391656"/>
      </dsp:txXfrm>
    </dsp:sp>
    <dsp:sp modelId="{55E5C08B-C1DE-4455-A3FB-A2C88E8C9AF0}">
      <dsp:nvSpPr>
        <dsp:cNvPr id="0" name=""/>
        <dsp:cNvSpPr/>
      </dsp:nvSpPr>
      <dsp:spPr>
        <a:xfrm>
          <a:off x="1763256" y="124211"/>
          <a:ext cx="979140" cy="3916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O10</a:t>
          </a:r>
          <a:endParaRPr lang="en-US" sz="1800" kern="1200"/>
        </a:p>
      </dsp:txBody>
      <dsp:txXfrm>
        <a:off x="1959084" y="124211"/>
        <a:ext cx="587484" cy="391656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5DEFF-452D-42D6-963C-9588B5C2D76B}">
      <dsp:nvSpPr>
        <dsp:cNvPr id="0" name=""/>
        <dsp:cNvSpPr/>
      </dsp:nvSpPr>
      <dsp:spPr>
        <a:xfrm>
          <a:off x="59494" y="3178"/>
          <a:ext cx="1751260" cy="875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I</a:t>
          </a:r>
          <a:endParaRPr lang="en-US" sz="4900" kern="1200"/>
        </a:p>
      </dsp:txBody>
      <dsp:txXfrm>
        <a:off x="85140" y="28824"/>
        <a:ext cx="1699968" cy="824338"/>
      </dsp:txXfrm>
    </dsp:sp>
    <dsp:sp modelId="{0530D60A-98E3-4072-B84C-AE5EA91111EE}">
      <dsp:nvSpPr>
        <dsp:cNvPr id="0" name=""/>
        <dsp:cNvSpPr/>
      </dsp:nvSpPr>
      <dsp:spPr>
        <a:xfrm>
          <a:off x="234620" y="878808"/>
          <a:ext cx="175126" cy="65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722"/>
              </a:lnTo>
              <a:lnTo>
                <a:pt x="175126" y="6567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D091C-79EC-4961-8433-4D6E6981E6C1}">
      <dsp:nvSpPr>
        <dsp:cNvPr id="0" name=""/>
        <dsp:cNvSpPr/>
      </dsp:nvSpPr>
      <dsp:spPr>
        <a:xfrm>
          <a:off x="409746" y="1097715"/>
          <a:ext cx="1401008" cy="875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What we have: equity</a:t>
          </a:r>
          <a:endParaRPr lang="en-US" sz="1800" kern="1200"/>
        </a:p>
      </dsp:txBody>
      <dsp:txXfrm>
        <a:off x="435392" y="1123361"/>
        <a:ext cx="1349716" cy="824338"/>
      </dsp:txXfrm>
    </dsp:sp>
    <dsp:sp modelId="{1FE3EF39-F1E7-4ECB-9E84-9F6A1F49EA6E}">
      <dsp:nvSpPr>
        <dsp:cNvPr id="0" name=""/>
        <dsp:cNvSpPr/>
      </dsp:nvSpPr>
      <dsp:spPr>
        <a:xfrm>
          <a:off x="234620" y="878808"/>
          <a:ext cx="175126" cy="1751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60"/>
              </a:lnTo>
              <a:lnTo>
                <a:pt x="175126" y="175126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EBD7E-75D6-4B4E-B5C3-D07BEC02548D}">
      <dsp:nvSpPr>
        <dsp:cNvPr id="0" name=""/>
        <dsp:cNvSpPr/>
      </dsp:nvSpPr>
      <dsp:spPr>
        <a:xfrm>
          <a:off x="409746" y="2192253"/>
          <a:ext cx="1401008" cy="875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What we can have: loans</a:t>
          </a:r>
        </a:p>
      </dsp:txBody>
      <dsp:txXfrm>
        <a:off x="435392" y="2217899"/>
        <a:ext cx="1349716" cy="824338"/>
      </dsp:txXfrm>
    </dsp:sp>
    <dsp:sp modelId="{F115166C-D947-4F72-A920-4630399C93AC}">
      <dsp:nvSpPr>
        <dsp:cNvPr id="0" name=""/>
        <dsp:cNvSpPr/>
      </dsp:nvSpPr>
      <dsp:spPr>
        <a:xfrm>
          <a:off x="234620" y="878808"/>
          <a:ext cx="175126" cy="284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798"/>
              </a:lnTo>
              <a:lnTo>
                <a:pt x="175126" y="28457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6268A-98E9-4181-8D94-DE4C64BB7982}">
      <dsp:nvSpPr>
        <dsp:cNvPr id="0" name=""/>
        <dsp:cNvSpPr/>
      </dsp:nvSpPr>
      <dsp:spPr>
        <a:xfrm>
          <a:off x="409746" y="3286791"/>
          <a:ext cx="1401008" cy="875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What is needed: requirements</a:t>
          </a:r>
        </a:p>
      </dsp:txBody>
      <dsp:txXfrm>
        <a:off x="435392" y="3312437"/>
        <a:ext cx="1349716" cy="824338"/>
      </dsp:txXfrm>
    </dsp:sp>
    <dsp:sp modelId="{15C632D8-7DA3-49AB-9A55-56F02E7E99BF}">
      <dsp:nvSpPr>
        <dsp:cNvPr id="0" name=""/>
        <dsp:cNvSpPr/>
      </dsp:nvSpPr>
      <dsp:spPr>
        <a:xfrm>
          <a:off x="2248569" y="3178"/>
          <a:ext cx="1751260" cy="875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P</a:t>
          </a:r>
          <a:endParaRPr lang="en-US" sz="4900" kern="1200"/>
        </a:p>
      </dsp:txBody>
      <dsp:txXfrm>
        <a:off x="2274215" y="28824"/>
        <a:ext cx="1699968" cy="824338"/>
      </dsp:txXfrm>
    </dsp:sp>
    <dsp:sp modelId="{59BFADF1-A952-4588-9D55-34A2E763EC0F}">
      <dsp:nvSpPr>
        <dsp:cNvPr id="0" name=""/>
        <dsp:cNvSpPr/>
      </dsp:nvSpPr>
      <dsp:spPr>
        <a:xfrm>
          <a:off x="2423695" y="878808"/>
          <a:ext cx="175126" cy="65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722"/>
              </a:lnTo>
              <a:lnTo>
                <a:pt x="175126" y="6567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EC075-D6C5-4FD1-9751-BF1F0991569F}">
      <dsp:nvSpPr>
        <dsp:cNvPr id="0" name=""/>
        <dsp:cNvSpPr/>
      </dsp:nvSpPr>
      <dsp:spPr>
        <a:xfrm>
          <a:off x="2598821" y="1097715"/>
          <a:ext cx="1401008" cy="875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How to do: methods</a:t>
          </a:r>
          <a:endParaRPr lang="en-US" sz="1800" kern="1200"/>
        </a:p>
      </dsp:txBody>
      <dsp:txXfrm>
        <a:off x="2624467" y="1123361"/>
        <a:ext cx="1349716" cy="824338"/>
      </dsp:txXfrm>
    </dsp:sp>
    <dsp:sp modelId="{A812A5E0-320E-49C2-BE73-11A6A0A21AF6}">
      <dsp:nvSpPr>
        <dsp:cNvPr id="0" name=""/>
        <dsp:cNvSpPr/>
      </dsp:nvSpPr>
      <dsp:spPr>
        <a:xfrm>
          <a:off x="2423695" y="878808"/>
          <a:ext cx="175126" cy="1751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60"/>
              </a:lnTo>
              <a:lnTo>
                <a:pt x="175126" y="175126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3D725-B349-4C66-B9F1-50C57732CF29}">
      <dsp:nvSpPr>
        <dsp:cNvPr id="0" name=""/>
        <dsp:cNvSpPr/>
      </dsp:nvSpPr>
      <dsp:spPr>
        <a:xfrm>
          <a:off x="2598821" y="2192253"/>
          <a:ext cx="1401008" cy="875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What to do: steps, actions, plans</a:t>
          </a:r>
        </a:p>
      </dsp:txBody>
      <dsp:txXfrm>
        <a:off x="2624467" y="2217899"/>
        <a:ext cx="1349716" cy="824338"/>
      </dsp:txXfrm>
    </dsp:sp>
    <dsp:sp modelId="{2731A843-B18D-4368-8BE2-7F834B464C63}">
      <dsp:nvSpPr>
        <dsp:cNvPr id="0" name=""/>
        <dsp:cNvSpPr/>
      </dsp:nvSpPr>
      <dsp:spPr>
        <a:xfrm>
          <a:off x="2423695" y="878808"/>
          <a:ext cx="175126" cy="284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798"/>
              </a:lnTo>
              <a:lnTo>
                <a:pt x="175126" y="28457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83122-170E-4C19-A5E2-473CBE1F2651}">
      <dsp:nvSpPr>
        <dsp:cNvPr id="0" name=""/>
        <dsp:cNvSpPr/>
      </dsp:nvSpPr>
      <dsp:spPr>
        <a:xfrm>
          <a:off x="2598821" y="3286791"/>
          <a:ext cx="1401008" cy="875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When / why to do</a:t>
          </a:r>
          <a:endParaRPr lang="en-US" sz="1800" kern="1200" smtClean="0"/>
        </a:p>
      </dsp:txBody>
      <dsp:txXfrm>
        <a:off x="2624467" y="3312437"/>
        <a:ext cx="1349716" cy="824338"/>
      </dsp:txXfrm>
    </dsp:sp>
    <dsp:sp modelId="{F0C1A548-F7BE-4BFD-B320-E3CF67DF1067}">
      <dsp:nvSpPr>
        <dsp:cNvPr id="0" name=""/>
        <dsp:cNvSpPr/>
      </dsp:nvSpPr>
      <dsp:spPr>
        <a:xfrm>
          <a:off x="4437645" y="3178"/>
          <a:ext cx="1751260" cy="875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O</a:t>
          </a:r>
          <a:endParaRPr lang="en-US" sz="4900" kern="1200"/>
        </a:p>
      </dsp:txBody>
      <dsp:txXfrm>
        <a:off x="4463291" y="28824"/>
        <a:ext cx="1699968" cy="824338"/>
      </dsp:txXfrm>
    </dsp:sp>
    <dsp:sp modelId="{117A3A4E-D9B1-481F-AA82-47173E7E5AD7}">
      <dsp:nvSpPr>
        <dsp:cNvPr id="0" name=""/>
        <dsp:cNvSpPr/>
      </dsp:nvSpPr>
      <dsp:spPr>
        <a:xfrm>
          <a:off x="4612771" y="878808"/>
          <a:ext cx="175126" cy="65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722"/>
              </a:lnTo>
              <a:lnTo>
                <a:pt x="175126" y="6567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14B68-3DE0-47F5-9DB7-FD6079BA4322}">
      <dsp:nvSpPr>
        <dsp:cNvPr id="0" name=""/>
        <dsp:cNvSpPr/>
      </dsp:nvSpPr>
      <dsp:spPr>
        <a:xfrm>
          <a:off x="4787897" y="1097715"/>
          <a:ext cx="1401008" cy="875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What we want to have: goals, targets</a:t>
          </a:r>
          <a:endParaRPr lang="en-US" sz="1800" kern="1200"/>
        </a:p>
      </dsp:txBody>
      <dsp:txXfrm>
        <a:off x="4813543" y="1123361"/>
        <a:ext cx="1349716" cy="824338"/>
      </dsp:txXfrm>
    </dsp:sp>
    <dsp:sp modelId="{75933CB9-F2C9-44EE-9AE6-79264E2D67C0}">
      <dsp:nvSpPr>
        <dsp:cNvPr id="0" name=""/>
        <dsp:cNvSpPr/>
      </dsp:nvSpPr>
      <dsp:spPr>
        <a:xfrm>
          <a:off x="4612771" y="878808"/>
          <a:ext cx="175126" cy="1751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60"/>
              </a:lnTo>
              <a:lnTo>
                <a:pt x="175126" y="175126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8F530-E8BD-4E60-990D-2530EC918D21}">
      <dsp:nvSpPr>
        <dsp:cNvPr id="0" name=""/>
        <dsp:cNvSpPr/>
      </dsp:nvSpPr>
      <dsp:spPr>
        <a:xfrm>
          <a:off x="4787897" y="2192253"/>
          <a:ext cx="1401008" cy="875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What to expect</a:t>
          </a:r>
          <a:endParaRPr lang="en-US" sz="1800" kern="1200"/>
        </a:p>
      </dsp:txBody>
      <dsp:txXfrm>
        <a:off x="4813543" y="2217899"/>
        <a:ext cx="1349716" cy="824338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99FFA-8D40-4DE6-A275-3258B612D829}">
      <dsp:nvSpPr>
        <dsp:cNvPr id="0" name=""/>
        <dsp:cNvSpPr/>
      </dsp:nvSpPr>
      <dsp:spPr>
        <a:xfrm>
          <a:off x="1004138" y="657306"/>
          <a:ext cx="4392522" cy="4392522"/>
        </a:xfrm>
        <a:prstGeom prst="blockArc">
          <a:avLst>
            <a:gd name="adj1" fmla="val 11880000"/>
            <a:gd name="adj2" fmla="val 16200000"/>
            <a:gd name="adj3" fmla="val 463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2B7FBD-81B4-4873-9A48-9C8349125188}">
      <dsp:nvSpPr>
        <dsp:cNvPr id="0" name=""/>
        <dsp:cNvSpPr/>
      </dsp:nvSpPr>
      <dsp:spPr>
        <a:xfrm>
          <a:off x="1004138" y="657306"/>
          <a:ext cx="4392522" cy="4392522"/>
        </a:xfrm>
        <a:prstGeom prst="blockArc">
          <a:avLst>
            <a:gd name="adj1" fmla="val 7560000"/>
            <a:gd name="adj2" fmla="val 11880000"/>
            <a:gd name="adj3" fmla="val 463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20E85A-7111-4926-8BE3-ED507D0F7468}">
      <dsp:nvSpPr>
        <dsp:cNvPr id="0" name=""/>
        <dsp:cNvSpPr/>
      </dsp:nvSpPr>
      <dsp:spPr>
        <a:xfrm>
          <a:off x="1004138" y="657306"/>
          <a:ext cx="4392522" cy="4392522"/>
        </a:xfrm>
        <a:prstGeom prst="blockArc">
          <a:avLst>
            <a:gd name="adj1" fmla="val 3240000"/>
            <a:gd name="adj2" fmla="val 7560000"/>
            <a:gd name="adj3" fmla="val 463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39CBAC-1187-4895-8FA3-209F4D83F9B5}">
      <dsp:nvSpPr>
        <dsp:cNvPr id="0" name=""/>
        <dsp:cNvSpPr/>
      </dsp:nvSpPr>
      <dsp:spPr>
        <a:xfrm>
          <a:off x="1004138" y="657306"/>
          <a:ext cx="4392522" cy="4392522"/>
        </a:xfrm>
        <a:prstGeom prst="blockArc">
          <a:avLst>
            <a:gd name="adj1" fmla="val 20520000"/>
            <a:gd name="adj2" fmla="val 3240000"/>
            <a:gd name="adj3" fmla="val 463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56EEA3-6964-4853-9185-5B96D6A0B399}">
      <dsp:nvSpPr>
        <dsp:cNvPr id="0" name=""/>
        <dsp:cNvSpPr/>
      </dsp:nvSpPr>
      <dsp:spPr>
        <a:xfrm>
          <a:off x="1004138" y="657306"/>
          <a:ext cx="4392522" cy="4392522"/>
        </a:xfrm>
        <a:prstGeom prst="blockArc">
          <a:avLst>
            <a:gd name="adj1" fmla="val 16200000"/>
            <a:gd name="adj2" fmla="val 20520000"/>
            <a:gd name="adj3" fmla="val 463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B8C28C-4AEB-4C4C-A8BC-17C67DD2FF21}">
      <dsp:nvSpPr>
        <dsp:cNvPr id="0" name=""/>
        <dsp:cNvSpPr/>
      </dsp:nvSpPr>
      <dsp:spPr>
        <a:xfrm>
          <a:off x="2087445" y="1740613"/>
          <a:ext cx="2225909" cy="22259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ACTION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PROCESS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CHANGE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PROJECT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SYSTEM</a:t>
          </a:r>
        </a:p>
      </dsp:txBody>
      <dsp:txXfrm>
        <a:off x="2413422" y="2066590"/>
        <a:ext cx="1573955" cy="1573955"/>
      </dsp:txXfrm>
    </dsp:sp>
    <dsp:sp modelId="{DAF9A5D4-3394-4106-A05A-C68D101F9368}">
      <dsp:nvSpPr>
        <dsp:cNvPr id="0" name=""/>
        <dsp:cNvSpPr/>
      </dsp:nvSpPr>
      <dsp:spPr>
        <a:xfrm>
          <a:off x="2493749" y="1535"/>
          <a:ext cx="1413301" cy="14133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Analyze</a:t>
          </a:r>
          <a:endParaRPr lang="en-US" sz="2000" kern="1200"/>
        </a:p>
      </dsp:txBody>
      <dsp:txXfrm>
        <a:off x="2700722" y="208508"/>
        <a:ext cx="999355" cy="999355"/>
      </dsp:txXfrm>
    </dsp:sp>
    <dsp:sp modelId="{E1D706F1-CA26-4C01-9DFA-73FC181A8C8B}">
      <dsp:nvSpPr>
        <dsp:cNvPr id="0" name=""/>
        <dsp:cNvSpPr/>
      </dsp:nvSpPr>
      <dsp:spPr>
        <a:xfrm>
          <a:off x="4534128" y="1483957"/>
          <a:ext cx="1413301" cy="141330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Study</a:t>
          </a:r>
          <a:endParaRPr lang="en-US" sz="2000" kern="1200"/>
        </a:p>
      </dsp:txBody>
      <dsp:txXfrm>
        <a:off x="4741101" y="1690930"/>
        <a:ext cx="999355" cy="999355"/>
      </dsp:txXfrm>
    </dsp:sp>
    <dsp:sp modelId="{4397336B-BD9C-40CC-A82B-9DC918BF09A7}">
      <dsp:nvSpPr>
        <dsp:cNvPr id="0" name=""/>
        <dsp:cNvSpPr/>
      </dsp:nvSpPr>
      <dsp:spPr>
        <a:xfrm>
          <a:off x="3754773" y="3882567"/>
          <a:ext cx="1413301" cy="141330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Explain</a:t>
          </a:r>
          <a:endParaRPr lang="en-US" sz="2000" kern="1200"/>
        </a:p>
      </dsp:txBody>
      <dsp:txXfrm>
        <a:off x="3961746" y="4089540"/>
        <a:ext cx="999355" cy="999355"/>
      </dsp:txXfrm>
    </dsp:sp>
    <dsp:sp modelId="{659C4B4A-4A83-4B54-8240-ED6C787F14FD}">
      <dsp:nvSpPr>
        <dsp:cNvPr id="0" name=""/>
        <dsp:cNvSpPr/>
      </dsp:nvSpPr>
      <dsp:spPr>
        <a:xfrm>
          <a:off x="1232725" y="3882567"/>
          <a:ext cx="1413301" cy="141330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Design</a:t>
          </a:r>
          <a:endParaRPr lang="en-US" sz="2000" kern="1200"/>
        </a:p>
      </dsp:txBody>
      <dsp:txXfrm>
        <a:off x="1439698" y="4089540"/>
        <a:ext cx="999355" cy="999355"/>
      </dsp:txXfrm>
    </dsp:sp>
    <dsp:sp modelId="{5E4491B7-3E90-4D49-B7BC-FCD0A4D4F43F}">
      <dsp:nvSpPr>
        <dsp:cNvPr id="0" name=""/>
        <dsp:cNvSpPr/>
      </dsp:nvSpPr>
      <dsp:spPr>
        <a:xfrm>
          <a:off x="453369" y="1483957"/>
          <a:ext cx="1413301" cy="141330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… </a:t>
          </a:r>
          <a:r>
            <a:rPr lang="en-US" sz="2000" b="1" kern="1200" smtClean="0"/>
            <a:t>MORE</a:t>
          </a:r>
          <a:endParaRPr lang="en-US" sz="2000" b="1" kern="1200"/>
        </a:p>
      </dsp:txBody>
      <dsp:txXfrm>
        <a:off x="660342" y="1690930"/>
        <a:ext cx="999355" cy="999355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BAFFE-2CBA-4084-8D16-0D8BAFA98242}">
      <dsp:nvSpPr>
        <dsp:cNvPr id="0" name=""/>
        <dsp:cNvSpPr/>
      </dsp:nvSpPr>
      <dsp:spPr>
        <a:xfrm>
          <a:off x="868" y="1295128"/>
          <a:ext cx="2217947" cy="1829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Money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Which type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How much</a:t>
          </a:r>
          <a:endParaRPr lang="en-US" sz="1700" kern="1200"/>
        </a:p>
      </dsp:txBody>
      <dsp:txXfrm>
        <a:off x="42966" y="1337226"/>
        <a:ext cx="2133751" cy="1353145"/>
      </dsp:txXfrm>
    </dsp:sp>
    <dsp:sp modelId="{6CE8F20E-806E-4227-835C-FC8BC9DA4D1D}">
      <dsp:nvSpPr>
        <dsp:cNvPr id="0" name=""/>
        <dsp:cNvSpPr/>
      </dsp:nvSpPr>
      <dsp:spPr>
        <a:xfrm>
          <a:off x="1255239" y="1759344"/>
          <a:ext cx="2403847" cy="2403847"/>
        </a:xfrm>
        <a:prstGeom prst="leftCircularArrow">
          <a:avLst>
            <a:gd name="adj1" fmla="val 2980"/>
            <a:gd name="adj2" fmla="val 365264"/>
            <a:gd name="adj3" fmla="val 2140774"/>
            <a:gd name="adj4" fmla="val 9024489"/>
            <a:gd name="adj5" fmla="val 34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CB9D3-DE9C-42EC-A937-7A64D7AFC46F}">
      <dsp:nvSpPr>
        <dsp:cNvPr id="0" name=""/>
        <dsp:cNvSpPr/>
      </dsp:nvSpPr>
      <dsp:spPr>
        <a:xfrm>
          <a:off x="493746" y="2732469"/>
          <a:ext cx="1971509" cy="784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I</a:t>
          </a:r>
          <a:endParaRPr lang="en-US" sz="4400" kern="1200"/>
        </a:p>
      </dsp:txBody>
      <dsp:txXfrm>
        <a:off x="516709" y="2755432"/>
        <a:ext cx="1925583" cy="738078"/>
      </dsp:txXfrm>
    </dsp:sp>
    <dsp:sp modelId="{1618D99F-0F22-49AB-9491-E883BA8F89D9}">
      <dsp:nvSpPr>
        <dsp:cNvPr id="0" name=""/>
        <dsp:cNvSpPr/>
      </dsp:nvSpPr>
      <dsp:spPr>
        <a:xfrm>
          <a:off x="2806406" y="1295128"/>
          <a:ext cx="2217947" cy="1829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Check money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Check goods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Deliver goods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Return change, if any</a:t>
          </a:r>
          <a:endParaRPr lang="en-US" sz="1700" kern="1200"/>
        </a:p>
      </dsp:txBody>
      <dsp:txXfrm>
        <a:off x="2848504" y="1729228"/>
        <a:ext cx="2133751" cy="1353145"/>
      </dsp:txXfrm>
    </dsp:sp>
    <dsp:sp modelId="{084C3E9D-8864-421A-AFFF-3A63768EF8DD}">
      <dsp:nvSpPr>
        <dsp:cNvPr id="0" name=""/>
        <dsp:cNvSpPr/>
      </dsp:nvSpPr>
      <dsp:spPr>
        <a:xfrm>
          <a:off x="4042294" y="184681"/>
          <a:ext cx="2687251" cy="2687251"/>
        </a:xfrm>
        <a:prstGeom prst="circularArrow">
          <a:avLst>
            <a:gd name="adj1" fmla="val 2666"/>
            <a:gd name="adj2" fmla="val 324348"/>
            <a:gd name="adj3" fmla="val 19500141"/>
            <a:gd name="adj4" fmla="val 12575511"/>
            <a:gd name="adj5" fmla="val 3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D5998E-70E3-4BF0-A285-FED6F6A84976}">
      <dsp:nvSpPr>
        <dsp:cNvPr id="0" name=""/>
        <dsp:cNvSpPr/>
      </dsp:nvSpPr>
      <dsp:spPr>
        <a:xfrm>
          <a:off x="3299284" y="903126"/>
          <a:ext cx="1971509" cy="784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P</a:t>
          </a:r>
          <a:endParaRPr lang="en-US" sz="4400" kern="1200"/>
        </a:p>
      </dsp:txBody>
      <dsp:txXfrm>
        <a:off x="3322247" y="926089"/>
        <a:ext cx="1925583" cy="738078"/>
      </dsp:txXfrm>
    </dsp:sp>
    <dsp:sp modelId="{8FBBB566-D943-44A9-8B0A-C6E16B6F064D}">
      <dsp:nvSpPr>
        <dsp:cNvPr id="0" name=""/>
        <dsp:cNvSpPr/>
      </dsp:nvSpPr>
      <dsp:spPr>
        <a:xfrm>
          <a:off x="5611944" y="1295128"/>
          <a:ext cx="2217947" cy="1829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Expected goods (main O)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Change (side O)</a:t>
          </a:r>
          <a:endParaRPr lang="en-US" sz="1700" kern="1200"/>
        </a:p>
      </dsp:txBody>
      <dsp:txXfrm>
        <a:off x="5654042" y="1337226"/>
        <a:ext cx="2133751" cy="1353145"/>
      </dsp:txXfrm>
    </dsp:sp>
    <dsp:sp modelId="{265F1C5E-271C-4755-9659-D9FC57A1898E}">
      <dsp:nvSpPr>
        <dsp:cNvPr id="0" name=""/>
        <dsp:cNvSpPr/>
      </dsp:nvSpPr>
      <dsp:spPr>
        <a:xfrm>
          <a:off x="6104821" y="2732469"/>
          <a:ext cx="1971509" cy="784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O</a:t>
          </a:r>
          <a:endParaRPr lang="en-US" sz="4400" kern="1200"/>
        </a:p>
      </dsp:txBody>
      <dsp:txXfrm>
        <a:off x="6127784" y="2755432"/>
        <a:ext cx="1925583" cy="738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DAA-27C3-4087-B4FC-1C1F89C4D16F}">
      <dsp:nvSpPr>
        <dsp:cNvPr id="0" name=""/>
        <dsp:cNvSpPr/>
      </dsp:nvSpPr>
      <dsp:spPr>
        <a:xfrm>
          <a:off x="3153742" y="2054212"/>
          <a:ext cx="1464915" cy="14649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The </a:t>
          </a:r>
          <a:r>
            <a:rPr lang="en-US" sz="2000" b="1" kern="1200" smtClean="0">
              <a:solidFill>
                <a:srgbClr val="FFFF00"/>
              </a:solidFill>
            </a:rPr>
            <a:t>PATTERN</a:t>
          </a:r>
          <a:r>
            <a:rPr lang="en-US" sz="2000" kern="1200" smtClean="0"/>
            <a:t> of</a:t>
          </a:r>
          <a:endParaRPr lang="en-US" sz="2000" kern="1200"/>
        </a:p>
      </dsp:txBody>
      <dsp:txXfrm>
        <a:off x="3368274" y="2268744"/>
        <a:ext cx="1035851" cy="1035851"/>
      </dsp:txXfrm>
    </dsp:sp>
    <dsp:sp modelId="{9680436F-BD8B-411F-B906-897ED186733C}">
      <dsp:nvSpPr>
        <dsp:cNvPr id="0" name=""/>
        <dsp:cNvSpPr/>
      </dsp:nvSpPr>
      <dsp:spPr>
        <a:xfrm rot="16200000">
          <a:off x="3730839" y="1520837"/>
          <a:ext cx="310721" cy="498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77447" y="1667059"/>
        <a:ext cx="217505" cy="298843"/>
      </dsp:txXfrm>
    </dsp:sp>
    <dsp:sp modelId="{917323AE-F145-4A13-A267-41BA9481B818}">
      <dsp:nvSpPr>
        <dsp:cNvPr id="0" name=""/>
        <dsp:cNvSpPr/>
      </dsp:nvSpPr>
      <dsp:spPr>
        <a:xfrm>
          <a:off x="3153742" y="3030"/>
          <a:ext cx="1464915" cy="146491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Every action</a:t>
          </a:r>
          <a:endParaRPr lang="en-US" sz="2000" kern="1200"/>
        </a:p>
      </dsp:txBody>
      <dsp:txXfrm>
        <a:off x="3368274" y="217562"/>
        <a:ext cx="1035851" cy="1035851"/>
      </dsp:txXfrm>
    </dsp:sp>
    <dsp:sp modelId="{AD6769D5-219B-4CA6-85F2-15077F786299}">
      <dsp:nvSpPr>
        <dsp:cNvPr id="0" name=""/>
        <dsp:cNvSpPr/>
      </dsp:nvSpPr>
      <dsp:spPr>
        <a:xfrm rot="20520000">
          <a:off x="4697870" y="2223427"/>
          <a:ext cx="310721" cy="498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700151" y="2337444"/>
        <a:ext cx="217505" cy="298843"/>
      </dsp:txXfrm>
    </dsp:sp>
    <dsp:sp modelId="{68587CE2-7567-4E3C-BC82-6B2F499167F3}">
      <dsp:nvSpPr>
        <dsp:cNvPr id="0" name=""/>
        <dsp:cNvSpPr/>
      </dsp:nvSpPr>
      <dsp:spPr>
        <a:xfrm>
          <a:off x="5104532" y="1420362"/>
          <a:ext cx="1464915" cy="146491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Every process</a:t>
          </a:r>
          <a:endParaRPr lang="en-US" sz="2000" kern="1200"/>
        </a:p>
      </dsp:txBody>
      <dsp:txXfrm>
        <a:off x="5319064" y="1634894"/>
        <a:ext cx="1035851" cy="1035851"/>
      </dsp:txXfrm>
    </dsp:sp>
    <dsp:sp modelId="{7636DBF3-F1FB-4171-AD78-A794748000FC}">
      <dsp:nvSpPr>
        <dsp:cNvPr id="0" name=""/>
        <dsp:cNvSpPr/>
      </dsp:nvSpPr>
      <dsp:spPr>
        <a:xfrm rot="3240000">
          <a:off x="4328497" y="3360241"/>
          <a:ext cx="310721" cy="498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347710" y="3422148"/>
        <a:ext cx="217505" cy="298843"/>
      </dsp:txXfrm>
    </dsp:sp>
    <dsp:sp modelId="{D10ED172-36CD-4DF1-A267-33C821349A64}">
      <dsp:nvSpPr>
        <dsp:cNvPr id="0" name=""/>
        <dsp:cNvSpPr/>
      </dsp:nvSpPr>
      <dsp:spPr>
        <a:xfrm>
          <a:off x="4359397" y="3713654"/>
          <a:ext cx="1464915" cy="146491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Every change</a:t>
          </a:r>
          <a:endParaRPr lang="en-US" sz="2000" kern="1200"/>
        </a:p>
      </dsp:txBody>
      <dsp:txXfrm>
        <a:off x="4573929" y="3928186"/>
        <a:ext cx="1035851" cy="1035851"/>
      </dsp:txXfrm>
    </dsp:sp>
    <dsp:sp modelId="{238839FD-B2B0-405C-B395-319940907074}">
      <dsp:nvSpPr>
        <dsp:cNvPr id="0" name=""/>
        <dsp:cNvSpPr/>
      </dsp:nvSpPr>
      <dsp:spPr>
        <a:xfrm rot="7560000">
          <a:off x="3133180" y="3360241"/>
          <a:ext cx="310721" cy="498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207183" y="3422148"/>
        <a:ext cx="217505" cy="298843"/>
      </dsp:txXfrm>
    </dsp:sp>
    <dsp:sp modelId="{0F36144C-FCAA-4E7F-8A36-E1B738226A7C}">
      <dsp:nvSpPr>
        <dsp:cNvPr id="0" name=""/>
        <dsp:cNvSpPr/>
      </dsp:nvSpPr>
      <dsp:spPr>
        <a:xfrm>
          <a:off x="1948087" y="3713654"/>
          <a:ext cx="1464915" cy="146491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Every project</a:t>
          </a:r>
          <a:endParaRPr lang="en-US" sz="2000" kern="1200"/>
        </a:p>
      </dsp:txBody>
      <dsp:txXfrm>
        <a:off x="2162619" y="3928186"/>
        <a:ext cx="1035851" cy="1035851"/>
      </dsp:txXfrm>
    </dsp:sp>
    <dsp:sp modelId="{BF565ECA-D96A-4450-B26F-91F6FA43E046}">
      <dsp:nvSpPr>
        <dsp:cNvPr id="0" name=""/>
        <dsp:cNvSpPr/>
      </dsp:nvSpPr>
      <dsp:spPr>
        <a:xfrm rot="11880000">
          <a:off x="2763807" y="2223427"/>
          <a:ext cx="310721" cy="498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854742" y="2337444"/>
        <a:ext cx="217505" cy="298843"/>
      </dsp:txXfrm>
    </dsp:sp>
    <dsp:sp modelId="{A2A3609A-069C-49ED-B2D7-75AF0497E334}">
      <dsp:nvSpPr>
        <dsp:cNvPr id="0" name=""/>
        <dsp:cNvSpPr/>
      </dsp:nvSpPr>
      <dsp:spPr>
        <a:xfrm>
          <a:off x="1202951" y="1420362"/>
          <a:ext cx="1464915" cy="146491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Every system</a:t>
          </a:r>
          <a:endParaRPr lang="en-US" sz="2000" kern="1200"/>
        </a:p>
      </dsp:txBody>
      <dsp:txXfrm>
        <a:off x="1417483" y="1634894"/>
        <a:ext cx="1035851" cy="10358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1785" y="276026"/>
          <a:ext cx="2175867" cy="87034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Input</a:t>
          </a:r>
          <a:endParaRPr lang="en-US" sz="2900" kern="1200"/>
        </a:p>
      </dsp:txBody>
      <dsp:txXfrm>
        <a:off x="436958" y="276026"/>
        <a:ext cx="1305521" cy="870346"/>
      </dsp:txXfrm>
    </dsp:sp>
    <dsp:sp modelId="{86DBD89E-CCBC-4B8B-9E39-E2CDD26EBDB0}">
      <dsp:nvSpPr>
        <dsp:cNvPr id="0" name=""/>
        <dsp:cNvSpPr/>
      </dsp:nvSpPr>
      <dsp:spPr>
        <a:xfrm>
          <a:off x="1960066" y="276026"/>
          <a:ext cx="2175867" cy="8703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Process</a:t>
          </a:r>
          <a:endParaRPr lang="en-US" sz="2900" kern="1200"/>
        </a:p>
      </dsp:txBody>
      <dsp:txXfrm>
        <a:off x="2395239" y="276026"/>
        <a:ext cx="1305521" cy="870346"/>
      </dsp:txXfrm>
    </dsp:sp>
    <dsp:sp modelId="{9B4FD308-5C74-499D-A835-B20441AA7005}">
      <dsp:nvSpPr>
        <dsp:cNvPr id="0" name=""/>
        <dsp:cNvSpPr/>
      </dsp:nvSpPr>
      <dsp:spPr>
        <a:xfrm>
          <a:off x="3918346" y="276026"/>
          <a:ext cx="2175867" cy="87034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Output</a:t>
          </a:r>
          <a:endParaRPr lang="en-US" sz="2900" kern="1200"/>
        </a:p>
      </dsp:txBody>
      <dsp:txXfrm>
        <a:off x="4353519" y="276026"/>
        <a:ext cx="1305521" cy="8703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891" y="910233"/>
          <a:ext cx="2927750" cy="112593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Input</a:t>
          </a:r>
          <a:endParaRPr lang="en-US" sz="3200" kern="1200"/>
        </a:p>
      </dsp:txBody>
      <dsp:txXfrm>
        <a:off x="563857" y="910233"/>
        <a:ext cx="1801818" cy="1125932"/>
      </dsp:txXfrm>
    </dsp:sp>
    <dsp:sp modelId="{86DBD89E-CCBC-4B8B-9E39-E2CDD26EBDB0}">
      <dsp:nvSpPr>
        <dsp:cNvPr id="0" name=""/>
        <dsp:cNvSpPr/>
      </dsp:nvSpPr>
      <dsp:spPr>
        <a:xfrm>
          <a:off x="2752726" y="1121370"/>
          <a:ext cx="1759148" cy="70365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Process</a:t>
          </a:r>
          <a:endParaRPr lang="en-US" sz="2000" kern="1200"/>
        </a:p>
      </dsp:txBody>
      <dsp:txXfrm>
        <a:off x="3104556" y="1121370"/>
        <a:ext cx="1055489" cy="703659"/>
      </dsp:txXfrm>
    </dsp:sp>
    <dsp:sp modelId="{9B4FD308-5C74-499D-A835-B20441AA7005}">
      <dsp:nvSpPr>
        <dsp:cNvPr id="0" name=""/>
        <dsp:cNvSpPr/>
      </dsp:nvSpPr>
      <dsp:spPr>
        <a:xfrm>
          <a:off x="4335960" y="1121370"/>
          <a:ext cx="1759148" cy="70365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Output</a:t>
          </a:r>
          <a:endParaRPr lang="en-US" sz="2000" kern="1200"/>
        </a:p>
      </dsp:txBody>
      <dsp:txXfrm>
        <a:off x="4687790" y="1121370"/>
        <a:ext cx="1055489" cy="7036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2083" y="491529"/>
          <a:ext cx="1860351" cy="7441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Input</a:t>
          </a:r>
          <a:endParaRPr lang="en-US" sz="2000" kern="1200"/>
        </a:p>
      </dsp:txBody>
      <dsp:txXfrm>
        <a:off x="374153" y="491529"/>
        <a:ext cx="1116211" cy="744140"/>
      </dsp:txXfrm>
    </dsp:sp>
    <dsp:sp modelId="{86DBD89E-CCBC-4B8B-9E39-E2CDD26EBDB0}">
      <dsp:nvSpPr>
        <dsp:cNvPr id="0" name=""/>
        <dsp:cNvSpPr/>
      </dsp:nvSpPr>
      <dsp:spPr>
        <a:xfrm>
          <a:off x="1600200" y="228598"/>
          <a:ext cx="2743199" cy="127000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Process</a:t>
          </a:r>
          <a:endParaRPr lang="en-US" sz="3200" kern="1200"/>
        </a:p>
      </dsp:txBody>
      <dsp:txXfrm>
        <a:off x="2235201" y="228598"/>
        <a:ext cx="1473197" cy="1270002"/>
      </dsp:txXfrm>
    </dsp:sp>
    <dsp:sp modelId="{9B4FD308-5C74-499D-A835-B20441AA7005}">
      <dsp:nvSpPr>
        <dsp:cNvPr id="0" name=""/>
        <dsp:cNvSpPr/>
      </dsp:nvSpPr>
      <dsp:spPr>
        <a:xfrm>
          <a:off x="4233564" y="491529"/>
          <a:ext cx="1860351" cy="7441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Output</a:t>
          </a:r>
          <a:endParaRPr lang="en-US" sz="2000" kern="1200"/>
        </a:p>
      </dsp:txBody>
      <dsp:txXfrm>
        <a:off x="4605634" y="491529"/>
        <a:ext cx="1116211" cy="7441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920C-9FA7-413A-A8BF-2A34FBD8D64D}">
      <dsp:nvSpPr>
        <dsp:cNvPr id="0" name=""/>
        <dsp:cNvSpPr/>
      </dsp:nvSpPr>
      <dsp:spPr>
        <a:xfrm>
          <a:off x="1484" y="470244"/>
          <a:ext cx="1875234" cy="75009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Input</a:t>
          </a:r>
          <a:endParaRPr lang="en-US" sz="2000" kern="1200"/>
        </a:p>
      </dsp:txBody>
      <dsp:txXfrm>
        <a:off x="376531" y="470244"/>
        <a:ext cx="1125141" cy="750093"/>
      </dsp:txXfrm>
    </dsp:sp>
    <dsp:sp modelId="{86DBD89E-CCBC-4B8B-9E39-E2CDD26EBDB0}">
      <dsp:nvSpPr>
        <dsp:cNvPr id="0" name=""/>
        <dsp:cNvSpPr/>
      </dsp:nvSpPr>
      <dsp:spPr>
        <a:xfrm>
          <a:off x="1782366" y="470244"/>
          <a:ext cx="1875234" cy="75009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Process</a:t>
          </a:r>
          <a:endParaRPr lang="en-US" sz="2000" kern="1200"/>
        </a:p>
      </dsp:txBody>
      <dsp:txXfrm>
        <a:off x="2157413" y="470244"/>
        <a:ext cx="1125141" cy="750093"/>
      </dsp:txXfrm>
    </dsp:sp>
    <dsp:sp modelId="{9B4FD308-5C74-499D-A835-B20441AA7005}">
      <dsp:nvSpPr>
        <dsp:cNvPr id="0" name=""/>
        <dsp:cNvSpPr/>
      </dsp:nvSpPr>
      <dsp:spPr>
        <a:xfrm>
          <a:off x="3376906" y="210291"/>
          <a:ext cx="2717608" cy="126999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Output</a:t>
          </a:r>
          <a:endParaRPr lang="en-US" sz="3200" kern="1200"/>
        </a:p>
      </dsp:txBody>
      <dsp:txXfrm>
        <a:off x="4011905" y="210291"/>
        <a:ext cx="1447610" cy="1269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11/05/2013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4" r:id="rId4"/>
    <p:sldLayoutId id="2147483661" r:id="rId5"/>
    <p:sldLayoutId id="2147483660" r:id="rId6"/>
    <p:sldLayoutId id="2147483662" r:id="rId7"/>
    <p:sldLayoutId id="2147483665" r:id="rId8"/>
    <p:sldLayoutId id="2147483667" r:id="rId9"/>
    <p:sldLayoutId id="2147483663" r:id="rId10"/>
    <p:sldLayoutId id="2147483668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diagramLayout" Target="../diagrams/layout18.xml"/><Relationship Id="rId3" Type="http://schemas.openxmlformats.org/officeDocument/2006/relationships/diagramLayout" Target="../diagrams/layout15.xml"/><Relationship Id="rId21" Type="http://schemas.microsoft.com/office/2007/relationships/diagramDrawing" Target="../diagrams/drawing18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18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0" Type="http://schemas.openxmlformats.org/officeDocument/2006/relationships/diagramColors" Target="../diagrams/colors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19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34" Type="http://schemas.openxmlformats.org/officeDocument/2006/relationships/diagramQuickStyle" Target="../diagrams/quickStyle25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openxmlformats.org/officeDocument/2006/relationships/diagramLayout" Target="../diagrams/layout25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diagramData" Target="../diagrams/data25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36" Type="http://schemas.microsoft.com/office/2007/relationships/diagramDrawing" Target="../diagrams/drawing25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35" Type="http://schemas.openxmlformats.org/officeDocument/2006/relationships/diagramColors" Target="../diagrams/colors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diagramLayout" Target="../diagrams/layout28.xml"/><Relationship Id="rId18" Type="http://schemas.openxmlformats.org/officeDocument/2006/relationships/diagramLayout" Target="../diagrams/layout29.xml"/><Relationship Id="rId26" Type="http://schemas.microsoft.com/office/2007/relationships/diagramDrawing" Target="../diagrams/drawing30.xml"/><Relationship Id="rId3" Type="http://schemas.openxmlformats.org/officeDocument/2006/relationships/diagramLayout" Target="../diagrams/layout26.xml"/><Relationship Id="rId21" Type="http://schemas.microsoft.com/office/2007/relationships/diagramDrawing" Target="../diagrams/drawing29.xml"/><Relationship Id="rId34" Type="http://schemas.openxmlformats.org/officeDocument/2006/relationships/diagramQuickStyle" Target="../diagrams/quickStyle32.xml"/><Relationship Id="rId7" Type="http://schemas.openxmlformats.org/officeDocument/2006/relationships/diagramData" Target="../diagrams/data27.xml"/><Relationship Id="rId12" Type="http://schemas.openxmlformats.org/officeDocument/2006/relationships/diagramData" Target="../diagrams/data28.xml"/><Relationship Id="rId17" Type="http://schemas.openxmlformats.org/officeDocument/2006/relationships/diagramData" Target="../diagrams/data29.xml"/><Relationship Id="rId25" Type="http://schemas.openxmlformats.org/officeDocument/2006/relationships/diagramColors" Target="../diagrams/colors30.xml"/><Relationship Id="rId33" Type="http://schemas.openxmlformats.org/officeDocument/2006/relationships/diagramLayout" Target="../diagrams/layout32.xml"/><Relationship Id="rId2" Type="http://schemas.openxmlformats.org/officeDocument/2006/relationships/diagramData" Target="../diagrams/data26.xml"/><Relationship Id="rId16" Type="http://schemas.microsoft.com/office/2007/relationships/diagramDrawing" Target="../diagrams/drawing28.xml"/><Relationship Id="rId20" Type="http://schemas.openxmlformats.org/officeDocument/2006/relationships/diagramColors" Target="../diagrams/colors29.xml"/><Relationship Id="rId29" Type="http://schemas.openxmlformats.org/officeDocument/2006/relationships/diagramQuickStyle" Target="../diagrams/quickStyle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24" Type="http://schemas.openxmlformats.org/officeDocument/2006/relationships/diagramQuickStyle" Target="../diagrams/quickStyle30.xml"/><Relationship Id="rId32" Type="http://schemas.openxmlformats.org/officeDocument/2006/relationships/diagramData" Target="../diagrams/data32.xml"/><Relationship Id="rId5" Type="http://schemas.openxmlformats.org/officeDocument/2006/relationships/diagramColors" Target="../diagrams/colors26.xml"/><Relationship Id="rId15" Type="http://schemas.openxmlformats.org/officeDocument/2006/relationships/diagramColors" Target="../diagrams/colors28.xml"/><Relationship Id="rId23" Type="http://schemas.openxmlformats.org/officeDocument/2006/relationships/diagramLayout" Target="../diagrams/layout30.xml"/><Relationship Id="rId28" Type="http://schemas.openxmlformats.org/officeDocument/2006/relationships/diagramLayout" Target="../diagrams/layout31.xml"/><Relationship Id="rId36" Type="http://schemas.microsoft.com/office/2007/relationships/diagramDrawing" Target="../diagrams/drawing32.xml"/><Relationship Id="rId10" Type="http://schemas.openxmlformats.org/officeDocument/2006/relationships/diagramColors" Target="../diagrams/colors27.xml"/><Relationship Id="rId19" Type="http://schemas.openxmlformats.org/officeDocument/2006/relationships/diagramQuickStyle" Target="../diagrams/quickStyle29.xml"/><Relationship Id="rId31" Type="http://schemas.microsoft.com/office/2007/relationships/diagramDrawing" Target="../diagrams/drawing31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Relationship Id="rId14" Type="http://schemas.openxmlformats.org/officeDocument/2006/relationships/diagramQuickStyle" Target="../diagrams/quickStyle28.xml"/><Relationship Id="rId22" Type="http://schemas.openxmlformats.org/officeDocument/2006/relationships/diagramData" Target="../diagrams/data30.xml"/><Relationship Id="rId27" Type="http://schemas.openxmlformats.org/officeDocument/2006/relationships/diagramData" Target="../diagrams/data31.xml"/><Relationship Id="rId30" Type="http://schemas.openxmlformats.org/officeDocument/2006/relationships/diagramColors" Target="../diagrams/colors31.xml"/><Relationship Id="rId35" Type="http://schemas.openxmlformats.org/officeDocument/2006/relationships/diagramColors" Target="../diagrams/colors3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5.xml"/><Relationship Id="rId18" Type="http://schemas.openxmlformats.org/officeDocument/2006/relationships/diagramLayout" Target="../diagrams/layout36.xml"/><Relationship Id="rId26" Type="http://schemas.microsoft.com/office/2007/relationships/diagramDrawing" Target="../diagrams/drawing37.xml"/><Relationship Id="rId39" Type="http://schemas.openxmlformats.org/officeDocument/2006/relationships/diagramQuickStyle" Target="../diagrams/quickStyle40.xml"/><Relationship Id="rId21" Type="http://schemas.microsoft.com/office/2007/relationships/diagramDrawing" Target="../diagrams/drawing36.xml"/><Relationship Id="rId34" Type="http://schemas.openxmlformats.org/officeDocument/2006/relationships/diagramQuickStyle" Target="../diagrams/quickStyle39.xml"/><Relationship Id="rId42" Type="http://schemas.openxmlformats.org/officeDocument/2006/relationships/diagramData" Target="../diagrams/data41.xml"/><Relationship Id="rId47" Type="http://schemas.openxmlformats.org/officeDocument/2006/relationships/diagramData" Target="../diagrams/data42.xml"/><Relationship Id="rId50" Type="http://schemas.openxmlformats.org/officeDocument/2006/relationships/diagramColors" Target="../diagrams/colors42.xml"/><Relationship Id="rId55" Type="http://schemas.openxmlformats.org/officeDocument/2006/relationships/diagramColors" Target="../diagrams/colors43.xml"/><Relationship Id="rId7" Type="http://schemas.openxmlformats.org/officeDocument/2006/relationships/diagramData" Target="../diagrams/data34.xml"/><Relationship Id="rId12" Type="http://schemas.openxmlformats.org/officeDocument/2006/relationships/diagramData" Target="../diagrams/data35.xml"/><Relationship Id="rId17" Type="http://schemas.openxmlformats.org/officeDocument/2006/relationships/diagramData" Target="../diagrams/data36.xml"/><Relationship Id="rId25" Type="http://schemas.openxmlformats.org/officeDocument/2006/relationships/diagramColors" Target="../diagrams/colors37.xml"/><Relationship Id="rId33" Type="http://schemas.openxmlformats.org/officeDocument/2006/relationships/diagramLayout" Target="../diagrams/layout39.xml"/><Relationship Id="rId38" Type="http://schemas.openxmlformats.org/officeDocument/2006/relationships/diagramLayout" Target="../diagrams/layout40.xml"/><Relationship Id="rId46" Type="http://schemas.microsoft.com/office/2007/relationships/diagramDrawing" Target="../diagrams/drawing41.xml"/><Relationship Id="rId2" Type="http://schemas.openxmlformats.org/officeDocument/2006/relationships/diagramData" Target="../diagrams/data33.xml"/><Relationship Id="rId16" Type="http://schemas.microsoft.com/office/2007/relationships/diagramDrawing" Target="../diagrams/drawing35.xml"/><Relationship Id="rId20" Type="http://schemas.openxmlformats.org/officeDocument/2006/relationships/diagramColors" Target="../diagrams/colors36.xml"/><Relationship Id="rId29" Type="http://schemas.openxmlformats.org/officeDocument/2006/relationships/diagramQuickStyle" Target="../diagrams/quickStyle38.xml"/><Relationship Id="rId41" Type="http://schemas.microsoft.com/office/2007/relationships/diagramDrawing" Target="../diagrams/drawing40.xml"/><Relationship Id="rId54" Type="http://schemas.openxmlformats.org/officeDocument/2006/relationships/diagramQuickStyle" Target="../diagrams/quickStyle4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24" Type="http://schemas.openxmlformats.org/officeDocument/2006/relationships/diagramQuickStyle" Target="../diagrams/quickStyle37.xml"/><Relationship Id="rId32" Type="http://schemas.openxmlformats.org/officeDocument/2006/relationships/diagramData" Target="../diagrams/data39.xml"/><Relationship Id="rId37" Type="http://schemas.openxmlformats.org/officeDocument/2006/relationships/diagramData" Target="../diagrams/data40.xml"/><Relationship Id="rId40" Type="http://schemas.openxmlformats.org/officeDocument/2006/relationships/diagramColors" Target="../diagrams/colors40.xml"/><Relationship Id="rId45" Type="http://schemas.openxmlformats.org/officeDocument/2006/relationships/diagramColors" Target="../diagrams/colors41.xml"/><Relationship Id="rId53" Type="http://schemas.openxmlformats.org/officeDocument/2006/relationships/diagramLayout" Target="../diagrams/layout43.xml"/><Relationship Id="rId5" Type="http://schemas.openxmlformats.org/officeDocument/2006/relationships/diagramColors" Target="../diagrams/colors33.xml"/><Relationship Id="rId15" Type="http://schemas.openxmlformats.org/officeDocument/2006/relationships/diagramColors" Target="../diagrams/colors35.xml"/><Relationship Id="rId23" Type="http://schemas.openxmlformats.org/officeDocument/2006/relationships/diagramLayout" Target="../diagrams/layout37.xml"/><Relationship Id="rId28" Type="http://schemas.openxmlformats.org/officeDocument/2006/relationships/diagramLayout" Target="../diagrams/layout38.xml"/><Relationship Id="rId36" Type="http://schemas.microsoft.com/office/2007/relationships/diagramDrawing" Target="../diagrams/drawing39.xml"/><Relationship Id="rId49" Type="http://schemas.openxmlformats.org/officeDocument/2006/relationships/diagramQuickStyle" Target="../diagrams/quickStyle42.xml"/><Relationship Id="rId10" Type="http://schemas.openxmlformats.org/officeDocument/2006/relationships/diagramColors" Target="../diagrams/colors34.xml"/><Relationship Id="rId19" Type="http://schemas.openxmlformats.org/officeDocument/2006/relationships/diagramQuickStyle" Target="../diagrams/quickStyle36.xml"/><Relationship Id="rId31" Type="http://schemas.microsoft.com/office/2007/relationships/diagramDrawing" Target="../diagrams/drawing38.xml"/><Relationship Id="rId44" Type="http://schemas.openxmlformats.org/officeDocument/2006/relationships/diagramQuickStyle" Target="../diagrams/quickStyle41.xml"/><Relationship Id="rId52" Type="http://schemas.openxmlformats.org/officeDocument/2006/relationships/diagramData" Target="../diagrams/data43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Relationship Id="rId14" Type="http://schemas.openxmlformats.org/officeDocument/2006/relationships/diagramQuickStyle" Target="../diagrams/quickStyle35.xml"/><Relationship Id="rId22" Type="http://schemas.openxmlformats.org/officeDocument/2006/relationships/diagramData" Target="../diagrams/data37.xml"/><Relationship Id="rId27" Type="http://schemas.openxmlformats.org/officeDocument/2006/relationships/diagramData" Target="../diagrams/data38.xml"/><Relationship Id="rId30" Type="http://schemas.openxmlformats.org/officeDocument/2006/relationships/diagramColors" Target="../diagrams/colors38.xml"/><Relationship Id="rId35" Type="http://schemas.openxmlformats.org/officeDocument/2006/relationships/diagramColors" Target="../diagrams/colors39.xml"/><Relationship Id="rId43" Type="http://schemas.openxmlformats.org/officeDocument/2006/relationships/diagramLayout" Target="../diagrams/layout41.xml"/><Relationship Id="rId48" Type="http://schemas.openxmlformats.org/officeDocument/2006/relationships/diagramLayout" Target="../diagrams/layout42.xml"/><Relationship Id="rId56" Type="http://schemas.microsoft.com/office/2007/relationships/diagramDrawing" Target="../diagrams/drawing43.xml"/><Relationship Id="rId8" Type="http://schemas.openxmlformats.org/officeDocument/2006/relationships/diagramLayout" Target="../diagrams/layout34.xml"/><Relationship Id="rId51" Type="http://schemas.microsoft.com/office/2007/relationships/diagramDrawing" Target="../diagrams/drawing42.xml"/><Relationship Id="rId3" Type="http://schemas.openxmlformats.org/officeDocument/2006/relationships/diagramLayout" Target="../diagrams/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IPO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sp>
        <p:nvSpPr>
          <p:cNvPr id="5" name="AutoShape 8" descr="data:image/jpeg;base64,/9j/4AAQSkZJRgABAQAAAQABAAD/2wCEAAkGBxAPEBAUDxAPDxAPEA8PDxAQDw8PDw8OFBIXFhQRFBQYHCggGBolGxUVITEiJSktLi4uFx8zODMsNygtMysBCgoKDg0OGxAQGywkICQsMCwtLi0sLCwsLCwxLCwsLS0sLCwsLCwwLCwsLCwsLCwsLCwsLCwsLywsLCwsLCwsLP/AABEIAOAA4QMBEQACEQEDEQH/xAAcAAEAAQUBAQAAAAAAAAAAAAAAAQIEBQYHAwj/xABEEAABAwIDBAcEBwUGBwAAAAABAAIDBBEFEiEGMUFRBxMiMmFxgRRSkaEjQnKSscHRM0NigvAVU1SisuEkNERjc4OT/8QAGgEBAAIDAQAAAAAAAAAAAAAAAAMEAQIFBv/EADQRAQACAQIDBQYFAwUAAAAAAAABAgMEERIhMQVBUWGhE3GRwdHwFCIygbEjQuEGFVKC8f/aAAwDAQACEQMRAD8A7igICAgICAgICAgICAgICAgICAgICAgICAgICAgICAgICAgICAgIIc4AEkgAaknQAIzEb8oa3ie3eHQEgz9c4X7MDTLryzDs/NQ2z0jvdLD2RqsnPh2jz5enX0YOTpVp79mlqCP4jE0/AOKj/FR4Lsf6ey9949fpCYulSmv2qapA5tMTvxcE/FR4E/6fy916+v0lmKHb/DpdDMYTymY6Mfe7vzUkZ6T3qeXsbV0/t3907+nX0bJT1DJGh0b2yNO5zHBzT5EKWJiejm3pak7WjafN6LLUQEBAQEBAQEBAQEBAQEBAQEBAQEBBgtqdqIMOYDJ25Xg9XC0jO/xPut8fhdR5MsUhe0Ogyaq35eUR1n76z5OP7QbTVVeT10hEd+zAy7YmjhcfWPi6/oqN8lr9Xr9LosOmj+nHPxnr/j9mGUa2ICAgucPxCamdmp5ZIXbyWOIB+0NzvUFZiZjnCPLix5a8OSsTHn98v2dD2a6S7lrK9oF9BURjs+cjOHm34BWsep7rPP6zsP8Au08/9Z+U/Kfi6PFK17Q5jg5rgHNc0hzXNO4gjeFbid3nLVms7TG0q0YEBAQEBAQEBAQEBAQEBAQEBAQYLa7aSPD4Mxs+V92wxX77uZ5NHE+nFR5ckUjzX9BobarJt0rHWfvvlw6vrZKiR8szy+R5u5x+QA4AcAudMzM7y9tjx0xUilI2iFusNxAQEBAQEG0bF7XyYe8MfmkpXntx7zETvkj/ADbx81NiyzSfJze0ezq6qvFHK8dJ8fKflPd7naqaoZKxr43B7HtDmOabhzSLghX4mJjeHi70tS01tG0w9FlqICAgICAgICAgICAgICAgILDHMWjo4HzSnstHZaO8957rG+J/3Wl7xSu8rOk0t9TljFTv9I8XCcexeWtndLMe0dA0d1jBuY3wHz1PFc61ptO8vc4NPTT0jHj6R6z4yxy1TCAgt6itjj7zteQ1K3rS1uitm1eLFytPPwWv9tRcn/Afqt/Y2VP92wb9JXVPXRyaNdryOhWlqWr1WsWsw5eVbc1wtFoQEG/dF20hikFJK76KUkwE/u5jqWeTtT9r7Ss6fJtPDLg9taLjp7enWOvnHj+38e51hXXlRAQEBAQEBAQEBAQEBAQEBBxrpKx01NUY2H6GlJjAB0dPukd6d30PNc7UX477d0Pb9jaSNPp/aT+q/P8Abuj5/Dwaco3QFgEHvBgWIVgtRUskg3OmOWOIcwHvIBPO17KfFi4ucuR2l2jGH+nWeff5Jm6JcZAv1MLzvytqY83+aw+at8MvNznrM85axjOz1ZRG1XTTQa2DntvGTyEjbtJ8isTGzetot0Y9oWspa1ZzDax26TtDg494eB5qvenfDuaPVWrtW87wyahdfcWGUtcQQWktc0hzXDQtcDcEeIKMTtPKX0BstiwraSGbTM9tpAOErTlePLMD6WXTx34qxLwWt0/4fPbH3R09084ZVbqogICAgICAgICAgICAgIMftBiPstLPNxijc5oO4yWsweriAtMluGsys6PB7fPTH4z6d/o+aa3Fw19rGTU53X1LuPmeao0xTMby9fqu060vwUjeI6/SPcrhxKJ31sp5O0+e5Jx2hnFr8N+/b3rsHko1yJ35wvcGw59XUQwM0dM8Nv7rd73+jQ4+i2rXimIQ6nPGDFbJPd/Pd6voWipWQxsjjaGxxtaxjRwa0WC6URtG0PBXva9ptbrL2WWrznhZI1zZGtexwLXMe0Oa5p3gg6EIOL9JPRsylDqqhaRT3vPBqeouf2jP4OY+rv3bob125w6ekzxaeC3Xuc/BDAoXSrC9opczfI/JQ3jm7GlvxU2nuXC0WRB1DobrbsqoSe4+OZvk8FrgP/mPiremnrDzXb+P81MnjvHw5/N0dWnnhAQEBAQEBAQEBAQEBAQYTbDAnYjSSU7ZjTl5YesDOs7rswFrjiBxWtqxaNpT6fPbBfjr12mPjycOxzoqxSluY42VkYv2qd3bt4xOsb+Dcy0msrFdRSfJpVRC+N5ZIx8b295kjXMe3zadQtU2+/QiqHM7ri310+C1msT1SY818f6Z2dz6IdmKmIGrrGiN0kZZTxFpEgY4gmR4+qTYADfYm+9b48UVndFre0b58fsp8d93TlM5YgIKJY2va5rgHNcC1zSLhzSLEEckZiducPmHarCjR1tTBrlhlIYSdeqIDoyfHI5qp2jadnpcN/aUrbxbhsV0eVFSwSVDjSwvsWAtvPI33g090eJ+FtVmMM35zya27Upp960jin0j6/t8XQqTYDDIx2onyni6SaS59GkD5KWMFIc+/bGrtPK0R7oj57y8q7o8w6QHI2WBx+tHM91v5ZMwWJ09JbY+2tVWfzTFvfH02W2xWy8+HV0t3Nlp5ad4bK0ZTnbIzKx7eBsXcwbLGLFNL+SXX9oYtVp425Wi3Ty2npPwb6rDiCAgICAgICAgICAgICAgICCxxXB6arblqoIZ28BLG1+U82k6g+ITZmLTHRrOH9F+F09UyojifePVkL5DJA2S9xIA65JHC5I42uAteGEk5rzG0t0WyIQEBAQcwrsAjq8fqJJGh0VKymc9pGklQYmljTzAABPk3moeHiyT5Op7ecWjrEdbb/Dfm3rrlM5Z1yB1yCWz2QZCGTMAfj5oPRAQEBAQEBAQEBAQEBAQEBAQEBAQEBB51EzY2Oe9wYxjXPe4mwa1ouSTyskzs2rWbTFY6y0HZrEBOyeosQaqpml10IjaRHGD5MY35qLFO8cXjK52hj9lkjF/xrEfHnPrLM+0qVRR7Sge0IKhUIMrgs2bOOVj+KDJoCAgICAgICAgICAgICAgICAgICAg8auqjhY6SV7Y42DM57jZrR5rEzERvLfHjtktFaRvMuO7c7burrwwZo6UHW+j5yDoXDg3iG+p5ClkyzflHR6rs/s2um/Pfnf0j3eM+fw8XvsTW/8ADuZxjkd913aB+Ob4KfTz+XZyu2scxni/jH8cvo2D2lTuOe0oJFQgrE6DYdmASJHcLtaPMXJ/EIM4gICAgICAgICAgICAgICAgICAgIMLtLtPT4ey8zs0jgTHCyxkf4+DfE/M6KPJlrTquaPQ5dVP5eUR1mekf58nGNptqKjEH3lOWNpvHA0nq2eJ953ifSypXvN55vVaXSYtNXanXvnvn6R5fHdhVqsr/BcQ9nkue44ZXjw4O9P1UmK/BZS1+l/E4uGOsc4+n7tyFVcAggg6gjcQr7x0xMTtPVcYfXRNceuaXA2t2i0DnuRhmnYdHM3NTyZHe48kt+O8fNB7DZ85f2vat7txf4oNlweFscTWNNy3vniXneUF6gICAgICAgICAgICAgICAgICAg1PbfbBlA3q4sr6p4u1p1bE0/vH/kOPkoM2bg5R1dbszsy2qnjvypHr5R857nF66sknkc+V7pHvN3Pcbucfy8ANANAqfOec9XqYitYilI2rHSFujAgIMlg1TNnZFEx0xkdZkTRdxPHLy5m+m86b1NiyWrO0c3M7Q0WHLWclp4Zjv+vj/Laq7CJ4nFsjbOba+oI1F9CN6uvKKsOqpI79ru6geHEINiwrHc1gSg2vC2glztbkNG/S2p3IMigICAgICAgICAgICAgICAgICDDbWY62gpnykBzzZkLD9eV24HwFiT4AqPLk4K7rmg0k6rNFO7rM+EffKPNwWuqnyve+RxfJI4ue473OP9blz45zvL29orjpFKRtHyWt1lCLIhBldntn6jEJMlO3RpHWSu0iiB4uPE8mjU+Wo2pSbTyVdTq8enrvfr3R3z9+LteyuylPhzPoxnmcLSzvAzv/AIR7rfAetzqrtMcU6PLarWZNRbe3Tujuha1crHyOcbG5sPsjQLdVWFRg8E2vcdzb+YQTh2BdS+9mub7w338QgztRKYg17fqkZhwLT/QQZSnnbI0ObuPyPJB6oCAgICAgICAgICAgICAgICDj3StiplrBCD2KVgBH/ekAc4+PZyD7yo6i29tvB67sTBGPT+0nrafSOX87+jRJDqoodG87ypWWggzux+zMmJT5Gkshjs6eW18rTua2+hebG3LUnkd8eObypa3WV01N+sz0j5+53bCsNhpImxQMEcbNwG8ni5x3kniSr0RERtDymTLbJabXneZXErSWuA3kEDzsso3N34hY6oK2YoOaD3bjBG53zQegxrQhxuCDfyQZTA8Qyka3ad4QbQDfduKCUBAQEBAQEBAQEBAQEBAQQSg+ccUrTUTzSk366WSQX91ziWj0Fh6LmWned3v8VPZ4608IiFgSstJlF0YLoO9dHWFimw6AWs+ZvtEh4l0guL+Tcrf5VexV2rDyPaGb2motPdHKP2+92yqRSEGhY3hTPaJRlvd2Yaa9oZvzQY2TAh9nwBuUHmzBwDqSfUoMvQ00cTSAxtnd6/aJHIk8EF+zEmt0AAQbDhLy6FhP1rkfZubILxAQEBAQEBAQEBAQEBAQEGN2lqepoquQb46adw8xGbfNa3nasyn0tOPPSvjMfy+c3yNYLuIaBpqbLnREz0e2yZK0jitOzyZM125zT5ELaYmENclLdJhWsN1cUJkc1g3yObGPNxDR+KztvyYm3DE28Ob6bijDWtaNA0BoHgBYLovDzO87qkYEGo4tU/SvcNxOW/gLC/yQWRmHNB5vnaN5CCk1OfRguOLuA/VBn8HwKnkjZJI0yPN75nuy3DiO6DbhxQbCBbdoBoByCCUBAQEBAQEBAQEBAQEBAQWGPYb7XTTQZzH1zCwvADi0HwO9a2rxRslw5ZxZIyR1hyHFehSrJJir4ZjwE0UkAtyu0vt8FrGOI6J8mstltvfm1mv6KcYh3U7JxzgnjPyeWn5JwyxGWrCv2bxSN4YaKua5xytAgmIJ5BwGU/FazSJ7k9dTav6berpWw3RjWiWGevlbC2KSOZtO0NllcWODgHvHZaLgbs3okYY6s37Ty8M1333jZ2NTOYIPKpJDH5d+R1vO2iDTy0PGvFBj5cKaTvcPJxAQUDDoxvu77RJQJagN0CDdtnf+Wj8c5/zlBkkBAQEBAQEBAQEBAQEBAQEBBaYliUFMwvqJWRMHF7gLnkBvJ8AtbWisbylw4Mma3DjjeWj13SxStcRDBPMB9clsTT4gG5+IChnUR3Q6lOxrzH57RHu5/Re4N0m0NQ4MlElK46B0uUxE8s7T2fNwAW1c9Z68kWbsnNSN6zxe7r8Po3UFTOWlAQEGnzRhj3tG5r3AeQJsg8JCgsK2bK0k8AgxNOXPNzxQdTw2LJDE3lGwHztqguUBAQEBAQEBAQEBAQEBAQEGl7fbZGhtDT5TUvbmc5wzNhYdxtxcdbD1PAGvmzcPKvV2uyuzI1H9TL+mPWfp9w49iuIS1Dy6aR8r+LnuLj5DkPAaKpG885eitFMcezxxEV8lktkSEHV+h/aJ0gfRyuLuqZ1tMSbkRAgOjvyBLSPAkbgFZwX/ALXD7W00Rtmr38p9/j9XTFYcQQEGpV/7WT7bvxQWUhQYXFpL5W8zc+Q/r5IK6KO5A52CDqAFkEoCAgICAgICAgICAgICAgIPnLamvdLW1b3bzUzN/lY8saPRrQPRc+3O0y9pp7RTBSseEevOfVir3WEm+6LowhGG29FgccVgy7gycv8AsdU4f6i1S4f1qPaUx+Gtv5fz/wCu7q48uICDUK4/Sy/+R/8AqKwysZissMDUOzSnw7I9EGUwll5YhzkYPi4IOjoCAgICAgICAgi6BdAugXQLoIugZkE5kHz30m4U6ixCYkWiqnOqIXcDnN5G+YeTpyLeaqZKbWei0epi+GPGOU/L0avS1QccpNj9W+4+HmtJquY89d9pXS0WEEow7D0VbLvpWPqahpZNO0MijcLPjguHEuHBziBpwDRxJAt4abc5ee7S1cZZjHTpHrP+HQcymcszIKJZg1pcdwF0Gn1cl3OPvOLviboLCaUIMPH3igzuAMzTxAe+Hfd7X5IN9zIJugXQLoF0C6CUC6Ag8s6CMyCM6BnQR1iCOsQR1iCOtQYraPBabEIDDVMzNJzNcDlkifwex3A/I7jdYmInq3x5LUnerkuK9DtU1x9lqqeWO5t1/WQyAcAcrXB3np5LTgWPxW/Ve4J0RzCxrK4MHGOlBeT/AOyQAD7hWPZRPVvGvy15Vl0DA9lKCiIdDCHSN3TTEyyg82l2jT9kBbVpWOkIcurzZY2vbkz/AF63Vzr0E9cgxuNVXYDRxNz5D+vkg1aslQeuEURdHPK/usilEY5vyG59PxPggw0Y1QbNsu36a/Jjj+A/NBtudBIegkOQSHIGZBN0EhyBdGE5kHgUZUlBBKCklBQXIKXPKDzMhQeb5jyKC3kq3Dc0oLZ9dJ7jig8/7Ql/u3IKhWyf3bkHqyqf7pQerZ3crIPRspQWNeHO1GthZBhTRyyGzWOsSBmynKNd5KDYK1zIacxt3FhjaOJuNSfjf1QapHTuugz2ESiFxLgTdtgBzuP0QZmDEs28W9boL1kgIBG5BWHoJzIKsyCc6AHIKsyBmQUkIIIQUkIIsggtQU5UEFiCnIgpLEFJjQUmNBQWIKS1BS4oLepkGUgkt8eSDFnHo4zlc5pPMHQ+nBBWNoGnc4ILPEq8zN+js6QG4FwNOOqDHRvqR+5J8ns/VBcNqKn/AAz/AELD+aD2jqKn/DSDzLAPxQbLQSuDGhwNwNfM6oLwSIKg9BWHoKg5BUCgm6CboPWyBZAsgiyCMqCMqCC1BBYgjIggxoIMaCOqQQYkFPUBBQ6lB4IPCXCYn96NjvNoKC2OzNIf+nj9Bb8EHpBgNOzuRMb5BBcjD2Dc0IKxRDkgrFKEFQp0EiBBPUoJ6pBPVoJDEE9WgnIg9rIwWRksgiyBZAyoFkEZUDKgZUDKgjKgZUDKgZUEZUAMQTkQMqCcqBlQSWoGVAyoGVBOVAyoGVAyoK7IwWQEEWQLIFkCyBZBFkCyBZAIQLIFkCyAAgmyCMqCbIFkCyBZAsgmyBZAsgWQLIy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1939">
            <a:off x="3368795" y="881774"/>
            <a:ext cx="4694362" cy="4426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296400" y="940130"/>
            <a:ext cx="4829300" cy="4625124"/>
            <a:chOff x="3628900" y="267718"/>
            <a:chExt cx="4829300" cy="4625124"/>
          </a:xfrm>
        </p:grpSpPr>
        <p:sp>
          <p:nvSpPr>
            <p:cNvPr id="8" name="Rectangle 7"/>
            <p:cNvSpPr/>
            <p:nvPr/>
          </p:nvSpPr>
          <p:spPr>
            <a:xfrm>
              <a:off x="4038600" y="1279358"/>
              <a:ext cx="4038600" cy="36134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3722929955"/>
                </p:ext>
              </p:extLst>
            </p:nvPr>
          </p:nvGraphicFramePr>
          <p:xfrm>
            <a:off x="3657600" y="1426817"/>
            <a:ext cx="4800600" cy="32931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0" name="Rectangle 9"/>
            <p:cNvSpPr/>
            <p:nvPr/>
          </p:nvSpPr>
          <p:spPr>
            <a:xfrm flipV="1">
              <a:off x="3628900" y="398619"/>
              <a:ext cx="4829300" cy="923248"/>
            </a:xfrm>
            <a:prstGeom prst="rect">
              <a:avLst/>
            </a:prstGeom>
            <a:solidFill>
              <a:schemeClr val="bg1"/>
            </a:solidFill>
            <a:ln w="38100"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202549370"/>
                </p:ext>
              </p:extLst>
            </p:nvPr>
          </p:nvGraphicFramePr>
          <p:xfrm>
            <a:off x="3776350" y="267718"/>
            <a:ext cx="4529450" cy="11800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-5054725" y="1506925"/>
            <a:ext cx="4829300" cy="4625124"/>
            <a:chOff x="3628900" y="267718"/>
            <a:chExt cx="4829300" cy="4625124"/>
          </a:xfrm>
        </p:grpSpPr>
        <p:sp>
          <p:nvSpPr>
            <p:cNvPr id="13" name="Rectangle 12"/>
            <p:cNvSpPr/>
            <p:nvPr/>
          </p:nvSpPr>
          <p:spPr>
            <a:xfrm>
              <a:off x="4038600" y="1279358"/>
              <a:ext cx="4038600" cy="3613484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50000">
                  <a:schemeClr val="bg1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 w="38100"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Diagram 14"/>
            <p:cNvGraphicFramePr/>
            <p:nvPr>
              <p:extLst>
                <p:ext uri="{D42A27DB-BD31-4B8C-83A1-F6EECF244321}">
                  <p14:modId xmlns:p14="http://schemas.microsoft.com/office/powerpoint/2010/main" val="1483161978"/>
                </p:ext>
              </p:extLst>
            </p:nvPr>
          </p:nvGraphicFramePr>
          <p:xfrm>
            <a:off x="3657600" y="1426817"/>
            <a:ext cx="4800600" cy="32931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16" name="Rectangle 15"/>
            <p:cNvSpPr/>
            <p:nvPr/>
          </p:nvSpPr>
          <p:spPr>
            <a:xfrm flipV="1">
              <a:off x="3628900" y="398619"/>
              <a:ext cx="4829300" cy="923248"/>
            </a:xfrm>
            <a:prstGeom prst="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0000">
                  <a:schemeClr val="bg1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 w="38100"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435132810"/>
                </p:ext>
              </p:extLst>
            </p:nvPr>
          </p:nvGraphicFramePr>
          <p:xfrm>
            <a:off x="3776350" y="267718"/>
            <a:ext cx="4529450" cy="11800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443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IPOs in relations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48303694"/>
              </p:ext>
            </p:extLst>
          </p:nvPr>
        </p:nvGraphicFramePr>
        <p:xfrm>
          <a:off x="1676400" y="1524000"/>
          <a:ext cx="579120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33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D1B15B1-5C13-427B-94D1-566875633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DD1B15B1-5C13-427B-94D1-566875633A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DD1B15B1-5C13-427B-94D1-566875633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DD1B15B1-5C13-427B-94D1-566875633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BA7478-4379-4D7A-857F-D99294F8E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5FBA7478-4379-4D7A-857F-D99294F8E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5FBA7478-4379-4D7A-857F-D99294F8E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5FBA7478-4379-4D7A-857F-D99294F8E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1346B5-8A0B-4423-9D85-2B9A1472F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821346B5-8A0B-4423-9D85-2B9A1472FB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821346B5-8A0B-4423-9D85-2B9A1472F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821346B5-8A0B-4423-9D85-2B9A1472F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1309D1-4A78-4989-96D4-8BACFBCEC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graphicEl>
                                              <a:dgm id="{771309D1-4A78-4989-96D4-8BACFBCEC9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771309D1-4A78-4989-96D4-8BACFBCEC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771309D1-4A78-4989-96D4-8BACFBCEC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88C0E9-BA00-4250-A514-89C77AE0F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4488C0E9-BA00-4250-A514-89C77AE0F5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4488C0E9-BA00-4250-A514-89C77AE0F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4488C0E9-BA00-4250-A514-89C77AE0F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1A4D31-FE09-472F-97A6-E429179AD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graphicEl>
                                              <a:dgm id="{A41A4D31-FE09-472F-97A6-E429179AD9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A41A4D31-FE09-472F-97A6-E429179AD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A41A4D31-FE09-472F-97A6-E429179AD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08D0F4-8BE7-4D4B-B30F-9692C9015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graphicEl>
                                              <a:dgm id="{8508D0F4-8BE7-4D4B-B30F-9692C9015E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graphicEl>
                                              <a:dgm id="{8508D0F4-8BE7-4D4B-B30F-9692C9015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8508D0F4-8BE7-4D4B-B30F-9692C9015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28ACAA-F8A6-474D-8FF3-C2198B198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graphicEl>
                                              <a:dgm id="{0828ACAA-F8A6-474D-8FF3-C2198B198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0828ACAA-F8A6-474D-8FF3-C2198B198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0828ACAA-F8A6-474D-8FF3-C2198B198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E2C819-EAB2-45E6-95A1-816412A96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graphicEl>
                                              <a:dgm id="{82E2C819-EAB2-45E6-95A1-816412A96A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graphicEl>
                                              <a:dgm id="{82E2C819-EAB2-45E6-95A1-816412A96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82E2C819-EAB2-45E6-95A1-816412A96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F7E7A1-4AB6-424B-A8AA-C310E1E55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graphicEl>
                                              <a:dgm id="{C9F7E7A1-4AB6-424B-A8AA-C310E1E55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C9F7E7A1-4AB6-424B-A8AA-C310E1E55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C9F7E7A1-4AB6-424B-A8AA-C310E1E55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215D9D-4DCE-446D-8691-4487E28D3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graphicEl>
                                              <a:dgm id="{44215D9D-4DCE-446D-8691-4487E28D34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graphicEl>
                                              <a:dgm id="{44215D9D-4DCE-446D-8691-4487E28D3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graphicEl>
                                              <a:dgm id="{44215D9D-4DCE-446D-8691-4487E28D3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IPO chain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23955562"/>
              </p:ext>
            </p:extLst>
          </p:nvPr>
        </p:nvGraphicFramePr>
        <p:xfrm>
          <a:off x="762000" y="1676400"/>
          <a:ext cx="3265715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5972937"/>
              </p:ext>
            </p:extLst>
          </p:nvPr>
        </p:nvGraphicFramePr>
        <p:xfrm>
          <a:off x="2906485" y="2819400"/>
          <a:ext cx="3265715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427949"/>
              </p:ext>
            </p:extLst>
          </p:nvPr>
        </p:nvGraphicFramePr>
        <p:xfrm>
          <a:off x="5029200" y="3962400"/>
          <a:ext cx="3265715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06668666"/>
              </p:ext>
            </p:extLst>
          </p:nvPr>
        </p:nvGraphicFramePr>
        <p:xfrm>
          <a:off x="772885" y="5410200"/>
          <a:ext cx="7532915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Down Arrow 6"/>
          <p:cNvSpPr/>
          <p:nvPr/>
        </p:nvSpPr>
        <p:spPr>
          <a:xfrm>
            <a:off x="3352800" y="2362200"/>
            <a:ext cx="228600" cy="533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486400" y="3505200"/>
            <a:ext cx="228600" cy="533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4390159" y="1265958"/>
            <a:ext cx="304800" cy="7526483"/>
          </a:xfrm>
          <a:prstGeom prst="leftBrace">
            <a:avLst>
              <a:gd name="adj1" fmla="val 57684"/>
              <a:gd name="adj2" fmla="val 5015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Graphic spid="6" grpId="0">
        <p:bldAsOne/>
      </p:bldGraphic>
      <p:bldP spid="7" grpId="0" animBg="1"/>
      <p:bldP spid="8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IPO tree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187676"/>
              </p:ext>
            </p:extLst>
          </p:nvPr>
        </p:nvGraphicFramePr>
        <p:xfrm>
          <a:off x="1278279" y="370332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6519414"/>
              </p:ext>
            </p:extLst>
          </p:nvPr>
        </p:nvGraphicFramePr>
        <p:xfrm>
          <a:off x="3064031" y="248412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3471946"/>
              </p:ext>
            </p:extLst>
          </p:nvPr>
        </p:nvGraphicFramePr>
        <p:xfrm>
          <a:off x="3089761" y="49530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36192338"/>
              </p:ext>
            </p:extLst>
          </p:nvPr>
        </p:nvGraphicFramePr>
        <p:xfrm>
          <a:off x="4816631" y="16764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96058999"/>
              </p:ext>
            </p:extLst>
          </p:nvPr>
        </p:nvGraphicFramePr>
        <p:xfrm>
          <a:off x="4842361" y="32766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086811286"/>
              </p:ext>
            </p:extLst>
          </p:nvPr>
        </p:nvGraphicFramePr>
        <p:xfrm>
          <a:off x="4851070" y="416052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735500879"/>
              </p:ext>
            </p:extLst>
          </p:nvPr>
        </p:nvGraphicFramePr>
        <p:xfrm>
          <a:off x="4876800" y="57912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6" name="Down Arrow 25"/>
          <p:cNvSpPr/>
          <p:nvPr/>
        </p:nvSpPr>
        <p:spPr>
          <a:xfrm>
            <a:off x="3429000" y="4291584"/>
            <a:ext cx="228600" cy="73761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V="1">
            <a:off x="3429000" y="3048000"/>
            <a:ext cx="228600" cy="73761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257800" y="5559725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flipV="1">
            <a:off x="5257800" y="4724400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5257800" y="3048000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flipV="1">
            <a:off x="5257800" y="2259375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Graphic spid="14" grpId="0">
        <p:bldAsOne/>
      </p:bldGraphic>
      <p:bldGraphic spid="15" grpId="0">
        <p:bldAsOne/>
      </p:bldGraphic>
      <p:bldGraphic spid="22" grpId="0">
        <p:bldAsOne/>
      </p:bldGraphic>
      <p:bldGraphic spid="23" grpId="0">
        <p:bldAsOne/>
      </p:bldGraphic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IPO tunnel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0620534"/>
              </p:ext>
            </p:extLst>
          </p:nvPr>
        </p:nvGraphicFramePr>
        <p:xfrm>
          <a:off x="5029200" y="370332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650711"/>
              </p:ext>
            </p:extLst>
          </p:nvPr>
        </p:nvGraphicFramePr>
        <p:xfrm>
          <a:off x="3250870" y="248412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1982014"/>
              </p:ext>
            </p:extLst>
          </p:nvPr>
        </p:nvGraphicFramePr>
        <p:xfrm>
          <a:off x="3276600" y="49530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98029482"/>
              </p:ext>
            </p:extLst>
          </p:nvPr>
        </p:nvGraphicFramePr>
        <p:xfrm>
          <a:off x="1447800" y="16764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93774615"/>
              </p:ext>
            </p:extLst>
          </p:nvPr>
        </p:nvGraphicFramePr>
        <p:xfrm>
          <a:off x="1473530" y="32766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320832278"/>
              </p:ext>
            </p:extLst>
          </p:nvPr>
        </p:nvGraphicFramePr>
        <p:xfrm>
          <a:off x="1482239" y="416052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821774684"/>
              </p:ext>
            </p:extLst>
          </p:nvPr>
        </p:nvGraphicFramePr>
        <p:xfrm>
          <a:off x="1507969" y="57912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6" name="Down Arrow 25"/>
          <p:cNvSpPr/>
          <p:nvPr/>
        </p:nvSpPr>
        <p:spPr>
          <a:xfrm flipV="1">
            <a:off x="5410200" y="4291584"/>
            <a:ext cx="228600" cy="73761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410200" y="3048000"/>
            <a:ext cx="228600" cy="73761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flipV="1">
            <a:off x="3641569" y="5559725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641569" y="4724400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V="1">
            <a:off x="3641569" y="3048000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3641569" y="2259375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Graphic spid="14" grpId="0">
        <p:bldAsOne/>
      </p:bldGraphic>
      <p:bldGraphic spid="15" grpId="0">
        <p:bldAsOne/>
      </p:bldGraphic>
      <p:bldGraphic spid="22" grpId="0">
        <p:bldAsOne/>
      </p:bldGraphic>
      <p:bldGraphic spid="23" grpId="0">
        <p:bldAsOne/>
      </p:bldGraphic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IPO grid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79741417"/>
              </p:ext>
            </p:extLst>
          </p:nvPr>
        </p:nvGraphicFramePr>
        <p:xfrm>
          <a:off x="4191000" y="362712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6891159"/>
              </p:ext>
            </p:extLst>
          </p:nvPr>
        </p:nvGraphicFramePr>
        <p:xfrm>
          <a:off x="2412670" y="240792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0394833"/>
              </p:ext>
            </p:extLst>
          </p:nvPr>
        </p:nvGraphicFramePr>
        <p:xfrm>
          <a:off x="2438400" y="48768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19090654"/>
              </p:ext>
            </p:extLst>
          </p:nvPr>
        </p:nvGraphicFramePr>
        <p:xfrm>
          <a:off x="609600" y="16002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70601792"/>
              </p:ext>
            </p:extLst>
          </p:nvPr>
        </p:nvGraphicFramePr>
        <p:xfrm>
          <a:off x="635330" y="32004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118250634"/>
              </p:ext>
            </p:extLst>
          </p:nvPr>
        </p:nvGraphicFramePr>
        <p:xfrm>
          <a:off x="644039" y="408432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482127038"/>
              </p:ext>
            </p:extLst>
          </p:nvPr>
        </p:nvGraphicFramePr>
        <p:xfrm>
          <a:off x="669769" y="57150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6" name="Down Arrow 25"/>
          <p:cNvSpPr/>
          <p:nvPr/>
        </p:nvSpPr>
        <p:spPr>
          <a:xfrm flipV="1">
            <a:off x="4572000" y="4215384"/>
            <a:ext cx="228600" cy="73761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572000" y="2971800"/>
            <a:ext cx="228600" cy="73761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flipV="1">
            <a:off x="2803369" y="5483525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803369" y="4648200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V="1">
            <a:off x="2803369" y="2971800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2803369" y="2183175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28444843"/>
              </p:ext>
            </p:extLst>
          </p:nvPr>
        </p:nvGraphicFramePr>
        <p:xfrm>
          <a:off x="4191000" y="16002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17" name="Down Arrow 16"/>
          <p:cNvSpPr/>
          <p:nvPr/>
        </p:nvSpPr>
        <p:spPr>
          <a:xfrm flipV="1">
            <a:off x="4624450" y="2195050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558917074"/>
              </p:ext>
            </p:extLst>
          </p:nvPr>
        </p:nvGraphicFramePr>
        <p:xfrm>
          <a:off x="4191000" y="5726875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19" name="Down Arrow 18"/>
          <p:cNvSpPr/>
          <p:nvPr/>
        </p:nvSpPr>
        <p:spPr>
          <a:xfrm>
            <a:off x="4624450" y="5483525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324600" y="4215384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flipV="1">
            <a:off x="6324600" y="3391845"/>
            <a:ext cx="152400" cy="30767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845610641"/>
              </p:ext>
            </p:extLst>
          </p:nvPr>
        </p:nvGraphicFramePr>
        <p:xfrm>
          <a:off x="5943600" y="4431475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163927453"/>
              </p:ext>
            </p:extLst>
          </p:nvPr>
        </p:nvGraphicFramePr>
        <p:xfrm>
          <a:off x="5943600" y="2819400"/>
          <a:ext cx="27432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</p:spTree>
    <p:extLst>
      <p:ext uri="{BB962C8B-B14F-4D97-AF65-F5344CB8AC3E}">
        <p14:creationId xmlns:p14="http://schemas.microsoft.com/office/powerpoint/2010/main" val="38224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Graphic spid="14" grpId="0">
        <p:bldAsOne/>
      </p:bldGraphic>
      <p:bldGraphic spid="15" grpId="0">
        <p:bldAsOne/>
      </p:bldGraphic>
      <p:bldGraphic spid="22" grpId="0">
        <p:bldAsOne/>
      </p:bldGraphic>
      <p:bldGraphic spid="23" grpId="0">
        <p:bldAsOne/>
      </p:bldGraphic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Graphic spid="16" grpId="0">
        <p:bldAsOne/>
      </p:bldGraphic>
      <p:bldP spid="17" grpId="0" animBg="1"/>
      <p:bldGraphic spid="18" grpId="0">
        <p:bldAsOne/>
      </p:bldGraphic>
      <p:bldP spid="19" grpId="0" animBg="1"/>
      <p:bldP spid="20" grpId="0" animBg="1"/>
      <p:bldP spid="21" grpId="0" animBg="1"/>
      <p:bldGraphic spid="24" grpId="0">
        <p:bldAsOne/>
      </p:bldGraphic>
      <p:bldGraphic spid="2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IPO in real world</a:t>
            </a:r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56233616"/>
              </p:ext>
            </p:extLst>
          </p:nvPr>
        </p:nvGraphicFramePr>
        <p:xfrm>
          <a:off x="1447800" y="1701800"/>
          <a:ext cx="62484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733800" y="61341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… and </a:t>
            </a:r>
            <a:r>
              <a:rPr lang="en-US" b="1" smtClean="0">
                <a:solidFill>
                  <a:srgbClr val="FFFF00"/>
                </a:solidFill>
              </a:rPr>
              <a:t>MORE</a:t>
            </a:r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25DEFF-452D-42D6-963C-9588B5C2D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dgm id="{A025DEFF-452D-42D6-963C-9588B5C2D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graphicEl>
                                              <a:dgm id="{A025DEFF-452D-42D6-963C-9588B5C2D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graphicEl>
                                              <a:dgm id="{A025DEFF-452D-42D6-963C-9588B5C2D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30D60A-98E3-4072-B84C-AE5EA9111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graphicEl>
                                              <a:dgm id="{0530D60A-98E3-4072-B84C-AE5EA91111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graphicEl>
                                              <a:dgm id="{0530D60A-98E3-4072-B84C-AE5EA9111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graphicEl>
                                              <a:dgm id="{0530D60A-98E3-4072-B84C-AE5EA9111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BD091C-79EC-4961-8433-4D6E6981E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graphicEl>
                                              <a:dgm id="{25BD091C-79EC-4961-8433-4D6E6981E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graphicEl>
                                              <a:dgm id="{25BD091C-79EC-4961-8433-4D6E6981E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graphicEl>
                                              <a:dgm id="{25BD091C-79EC-4961-8433-4D6E6981E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E3EF39-F1E7-4ECB-9E84-9F6A1F4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graphicEl>
                                              <a:dgm id="{1FE3EF39-F1E7-4ECB-9E84-9F6A1F49E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graphicEl>
                                              <a:dgm id="{1FE3EF39-F1E7-4ECB-9E84-9F6A1F4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graphicEl>
                                              <a:dgm id="{1FE3EF39-F1E7-4ECB-9E84-9F6A1F4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AEBD7E-75D6-4B4E-B5C3-D07BEC025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graphicEl>
                                              <a:dgm id="{65AEBD7E-75D6-4B4E-B5C3-D07BEC0254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graphicEl>
                                              <a:dgm id="{65AEBD7E-75D6-4B4E-B5C3-D07BEC025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graphicEl>
                                              <a:dgm id="{65AEBD7E-75D6-4B4E-B5C3-D07BEC025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115166C-D947-4F72-A920-4630399C93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graphicEl>
                                              <a:dgm id="{F115166C-D947-4F72-A920-4630399C93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graphicEl>
                                              <a:dgm id="{F115166C-D947-4F72-A920-4630399C93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graphicEl>
                                              <a:dgm id="{F115166C-D947-4F72-A920-4630399C93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46268A-98E9-4181-8D94-DE4C64BB7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graphicEl>
                                              <a:dgm id="{5E46268A-98E9-4181-8D94-DE4C64BB79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graphicEl>
                                              <a:dgm id="{5E46268A-98E9-4181-8D94-DE4C64BB7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graphicEl>
                                              <a:dgm id="{5E46268A-98E9-4181-8D94-DE4C64BB7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C632D8-7DA3-49AB-9A55-56F02E7E9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graphicEl>
                                              <a:dgm id="{15C632D8-7DA3-49AB-9A55-56F02E7E9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graphicEl>
                                              <a:dgm id="{15C632D8-7DA3-49AB-9A55-56F02E7E9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graphicEl>
                                              <a:dgm id="{15C632D8-7DA3-49AB-9A55-56F02E7E9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BFADF1-A952-4588-9D55-34A2E763E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graphicEl>
                                              <a:dgm id="{59BFADF1-A952-4588-9D55-34A2E763EC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graphicEl>
                                              <a:dgm id="{59BFADF1-A952-4588-9D55-34A2E763E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graphicEl>
                                              <a:dgm id="{59BFADF1-A952-4588-9D55-34A2E763E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6EC075-D6C5-4FD1-9751-BF1F09915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graphicEl>
                                              <a:dgm id="{896EC075-D6C5-4FD1-9751-BF1F09915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graphicEl>
                                              <a:dgm id="{896EC075-D6C5-4FD1-9751-BF1F09915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graphicEl>
                                              <a:dgm id="{896EC075-D6C5-4FD1-9751-BF1F09915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12A5E0-320E-49C2-BE73-11A6A0A21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graphicEl>
                                              <a:dgm id="{A812A5E0-320E-49C2-BE73-11A6A0A21A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graphicEl>
                                              <a:dgm id="{A812A5E0-320E-49C2-BE73-11A6A0A21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graphicEl>
                                              <a:dgm id="{A812A5E0-320E-49C2-BE73-11A6A0A21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43D725-B349-4C66-B9F1-50C57732C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>
                                            <p:graphicEl>
                                              <a:dgm id="{C543D725-B349-4C66-B9F1-50C57732CF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graphicEl>
                                              <a:dgm id="{C543D725-B349-4C66-B9F1-50C57732C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graphicEl>
                                              <a:dgm id="{C543D725-B349-4C66-B9F1-50C57732C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31A843-B18D-4368-8BE2-7F834B46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graphicEl>
                                              <a:dgm id="{2731A843-B18D-4368-8BE2-7F834B464C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graphicEl>
                                              <a:dgm id="{2731A843-B18D-4368-8BE2-7F834B46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graphicEl>
                                              <a:dgm id="{2731A843-B18D-4368-8BE2-7F834B46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283122-170E-4C19-A5E2-473CBE1F2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graphicEl>
                                              <a:dgm id="{A5283122-170E-4C19-A5E2-473CBE1F2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graphicEl>
                                              <a:dgm id="{A5283122-170E-4C19-A5E2-473CBE1F2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graphicEl>
                                              <a:dgm id="{A5283122-170E-4C19-A5E2-473CBE1F2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C1A548-F7BE-4BFD-B320-E3CF67DF1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>
                                            <p:graphicEl>
                                              <a:dgm id="{F0C1A548-F7BE-4BFD-B320-E3CF67DF10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graphicEl>
                                              <a:dgm id="{F0C1A548-F7BE-4BFD-B320-E3CF67DF1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>
                                            <p:graphicEl>
                                              <a:dgm id="{F0C1A548-F7BE-4BFD-B320-E3CF67DF1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7A3A4E-D9B1-481F-AA82-47173E7E5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">
                                            <p:graphicEl>
                                              <a:dgm id="{117A3A4E-D9B1-481F-AA82-47173E7E5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>
                                            <p:graphicEl>
                                              <a:dgm id="{117A3A4E-D9B1-481F-AA82-47173E7E5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">
                                            <p:graphicEl>
                                              <a:dgm id="{117A3A4E-D9B1-481F-AA82-47173E7E5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A14B68-3DE0-47F5-9DB7-FD6079BA4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">
                                            <p:graphicEl>
                                              <a:dgm id="{50A14B68-3DE0-47F5-9DB7-FD6079BA4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graphicEl>
                                              <a:dgm id="{50A14B68-3DE0-47F5-9DB7-FD6079BA4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>
                                            <p:graphicEl>
                                              <a:dgm id="{50A14B68-3DE0-47F5-9DB7-FD6079BA4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933CB9-F2C9-44EE-9AE6-79264E2D6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graphicEl>
                                              <a:dgm id="{75933CB9-F2C9-44EE-9AE6-79264E2D67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graphicEl>
                                              <a:dgm id="{75933CB9-F2C9-44EE-9AE6-79264E2D6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>
                                            <p:graphicEl>
                                              <a:dgm id="{75933CB9-F2C9-44EE-9AE6-79264E2D6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B98F530-E8BD-4E60-990D-2530EC918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>
                                            <p:graphicEl>
                                              <a:dgm id="{1B98F530-E8BD-4E60-990D-2530EC918D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>
                                            <p:graphicEl>
                                              <a:dgm id="{1B98F530-E8BD-4E60-990D-2530EC918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>
                                            <p:graphicEl>
                                              <a:dgm id="{1B98F530-E8BD-4E60-990D-2530EC918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IPO for?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8270806"/>
              </p:ext>
            </p:extLst>
          </p:nvPr>
        </p:nvGraphicFramePr>
        <p:xfrm>
          <a:off x="1371600" y="13716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3561546" y="3505200"/>
            <a:ext cx="492443" cy="1371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Natural</a:t>
            </a:r>
            <a:endParaRPr lang="en-US" sz="2000" b="1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4622" y="3505200"/>
            <a:ext cx="492443" cy="1371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Artificial</a:t>
            </a:r>
            <a:endParaRPr lang="en-US" sz="20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B8C28C-4AEB-4C4C-A8BC-17C67DD2F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7EB8C28C-4AEB-4C4C-A8BC-17C67DD2FF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7EB8C28C-4AEB-4C4C-A8BC-17C67DD2F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7EB8C28C-4AEB-4C4C-A8BC-17C67DD2F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AF9A5D4-3394-4106-A05A-C68D101F9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graphicEl>
                                              <a:dgm id="{DAF9A5D4-3394-4106-A05A-C68D101F93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DAF9A5D4-3394-4106-A05A-C68D101F9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graphicEl>
                                              <a:dgm id="{DAF9A5D4-3394-4106-A05A-C68D101F9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56EEA3-6964-4853-9185-5B96D6A0B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3856EEA3-6964-4853-9185-5B96D6A0B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3856EEA3-6964-4853-9185-5B96D6A0B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graphicEl>
                                              <a:dgm id="{3856EEA3-6964-4853-9185-5B96D6A0B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D706F1-CA26-4C01-9DFA-73FC181A8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E1D706F1-CA26-4C01-9DFA-73FC181A8C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E1D706F1-CA26-4C01-9DFA-73FC181A8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graphicEl>
                                              <a:dgm id="{E1D706F1-CA26-4C01-9DFA-73FC181A8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9CBAC-1187-4895-8FA3-209F4D83F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graphicEl>
                                              <a:dgm id="{BC39CBAC-1187-4895-8FA3-209F4D83F9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BC39CBAC-1187-4895-8FA3-209F4D83F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graphicEl>
                                              <a:dgm id="{BC39CBAC-1187-4895-8FA3-209F4D83F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97336B-BD9C-40CC-A82B-9DC918BF0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graphicEl>
                                              <a:dgm id="{4397336B-BD9C-40CC-A82B-9DC918BF09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4397336B-BD9C-40CC-A82B-9DC918BF0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graphicEl>
                                              <a:dgm id="{4397336B-BD9C-40CC-A82B-9DC918BF0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20E85A-7111-4926-8BE3-ED507D0F7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graphicEl>
                                              <a:dgm id="{9E20E85A-7111-4926-8BE3-ED507D0F74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9E20E85A-7111-4926-8BE3-ED507D0F7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9E20E85A-7111-4926-8BE3-ED507D0F7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9C4B4A-4A83-4B54-8240-ED6C787F14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graphicEl>
                                              <a:dgm id="{659C4B4A-4A83-4B54-8240-ED6C787F14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graphicEl>
                                              <a:dgm id="{659C4B4A-4A83-4B54-8240-ED6C787F14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graphicEl>
                                              <a:dgm id="{659C4B4A-4A83-4B54-8240-ED6C787F14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2B7FBD-81B4-4873-9A48-9C8349125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graphicEl>
                                              <a:dgm id="{352B7FBD-81B4-4873-9A48-9C8349125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graphicEl>
                                              <a:dgm id="{352B7FBD-81B4-4873-9A48-9C8349125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graphicEl>
                                              <a:dgm id="{352B7FBD-81B4-4873-9A48-9C8349125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4491B7-3E90-4D49-B7BC-FCD0A4D4F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graphicEl>
                                              <a:dgm id="{5E4491B7-3E90-4D49-B7BC-FCD0A4D4F4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graphicEl>
                                              <a:dgm id="{5E4491B7-3E90-4D49-B7BC-FCD0A4D4F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graphicEl>
                                              <a:dgm id="{5E4491B7-3E90-4D49-B7BC-FCD0A4D4F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299FFA-8D40-4DE6-A275-3258B612D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graphicEl>
                                              <a:dgm id="{6F299FFA-8D40-4DE6-A275-3258B612D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graphicEl>
                                              <a:dgm id="{6F299FFA-8D40-4DE6-A275-3258B612D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graphicEl>
                                              <a:dgm id="{6F299FFA-8D40-4DE6-A275-3258B612D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32348281"/>
              </p:ext>
            </p:extLst>
          </p:nvPr>
        </p:nvGraphicFramePr>
        <p:xfrm>
          <a:off x="533400" y="1371600"/>
          <a:ext cx="807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0" y="59436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Buy some goods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699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5943600"/>
            <a:ext cx="3962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Manufacturing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657600"/>
            <a:ext cx="2438400" cy="1371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Input</a:t>
            </a:r>
          </a:p>
          <a:p>
            <a:pPr algn="ctr"/>
            <a:r>
              <a:rPr lang="en-US" smtClean="0"/>
              <a:t>Materials, components, labour, research and development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3657600"/>
            <a:ext cx="24384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Processing</a:t>
            </a:r>
          </a:p>
          <a:p>
            <a:pPr algn="ctr"/>
            <a:r>
              <a:rPr lang="en-US" smtClean="0"/>
              <a:t>Production lines, assembly lines, management and skills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3657600"/>
            <a:ext cx="243840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Output</a:t>
            </a:r>
          </a:p>
          <a:p>
            <a:pPr algn="ctr"/>
            <a:r>
              <a:rPr lang="en-US" smtClean="0"/>
              <a:t>End product, customer satisfaction and employee satisfaction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2057400"/>
            <a:ext cx="3962400" cy="99060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Feedback</a:t>
            </a:r>
          </a:p>
          <a:p>
            <a:pPr algn="ctr"/>
            <a:r>
              <a:rPr lang="en-US" smtClean="0"/>
              <a:t>Information, new ideas, expertise and customer feedback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100450" y="4191000"/>
            <a:ext cx="228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26825" y="4191000"/>
            <a:ext cx="228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16200000">
            <a:off x="6534150" y="2457451"/>
            <a:ext cx="1219200" cy="1028700"/>
          </a:xfrm>
          <a:prstGeom prst="bentUpArrow">
            <a:avLst>
              <a:gd name="adj1" fmla="val 18074"/>
              <a:gd name="adj2" fmla="val 23846"/>
              <a:gd name="adj3" fmla="val 21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1295400" y="2552699"/>
            <a:ext cx="1219200" cy="1028700"/>
          </a:xfrm>
          <a:prstGeom prst="bentUpArrow">
            <a:avLst>
              <a:gd name="adj1" fmla="val 18074"/>
              <a:gd name="adj2" fmla="val 23846"/>
              <a:gd name="adj3" fmla="val 21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5943600"/>
            <a:ext cx="441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Manage team effectiveness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609600" y="3657600"/>
            <a:ext cx="2438400" cy="1371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Input</a:t>
            </a:r>
          </a:p>
          <a:p>
            <a:pPr algn="ctr"/>
            <a:r>
              <a:rPr lang="en-US" smtClean="0"/>
              <a:t>The </a:t>
            </a:r>
            <a:r>
              <a:rPr lang="en-US"/>
              <a:t>conditions that exist prior to group activity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3657600"/>
            <a:ext cx="24384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Processing</a:t>
            </a:r>
          </a:p>
          <a:p>
            <a:pPr algn="ctr"/>
            <a:r>
              <a:rPr lang="en-US" smtClean="0"/>
              <a:t>The </a:t>
            </a:r>
            <a:r>
              <a:rPr lang="en-US"/>
              <a:t>interactions among </a:t>
            </a:r>
            <a:r>
              <a:rPr lang="en-US"/>
              <a:t>group </a:t>
            </a:r>
            <a:r>
              <a:rPr lang="en-US" smtClean="0"/>
              <a:t>members</a:t>
            </a:r>
          </a:p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3657600"/>
            <a:ext cx="243840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Output</a:t>
            </a:r>
          </a:p>
          <a:p>
            <a:pPr algn="ctr"/>
            <a:r>
              <a:rPr lang="en-US" smtClean="0"/>
              <a:t>The </a:t>
            </a:r>
            <a:r>
              <a:rPr lang="en-US"/>
              <a:t>results of </a:t>
            </a:r>
            <a:r>
              <a:rPr lang="en-US"/>
              <a:t>group </a:t>
            </a:r>
            <a:r>
              <a:rPr lang="en-US" smtClean="0"/>
              <a:t>activity, to be valued </a:t>
            </a:r>
            <a:r>
              <a:rPr lang="en-US"/>
              <a:t>by the team or </a:t>
            </a:r>
            <a:r>
              <a:rPr lang="en-US"/>
              <a:t>the </a:t>
            </a:r>
            <a:r>
              <a:rPr lang="en-US" smtClean="0"/>
              <a:t>org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2057400"/>
            <a:ext cx="3962400" cy="99060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FFFF00"/>
                </a:solidFill>
              </a:rPr>
              <a:t>Feedback</a:t>
            </a:r>
          </a:p>
          <a:p>
            <a:pPr algn="ctr"/>
            <a:r>
              <a:rPr lang="en-US" smtClean="0"/>
              <a:t>What to do, what not to do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100450" y="4191000"/>
            <a:ext cx="228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26825" y="4191000"/>
            <a:ext cx="228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16200000">
            <a:off x="6534150" y="2457451"/>
            <a:ext cx="1219200" cy="1028700"/>
          </a:xfrm>
          <a:prstGeom prst="bentUpArrow">
            <a:avLst>
              <a:gd name="adj1" fmla="val 18074"/>
              <a:gd name="adj2" fmla="val 23846"/>
              <a:gd name="adj3" fmla="val 21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1295400" y="2552699"/>
            <a:ext cx="1219200" cy="1028700"/>
          </a:xfrm>
          <a:prstGeom prst="bentUpArrow">
            <a:avLst>
              <a:gd name="adj1" fmla="val 18074"/>
              <a:gd name="adj2" fmla="val 23846"/>
              <a:gd name="adj3" fmla="val 21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 the IPO (or IPO + </a:t>
            </a:r>
            <a:r>
              <a:rPr lang="en-US" smtClean="0"/>
              <a:t>F) </a:t>
            </a:r>
            <a:r>
              <a:rPr lang="en-US" smtClean="0"/>
              <a:t>model</a:t>
            </a:r>
          </a:p>
          <a:p>
            <a:r>
              <a:rPr lang="en-US" smtClean="0"/>
              <a:t>Showcase some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95400"/>
            <a:ext cx="4029200" cy="37988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IPO?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5065820"/>
              </p:ext>
            </p:extLst>
          </p:nvPr>
        </p:nvGraphicFramePr>
        <p:xfrm>
          <a:off x="685800" y="13716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Left Arrow 3"/>
          <p:cNvSpPr/>
          <p:nvPr/>
        </p:nvSpPr>
        <p:spPr>
          <a:xfrm>
            <a:off x="7543800" y="1676400"/>
            <a:ext cx="914400" cy="4648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Natural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 rot="10800000">
            <a:off x="762001" y="1676400"/>
            <a:ext cx="914400" cy="4648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Artificial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4C5DAA-27C3-4087-B4FC-1C1F89C4D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364C5DAA-27C3-4087-B4FC-1C1F89C4D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364C5DAA-27C3-4087-B4FC-1C1F89C4D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364C5DAA-27C3-4087-B4FC-1C1F89C4D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80436F-BD8B-411F-B906-897ED1867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9680436F-BD8B-411F-B906-897ED1867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9680436F-BD8B-411F-B906-897ED1867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9680436F-BD8B-411F-B906-897ED1867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7323AE-F145-4A13-A267-41BA9481B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917323AE-F145-4A13-A267-41BA9481B8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917323AE-F145-4A13-A267-41BA9481B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917323AE-F145-4A13-A267-41BA9481B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6769D5-219B-4CA6-85F2-15077F786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graphicEl>
                                              <a:dgm id="{AD6769D5-219B-4CA6-85F2-15077F7862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AD6769D5-219B-4CA6-85F2-15077F786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AD6769D5-219B-4CA6-85F2-15077F786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587CE2-7567-4E3C-BC82-6B2F49916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68587CE2-7567-4E3C-BC82-6B2F499167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68587CE2-7567-4E3C-BC82-6B2F49916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68587CE2-7567-4E3C-BC82-6B2F49916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36DBF3-F1FB-4171-AD78-A79474800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graphicEl>
                                              <a:dgm id="{7636DBF3-F1FB-4171-AD78-A794748000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7636DBF3-F1FB-4171-AD78-A79474800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7636DBF3-F1FB-4171-AD78-A79474800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0ED172-36CD-4DF1-A267-33C821349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graphicEl>
                                              <a:dgm id="{D10ED172-36CD-4DF1-A267-33C821349A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graphicEl>
                                              <a:dgm id="{D10ED172-36CD-4DF1-A267-33C821349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D10ED172-36CD-4DF1-A267-33C821349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8839FD-B2B0-405C-B395-319940907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graphicEl>
                                              <a:dgm id="{238839FD-B2B0-405C-B395-319940907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238839FD-B2B0-405C-B395-319940907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238839FD-B2B0-405C-B395-319940907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36144C-FCAA-4E7F-8A36-E1B738226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graphicEl>
                                              <a:dgm id="{0F36144C-FCAA-4E7F-8A36-E1B738226A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graphicEl>
                                              <a:dgm id="{0F36144C-FCAA-4E7F-8A36-E1B738226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0F36144C-FCAA-4E7F-8A36-E1B738226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565ECA-D96A-4450-B26F-91F6FA43E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graphicEl>
                                              <a:dgm id="{BF565ECA-D96A-4450-B26F-91F6FA43E0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BF565ECA-D96A-4450-B26F-91F6FA43E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BF565ECA-D96A-4450-B26F-91F6FA43E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2A3609A-069C-49ED-B2D7-75AF0497E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graphicEl>
                                              <a:dgm id="{A2A3609A-069C-49ED-B2D7-75AF0497E3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graphicEl>
                                              <a:dgm id="{A2A3609A-069C-49ED-B2D7-75AF0497E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graphicEl>
                                              <a:dgm id="{A2A3609A-069C-49ED-B2D7-75AF0497E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IPO?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13905732"/>
              </p:ext>
            </p:extLst>
          </p:nvPr>
        </p:nvGraphicFramePr>
        <p:xfrm>
          <a:off x="1600200" y="3048000"/>
          <a:ext cx="6096000" cy="14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8D920C-9FA7-413A-A8BF-2A34FBD8D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C38D920C-9FA7-413A-A8BF-2A34FBD8D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C38D920C-9FA7-413A-A8BF-2A34FBD8D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DBD89E-CCBC-4B8B-9E39-E2CDD26EBD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86DBD89E-CCBC-4B8B-9E39-E2CDD26EBD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6DBD89E-CCBC-4B8B-9E39-E2CDD26EBD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4FD308-5C74-499D-A835-B20441AA7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9B4FD308-5C74-499D-A835-B20441AA7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9B4FD308-5C74-499D-A835-B20441AA7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I</a:t>
            </a:r>
            <a:r>
              <a:rPr lang="en-US" sz="2000" smtClean="0">
                <a:solidFill>
                  <a:srgbClr val="FFFF00"/>
                </a:solidFill>
              </a:rPr>
              <a:t>nput</a:t>
            </a:r>
            <a:r>
              <a:rPr lang="en-US" smtClean="0"/>
              <a:t>PO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32212316"/>
              </p:ext>
            </p:extLst>
          </p:nvPr>
        </p:nvGraphicFramePr>
        <p:xfrm>
          <a:off x="1600200" y="2286000"/>
          <a:ext cx="6096000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657600" y="23241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 starting point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29050" y="2857500"/>
            <a:ext cx="78105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2"/>
          </p:cNvCxnSpPr>
          <p:nvPr/>
        </p:nvCxnSpPr>
        <p:spPr>
          <a:xfrm>
            <a:off x="1961900" y="2514600"/>
            <a:ext cx="857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" y="4953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Must be </a:t>
            </a:r>
            <a:r>
              <a:rPr lang="en-US" smtClean="0">
                <a:solidFill>
                  <a:srgbClr val="FFFF00"/>
                </a:solidFill>
              </a:rPr>
              <a:t>relevant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6019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 careful about </a:t>
            </a:r>
            <a:r>
              <a:rPr lang="en-US" smtClean="0">
                <a:solidFill>
                  <a:srgbClr val="FFFF00"/>
                </a:solidFill>
              </a:rPr>
              <a:t>salt/dust</a:t>
            </a:r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9" name="Straight Connector 18"/>
          <p:cNvCxnSpPr>
            <a:stCxn id="14" idx="0"/>
          </p:cNvCxnSpPr>
          <p:nvPr/>
        </p:nvCxnSpPr>
        <p:spPr>
          <a:xfrm flipV="1">
            <a:off x="1104900" y="4343400"/>
            <a:ext cx="11811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1009400" y="5522025"/>
            <a:ext cx="1905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5255325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May be </a:t>
            </a:r>
            <a:r>
              <a:rPr lang="en-US" smtClean="0">
                <a:solidFill>
                  <a:srgbClr val="FFFF00"/>
                </a:solidFill>
              </a:rPr>
              <a:t>known</a:t>
            </a:r>
            <a:r>
              <a:rPr lang="en-US" smtClean="0">
                <a:solidFill>
                  <a:schemeClr val="bg1"/>
                </a:solidFill>
              </a:rPr>
              <a:t> or need </a:t>
            </a:r>
            <a:r>
              <a:rPr lang="en-US" smtClean="0">
                <a:solidFill>
                  <a:srgbClr val="FFFF00"/>
                </a:solidFill>
              </a:rPr>
              <a:t>identifying</a:t>
            </a:r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>
            <a:stCxn id="21" idx="0"/>
          </p:cNvCxnSpPr>
          <p:nvPr/>
        </p:nvCxnSpPr>
        <p:spPr>
          <a:xfrm flipH="1" flipV="1">
            <a:off x="3276600" y="4343400"/>
            <a:ext cx="190500" cy="91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05400" y="499307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Should be </a:t>
            </a:r>
            <a:r>
              <a:rPr lang="en-US" smtClean="0">
                <a:solidFill>
                  <a:srgbClr val="FFFF00"/>
                </a:solidFill>
              </a:rPr>
              <a:t>just enough</a:t>
            </a:r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 flipH="1" flipV="1">
            <a:off x="3962400" y="4343400"/>
            <a:ext cx="2095500" cy="64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09400" y="1981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goes into the </a:t>
            </a:r>
            <a:r>
              <a:rPr lang="en-US" smtClean="0">
                <a:solidFill>
                  <a:srgbClr val="FFFF00"/>
                </a:solidFill>
              </a:rPr>
              <a:t>Process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  <p:bldP spid="20" grpId="0" animBg="1"/>
      <p:bldP spid="21" grpId="0" animBg="1"/>
      <p:bldP spid="2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oud Callout 21"/>
          <p:cNvSpPr/>
          <p:nvPr/>
        </p:nvSpPr>
        <p:spPr>
          <a:xfrm>
            <a:off x="6858000" y="4939639"/>
            <a:ext cx="1860470" cy="744682"/>
          </a:xfrm>
          <a:prstGeom prst="cloudCallout">
            <a:avLst>
              <a:gd name="adj1" fmla="val -77715"/>
              <a:gd name="adj2" fmla="val -4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Stateful or stateless</a:t>
            </a:r>
            <a:endParaRPr lang="en-US" sz="1600"/>
          </a:p>
        </p:txBody>
      </p:sp>
      <p:cxnSp>
        <p:nvCxnSpPr>
          <p:cNvPr id="21" name="Straight Connector 20"/>
          <p:cNvCxnSpPr>
            <a:stCxn id="19" idx="0"/>
          </p:cNvCxnSpPr>
          <p:nvPr/>
        </p:nvCxnSpPr>
        <p:spPr>
          <a:xfrm flipV="1">
            <a:off x="2015281" y="4497779"/>
            <a:ext cx="1580317" cy="62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Callout 17"/>
          <p:cNvSpPr/>
          <p:nvPr/>
        </p:nvSpPr>
        <p:spPr>
          <a:xfrm>
            <a:off x="228600" y="1524000"/>
            <a:ext cx="1600200" cy="1143000"/>
          </a:xfrm>
          <a:prstGeom prst="cloudCallout">
            <a:avLst>
              <a:gd name="adj1" fmla="val 68709"/>
              <a:gd name="adj2" fmla="val 208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Steps are parallel or sequential</a:t>
            </a:r>
            <a:endParaRPr lang="en-US" sz="1600"/>
          </a:p>
        </p:txBody>
      </p:sp>
      <p:cxnSp>
        <p:nvCxnSpPr>
          <p:cNvPr id="17" name="Straight Connector 16"/>
          <p:cNvCxnSpPr>
            <a:stCxn id="14" idx="2"/>
          </p:cNvCxnSpPr>
          <p:nvPr/>
        </p:nvCxnSpPr>
        <p:spPr>
          <a:xfrm>
            <a:off x="3094451" y="2933700"/>
            <a:ext cx="733362" cy="58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Callout 14"/>
          <p:cNvSpPr/>
          <p:nvPr/>
        </p:nvSpPr>
        <p:spPr>
          <a:xfrm>
            <a:off x="1973404" y="1256805"/>
            <a:ext cx="1531796" cy="813955"/>
          </a:xfrm>
          <a:prstGeom prst="cloudCallout">
            <a:avLst>
              <a:gd name="adj1" fmla="val 17923"/>
              <a:gd name="adj2" fmla="val 879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Each step is an IPO</a:t>
            </a:r>
            <a:endParaRPr lang="en-US" sz="1600"/>
          </a:p>
        </p:txBody>
      </p:sp>
      <p:sp>
        <p:nvSpPr>
          <p:cNvPr id="11" name="Cloud Callout 10"/>
          <p:cNvSpPr/>
          <p:nvPr/>
        </p:nvSpPr>
        <p:spPr>
          <a:xfrm>
            <a:off x="3905124" y="5791200"/>
            <a:ext cx="1352676" cy="838200"/>
          </a:xfrm>
          <a:prstGeom prst="cloudCallout">
            <a:avLst>
              <a:gd name="adj1" fmla="val 19343"/>
              <a:gd name="adj2" fmla="val -864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 order or not</a:t>
            </a:r>
            <a:endParaRPr lang="en-US" sz="1600"/>
          </a:p>
        </p:txBody>
      </p:sp>
      <p:sp>
        <p:nvSpPr>
          <p:cNvPr id="12" name="Cloud Callout 11"/>
          <p:cNvSpPr/>
          <p:nvPr/>
        </p:nvSpPr>
        <p:spPr>
          <a:xfrm>
            <a:off x="5584369" y="5884718"/>
            <a:ext cx="1860470" cy="744682"/>
          </a:xfrm>
          <a:prstGeom prst="cloudCallout">
            <a:avLst>
              <a:gd name="adj1" fmla="val -32396"/>
              <a:gd name="adj2" fmla="val -1080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Gradually or all at once</a:t>
            </a:r>
            <a:endParaRPr lang="en-US" sz="1600"/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>
            <a:off x="4929250" y="4497779"/>
            <a:ext cx="480950" cy="44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5169725" y="2758540"/>
            <a:ext cx="354774" cy="59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</a:t>
            </a:r>
            <a:r>
              <a:rPr lang="en-US" smtClean="0">
                <a:solidFill>
                  <a:srgbClr val="FFFF00"/>
                </a:solidFill>
              </a:rPr>
              <a:t>P</a:t>
            </a:r>
            <a:r>
              <a:rPr lang="en-US" sz="2000" smtClean="0">
                <a:solidFill>
                  <a:srgbClr val="FFFF00"/>
                </a:solidFill>
              </a:rPr>
              <a:t>rocess</a:t>
            </a:r>
            <a:r>
              <a:rPr lang="en-US" smtClean="0"/>
              <a:t>O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17182687"/>
              </p:ext>
            </p:extLst>
          </p:nvPr>
        </p:nvGraphicFramePr>
        <p:xfrm>
          <a:off x="1600200" y="3048000"/>
          <a:ext cx="60960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loud Callout 4"/>
          <p:cNvSpPr/>
          <p:nvPr/>
        </p:nvSpPr>
        <p:spPr>
          <a:xfrm>
            <a:off x="4191000" y="990600"/>
            <a:ext cx="1299358" cy="914400"/>
          </a:xfrm>
          <a:prstGeom prst="cloudCallout">
            <a:avLst>
              <a:gd name="adj1" fmla="val 20057"/>
              <a:gd name="adj2" fmla="val 814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 order or not</a:t>
            </a:r>
            <a:endParaRPr lang="en-US" sz="1600"/>
          </a:p>
        </p:txBody>
      </p:sp>
      <p:sp>
        <p:nvSpPr>
          <p:cNvPr id="6" name="Cloud Callout 5"/>
          <p:cNvSpPr/>
          <p:nvPr/>
        </p:nvSpPr>
        <p:spPr>
          <a:xfrm>
            <a:off x="5638799" y="1256804"/>
            <a:ext cx="1905001" cy="813955"/>
          </a:xfrm>
          <a:prstGeom prst="cloudCallout">
            <a:avLst>
              <a:gd name="adj1" fmla="val -25654"/>
              <a:gd name="adj2" fmla="val 6917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Gradually or all at once</a:t>
            </a:r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4571999" y="222514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Accept Inputs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7700" y="4939639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Produce Outputs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1951" y="24003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Often consist of steps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2781" y="5126675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Cancellable or not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15" grpId="0" animBg="1"/>
      <p:bldP spid="11" grpId="0" animBg="1"/>
      <p:bldP spid="12" grpId="0" animBg="1"/>
      <p:bldP spid="5" grpId="0" animBg="1"/>
      <p:bldP spid="6" grpId="0" animBg="1"/>
      <p:bldP spid="4" grpId="0" animBg="1"/>
      <p:bldP spid="9" grpId="0" animBg="1"/>
      <p:bldP spid="1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Callout 28"/>
          <p:cNvSpPr/>
          <p:nvPr/>
        </p:nvSpPr>
        <p:spPr>
          <a:xfrm>
            <a:off x="6934200" y="5638800"/>
            <a:ext cx="2076449" cy="1066800"/>
          </a:xfrm>
          <a:prstGeom prst="cloudCallout">
            <a:avLst>
              <a:gd name="adj1" fmla="val 4620"/>
              <a:gd name="adj2" fmla="val -853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Is I / P good enough? How to improve?</a:t>
            </a:r>
            <a:endParaRPr lang="en-US" sz="1600"/>
          </a:p>
        </p:txBody>
      </p:sp>
      <p:sp>
        <p:nvSpPr>
          <p:cNvPr id="30" name="Cloud Callout 29"/>
          <p:cNvSpPr/>
          <p:nvPr/>
        </p:nvSpPr>
        <p:spPr>
          <a:xfrm>
            <a:off x="4191000" y="6172200"/>
            <a:ext cx="1644607" cy="533400"/>
          </a:xfrm>
          <a:prstGeom prst="cloudCallout">
            <a:avLst>
              <a:gd name="adj1" fmla="val 22846"/>
              <a:gd name="adj2" fmla="val -9204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Expected?</a:t>
            </a:r>
            <a:endParaRPr lang="en-US" sz="1600"/>
          </a:p>
        </p:txBody>
      </p:sp>
      <p:cxnSp>
        <p:nvCxnSpPr>
          <p:cNvPr id="27" name="Straight Connector 26"/>
          <p:cNvCxnSpPr>
            <a:stCxn id="25" idx="0"/>
          </p:cNvCxnSpPr>
          <p:nvPr/>
        </p:nvCxnSpPr>
        <p:spPr>
          <a:xfrm flipH="1" flipV="1">
            <a:off x="6934200" y="4419600"/>
            <a:ext cx="952500" cy="35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Callout 20"/>
          <p:cNvSpPr/>
          <p:nvPr/>
        </p:nvSpPr>
        <p:spPr>
          <a:xfrm>
            <a:off x="1657351" y="1583888"/>
            <a:ext cx="1766701" cy="819397"/>
          </a:xfrm>
          <a:prstGeom prst="cloudCallout">
            <a:avLst>
              <a:gd name="adj1" fmla="val 40894"/>
              <a:gd name="adj2" fmla="val 712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Same </a:t>
            </a:r>
            <a:r>
              <a:rPr lang="en-US" sz="1600" b="1" smtClean="0">
                <a:solidFill>
                  <a:srgbClr val="0070C0"/>
                </a:solidFill>
              </a:rPr>
              <a:t>I</a:t>
            </a:r>
            <a:r>
              <a:rPr lang="en-US" sz="1600" smtClean="0"/>
              <a:t> &amp;</a:t>
            </a:r>
            <a:r>
              <a:rPr lang="en-US" sz="1600" b="1" smtClean="0">
                <a:solidFill>
                  <a:srgbClr val="FF0000"/>
                </a:solidFill>
              </a:rPr>
              <a:t> </a:t>
            </a:r>
            <a:r>
              <a:rPr lang="en-US" sz="1600" b="1" smtClean="0">
                <a:solidFill>
                  <a:srgbClr val="0070C0"/>
                </a:solidFill>
              </a:rPr>
              <a:t>P</a:t>
            </a:r>
            <a:r>
              <a:rPr lang="en-US" sz="1600" smtClean="0"/>
              <a:t>, same </a:t>
            </a:r>
            <a:r>
              <a:rPr lang="en-US" sz="1600" b="1" smtClean="0">
                <a:solidFill>
                  <a:srgbClr val="0070C0"/>
                </a:solidFill>
              </a:rPr>
              <a:t>O</a:t>
            </a:r>
            <a:endParaRPr lang="en-US" sz="1600" b="1">
              <a:solidFill>
                <a:srgbClr val="0070C0"/>
              </a:solidFill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44778" y="2403285"/>
            <a:ext cx="1766701" cy="819397"/>
          </a:xfrm>
          <a:prstGeom prst="cloudCallout">
            <a:avLst>
              <a:gd name="adj1" fmla="val 59715"/>
              <a:gd name="adj2" fmla="val -40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Same </a:t>
            </a:r>
            <a:r>
              <a:rPr lang="en-US" sz="1600" b="1" smtClean="0">
                <a:solidFill>
                  <a:srgbClr val="0070C0"/>
                </a:solidFill>
              </a:rPr>
              <a:t>I</a:t>
            </a:r>
            <a:r>
              <a:rPr lang="en-US" sz="1600" smtClean="0"/>
              <a:t> &amp;</a:t>
            </a:r>
            <a:r>
              <a:rPr lang="en-US" sz="1600" b="1" smtClean="0">
                <a:solidFill>
                  <a:srgbClr val="FF0000"/>
                </a:solidFill>
              </a:rPr>
              <a:t> </a:t>
            </a:r>
            <a:r>
              <a:rPr lang="en-US" sz="1600" b="1" smtClean="0">
                <a:solidFill>
                  <a:srgbClr val="0070C0"/>
                </a:solidFill>
              </a:rPr>
              <a:t>P</a:t>
            </a:r>
            <a:r>
              <a:rPr lang="en-US" sz="1600" smtClean="0"/>
              <a:t>, different </a:t>
            </a:r>
            <a:r>
              <a:rPr lang="en-US" sz="1600" b="1" smtClean="0">
                <a:solidFill>
                  <a:srgbClr val="0070C0"/>
                </a:solidFill>
              </a:rPr>
              <a:t>O</a:t>
            </a:r>
            <a:endParaRPr lang="en-US" sz="1600" b="1">
              <a:solidFill>
                <a:srgbClr val="0070C0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7467600" y="1300362"/>
            <a:ext cx="1543049" cy="819397"/>
          </a:xfrm>
          <a:prstGeom prst="cloudCallout">
            <a:avLst>
              <a:gd name="adj1" fmla="val -3991"/>
              <a:gd name="adj2" fmla="val 785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Direction, goal, etc.</a:t>
            </a:r>
            <a:endParaRPr lang="en-US" sz="1600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>
            <a:off x="3917124" y="2825342"/>
            <a:ext cx="1435926" cy="60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0"/>
          </p:cNvCxnSpPr>
          <p:nvPr/>
        </p:nvCxnSpPr>
        <p:spPr>
          <a:xfrm flipV="1">
            <a:off x="5718957" y="4495800"/>
            <a:ext cx="233301" cy="98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</a:t>
            </a:r>
            <a:r>
              <a:rPr lang="en-US" smtClean="0">
                <a:solidFill>
                  <a:srgbClr val="FFFF00"/>
                </a:solidFill>
              </a:rPr>
              <a:t>O</a:t>
            </a:r>
            <a:r>
              <a:rPr lang="en-US" sz="2000" smtClean="0">
                <a:solidFill>
                  <a:srgbClr val="FFFF00"/>
                </a:solidFill>
              </a:rPr>
              <a:t>utput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4028209" y="1113311"/>
            <a:ext cx="1924049" cy="819397"/>
          </a:xfrm>
          <a:prstGeom prst="cloudCallout">
            <a:avLst>
              <a:gd name="adj1" fmla="val 10799"/>
              <a:gd name="adj2" fmla="val 741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May be hard to predict</a:t>
            </a:r>
            <a:endParaRPr lang="en-US" sz="1600"/>
          </a:p>
        </p:txBody>
      </p:sp>
      <p:sp>
        <p:nvSpPr>
          <p:cNvPr id="17" name="Cloud Callout 16"/>
          <p:cNvSpPr/>
          <p:nvPr/>
        </p:nvSpPr>
        <p:spPr>
          <a:xfrm>
            <a:off x="1823976" y="5638800"/>
            <a:ext cx="1433450" cy="533400"/>
          </a:xfrm>
          <a:prstGeom prst="cloudCallout">
            <a:avLst>
              <a:gd name="adj1" fmla="val 26988"/>
              <a:gd name="adj2" fmla="val -105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0 is ideal</a:t>
            </a:r>
            <a:endParaRPr lang="en-US" sz="1600"/>
          </a:p>
        </p:txBody>
      </p:sp>
      <p:cxnSp>
        <p:nvCxnSpPr>
          <p:cNvPr id="19" name="Straight Connector 18"/>
          <p:cNvCxnSpPr>
            <a:stCxn id="12" idx="3"/>
          </p:cNvCxnSpPr>
          <p:nvPr/>
        </p:nvCxnSpPr>
        <p:spPr>
          <a:xfrm flipV="1">
            <a:off x="4554680" y="4406239"/>
            <a:ext cx="547750" cy="7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6781800" y="2848101"/>
            <a:ext cx="1104900" cy="42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5353050" y="2633367"/>
            <a:ext cx="800100" cy="64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98707606"/>
              </p:ext>
            </p:extLst>
          </p:nvPr>
        </p:nvGraphicFramePr>
        <p:xfrm>
          <a:off x="1600200" y="3066309"/>
          <a:ext cx="6096000" cy="169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4400550" y="209996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Predictable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2314701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Often the focus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49680" y="4910445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Have tolerance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6457" y="547897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Used to test </a:t>
            </a:r>
            <a:r>
              <a:rPr lang="en-US" b="1" smtClean="0">
                <a:solidFill>
                  <a:srgbClr val="FFFF00"/>
                </a:solidFill>
              </a:rPr>
              <a:t>I</a:t>
            </a:r>
            <a:r>
              <a:rPr lang="en-US" smtClean="0"/>
              <a:t> &amp; </a:t>
            </a:r>
            <a:r>
              <a:rPr lang="en-US" b="1" smtClean="0">
                <a:solidFill>
                  <a:srgbClr val="FFFF00"/>
                </a:solidFill>
              </a:rPr>
              <a:t>P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2955" y="2558642"/>
            <a:ext cx="198416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Changeable / Fixed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34200" y="477882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Feedback on </a:t>
            </a:r>
            <a:r>
              <a:rPr lang="en-US" b="1" smtClean="0">
                <a:solidFill>
                  <a:srgbClr val="FFFF00"/>
                </a:solidFill>
              </a:rPr>
              <a:t>I</a:t>
            </a:r>
            <a:r>
              <a:rPr lang="en-US" smtClean="0"/>
              <a:t> &amp; </a:t>
            </a:r>
            <a:r>
              <a:rPr lang="en-US" b="1" smtClean="0">
                <a:solidFill>
                  <a:srgbClr val="FFFF00"/>
                </a:solidFill>
              </a:rPr>
              <a:t>P</a:t>
            </a:r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4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21" grpId="0" animBg="1"/>
      <p:bldP spid="22" grpId="0" animBg="1"/>
      <p:bldP spid="18" grpId="0" animBg="1"/>
      <p:bldP spid="5" grpId="0" animBg="1"/>
      <p:bldP spid="17" grpId="0" animBg="1"/>
      <p:bldP spid="4" grpId="0" animBg="1"/>
      <p:bldP spid="6" grpId="0" animBg="1"/>
      <p:bldP spid="12" grpId="0" build="allAtOnce" animBg="1"/>
      <p:bldP spid="20" grpId="0" animBg="1"/>
      <p:bldP spid="15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IPO -&gt; IPO </a:t>
            </a:r>
            <a:r>
              <a:rPr lang="en-US"/>
              <a:t>+ </a:t>
            </a:r>
            <a:r>
              <a:rPr lang="en-US" smtClean="0"/>
              <a:t>F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7005318"/>
              </p:ext>
            </p:extLst>
          </p:nvPr>
        </p:nvGraphicFramePr>
        <p:xfrm>
          <a:off x="1600200" y="3911600"/>
          <a:ext cx="6096000" cy="14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urved Down Arrow 28"/>
          <p:cNvSpPr/>
          <p:nvPr/>
        </p:nvSpPr>
        <p:spPr>
          <a:xfrm flipH="1">
            <a:off x="2514600" y="3378200"/>
            <a:ext cx="4114800" cy="762000"/>
          </a:xfrm>
          <a:prstGeom prst="curved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05200" y="2463800"/>
            <a:ext cx="2286000" cy="76200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Feedback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711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IPO’s characteristics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91691109"/>
              </p:ext>
            </p:extLst>
          </p:nvPr>
        </p:nvGraphicFramePr>
        <p:xfrm>
          <a:off x="1600200" y="2159000"/>
          <a:ext cx="6096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00200" y="1981200"/>
            <a:ext cx="6096000" cy="381000"/>
            <a:chOff x="1600200" y="1981200"/>
            <a:chExt cx="6096000" cy="3810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600200" y="2362200"/>
              <a:ext cx="609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1981200"/>
              <a:ext cx="6096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Occurs in time order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4394200"/>
            <a:ext cx="4191000" cy="1655128"/>
            <a:chOff x="2514600" y="4394200"/>
            <a:chExt cx="4191000" cy="1655128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648241897"/>
                </p:ext>
              </p:extLst>
            </p:nvPr>
          </p:nvGraphicFramePr>
          <p:xfrm>
            <a:off x="2514600" y="4394200"/>
            <a:ext cx="2438400" cy="1625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4800600" y="4572000"/>
              <a:ext cx="1905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70C0"/>
                  </a:solidFill>
                </a:rPr>
                <a:t>Mutual influence</a:t>
              </a:r>
            </a:p>
            <a:p>
              <a:pPr algn="ctr"/>
              <a:r>
                <a:rPr lang="en-US" i="1" smtClean="0"/>
                <a:t>E.g. changes in </a:t>
              </a:r>
              <a:r>
                <a:rPr lang="en-US" b="1" i="1" smtClean="0">
                  <a:solidFill>
                    <a:srgbClr val="0070C0"/>
                  </a:solidFill>
                </a:rPr>
                <a:t>I</a:t>
              </a:r>
              <a:r>
                <a:rPr lang="en-US" i="1" smtClean="0"/>
                <a:t> may require certain changes in </a:t>
              </a:r>
              <a:r>
                <a:rPr lang="en-US" b="1" i="1" smtClean="0">
                  <a:solidFill>
                    <a:srgbClr val="0070C0"/>
                  </a:solidFill>
                </a:rPr>
                <a:t>P</a:t>
              </a:r>
              <a:r>
                <a:rPr lang="en-US" i="1" smtClean="0"/>
                <a:t> and/or </a:t>
              </a:r>
              <a:r>
                <a:rPr lang="en-US" b="1" i="1" smtClean="0">
                  <a:solidFill>
                    <a:srgbClr val="0070C0"/>
                  </a:solidFill>
                </a:rPr>
                <a:t>O</a:t>
              </a:r>
              <a:endParaRPr lang="en-US" b="1" i="1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4495800"/>
            <a:ext cx="4114800" cy="1625600"/>
            <a:chOff x="6781800" y="4394200"/>
            <a:chExt cx="4114800" cy="1625600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1218027379"/>
                </p:ext>
              </p:extLst>
            </p:nvPr>
          </p:nvGraphicFramePr>
          <p:xfrm>
            <a:off x="6781800" y="4394200"/>
            <a:ext cx="2438400" cy="1625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8915400" y="4466272"/>
              <a:ext cx="1981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70C0"/>
                  </a:solidFill>
                </a:rPr>
                <a:t>Independence</a:t>
              </a:r>
            </a:p>
            <a:p>
              <a:pPr algn="ctr"/>
              <a:r>
                <a:rPr lang="en-US" i="1" smtClean="0"/>
                <a:t>E.g. </a:t>
              </a:r>
              <a:r>
                <a:rPr lang="en-US" b="1" i="1" smtClean="0">
                  <a:solidFill>
                    <a:srgbClr val="0070C0"/>
                  </a:solidFill>
                </a:rPr>
                <a:t>I</a:t>
              </a:r>
              <a:r>
                <a:rPr lang="en-US" i="1" smtClean="0"/>
                <a:t> may be changed without requiring any changes in </a:t>
              </a:r>
              <a:r>
                <a:rPr lang="en-US" b="1" i="1" smtClean="0">
                  <a:solidFill>
                    <a:srgbClr val="0070C0"/>
                  </a:solidFill>
                </a:rPr>
                <a:t>P</a:t>
              </a:r>
              <a:r>
                <a:rPr lang="en-US" i="1" smtClean="0"/>
                <a:t> and </a:t>
              </a:r>
              <a:r>
                <a:rPr lang="en-US" b="1" i="1" smtClean="0">
                  <a:solidFill>
                    <a:srgbClr val="0070C0"/>
                  </a:solidFill>
                </a:rPr>
                <a:t>O</a:t>
              </a:r>
              <a:endParaRPr lang="en-US" b="1" i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18813</TotalTime>
  <Words>585</Words>
  <Application>Microsoft Office PowerPoint</Application>
  <PresentationFormat>On-screen Show (4:3)</PresentationFormat>
  <Paragraphs>268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IPO model</vt:lpstr>
      <vt:lpstr>Goals</vt:lpstr>
      <vt:lpstr>What is IPO?</vt:lpstr>
      <vt:lpstr>What is IPO?</vt:lpstr>
      <vt:lpstr>InputPO</vt:lpstr>
      <vt:lpstr>IProcessO</vt:lpstr>
      <vt:lpstr>IPOutput</vt:lpstr>
      <vt:lpstr>IPO -&gt; IPO + F</vt:lpstr>
      <vt:lpstr>IPO’s characteristics</vt:lpstr>
      <vt:lpstr>IPOs in relations</vt:lpstr>
      <vt:lpstr>IPO chain</vt:lpstr>
      <vt:lpstr>IPO tree</vt:lpstr>
      <vt:lpstr>IPO tunnel</vt:lpstr>
      <vt:lpstr>IPO grid</vt:lpstr>
      <vt:lpstr>IPO in real world</vt:lpstr>
      <vt:lpstr>What is IPO for?</vt:lpstr>
      <vt:lpstr>Applications</vt:lpstr>
      <vt:lpstr>Applications</vt:lpstr>
      <vt:lpstr>Applications</vt:lpstr>
      <vt:lpstr>PowerPoint Presentation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mycomputer</cp:lastModifiedBy>
  <cp:revision>2432</cp:revision>
  <dcterms:created xsi:type="dcterms:W3CDTF">2009-02-10T14:11:16Z</dcterms:created>
  <dcterms:modified xsi:type="dcterms:W3CDTF">2013-05-11T13:07:37Z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