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88" r:id="rId3"/>
    <p:sldId id="376" r:id="rId4"/>
    <p:sldId id="379" r:id="rId5"/>
    <p:sldId id="382" r:id="rId6"/>
    <p:sldId id="385" r:id="rId7"/>
    <p:sldId id="383" r:id="rId8"/>
    <p:sldId id="384" r:id="rId9"/>
    <p:sldId id="387" r:id="rId10"/>
    <p:sldId id="386" r:id="rId11"/>
    <p:sldId id="388" r:id="rId12"/>
    <p:sldId id="389" r:id="rId13"/>
    <p:sldId id="25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9999"/>
    <a:srgbClr val="00CCFF"/>
    <a:srgbClr val="CC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>
        <p:scale>
          <a:sx n="100" d="100"/>
          <a:sy n="100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05/03/2013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5" r:id="rId8"/>
    <p:sldLayoutId id="2147483667" r:id="rId9"/>
    <p:sldLayoutId id="2147483663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itical_thinking" TargetMode="External"/><Relationship Id="rId2" Type="http://schemas.openxmlformats.org/officeDocument/2006/relationships/hyperlink" Target="http://en.wikipedia.org/wiki/Ski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siliencyskills.com/" TargetMode="External"/><Relationship Id="rId4" Type="http://schemas.openxmlformats.org/officeDocument/2006/relationships/hyperlink" Target="http://en.wikipedia.org/wiki/Service-learn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cienceonline.com/wp-content/uploads/2012/11/ski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40767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4" name="Picture 2" descr="http://scienceonline.com/wp-content/uploads/2012/11/ski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85800"/>
            <a:ext cx="4076700" cy="2667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 skills 2020</a:t>
            </a:r>
            <a:endParaRPr lang="en-US"/>
          </a:p>
        </p:txBody>
      </p:sp>
      <p:pic>
        <p:nvPicPr>
          <p:cNvPr id="8194" name="Picture 2" descr="http://www.iftf.org/uploads/media/IFTF_FutureWorkSkillsSummary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3" y="1609758"/>
            <a:ext cx="7694294" cy="4867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Employability skills</a:t>
            </a:r>
            <a:endParaRPr lang="en-US"/>
          </a:p>
        </p:txBody>
      </p:sp>
      <p:pic>
        <p:nvPicPr>
          <p:cNvPr id="10242" name="Picture 2" descr="http://repository.excellencegateway.org.uk/fedora/objects/category:3967/datastreams/inlimg_employabilityskillsdiagra/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63" y="1600200"/>
            <a:ext cx="4911598" cy="488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0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Negotiating skills</a:t>
            </a:r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7413" cy="504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01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en.wikipedia.org/wiki/Skill</a:t>
            </a:r>
            <a:endParaRPr lang="en-US" smtClean="0"/>
          </a:p>
          <a:p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en.wikipedia.org/wiki/Critical_thinking</a:t>
            </a:r>
            <a:endParaRPr lang="en-US" smtClean="0"/>
          </a:p>
          <a:p>
            <a:r>
              <a:rPr lang="en-US">
                <a:hlinkClick r:id="rId4"/>
              </a:rPr>
              <a:t>http://</a:t>
            </a:r>
            <a:r>
              <a:rPr lang="en-US" smtClean="0">
                <a:hlinkClick r:id="rId4"/>
              </a:rPr>
              <a:t>en.wikipedia.org/wiki/Service-learning</a:t>
            </a:r>
            <a:endParaRPr lang="en-US" smtClean="0"/>
          </a:p>
          <a:p>
            <a:r>
              <a:rPr lang="en-US">
                <a:hlinkClick r:id="rId5"/>
              </a:rPr>
              <a:t>http://www.resiliencyskills.com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4" name="Picture 2" descr="http://scienceonline.com/wp-content/uploads/2012/11/ski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0252">
            <a:off x="5179736" y="2209800"/>
            <a:ext cx="3468964" cy="2269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 the concept of skills</a:t>
            </a:r>
          </a:p>
          <a:p>
            <a:r>
              <a:rPr lang="en-US" smtClean="0"/>
              <a:t>Introduce basic necessary skills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skill?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skill is </a:t>
            </a: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learned</a:t>
            </a:r>
            <a:r>
              <a:rPr lang="en-US" smtClean="0"/>
              <a:t> </a:t>
            </a:r>
            <a:r>
              <a:rPr lang="en-US"/>
              <a:t>capacity to carry out pre-determined results often with the </a:t>
            </a:r>
            <a:r>
              <a:rPr lang="en-US" b="1">
                <a:solidFill>
                  <a:srgbClr val="0070C0"/>
                </a:solidFill>
              </a:rPr>
              <a:t>minimum</a:t>
            </a:r>
            <a:r>
              <a:rPr lang="en-US"/>
              <a:t> outlay of time, energy, or </a:t>
            </a:r>
            <a:r>
              <a:rPr lang="en-US" smtClean="0"/>
              <a:t>both.</a:t>
            </a:r>
          </a:p>
          <a:p>
            <a:r>
              <a:rPr lang="en-US" smtClean="0"/>
              <a:t>Skill </a:t>
            </a:r>
            <a:r>
              <a:rPr lang="en-US"/>
              <a:t>usually requires certain </a:t>
            </a:r>
            <a:r>
              <a:rPr lang="en-US" b="1">
                <a:solidFill>
                  <a:srgbClr val="0070C0"/>
                </a:solidFill>
              </a:rPr>
              <a:t>environmental</a:t>
            </a:r>
            <a:r>
              <a:rPr lang="en-US"/>
              <a:t> stimuli and situations to assess the level of skill being shown and used.</a:t>
            </a:r>
          </a:p>
        </p:txBody>
      </p:sp>
    </p:spTree>
    <p:extLst>
      <p:ext uri="{BB962C8B-B14F-4D97-AF65-F5344CB8AC3E}">
        <p14:creationId xmlns:p14="http://schemas.microsoft.com/office/powerpoint/2010/main" val="37824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skills map</a:t>
            </a:r>
            <a:endParaRPr lang="en-US"/>
          </a:p>
        </p:txBody>
      </p:sp>
      <p:pic>
        <p:nvPicPr>
          <p:cNvPr id="2050" name="Picture 2" descr="http://www.kent.ac.uk/careers/pics/Skills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8" y="1520970"/>
            <a:ext cx="8462062" cy="5032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Skill groups</a:t>
            </a:r>
            <a:endParaRPr lang="en-US"/>
          </a:p>
        </p:txBody>
      </p:sp>
      <p:pic>
        <p:nvPicPr>
          <p:cNvPr id="4100" name="Picture 4" descr="http://www.lifelongearning.science.usyd.edu.au/images/skillr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81528"/>
            <a:ext cx="5029200" cy="4795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6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 skills</a:t>
            </a:r>
            <a:endParaRPr lang="en-US"/>
          </a:p>
        </p:txBody>
      </p:sp>
      <p:pic>
        <p:nvPicPr>
          <p:cNvPr id="7170" name="Picture 2" descr="http://science.uniserve.edu.au/projects/skills/jantrial/images/Pers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76" y="1524000"/>
            <a:ext cx="5984748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Targeting life skills</a:t>
            </a:r>
            <a:endParaRPr lang="en-US"/>
          </a:p>
        </p:txBody>
      </p:sp>
      <p:pic>
        <p:nvPicPr>
          <p:cNvPr id="5122" name="Picture 2" descr="http://independent-living.weebly.com/uploads/2/3/2/0/2320763/1414316_orig.jpg?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81150"/>
            <a:ext cx="4895850" cy="489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skills</a:t>
            </a:r>
            <a:endParaRPr lang="en-US"/>
          </a:p>
        </p:txBody>
      </p:sp>
      <p:pic>
        <p:nvPicPr>
          <p:cNvPr id="6146" name="Picture 2" descr="http://mycareer.world.edu/files/2012/05/thinking_skills_l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00200"/>
            <a:ext cx="7639050" cy="4827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9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thinking skills</a:t>
            </a:r>
            <a:endParaRPr lang="en-US"/>
          </a:p>
        </p:txBody>
      </p:sp>
      <p:pic>
        <p:nvPicPr>
          <p:cNvPr id="9218" name="Picture 2" descr="http://www.camelcitydispatch.com/wp-content/uploads/2012/10/Systems-Thinking-Skill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1" y="1680210"/>
            <a:ext cx="7749260" cy="472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8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17445</TotalTime>
  <Words>105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Goals</vt:lpstr>
      <vt:lpstr>What is a skill?</vt:lpstr>
      <vt:lpstr>Sample skills map</vt:lpstr>
      <vt:lpstr>Skill groups</vt:lpstr>
      <vt:lpstr>Personal skills</vt:lpstr>
      <vt:lpstr>Targeting life skills</vt:lpstr>
      <vt:lpstr>Thinking skills</vt:lpstr>
      <vt:lpstr>System thinking skills</vt:lpstr>
      <vt:lpstr>Future work skills 2020</vt:lpstr>
      <vt:lpstr>Employability skills</vt:lpstr>
      <vt:lpstr>Negotiating skills</vt:lpstr>
      <vt:lpstr>References</vt:lpstr>
      <vt:lpstr>PowerPoint Presentation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mycomputer</cp:lastModifiedBy>
  <cp:revision>1696</cp:revision>
  <dcterms:created xsi:type="dcterms:W3CDTF">2009-02-10T14:11:16Z</dcterms:created>
  <dcterms:modified xsi:type="dcterms:W3CDTF">2013-03-05T15:28:00Z</dcterms:modified>
</cp:coreProperties>
</file>