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97" r:id="rId3"/>
    <p:sldId id="298" r:id="rId4"/>
    <p:sldId id="301" r:id="rId5"/>
    <p:sldId id="302" r:id="rId6"/>
    <p:sldId id="303" r:id="rId7"/>
    <p:sldId id="304" r:id="rId8"/>
    <p:sldId id="305" r:id="rId9"/>
    <p:sldId id="267" r:id="rId10"/>
    <p:sldId id="299" r:id="rId11"/>
    <p:sldId id="300" r:id="rId12"/>
    <p:sldId id="307" r:id="rId13"/>
    <p:sldId id="278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Comfortaa Regular" panose="020B0604020202020204" charset="0"/>
      <p:regular r:id="rId18"/>
      <p:bold r:id="rId19"/>
    </p:embeddedFont>
    <p:embeddedFont>
      <p:font typeface="iCiel Cucho" pitchFamily="50" charset="0"/>
      <p:regular r:id="rId20"/>
    </p:embeddedFont>
    <p:embeddedFont>
      <p:font typeface="Permanent Marker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EF8F-7A8B-41FE-9020-97A42504CF09}">
  <a:tblStyle styleId="{42E5EF8F-7A8B-41FE-9020-97A42504CF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039a3cf8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039a3cf8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2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039a3cf8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039a3cf8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5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6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6153f2b44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6153f2b44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7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6039a3cf85_1_14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6039a3cf85_1_14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03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52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88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8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LANK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  <p:sldLayoutId id="2147483658" r:id="rId6"/>
    <p:sldLayoutId id="2147483661" r:id="rId7"/>
    <p:sldLayoutId id="2147483662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34186" y="1614988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Website </a:t>
            </a:r>
            <a:r>
              <a:rPr lang="en-US" sz="4000" b="1" dirty="0" err="1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đặt</a:t>
            </a:r>
            <a:r>
              <a:rPr lang="en-US" sz="4000" b="1" dirty="0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 </a:t>
            </a:r>
            <a:br>
              <a:rPr lang="en-US" sz="4000" b="1" dirty="0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</a:br>
            <a:r>
              <a:rPr lang="en-US" sz="4000" b="1" dirty="0" err="1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phòng</a:t>
            </a:r>
            <a:r>
              <a:rPr lang="en-US" sz="4000" b="1" dirty="0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 </a:t>
            </a:r>
            <a:r>
              <a:rPr lang="en-US" sz="4000" b="1" dirty="0" err="1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khách</a:t>
            </a:r>
            <a:r>
              <a:rPr lang="en-US" sz="4000" b="1" dirty="0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 </a:t>
            </a:r>
            <a:r>
              <a:rPr lang="en-US" sz="4000" b="1" dirty="0" err="1">
                <a:latin typeface="iCiel Cucho" pitchFamily="50" charset="0"/>
                <a:ea typeface="Verdana" panose="020B0604030504040204" pitchFamily="34" charset="0"/>
                <a:cs typeface="iCiel Cucho" pitchFamily="50" charset="0"/>
              </a:rPr>
              <a:t>sạn</a:t>
            </a:r>
            <a:endParaRPr sz="4000" b="1" dirty="0">
              <a:latin typeface="iCiel Cucho" pitchFamily="50" charset="0"/>
              <a:ea typeface="Verdana" panose="020B0604030504040204" pitchFamily="34" charset="0"/>
              <a:cs typeface="iCiel Cucho" pitchFamily="50" charset="0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234186" y="305458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 Regular"/>
                <a:ea typeface="Comfortaa Regular"/>
                <a:cs typeface="Comfortaa Regular"/>
                <a:sym typeface="Comfortaa Regular"/>
              </a:rPr>
              <a:t>ESDC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/>
          <p:nvPr/>
        </p:nvSpPr>
        <p:spPr>
          <a:xfrm rot="10800000">
            <a:off x="6484400" y="2312970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2"/>
          <p:cNvSpPr/>
          <p:nvPr/>
        </p:nvSpPr>
        <p:spPr>
          <a:xfrm rot="8999956">
            <a:off x="2613376" y="1777109"/>
            <a:ext cx="1105001" cy="362967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2"/>
          <p:cNvSpPr txBox="1">
            <a:spLocks noGrp="1"/>
          </p:cNvSpPr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Anaconda</a:t>
            </a:r>
            <a:endParaRPr dirty="0"/>
          </a:p>
        </p:txBody>
      </p:sp>
      <p:sp>
        <p:nvSpPr>
          <p:cNvPr id="889" name="Google Shape;889;p32"/>
          <p:cNvSpPr txBox="1">
            <a:spLocks noGrp="1"/>
          </p:cNvSpPr>
          <p:nvPr>
            <p:ph type="title" idx="2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90" name="Google Shape;890;p32"/>
          <p:cNvSpPr txBox="1">
            <a:spLocks noGrp="1"/>
          </p:cNvSpPr>
          <p:nvPr>
            <p:ph type="title" idx="3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891" name="Google Shape;891;p32"/>
          <p:cNvSpPr txBox="1">
            <a:spLocks noGrp="1"/>
          </p:cNvSpPr>
          <p:nvPr>
            <p:ph type="subTitle" idx="4294967295"/>
          </p:nvPr>
        </p:nvSpPr>
        <p:spPr>
          <a:xfrm>
            <a:off x="6626347" y="2624895"/>
            <a:ext cx="1675220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ngôn</a:t>
            </a:r>
            <a:r>
              <a:rPr lang="en-US" sz="1200" dirty="0"/>
              <a:t> </a:t>
            </a:r>
            <a:r>
              <a:rPr lang="en-US" sz="1200" dirty="0" err="1"/>
              <a:t>ngữ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backend</a:t>
            </a:r>
            <a:endParaRPr sz="1200" dirty="0"/>
          </a:p>
        </p:txBody>
      </p:sp>
      <p:sp>
        <p:nvSpPr>
          <p:cNvPr id="892" name="Google Shape;892;p32"/>
          <p:cNvSpPr/>
          <p:nvPr/>
        </p:nvSpPr>
        <p:spPr>
          <a:xfrm rot="10800000">
            <a:off x="700475" y="903370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 txBox="1">
            <a:spLocks noGrp="1"/>
          </p:cNvSpPr>
          <p:nvPr>
            <p:ph type="subTitle" idx="4294967295"/>
          </p:nvPr>
        </p:nvSpPr>
        <p:spPr>
          <a:xfrm>
            <a:off x="834577" y="1158038"/>
            <a:ext cx="1646209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ra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</a:t>
            </a:r>
            <a:r>
              <a:rPr lang="en-US" sz="1200" dirty="0" err="1"/>
              <a:t>trường</a:t>
            </a:r>
            <a:r>
              <a:rPr lang="en-US" sz="1200" dirty="0"/>
              <a:t> python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endParaRPr sz="1200" dirty="0"/>
          </a:p>
        </p:txBody>
      </p:sp>
      <p:sp>
        <p:nvSpPr>
          <p:cNvPr id="894" name="Google Shape;894;p32"/>
          <p:cNvSpPr/>
          <p:nvPr/>
        </p:nvSpPr>
        <p:spPr>
          <a:xfrm>
            <a:off x="5885594" y="1794036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2"/>
          <p:cNvSpPr/>
          <p:nvPr/>
        </p:nvSpPr>
        <p:spPr>
          <a:xfrm rot="10800000">
            <a:off x="700475" y="2907195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2"/>
          <p:cNvSpPr txBox="1">
            <a:spLocks noGrp="1"/>
          </p:cNvSpPr>
          <p:nvPr>
            <p:ph type="subTitle" idx="4294967295"/>
          </p:nvPr>
        </p:nvSpPr>
        <p:spPr>
          <a:xfrm>
            <a:off x="878114" y="3238100"/>
            <a:ext cx="1559136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thư</a:t>
            </a:r>
            <a:r>
              <a:rPr lang="en-US" sz="1200" dirty="0"/>
              <a:t> </a:t>
            </a:r>
            <a:r>
              <a:rPr lang="en-US" sz="1200" dirty="0" err="1"/>
              <a:t>viện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python - web framework</a:t>
            </a:r>
            <a:endParaRPr sz="1200" dirty="0"/>
          </a:p>
        </p:txBody>
      </p:sp>
      <p:sp>
        <p:nvSpPr>
          <p:cNvPr id="897" name="Google Shape;897;p32"/>
          <p:cNvSpPr/>
          <p:nvPr/>
        </p:nvSpPr>
        <p:spPr>
          <a:xfrm rot="167487" flipH="1">
            <a:off x="2893571" y="3028927"/>
            <a:ext cx="1105010" cy="362970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8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/>
          <p:nvPr/>
        </p:nvSpPr>
        <p:spPr>
          <a:xfrm rot="10800000">
            <a:off x="6642739" y="2932781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2"/>
          <p:cNvSpPr/>
          <p:nvPr/>
        </p:nvSpPr>
        <p:spPr>
          <a:xfrm rot="8999956">
            <a:off x="2613376" y="1777109"/>
            <a:ext cx="1105001" cy="362967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2"/>
          <p:cNvSpPr txBox="1">
            <a:spLocks noGrp="1"/>
          </p:cNvSpPr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xampp</a:t>
            </a:r>
            <a:endParaRPr dirty="0"/>
          </a:p>
        </p:txBody>
      </p:sp>
      <p:sp>
        <p:nvSpPr>
          <p:cNvPr id="889" name="Google Shape;889;p32"/>
          <p:cNvSpPr txBox="1">
            <a:spLocks noGrp="1"/>
          </p:cNvSpPr>
          <p:nvPr>
            <p:ph type="title" idx="2"/>
          </p:nvPr>
        </p:nvSpPr>
        <p:spPr>
          <a:xfrm>
            <a:off x="2659589" y="2730499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Sql</a:t>
            </a:r>
            <a:endParaRPr dirty="0"/>
          </a:p>
        </p:txBody>
      </p:sp>
      <p:sp>
        <p:nvSpPr>
          <p:cNvPr id="891" name="Google Shape;891;p32"/>
          <p:cNvSpPr txBox="1">
            <a:spLocks noGrp="1"/>
          </p:cNvSpPr>
          <p:nvPr>
            <p:ph type="subTitle" idx="4294967295"/>
          </p:nvPr>
        </p:nvSpPr>
        <p:spPr>
          <a:xfrm>
            <a:off x="6801089" y="3244699"/>
            <a:ext cx="1601693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sở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web site</a:t>
            </a:r>
            <a:endParaRPr sz="1200" dirty="0"/>
          </a:p>
        </p:txBody>
      </p:sp>
      <p:sp>
        <p:nvSpPr>
          <p:cNvPr id="892" name="Google Shape;892;p32"/>
          <p:cNvSpPr/>
          <p:nvPr/>
        </p:nvSpPr>
        <p:spPr>
          <a:xfrm rot="10800000">
            <a:off x="700475" y="903370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 txBox="1">
            <a:spLocks noGrp="1"/>
          </p:cNvSpPr>
          <p:nvPr>
            <p:ph type="subTitle" idx="4294967295"/>
          </p:nvPr>
        </p:nvSpPr>
        <p:spPr>
          <a:xfrm>
            <a:off x="922838" y="1242863"/>
            <a:ext cx="1578412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máy</a:t>
            </a:r>
            <a:r>
              <a:rPr lang="en-US" sz="1200" dirty="0"/>
              <a:t> </a:t>
            </a:r>
            <a:r>
              <a:rPr lang="en-US" sz="1200" dirty="0" err="1"/>
              <a:t>chủ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sở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MySQL</a:t>
            </a:r>
            <a:endParaRPr sz="1200" dirty="0"/>
          </a:p>
        </p:txBody>
      </p:sp>
      <p:sp>
        <p:nvSpPr>
          <p:cNvPr id="894" name="Google Shape;894;p32"/>
          <p:cNvSpPr/>
          <p:nvPr/>
        </p:nvSpPr>
        <p:spPr>
          <a:xfrm>
            <a:off x="6043933" y="2413847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34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3303729" y="888908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Front end</a:t>
            </a:r>
            <a:endParaRPr sz="3200" dirty="0"/>
          </a:p>
        </p:txBody>
      </p:sp>
      <p:grpSp>
        <p:nvGrpSpPr>
          <p:cNvPr id="903" name="Google Shape;903;p33"/>
          <p:cNvGrpSpPr/>
          <p:nvPr/>
        </p:nvGrpSpPr>
        <p:grpSpPr>
          <a:xfrm>
            <a:off x="6550488" y="2469313"/>
            <a:ext cx="1089202" cy="357272"/>
            <a:chOff x="6550488" y="2469313"/>
            <a:chExt cx="1089202" cy="357272"/>
          </a:xfrm>
        </p:grpSpPr>
        <p:sp>
          <p:nvSpPr>
            <p:cNvPr id="904" name="Google Shape;904;p33"/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3"/>
          <p:cNvGrpSpPr/>
          <p:nvPr/>
        </p:nvGrpSpPr>
        <p:grpSpPr>
          <a:xfrm>
            <a:off x="6523078" y="1452929"/>
            <a:ext cx="985865" cy="921982"/>
            <a:chOff x="6523078" y="1452929"/>
            <a:chExt cx="985865" cy="921982"/>
          </a:xfrm>
        </p:grpSpPr>
        <p:grpSp>
          <p:nvGrpSpPr>
            <p:cNvPr id="907" name="Google Shape;907;p33"/>
            <p:cNvGrpSpPr/>
            <p:nvPr/>
          </p:nvGrpSpPr>
          <p:grpSpPr>
            <a:xfrm>
              <a:off x="6523078" y="1452929"/>
              <a:ext cx="985865" cy="921982"/>
              <a:chOff x="6523078" y="1452929"/>
              <a:chExt cx="985865" cy="921982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6523078" y="1452929"/>
                <a:ext cx="985865" cy="921982"/>
              </a:xfrm>
              <a:custGeom>
                <a:avLst/>
                <a:gdLst/>
                <a:ahLst/>
                <a:cxnLst/>
                <a:rect l="l" t="t" r="r" b="b"/>
                <a:pathLst>
                  <a:path w="76158" h="71223" extrusionOk="0"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523078" y="1452929"/>
                <a:ext cx="985865" cy="921982"/>
              </a:xfrm>
              <a:custGeom>
                <a:avLst/>
                <a:gdLst/>
                <a:ahLst/>
                <a:cxnLst/>
                <a:rect l="l" t="t" r="r" b="b"/>
                <a:pathLst>
                  <a:path w="76158" h="71223" extrusionOk="0">
                    <a:moveTo>
                      <a:pt x="40034" y="1726"/>
                    </a:moveTo>
                    <a:cubicBezTo>
                      <a:pt x="40288" y="1726"/>
                      <a:pt x="40541" y="1767"/>
                      <a:pt x="40789" y="1894"/>
                    </a:cubicBezTo>
                    <a:cubicBezTo>
                      <a:pt x="40804" y="1902"/>
                      <a:pt x="40823" y="1905"/>
                      <a:pt x="40842" y="1905"/>
                    </a:cubicBezTo>
                    <a:cubicBezTo>
                      <a:pt x="40876" y="1905"/>
                      <a:pt x="40913" y="1897"/>
                      <a:pt x="40945" y="1891"/>
                    </a:cubicBezTo>
                    <a:cubicBezTo>
                      <a:pt x="41491" y="1787"/>
                      <a:pt x="42034" y="1745"/>
                      <a:pt x="42575" y="1745"/>
                    </a:cubicBezTo>
                    <a:cubicBezTo>
                      <a:pt x="44188" y="1745"/>
                      <a:pt x="45782" y="2112"/>
                      <a:pt x="47384" y="2260"/>
                    </a:cubicBezTo>
                    <a:cubicBezTo>
                      <a:pt x="48609" y="2373"/>
                      <a:pt x="49866" y="2409"/>
                      <a:pt x="51031" y="2902"/>
                    </a:cubicBezTo>
                    <a:cubicBezTo>
                      <a:pt x="52484" y="3518"/>
                      <a:pt x="53928" y="4156"/>
                      <a:pt x="55387" y="4756"/>
                    </a:cubicBezTo>
                    <a:cubicBezTo>
                      <a:pt x="56635" y="5270"/>
                      <a:pt x="57814" y="5937"/>
                      <a:pt x="58917" y="6676"/>
                    </a:cubicBezTo>
                    <a:cubicBezTo>
                      <a:pt x="60146" y="7502"/>
                      <a:pt x="61341" y="8412"/>
                      <a:pt x="62428" y="9445"/>
                    </a:cubicBezTo>
                    <a:cubicBezTo>
                      <a:pt x="63027" y="10016"/>
                      <a:pt x="63730" y="10482"/>
                      <a:pt x="64301" y="11078"/>
                    </a:cubicBezTo>
                    <a:cubicBezTo>
                      <a:pt x="65337" y="12158"/>
                      <a:pt x="66443" y="13209"/>
                      <a:pt x="67281" y="14435"/>
                    </a:cubicBezTo>
                    <a:cubicBezTo>
                      <a:pt x="68624" y="16398"/>
                      <a:pt x="70063" y="18303"/>
                      <a:pt x="70918" y="20594"/>
                    </a:cubicBezTo>
                    <a:cubicBezTo>
                      <a:pt x="71440" y="21992"/>
                      <a:pt x="72042" y="23392"/>
                      <a:pt x="72482" y="24803"/>
                    </a:cubicBezTo>
                    <a:cubicBezTo>
                      <a:pt x="72922" y="26208"/>
                      <a:pt x="73543" y="27555"/>
                      <a:pt x="73747" y="29091"/>
                    </a:cubicBezTo>
                    <a:cubicBezTo>
                      <a:pt x="73975" y="30808"/>
                      <a:pt x="74079" y="32515"/>
                      <a:pt x="74118" y="34229"/>
                    </a:cubicBezTo>
                    <a:cubicBezTo>
                      <a:pt x="74132" y="34870"/>
                      <a:pt x="74380" y="35579"/>
                      <a:pt x="73902" y="36197"/>
                    </a:cubicBezTo>
                    <a:cubicBezTo>
                      <a:pt x="73848" y="36267"/>
                      <a:pt x="73975" y="36491"/>
                      <a:pt x="74037" y="36637"/>
                    </a:cubicBezTo>
                    <a:cubicBezTo>
                      <a:pt x="74075" y="36727"/>
                      <a:pt x="74146" y="36805"/>
                      <a:pt x="74204" y="36887"/>
                    </a:cubicBezTo>
                    <a:cubicBezTo>
                      <a:pt x="73336" y="37457"/>
                      <a:pt x="73899" y="38429"/>
                      <a:pt x="73639" y="39197"/>
                    </a:cubicBezTo>
                    <a:cubicBezTo>
                      <a:pt x="73328" y="40125"/>
                      <a:pt x="73155" y="41192"/>
                      <a:pt x="72945" y="42203"/>
                    </a:cubicBezTo>
                    <a:cubicBezTo>
                      <a:pt x="72823" y="42789"/>
                      <a:pt x="72689" y="43374"/>
                      <a:pt x="72399" y="43931"/>
                    </a:cubicBezTo>
                    <a:cubicBezTo>
                      <a:pt x="72197" y="44320"/>
                      <a:pt x="72203" y="44832"/>
                      <a:pt x="72133" y="45283"/>
                    </a:cubicBezTo>
                    <a:cubicBezTo>
                      <a:pt x="71984" y="46251"/>
                      <a:pt x="71799" y="47277"/>
                      <a:pt x="71063" y="48054"/>
                    </a:cubicBezTo>
                    <a:cubicBezTo>
                      <a:pt x="70981" y="48139"/>
                      <a:pt x="70917" y="48292"/>
                      <a:pt x="70925" y="48408"/>
                    </a:cubicBezTo>
                    <a:cubicBezTo>
                      <a:pt x="70978" y="49289"/>
                      <a:pt x="70254" y="49902"/>
                      <a:pt x="70144" y="50718"/>
                    </a:cubicBezTo>
                    <a:cubicBezTo>
                      <a:pt x="70114" y="50939"/>
                      <a:pt x="69932" y="50900"/>
                      <a:pt x="69845" y="50991"/>
                    </a:cubicBezTo>
                    <a:cubicBezTo>
                      <a:pt x="69581" y="51264"/>
                      <a:pt x="69324" y="51501"/>
                      <a:pt x="69361" y="52005"/>
                    </a:cubicBezTo>
                    <a:cubicBezTo>
                      <a:pt x="69402" y="52551"/>
                      <a:pt x="68853" y="52960"/>
                      <a:pt x="68635" y="53455"/>
                    </a:cubicBezTo>
                    <a:cubicBezTo>
                      <a:pt x="68310" y="54190"/>
                      <a:pt x="67677" y="54632"/>
                      <a:pt x="67207" y="55226"/>
                    </a:cubicBezTo>
                    <a:cubicBezTo>
                      <a:pt x="66320" y="56345"/>
                      <a:pt x="65688" y="57681"/>
                      <a:pt x="64397" y="58448"/>
                    </a:cubicBezTo>
                    <a:cubicBezTo>
                      <a:pt x="64330" y="58487"/>
                      <a:pt x="64256" y="58546"/>
                      <a:pt x="64229" y="58615"/>
                    </a:cubicBezTo>
                    <a:cubicBezTo>
                      <a:pt x="64072" y="59025"/>
                      <a:pt x="63755" y="59383"/>
                      <a:pt x="63798" y="59864"/>
                    </a:cubicBezTo>
                    <a:cubicBezTo>
                      <a:pt x="63665" y="59794"/>
                      <a:pt x="63557" y="59764"/>
                      <a:pt x="63468" y="59764"/>
                    </a:cubicBezTo>
                    <a:cubicBezTo>
                      <a:pt x="63145" y="59764"/>
                      <a:pt x="63069" y="60154"/>
                      <a:pt x="62867" y="60413"/>
                    </a:cubicBezTo>
                    <a:cubicBezTo>
                      <a:pt x="62579" y="60782"/>
                      <a:pt x="62188" y="61100"/>
                      <a:pt x="61782" y="61340"/>
                    </a:cubicBezTo>
                    <a:cubicBezTo>
                      <a:pt x="61390" y="61570"/>
                      <a:pt x="61124" y="61922"/>
                      <a:pt x="60813" y="62216"/>
                    </a:cubicBezTo>
                    <a:cubicBezTo>
                      <a:pt x="59956" y="63025"/>
                      <a:pt x="59009" y="63719"/>
                      <a:pt x="58102" y="64464"/>
                    </a:cubicBezTo>
                    <a:cubicBezTo>
                      <a:pt x="57873" y="64652"/>
                      <a:pt x="57579" y="64759"/>
                      <a:pt x="57308" y="64896"/>
                    </a:cubicBezTo>
                    <a:cubicBezTo>
                      <a:pt x="55995" y="65554"/>
                      <a:pt x="54749" y="66321"/>
                      <a:pt x="53360" y="66859"/>
                    </a:cubicBezTo>
                    <a:cubicBezTo>
                      <a:pt x="51618" y="67536"/>
                      <a:pt x="49877" y="68238"/>
                      <a:pt x="48045" y="68515"/>
                    </a:cubicBezTo>
                    <a:cubicBezTo>
                      <a:pt x="46604" y="68732"/>
                      <a:pt x="45157" y="68981"/>
                      <a:pt x="43673" y="69036"/>
                    </a:cubicBezTo>
                    <a:cubicBezTo>
                      <a:pt x="42248" y="69085"/>
                      <a:pt x="40837" y="69082"/>
                      <a:pt x="39416" y="69085"/>
                    </a:cubicBezTo>
                    <a:cubicBezTo>
                      <a:pt x="39405" y="69085"/>
                      <a:pt x="39395" y="69085"/>
                      <a:pt x="39385" y="69085"/>
                    </a:cubicBezTo>
                    <a:cubicBezTo>
                      <a:pt x="38311" y="69085"/>
                      <a:pt x="37241" y="68926"/>
                      <a:pt x="36248" y="68737"/>
                    </a:cubicBezTo>
                    <a:cubicBezTo>
                      <a:pt x="34970" y="68493"/>
                      <a:pt x="33677" y="68037"/>
                      <a:pt x="32403" y="67654"/>
                    </a:cubicBezTo>
                    <a:cubicBezTo>
                      <a:pt x="31263" y="67310"/>
                      <a:pt x="30088" y="67021"/>
                      <a:pt x="29002" y="66562"/>
                    </a:cubicBezTo>
                    <a:cubicBezTo>
                      <a:pt x="27977" y="66131"/>
                      <a:pt x="26936" y="65707"/>
                      <a:pt x="25952" y="65150"/>
                    </a:cubicBezTo>
                    <a:cubicBezTo>
                      <a:pt x="25159" y="64700"/>
                      <a:pt x="24446" y="64006"/>
                      <a:pt x="23418" y="64006"/>
                    </a:cubicBezTo>
                    <a:cubicBezTo>
                      <a:pt x="23404" y="64006"/>
                      <a:pt x="23391" y="64006"/>
                      <a:pt x="23377" y="64006"/>
                    </a:cubicBezTo>
                    <a:cubicBezTo>
                      <a:pt x="23374" y="64006"/>
                      <a:pt x="23371" y="64006"/>
                      <a:pt x="23368" y="64006"/>
                    </a:cubicBezTo>
                    <a:cubicBezTo>
                      <a:pt x="22988" y="64006"/>
                      <a:pt x="22802" y="63524"/>
                      <a:pt x="22505" y="63300"/>
                    </a:cubicBezTo>
                    <a:cubicBezTo>
                      <a:pt x="21582" y="62608"/>
                      <a:pt x="20614" y="62009"/>
                      <a:pt x="19620" y="61438"/>
                    </a:cubicBezTo>
                    <a:cubicBezTo>
                      <a:pt x="19043" y="61107"/>
                      <a:pt x="18821" y="60321"/>
                      <a:pt x="18146" y="60136"/>
                    </a:cubicBezTo>
                    <a:cubicBezTo>
                      <a:pt x="17427" y="59940"/>
                      <a:pt x="17374" y="59089"/>
                      <a:pt x="16722" y="58851"/>
                    </a:cubicBezTo>
                    <a:cubicBezTo>
                      <a:pt x="15985" y="58582"/>
                      <a:pt x="15686" y="57734"/>
                      <a:pt x="15184" y="57393"/>
                    </a:cubicBezTo>
                    <a:cubicBezTo>
                      <a:pt x="14432" y="56883"/>
                      <a:pt x="14086" y="55872"/>
                      <a:pt x="13099" y="55724"/>
                    </a:cubicBezTo>
                    <a:cubicBezTo>
                      <a:pt x="12967" y="55703"/>
                      <a:pt x="12897" y="55679"/>
                      <a:pt x="12889" y="55567"/>
                    </a:cubicBezTo>
                    <a:cubicBezTo>
                      <a:pt x="12799" y="54470"/>
                      <a:pt x="11751" y="54100"/>
                      <a:pt x="11200" y="53354"/>
                    </a:cubicBezTo>
                    <a:cubicBezTo>
                      <a:pt x="10691" y="52663"/>
                      <a:pt x="10075" y="52061"/>
                      <a:pt x="9644" y="51297"/>
                    </a:cubicBezTo>
                    <a:cubicBezTo>
                      <a:pt x="9223" y="50553"/>
                      <a:pt x="8675" y="49881"/>
                      <a:pt x="8194" y="49172"/>
                    </a:cubicBezTo>
                    <a:cubicBezTo>
                      <a:pt x="7235" y="47750"/>
                      <a:pt x="6679" y="46111"/>
                      <a:pt x="5771" y="44664"/>
                    </a:cubicBezTo>
                    <a:cubicBezTo>
                      <a:pt x="4490" y="42623"/>
                      <a:pt x="3862" y="40300"/>
                      <a:pt x="2943" y="38109"/>
                    </a:cubicBezTo>
                    <a:cubicBezTo>
                      <a:pt x="2378" y="36758"/>
                      <a:pt x="2211" y="35238"/>
                      <a:pt x="1900" y="33787"/>
                    </a:cubicBezTo>
                    <a:cubicBezTo>
                      <a:pt x="1407" y="31482"/>
                      <a:pt x="1281" y="29161"/>
                      <a:pt x="1715" y="26830"/>
                    </a:cubicBezTo>
                    <a:cubicBezTo>
                      <a:pt x="1765" y="26564"/>
                      <a:pt x="1564" y="26309"/>
                      <a:pt x="1721" y="26053"/>
                    </a:cubicBezTo>
                    <a:lnTo>
                      <a:pt x="1721" y="26053"/>
                    </a:lnTo>
                    <a:cubicBezTo>
                      <a:pt x="3165" y="26462"/>
                      <a:pt x="4587" y="26944"/>
                      <a:pt x="5981" y="27501"/>
                    </a:cubicBezTo>
                    <a:cubicBezTo>
                      <a:pt x="7345" y="28045"/>
                      <a:pt x="8720" y="28571"/>
                      <a:pt x="10106" y="29060"/>
                    </a:cubicBezTo>
                    <a:cubicBezTo>
                      <a:pt x="10230" y="29103"/>
                      <a:pt x="10353" y="29124"/>
                      <a:pt x="10473" y="29124"/>
                    </a:cubicBezTo>
                    <a:cubicBezTo>
                      <a:pt x="11177" y="29124"/>
                      <a:pt x="11772" y="28415"/>
                      <a:pt x="11817" y="27474"/>
                    </a:cubicBezTo>
                    <a:cubicBezTo>
                      <a:pt x="11835" y="27128"/>
                      <a:pt x="11387" y="26633"/>
                      <a:pt x="12139" y="26480"/>
                    </a:cubicBezTo>
                    <a:cubicBezTo>
                      <a:pt x="12259" y="26457"/>
                      <a:pt x="12035" y="26105"/>
                      <a:pt x="12118" y="25846"/>
                    </a:cubicBezTo>
                    <a:cubicBezTo>
                      <a:pt x="12471" y="24737"/>
                      <a:pt x="12637" y="23551"/>
                      <a:pt x="13115" y="22504"/>
                    </a:cubicBezTo>
                    <a:cubicBezTo>
                      <a:pt x="13435" y="21804"/>
                      <a:pt x="13815" y="21075"/>
                      <a:pt x="14057" y="20375"/>
                    </a:cubicBezTo>
                    <a:cubicBezTo>
                      <a:pt x="14330" y="19597"/>
                      <a:pt x="14809" y="18979"/>
                      <a:pt x="15181" y="18299"/>
                    </a:cubicBezTo>
                    <a:cubicBezTo>
                      <a:pt x="15794" y="17176"/>
                      <a:pt x="16601" y="16153"/>
                      <a:pt x="17394" y="15138"/>
                    </a:cubicBezTo>
                    <a:cubicBezTo>
                      <a:pt x="17584" y="14896"/>
                      <a:pt x="17732" y="14630"/>
                      <a:pt x="17920" y="14396"/>
                    </a:cubicBezTo>
                    <a:cubicBezTo>
                      <a:pt x="19110" y="12903"/>
                      <a:pt x="20031" y="11130"/>
                      <a:pt x="21711" y="10120"/>
                    </a:cubicBezTo>
                    <a:cubicBezTo>
                      <a:pt x="22455" y="9674"/>
                      <a:pt x="22898" y="9006"/>
                      <a:pt x="23523" y="8493"/>
                    </a:cubicBezTo>
                    <a:cubicBezTo>
                      <a:pt x="24472" y="7712"/>
                      <a:pt x="25474" y="6999"/>
                      <a:pt x="26521" y="6359"/>
                    </a:cubicBezTo>
                    <a:cubicBezTo>
                      <a:pt x="26871" y="6145"/>
                      <a:pt x="27190" y="5879"/>
                      <a:pt x="27517" y="5631"/>
                    </a:cubicBezTo>
                    <a:cubicBezTo>
                      <a:pt x="27770" y="5436"/>
                      <a:pt x="27981" y="5188"/>
                      <a:pt x="28345" y="5188"/>
                    </a:cubicBezTo>
                    <a:cubicBezTo>
                      <a:pt x="28377" y="5188"/>
                      <a:pt x="28409" y="5190"/>
                      <a:pt x="28442" y="5193"/>
                    </a:cubicBezTo>
                    <a:cubicBezTo>
                      <a:pt x="28449" y="5194"/>
                      <a:pt x="28456" y="5194"/>
                      <a:pt x="28463" y="5194"/>
                    </a:cubicBezTo>
                    <a:cubicBezTo>
                      <a:pt x="28605" y="5194"/>
                      <a:pt x="28795" y="5045"/>
                      <a:pt x="28956" y="4899"/>
                    </a:cubicBezTo>
                    <a:cubicBezTo>
                      <a:pt x="29240" y="4641"/>
                      <a:pt x="29507" y="4254"/>
                      <a:pt x="29931" y="4254"/>
                    </a:cubicBezTo>
                    <a:cubicBezTo>
                      <a:pt x="30051" y="4254"/>
                      <a:pt x="30184" y="4285"/>
                      <a:pt x="30334" y="4360"/>
                    </a:cubicBezTo>
                    <a:cubicBezTo>
                      <a:pt x="30351" y="4368"/>
                      <a:pt x="30367" y="4371"/>
                      <a:pt x="30383" y="4371"/>
                    </a:cubicBezTo>
                    <a:cubicBezTo>
                      <a:pt x="30514" y="4371"/>
                      <a:pt x="30636" y="4135"/>
                      <a:pt x="30820" y="4135"/>
                    </a:cubicBezTo>
                    <a:cubicBezTo>
                      <a:pt x="30844" y="4135"/>
                      <a:pt x="30868" y="4139"/>
                      <a:pt x="30894" y="4148"/>
                    </a:cubicBezTo>
                    <a:cubicBezTo>
                      <a:pt x="31087" y="3464"/>
                      <a:pt x="31703" y="3725"/>
                      <a:pt x="32140" y="3590"/>
                    </a:cubicBezTo>
                    <a:cubicBezTo>
                      <a:pt x="32266" y="3551"/>
                      <a:pt x="32446" y="3548"/>
                      <a:pt x="32507" y="3460"/>
                    </a:cubicBezTo>
                    <a:cubicBezTo>
                      <a:pt x="33142" y="2543"/>
                      <a:pt x="34396" y="3310"/>
                      <a:pt x="35072" y="2507"/>
                    </a:cubicBezTo>
                    <a:cubicBezTo>
                      <a:pt x="35163" y="2398"/>
                      <a:pt x="35263" y="2305"/>
                      <a:pt x="35370" y="2305"/>
                    </a:cubicBezTo>
                    <a:cubicBezTo>
                      <a:pt x="35455" y="2305"/>
                      <a:pt x="35543" y="2364"/>
                      <a:pt x="35632" y="2521"/>
                    </a:cubicBezTo>
                    <a:cubicBezTo>
                      <a:pt x="35638" y="2530"/>
                      <a:pt x="35657" y="2534"/>
                      <a:pt x="35687" y="2534"/>
                    </a:cubicBezTo>
                    <a:cubicBezTo>
                      <a:pt x="36020" y="2534"/>
                      <a:pt x="37719" y="2037"/>
                      <a:pt x="37809" y="1897"/>
                    </a:cubicBezTo>
                    <a:cubicBezTo>
                      <a:pt x="37863" y="1814"/>
                      <a:pt x="37914" y="1746"/>
                      <a:pt x="37992" y="1746"/>
                    </a:cubicBezTo>
                    <a:cubicBezTo>
                      <a:pt x="38010" y="1746"/>
                      <a:pt x="38029" y="1749"/>
                      <a:pt x="38050" y="1757"/>
                    </a:cubicBezTo>
                    <a:cubicBezTo>
                      <a:pt x="38249" y="1832"/>
                      <a:pt x="38451" y="1858"/>
                      <a:pt x="38655" y="1858"/>
                    </a:cubicBezTo>
                    <a:cubicBezTo>
                      <a:pt x="39112" y="1858"/>
                      <a:pt x="39576" y="1726"/>
                      <a:pt x="40034" y="1726"/>
                    </a:cubicBezTo>
                    <a:close/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33"/>
            <p:cNvGrpSpPr/>
            <p:nvPr/>
          </p:nvGrpSpPr>
          <p:grpSpPr>
            <a:xfrm>
              <a:off x="6759216" y="1668317"/>
              <a:ext cx="595746" cy="526822"/>
              <a:chOff x="6759216" y="1668317"/>
              <a:chExt cx="595746" cy="526822"/>
            </a:xfrm>
          </p:grpSpPr>
          <p:sp>
            <p:nvSpPr>
              <p:cNvPr id="911" name="Google Shape;911;p33"/>
              <p:cNvSpPr/>
              <p:nvPr/>
            </p:nvSpPr>
            <p:spPr>
              <a:xfrm>
                <a:off x="6759216" y="1696692"/>
                <a:ext cx="460505" cy="498447"/>
              </a:xfrm>
              <a:custGeom>
                <a:avLst/>
                <a:gdLst/>
                <a:ahLst/>
                <a:cxnLst/>
                <a:rect l="l" t="t" r="r" b="b"/>
                <a:pathLst>
                  <a:path w="35574" h="38505" extrusionOk="0">
                    <a:moveTo>
                      <a:pt x="10474" y="12721"/>
                    </a:moveTo>
                    <a:cubicBezTo>
                      <a:pt x="11164" y="12721"/>
                      <a:pt x="11964" y="12925"/>
                      <a:pt x="12481" y="13413"/>
                    </a:cubicBezTo>
                    <a:cubicBezTo>
                      <a:pt x="12811" y="13722"/>
                      <a:pt x="13154" y="14133"/>
                      <a:pt x="13371" y="14583"/>
                    </a:cubicBezTo>
                    <a:cubicBezTo>
                      <a:pt x="13402" y="14648"/>
                      <a:pt x="13427" y="14763"/>
                      <a:pt x="13394" y="14805"/>
                    </a:cubicBezTo>
                    <a:cubicBezTo>
                      <a:pt x="12700" y="15697"/>
                      <a:pt x="12616" y="16862"/>
                      <a:pt x="12041" y="17809"/>
                    </a:cubicBezTo>
                    <a:cubicBezTo>
                      <a:pt x="11941" y="17973"/>
                      <a:pt x="11871" y="18031"/>
                      <a:pt x="11797" y="18031"/>
                    </a:cubicBezTo>
                    <a:cubicBezTo>
                      <a:pt x="11710" y="18031"/>
                      <a:pt x="11617" y="17952"/>
                      <a:pt x="11462" y="17870"/>
                    </a:cubicBezTo>
                    <a:cubicBezTo>
                      <a:pt x="10774" y="17506"/>
                      <a:pt x="10119" y="17013"/>
                      <a:pt x="9309" y="17013"/>
                    </a:cubicBezTo>
                    <a:cubicBezTo>
                      <a:pt x="9087" y="17013"/>
                      <a:pt x="8854" y="17050"/>
                      <a:pt x="8606" y="17137"/>
                    </a:cubicBezTo>
                    <a:cubicBezTo>
                      <a:pt x="8555" y="17154"/>
                      <a:pt x="8497" y="17161"/>
                      <a:pt x="8433" y="17161"/>
                    </a:cubicBezTo>
                    <a:cubicBezTo>
                      <a:pt x="8186" y="17161"/>
                      <a:pt x="7852" y="17059"/>
                      <a:pt x="7549" y="17059"/>
                    </a:cubicBezTo>
                    <a:cubicBezTo>
                      <a:pt x="7529" y="17059"/>
                      <a:pt x="7510" y="17060"/>
                      <a:pt x="7490" y="17061"/>
                    </a:cubicBezTo>
                    <a:cubicBezTo>
                      <a:pt x="7249" y="17073"/>
                      <a:pt x="7072" y="17135"/>
                      <a:pt x="6853" y="17193"/>
                    </a:cubicBezTo>
                    <a:cubicBezTo>
                      <a:pt x="5859" y="17459"/>
                      <a:pt x="4941" y="17901"/>
                      <a:pt x="4073" y="18416"/>
                    </a:cubicBezTo>
                    <a:cubicBezTo>
                      <a:pt x="3558" y="18721"/>
                      <a:pt x="3240" y="19307"/>
                      <a:pt x="2657" y="19584"/>
                    </a:cubicBezTo>
                    <a:cubicBezTo>
                      <a:pt x="2434" y="19690"/>
                      <a:pt x="2236" y="19792"/>
                      <a:pt x="1905" y="19792"/>
                    </a:cubicBezTo>
                    <a:cubicBezTo>
                      <a:pt x="1877" y="19792"/>
                      <a:pt x="1847" y="19791"/>
                      <a:pt x="1816" y="19789"/>
                    </a:cubicBezTo>
                    <a:cubicBezTo>
                      <a:pt x="2525" y="18616"/>
                      <a:pt x="3253" y="17588"/>
                      <a:pt x="4060" y="16617"/>
                    </a:cubicBezTo>
                    <a:cubicBezTo>
                      <a:pt x="4547" y="16033"/>
                      <a:pt x="4868" y="15329"/>
                      <a:pt x="5415" y="14785"/>
                    </a:cubicBezTo>
                    <a:cubicBezTo>
                      <a:pt x="6129" y="14077"/>
                      <a:pt x="6923" y="13550"/>
                      <a:pt x="7845" y="13108"/>
                    </a:cubicBezTo>
                    <a:cubicBezTo>
                      <a:pt x="8716" y="12693"/>
                      <a:pt x="9592" y="12727"/>
                      <a:pt x="10451" y="12721"/>
                    </a:cubicBezTo>
                    <a:cubicBezTo>
                      <a:pt x="10459" y="12721"/>
                      <a:pt x="10466" y="12721"/>
                      <a:pt x="10474" y="12721"/>
                    </a:cubicBezTo>
                    <a:close/>
                    <a:moveTo>
                      <a:pt x="33953" y="1062"/>
                    </a:moveTo>
                    <a:cubicBezTo>
                      <a:pt x="34174" y="1062"/>
                      <a:pt x="34372" y="1586"/>
                      <a:pt x="34372" y="1923"/>
                    </a:cubicBezTo>
                    <a:cubicBezTo>
                      <a:pt x="34378" y="4081"/>
                      <a:pt x="34082" y="6189"/>
                      <a:pt x="33609" y="8304"/>
                    </a:cubicBezTo>
                    <a:cubicBezTo>
                      <a:pt x="33306" y="9662"/>
                      <a:pt x="32716" y="10876"/>
                      <a:pt x="32251" y="12147"/>
                    </a:cubicBezTo>
                    <a:cubicBezTo>
                      <a:pt x="31911" y="13077"/>
                      <a:pt x="31203" y="13870"/>
                      <a:pt x="30804" y="14788"/>
                    </a:cubicBezTo>
                    <a:cubicBezTo>
                      <a:pt x="30406" y="15711"/>
                      <a:pt x="29597" y="16375"/>
                      <a:pt x="29311" y="17349"/>
                    </a:cubicBezTo>
                    <a:cubicBezTo>
                      <a:pt x="29296" y="17397"/>
                      <a:pt x="29263" y="17467"/>
                      <a:pt x="29224" y="17479"/>
                    </a:cubicBezTo>
                    <a:cubicBezTo>
                      <a:pt x="28410" y="17758"/>
                      <a:pt x="28340" y="18663"/>
                      <a:pt x="27804" y="19161"/>
                    </a:cubicBezTo>
                    <a:cubicBezTo>
                      <a:pt x="27163" y="19755"/>
                      <a:pt x="26754" y="20520"/>
                      <a:pt x="26352" y="21245"/>
                    </a:cubicBezTo>
                    <a:cubicBezTo>
                      <a:pt x="26054" y="21784"/>
                      <a:pt x="25596" y="21966"/>
                      <a:pt x="25187" y="22081"/>
                    </a:cubicBezTo>
                    <a:cubicBezTo>
                      <a:pt x="24692" y="22221"/>
                      <a:pt x="24822" y="22753"/>
                      <a:pt x="24318" y="22967"/>
                    </a:cubicBezTo>
                    <a:cubicBezTo>
                      <a:pt x="23762" y="23207"/>
                      <a:pt x="23877" y="23489"/>
                      <a:pt x="23300" y="23909"/>
                    </a:cubicBezTo>
                    <a:cubicBezTo>
                      <a:pt x="23169" y="24004"/>
                      <a:pt x="22630" y="24080"/>
                      <a:pt x="23056" y="24475"/>
                    </a:cubicBezTo>
                    <a:cubicBezTo>
                      <a:pt x="23037" y="24494"/>
                      <a:pt x="23019" y="24511"/>
                      <a:pt x="22998" y="24528"/>
                    </a:cubicBezTo>
                    <a:cubicBezTo>
                      <a:pt x="22352" y="24997"/>
                      <a:pt x="21665" y="25876"/>
                      <a:pt x="21064" y="25876"/>
                    </a:cubicBezTo>
                    <a:cubicBezTo>
                      <a:pt x="21045" y="25876"/>
                      <a:pt x="21026" y="25875"/>
                      <a:pt x="21007" y="25873"/>
                    </a:cubicBezTo>
                    <a:cubicBezTo>
                      <a:pt x="20139" y="25788"/>
                      <a:pt x="19322" y="25005"/>
                      <a:pt x="18540" y="24444"/>
                    </a:cubicBezTo>
                    <a:cubicBezTo>
                      <a:pt x="18444" y="24375"/>
                      <a:pt x="18372" y="23842"/>
                      <a:pt x="18722" y="23478"/>
                    </a:cubicBezTo>
                    <a:cubicBezTo>
                      <a:pt x="19542" y="22627"/>
                      <a:pt x="20250" y="21681"/>
                      <a:pt x="20628" y="20511"/>
                    </a:cubicBezTo>
                    <a:cubicBezTo>
                      <a:pt x="21001" y="19357"/>
                      <a:pt x="20586" y="18321"/>
                      <a:pt x="19534" y="17705"/>
                    </a:cubicBezTo>
                    <a:cubicBezTo>
                      <a:pt x="19263" y="17546"/>
                      <a:pt x="18865" y="17443"/>
                      <a:pt x="18733" y="17246"/>
                    </a:cubicBezTo>
                    <a:cubicBezTo>
                      <a:pt x="18580" y="17018"/>
                      <a:pt x="18408" y="16945"/>
                      <a:pt x="18242" y="16945"/>
                    </a:cubicBezTo>
                    <a:cubicBezTo>
                      <a:pt x="18030" y="16945"/>
                      <a:pt x="17830" y="17064"/>
                      <a:pt x="17694" y="17132"/>
                    </a:cubicBezTo>
                    <a:cubicBezTo>
                      <a:pt x="16536" y="17714"/>
                      <a:pt x="15662" y="18674"/>
                      <a:pt x="14827" y="19632"/>
                    </a:cubicBezTo>
                    <a:cubicBezTo>
                      <a:pt x="14478" y="20032"/>
                      <a:pt x="14159" y="20446"/>
                      <a:pt x="13596" y="20874"/>
                    </a:cubicBezTo>
                    <a:cubicBezTo>
                      <a:pt x="13570" y="20357"/>
                      <a:pt x="13235" y="20077"/>
                      <a:pt x="12960" y="19875"/>
                    </a:cubicBezTo>
                    <a:cubicBezTo>
                      <a:pt x="12193" y="19309"/>
                      <a:pt x="12551" y="18812"/>
                      <a:pt x="12937" y="18290"/>
                    </a:cubicBezTo>
                    <a:cubicBezTo>
                      <a:pt x="13240" y="17878"/>
                      <a:pt x="13318" y="17363"/>
                      <a:pt x="13476" y="16911"/>
                    </a:cubicBezTo>
                    <a:cubicBezTo>
                      <a:pt x="13966" y="15504"/>
                      <a:pt x="14869" y="14312"/>
                      <a:pt x="15412" y="12956"/>
                    </a:cubicBezTo>
                    <a:cubicBezTo>
                      <a:pt x="15804" y="11971"/>
                      <a:pt x="16421" y="11073"/>
                      <a:pt x="17039" y="10369"/>
                    </a:cubicBezTo>
                    <a:cubicBezTo>
                      <a:pt x="18062" y="9202"/>
                      <a:pt x="18748" y="7701"/>
                      <a:pt x="20172" y="6875"/>
                    </a:cubicBezTo>
                    <a:cubicBezTo>
                      <a:pt x="20620" y="6616"/>
                      <a:pt x="20785" y="6061"/>
                      <a:pt x="21231" y="5692"/>
                    </a:cubicBezTo>
                    <a:cubicBezTo>
                      <a:pt x="22396" y="4728"/>
                      <a:pt x="23600" y="3812"/>
                      <a:pt x="24896" y="3074"/>
                    </a:cubicBezTo>
                    <a:cubicBezTo>
                      <a:pt x="26956" y="1905"/>
                      <a:pt x="29198" y="1225"/>
                      <a:pt x="31609" y="1164"/>
                    </a:cubicBezTo>
                    <a:cubicBezTo>
                      <a:pt x="31729" y="1161"/>
                      <a:pt x="31849" y="1160"/>
                      <a:pt x="31969" y="1160"/>
                    </a:cubicBezTo>
                    <a:cubicBezTo>
                      <a:pt x="32164" y="1160"/>
                      <a:pt x="32360" y="1163"/>
                      <a:pt x="32557" y="1163"/>
                    </a:cubicBezTo>
                    <a:cubicBezTo>
                      <a:pt x="33012" y="1163"/>
                      <a:pt x="33470" y="1150"/>
                      <a:pt x="33928" y="1064"/>
                    </a:cubicBezTo>
                    <a:cubicBezTo>
                      <a:pt x="33937" y="1063"/>
                      <a:pt x="33945" y="1062"/>
                      <a:pt x="33953" y="1062"/>
                    </a:cubicBezTo>
                    <a:close/>
                    <a:moveTo>
                      <a:pt x="17792" y="18540"/>
                    </a:moveTo>
                    <a:cubicBezTo>
                      <a:pt x="18296" y="18540"/>
                      <a:pt x="19133" y="18874"/>
                      <a:pt x="19357" y="19218"/>
                    </a:cubicBezTo>
                    <a:cubicBezTo>
                      <a:pt x="19704" y="19757"/>
                      <a:pt x="19487" y="20177"/>
                      <a:pt x="19209" y="20741"/>
                    </a:cubicBezTo>
                    <a:cubicBezTo>
                      <a:pt x="18635" y="21913"/>
                      <a:pt x="17790" y="22841"/>
                      <a:pt x="16902" y="23719"/>
                    </a:cubicBezTo>
                    <a:cubicBezTo>
                      <a:pt x="15710" y="24898"/>
                      <a:pt x="14620" y="26219"/>
                      <a:pt x="13039" y="26945"/>
                    </a:cubicBezTo>
                    <a:cubicBezTo>
                      <a:pt x="12898" y="27011"/>
                      <a:pt x="12848" y="27284"/>
                      <a:pt x="12679" y="27284"/>
                    </a:cubicBezTo>
                    <a:cubicBezTo>
                      <a:pt x="12623" y="27284"/>
                      <a:pt x="12554" y="27254"/>
                      <a:pt x="12465" y="27179"/>
                    </a:cubicBezTo>
                    <a:cubicBezTo>
                      <a:pt x="12297" y="27037"/>
                      <a:pt x="12266" y="26875"/>
                      <a:pt x="12310" y="26670"/>
                    </a:cubicBezTo>
                    <a:lnTo>
                      <a:pt x="12310" y="26668"/>
                    </a:lnTo>
                    <a:cubicBezTo>
                      <a:pt x="12486" y="26237"/>
                      <a:pt x="12663" y="25805"/>
                      <a:pt x="12839" y="25374"/>
                    </a:cubicBezTo>
                    <a:cubicBezTo>
                      <a:pt x="13504" y="23716"/>
                      <a:pt x="14259" y="22101"/>
                      <a:pt x="15303" y="20643"/>
                    </a:cubicBezTo>
                    <a:cubicBezTo>
                      <a:pt x="15897" y="19814"/>
                      <a:pt x="16592" y="19068"/>
                      <a:pt x="17518" y="18592"/>
                    </a:cubicBezTo>
                    <a:cubicBezTo>
                      <a:pt x="17586" y="18556"/>
                      <a:pt x="17681" y="18540"/>
                      <a:pt x="17792" y="18540"/>
                    </a:cubicBezTo>
                    <a:close/>
                    <a:moveTo>
                      <a:pt x="26340" y="22991"/>
                    </a:moveTo>
                    <a:cubicBezTo>
                      <a:pt x="26395" y="22991"/>
                      <a:pt x="26460" y="23007"/>
                      <a:pt x="26537" y="23044"/>
                    </a:cubicBezTo>
                    <a:cubicBezTo>
                      <a:pt x="26839" y="23187"/>
                      <a:pt x="27152" y="23233"/>
                      <a:pt x="27295" y="23657"/>
                    </a:cubicBezTo>
                    <a:cubicBezTo>
                      <a:pt x="27468" y="24170"/>
                      <a:pt x="27808" y="24627"/>
                      <a:pt x="28087" y="25103"/>
                    </a:cubicBezTo>
                    <a:cubicBezTo>
                      <a:pt x="28362" y="25573"/>
                      <a:pt x="28331" y="26390"/>
                      <a:pt x="28502" y="26970"/>
                    </a:cubicBezTo>
                    <a:cubicBezTo>
                      <a:pt x="28764" y="27849"/>
                      <a:pt x="28222" y="28582"/>
                      <a:pt x="28314" y="29423"/>
                    </a:cubicBezTo>
                    <a:cubicBezTo>
                      <a:pt x="28361" y="29849"/>
                      <a:pt x="28096" y="30438"/>
                      <a:pt x="27852" y="30851"/>
                    </a:cubicBezTo>
                    <a:cubicBezTo>
                      <a:pt x="27096" y="32133"/>
                      <a:pt x="26480" y="33507"/>
                      <a:pt x="25277" y="34509"/>
                    </a:cubicBezTo>
                    <a:cubicBezTo>
                      <a:pt x="24758" y="34941"/>
                      <a:pt x="24171" y="35168"/>
                      <a:pt x="23625" y="35527"/>
                    </a:cubicBezTo>
                    <a:cubicBezTo>
                      <a:pt x="23684" y="34981"/>
                      <a:pt x="23796" y="34563"/>
                      <a:pt x="23714" y="34031"/>
                    </a:cubicBezTo>
                    <a:cubicBezTo>
                      <a:pt x="23653" y="33630"/>
                      <a:pt x="23885" y="33066"/>
                      <a:pt x="23866" y="32547"/>
                    </a:cubicBezTo>
                    <a:cubicBezTo>
                      <a:pt x="23857" y="32284"/>
                      <a:pt x="23636" y="31419"/>
                      <a:pt x="23689" y="31018"/>
                    </a:cubicBezTo>
                    <a:cubicBezTo>
                      <a:pt x="23768" y="30411"/>
                      <a:pt x="23487" y="29966"/>
                      <a:pt x="23359" y="29445"/>
                    </a:cubicBezTo>
                    <a:cubicBezTo>
                      <a:pt x="23137" y="28524"/>
                      <a:pt x="22543" y="27818"/>
                      <a:pt x="22130" y="27007"/>
                    </a:cubicBezTo>
                    <a:cubicBezTo>
                      <a:pt x="22057" y="26861"/>
                      <a:pt x="21906" y="26804"/>
                      <a:pt x="22098" y="26645"/>
                    </a:cubicBezTo>
                    <a:cubicBezTo>
                      <a:pt x="23059" y="25848"/>
                      <a:pt x="24000" y="25022"/>
                      <a:pt x="24982" y="24254"/>
                    </a:cubicBezTo>
                    <a:cubicBezTo>
                      <a:pt x="25318" y="23991"/>
                      <a:pt x="25634" y="23723"/>
                      <a:pt x="25912" y="23405"/>
                    </a:cubicBezTo>
                    <a:cubicBezTo>
                      <a:pt x="26045" y="23255"/>
                      <a:pt x="26114" y="22991"/>
                      <a:pt x="26340" y="22991"/>
                    </a:cubicBezTo>
                    <a:close/>
                    <a:moveTo>
                      <a:pt x="11744" y="20053"/>
                    </a:moveTo>
                    <a:cubicBezTo>
                      <a:pt x="11845" y="20053"/>
                      <a:pt x="11936" y="20123"/>
                      <a:pt x="12025" y="20292"/>
                    </a:cubicBezTo>
                    <a:cubicBezTo>
                      <a:pt x="12149" y="20527"/>
                      <a:pt x="12364" y="20660"/>
                      <a:pt x="12565" y="20827"/>
                    </a:cubicBezTo>
                    <a:cubicBezTo>
                      <a:pt x="13226" y="21373"/>
                      <a:pt x="13400" y="22107"/>
                      <a:pt x="12949" y="22820"/>
                    </a:cubicBezTo>
                    <a:cubicBezTo>
                      <a:pt x="11977" y="24360"/>
                      <a:pt x="11593" y="26096"/>
                      <a:pt x="11151" y="27818"/>
                    </a:cubicBezTo>
                    <a:cubicBezTo>
                      <a:pt x="11014" y="28347"/>
                      <a:pt x="11431" y="28834"/>
                      <a:pt x="11937" y="28834"/>
                    </a:cubicBezTo>
                    <a:cubicBezTo>
                      <a:pt x="12024" y="28834"/>
                      <a:pt x="12114" y="28820"/>
                      <a:pt x="12204" y="28789"/>
                    </a:cubicBezTo>
                    <a:cubicBezTo>
                      <a:pt x="13450" y="28361"/>
                      <a:pt x="14564" y="27714"/>
                      <a:pt x="15446" y="26704"/>
                    </a:cubicBezTo>
                    <a:cubicBezTo>
                      <a:pt x="15892" y="26194"/>
                      <a:pt x="16507" y="25862"/>
                      <a:pt x="16935" y="25315"/>
                    </a:cubicBezTo>
                    <a:cubicBezTo>
                      <a:pt x="16992" y="25241"/>
                      <a:pt x="17079" y="25213"/>
                      <a:pt x="17177" y="25213"/>
                    </a:cubicBezTo>
                    <a:cubicBezTo>
                      <a:pt x="17347" y="25213"/>
                      <a:pt x="17551" y="25295"/>
                      <a:pt x="17695" y="25354"/>
                    </a:cubicBezTo>
                    <a:cubicBezTo>
                      <a:pt x="18302" y="25596"/>
                      <a:pt x="18783" y="26066"/>
                      <a:pt x="19217" y="26524"/>
                    </a:cubicBezTo>
                    <a:cubicBezTo>
                      <a:pt x="19515" y="26838"/>
                      <a:pt x="19982" y="26853"/>
                      <a:pt x="20220" y="27309"/>
                    </a:cubicBezTo>
                    <a:cubicBezTo>
                      <a:pt x="20357" y="27572"/>
                      <a:pt x="20503" y="27681"/>
                      <a:pt x="20408" y="28031"/>
                    </a:cubicBezTo>
                    <a:cubicBezTo>
                      <a:pt x="20186" y="28846"/>
                      <a:pt x="20097" y="29699"/>
                      <a:pt x="19722" y="30472"/>
                    </a:cubicBezTo>
                    <a:cubicBezTo>
                      <a:pt x="19665" y="30592"/>
                      <a:pt x="19606" y="30732"/>
                      <a:pt x="19506" y="30808"/>
                    </a:cubicBezTo>
                    <a:cubicBezTo>
                      <a:pt x="18878" y="31284"/>
                      <a:pt x="18563" y="31971"/>
                      <a:pt x="18150" y="32611"/>
                    </a:cubicBezTo>
                    <a:cubicBezTo>
                      <a:pt x="17809" y="33140"/>
                      <a:pt x="17199" y="33530"/>
                      <a:pt x="16642" y="33874"/>
                    </a:cubicBezTo>
                    <a:cubicBezTo>
                      <a:pt x="16155" y="34171"/>
                      <a:pt x="15645" y="34428"/>
                      <a:pt x="15214" y="34807"/>
                    </a:cubicBezTo>
                    <a:cubicBezTo>
                      <a:pt x="14528" y="35409"/>
                      <a:pt x="13662" y="35650"/>
                      <a:pt x="12837" y="35932"/>
                    </a:cubicBezTo>
                    <a:cubicBezTo>
                      <a:pt x="12619" y="36006"/>
                      <a:pt x="12429" y="36041"/>
                      <a:pt x="12264" y="36041"/>
                    </a:cubicBezTo>
                    <a:cubicBezTo>
                      <a:pt x="11623" y="36041"/>
                      <a:pt x="11362" y="35518"/>
                      <a:pt x="11337" y="34750"/>
                    </a:cubicBezTo>
                    <a:cubicBezTo>
                      <a:pt x="11311" y="33869"/>
                      <a:pt x="11299" y="32992"/>
                      <a:pt x="11087" y="32135"/>
                    </a:cubicBezTo>
                    <a:cubicBezTo>
                      <a:pt x="10986" y="31721"/>
                      <a:pt x="11068" y="31172"/>
                      <a:pt x="10555" y="30977"/>
                    </a:cubicBezTo>
                    <a:cubicBezTo>
                      <a:pt x="10467" y="30944"/>
                      <a:pt x="10386" y="30929"/>
                      <a:pt x="10312" y="30929"/>
                    </a:cubicBezTo>
                    <a:cubicBezTo>
                      <a:pt x="9895" y="30929"/>
                      <a:pt x="9690" y="31401"/>
                      <a:pt x="9458" y="31640"/>
                    </a:cubicBezTo>
                    <a:cubicBezTo>
                      <a:pt x="8489" y="32639"/>
                      <a:pt x="7354" y="33483"/>
                      <a:pt x="6610" y="34698"/>
                    </a:cubicBezTo>
                    <a:cubicBezTo>
                      <a:pt x="6520" y="34843"/>
                      <a:pt x="6385" y="35137"/>
                      <a:pt x="6150" y="35137"/>
                    </a:cubicBezTo>
                    <a:cubicBezTo>
                      <a:pt x="6107" y="35137"/>
                      <a:pt x="6062" y="35127"/>
                      <a:pt x="6013" y="35106"/>
                    </a:cubicBezTo>
                    <a:cubicBezTo>
                      <a:pt x="5720" y="34978"/>
                      <a:pt x="5999" y="34659"/>
                      <a:pt x="5922" y="34459"/>
                    </a:cubicBezTo>
                    <a:cubicBezTo>
                      <a:pt x="5720" y="33927"/>
                      <a:pt x="5633" y="33388"/>
                      <a:pt x="5703" y="32822"/>
                    </a:cubicBezTo>
                    <a:cubicBezTo>
                      <a:pt x="5750" y="31702"/>
                      <a:pt x="5719" y="30562"/>
                      <a:pt x="5677" y="29459"/>
                    </a:cubicBezTo>
                    <a:cubicBezTo>
                      <a:pt x="5631" y="28249"/>
                      <a:pt x="6027" y="27177"/>
                      <a:pt x="6241" y="26076"/>
                    </a:cubicBezTo>
                    <a:cubicBezTo>
                      <a:pt x="6434" y="25080"/>
                      <a:pt x="6962" y="24102"/>
                      <a:pt x="7618" y="23196"/>
                    </a:cubicBezTo>
                    <a:cubicBezTo>
                      <a:pt x="8066" y="22577"/>
                      <a:pt x="8783" y="22233"/>
                      <a:pt x="9085" y="21524"/>
                    </a:cubicBezTo>
                    <a:cubicBezTo>
                      <a:pt x="9147" y="21376"/>
                      <a:pt x="9264" y="21281"/>
                      <a:pt x="9447" y="21249"/>
                    </a:cubicBezTo>
                    <a:cubicBezTo>
                      <a:pt x="10202" y="21113"/>
                      <a:pt x="10838" y="20726"/>
                      <a:pt x="11406" y="20233"/>
                    </a:cubicBezTo>
                    <a:cubicBezTo>
                      <a:pt x="11533" y="20122"/>
                      <a:pt x="11644" y="20053"/>
                      <a:pt x="11744" y="20053"/>
                    </a:cubicBezTo>
                    <a:close/>
                    <a:moveTo>
                      <a:pt x="32040" y="2"/>
                    </a:moveTo>
                    <a:cubicBezTo>
                      <a:pt x="31900" y="2"/>
                      <a:pt x="31761" y="4"/>
                      <a:pt x="31621" y="10"/>
                    </a:cubicBezTo>
                    <a:cubicBezTo>
                      <a:pt x="30714" y="47"/>
                      <a:pt x="29706" y="0"/>
                      <a:pt x="28933" y="378"/>
                    </a:cubicBezTo>
                    <a:cubicBezTo>
                      <a:pt x="27911" y="879"/>
                      <a:pt x="26797" y="1116"/>
                      <a:pt x="25763" y="1474"/>
                    </a:cubicBezTo>
                    <a:cubicBezTo>
                      <a:pt x="24808" y="1803"/>
                      <a:pt x="23996" y="2359"/>
                      <a:pt x="23263" y="2860"/>
                    </a:cubicBezTo>
                    <a:cubicBezTo>
                      <a:pt x="22084" y="3664"/>
                      <a:pt x="20850" y="4453"/>
                      <a:pt x="19865" y="5604"/>
                    </a:cubicBezTo>
                    <a:cubicBezTo>
                      <a:pt x="18988" y="6632"/>
                      <a:pt x="17870" y="7530"/>
                      <a:pt x="17109" y="8628"/>
                    </a:cubicBezTo>
                    <a:cubicBezTo>
                      <a:pt x="16165" y="9986"/>
                      <a:pt x="14962" y="11201"/>
                      <a:pt x="14380" y="12808"/>
                    </a:cubicBezTo>
                    <a:cubicBezTo>
                      <a:pt x="14274" y="13101"/>
                      <a:pt x="14136" y="13254"/>
                      <a:pt x="13967" y="13254"/>
                    </a:cubicBezTo>
                    <a:cubicBezTo>
                      <a:pt x="13825" y="13254"/>
                      <a:pt x="13661" y="13146"/>
                      <a:pt x="13476" y="12921"/>
                    </a:cubicBezTo>
                    <a:cubicBezTo>
                      <a:pt x="12974" y="12310"/>
                      <a:pt x="12364" y="11892"/>
                      <a:pt x="11563" y="11635"/>
                    </a:cubicBezTo>
                    <a:cubicBezTo>
                      <a:pt x="11281" y="11545"/>
                      <a:pt x="11004" y="11517"/>
                      <a:pt x="10731" y="11517"/>
                    </a:cubicBezTo>
                    <a:cubicBezTo>
                      <a:pt x="10307" y="11517"/>
                      <a:pt x="9890" y="11583"/>
                      <a:pt x="9473" y="11583"/>
                    </a:cubicBezTo>
                    <a:cubicBezTo>
                      <a:pt x="9347" y="11583"/>
                      <a:pt x="9221" y="11577"/>
                      <a:pt x="9094" y="11562"/>
                    </a:cubicBezTo>
                    <a:cubicBezTo>
                      <a:pt x="9002" y="11550"/>
                      <a:pt x="8912" y="11545"/>
                      <a:pt x="8823" y="11545"/>
                    </a:cubicBezTo>
                    <a:cubicBezTo>
                      <a:pt x="8065" y="11545"/>
                      <a:pt x="7422" y="11930"/>
                      <a:pt x="6779" y="12263"/>
                    </a:cubicBezTo>
                    <a:cubicBezTo>
                      <a:pt x="5803" y="12772"/>
                      <a:pt x="5020" y="13483"/>
                      <a:pt x="4337" y="14401"/>
                    </a:cubicBezTo>
                    <a:cubicBezTo>
                      <a:pt x="3586" y="15413"/>
                      <a:pt x="2778" y="16395"/>
                      <a:pt x="2058" y="17431"/>
                    </a:cubicBezTo>
                    <a:cubicBezTo>
                      <a:pt x="1357" y="18444"/>
                      <a:pt x="773" y="19568"/>
                      <a:pt x="442" y="20746"/>
                    </a:cubicBezTo>
                    <a:cubicBezTo>
                      <a:pt x="286" y="21300"/>
                      <a:pt x="0" y="21919"/>
                      <a:pt x="167" y="22575"/>
                    </a:cubicBezTo>
                    <a:cubicBezTo>
                      <a:pt x="239" y="22858"/>
                      <a:pt x="390" y="23056"/>
                      <a:pt x="561" y="23056"/>
                    </a:cubicBezTo>
                    <a:cubicBezTo>
                      <a:pt x="641" y="23056"/>
                      <a:pt x="726" y="23012"/>
                      <a:pt x="809" y="22913"/>
                    </a:cubicBezTo>
                    <a:cubicBezTo>
                      <a:pt x="1738" y="21795"/>
                      <a:pt x="2915" y="20944"/>
                      <a:pt x="3902" y="19908"/>
                    </a:cubicBezTo>
                    <a:cubicBezTo>
                      <a:pt x="4664" y="19108"/>
                      <a:pt x="5832" y="19116"/>
                      <a:pt x="6499" y="18271"/>
                    </a:cubicBezTo>
                    <a:cubicBezTo>
                      <a:pt x="6717" y="18363"/>
                      <a:pt x="6931" y="18399"/>
                      <a:pt x="7142" y="18399"/>
                    </a:cubicBezTo>
                    <a:cubicBezTo>
                      <a:pt x="7640" y="18399"/>
                      <a:pt x="8119" y="18195"/>
                      <a:pt x="8584" y="18046"/>
                    </a:cubicBezTo>
                    <a:cubicBezTo>
                      <a:pt x="8717" y="18003"/>
                      <a:pt x="8843" y="17984"/>
                      <a:pt x="8963" y="17984"/>
                    </a:cubicBezTo>
                    <a:cubicBezTo>
                      <a:pt x="9555" y="17984"/>
                      <a:pt x="10010" y="18429"/>
                      <a:pt x="10569" y="18523"/>
                    </a:cubicBezTo>
                    <a:cubicBezTo>
                      <a:pt x="10961" y="18590"/>
                      <a:pt x="10711" y="19136"/>
                      <a:pt x="10751" y="19461"/>
                    </a:cubicBezTo>
                    <a:cubicBezTo>
                      <a:pt x="10775" y="19658"/>
                      <a:pt x="10719" y="19715"/>
                      <a:pt x="10638" y="19715"/>
                    </a:cubicBezTo>
                    <a:cubicBezTo>
                      <a:pt x="10527" y="19715"/>
                      <a:pt x="10371" y="19607"/>
                      <a:pt x="10317" y="19607"/>
                    </a:cubicBezTo>
                    <a:cubicBezTo>
                      <a:pt x="10316" y="19607"/>
                      <a:pt x="10316" y="19607"/>
                      <a:pt x="10315" y="19607"/>
                    </a:cubicBezTo>
                    <a:cubicBezTo>
                      <a:pt x="9236" y="19649"/>
                      <a:pt x="8464" y="20324"/>
                      <a:pt x="7803" y="20997"/>
                    </a:cubicBezTo>
                    <a:cubicBezTo>
                      <a:pt x="6725" y="22092"/>
                      <a:pt x="5818" y="23330"/>
                      <a:pt x="5341" y="24861"/>
                    </a:cubicBezTo>
                    <a:cubicBezTo>
                      <a:pt x="4882" y="26337"/>
                      <a:pt x="4466" y="27799"/>
                      <a:pt x="4479" y="29358"/>
                    </a:cubicBezTo>
                    <a:cubicBezTo>
                      <a:pt x="4488" y="30369"/>
                      <a:pt x="4393" y="31393"/>
                      <a:pt x="4522" y="32388"/>
                    </a:cubicBezTo>
                    <a:cubicBezTo>
                      <a:pt x="4616" y="33094"/>
                      <a:pt x="4446" y="33815"/>
                      <a:pt x="4664" y="34495"/>
                    </a:cubicBezTo>
                    <a:cubicBezTo>
                      <a:pt x="4838" y="35041"/>
                      <a:pt x="4970" y="35594"/>
                      <a:pt x="4966" y="36162"/>
                    </a:cubicBezTo>
                    <a:cubicBezTo>
                      <a:pt x="4961" y="36725"/>
                      <a:pt x="5527" y="36898"/>
                      <a:pt x="5703" y="37337"/>
                    </a:cubicBezTo>
                    <a:cubicBezTo>
                      <a:pt x="5716" y="37368"/>
                      <a:pt x="5736" y="37383"/>
                      <a:pt x="5762" y="37383"/>
                    </a:cubicBezTo>
                    <a:cubicBezTo>
                      <a:pt x="5818" y="37383"/>
                      <a:pt x="5898" y="37308"/>
                      <a:pt x="5971" y="37181"/>
                    </a:cubicBezTo>
                    <a:cubicBezTo>
                      <a:pt x="6184" y="36809"/>
                      <a:pt x="6251" y="36350"/>
                      <a:pt x="6619" y="36055"/>
                    </a:cubicBezTo>
                    <a:cubicBezTo>
                      <a:pt x="7766" y="35140"/>
                      <a:pt x="8670" y="33998"/>
                      <a:pt x="9556" y="32846"/>
                    </a:cubicBezTo>
                    <a:cubicBezTo>
                      <a:pt x="9675" y="32689"/>
                      <a:pt x="9817" y="32627"/>
                      <a:pt x="9960" y="32627"/>
                    </a:cubicBezTo>
                    <a:cubicBezTo>
                      <a:pt x="10010" y="32627"/>
                      <a:pt x="10059" y="32634"/>
                      <a:pt x="10109" y="32648"/>
                    </a:cubicBezTo>
                    <a:cubicBezTo>
                      <a:pt x="10325" y="32707"/>
                      <a:pt x="10161" y="32903"/>
                      <a:pt x="10172" y="33043"/>
                    </a:cubicBezTo>
                    <a:cubicBezTo>
                      <a:pt x="10244" y="33977"/>
                      <a:pt x="10451" y="34896"/>
                      <a:pt x="10421" y="35840"/>
                    </a:cubicBezTo>
                    <a:cubicBezTo>
                      <a:pt x="10410" y="36187"/>
                      <a:pt x="10583" y="36439"/>
                      <a:pt x="10854" y="36674"/>
                    </a:cubicBezTo>
                    <a:cubicBezTo>
                      <a:pt x="11150" y="36931"/>
                      <a:pt x="11698" y="37069"/>
                      <a:pt x="12237" y="37069"/>
                    </a:cubicBezTo>
                    <a:cubicBezTo>
                      <a:pt x="12684" y="37069"/>
                      <a:pt x="13126" y="36974"/>
                      <a:pt x="13413" y="36772"/>
                    </a:cubicBezTo>
                    <a:cubicBezTo>
                      <a:pt x="13509" y="36705"/>
                      <a:pt x="13642" y="36648"/>
                      <a:pt x="13757" y="36648"/>
                    </a:cubicBezTo>
                    <a:cubicBezTo>
                      <a:pt x="13767" y="36648"/>
                      <a:pt x="13776" y="36648"/>
                      <a:pt x="13786" y="36649"/>
                    </a:cubicBezTo>
                    <a:cubicBezTo>
                      <a:pt x="13847" y="36655"/>
                      <a:pt x="13906" y="36658"/>
                      <a:pt x="13964" y="36658"/>
                    </a:cubicBezTo>
                    <a:cubicBezTo>
                      <a:pt x="14649" y="36658"/>
                      <a:pt x="15164" y="36253"/>
                      <a:pt x="15689" y="35871"/>
                    </a:cubicBezTo>
                    <a:cubicBezTo>
                      <a:pt x="15839" y="35762"/>
                      <a:pt x="15962" y="35549"/>
                      <a:pt x="16118" y="35527"/>
                    </a:cubicBezTo>
                    <a:cubicBezTo>
                      <a:pt x="17124" y="35384"/>
                      <a:pt x="17743" y="34627"/>
                      <a:pt x="18495" y="34082"/>
                    </a:cubicBezTo>
                    <a:cubicBezTo>
                      <a:pt x="18946" y="33756"/>
                      <a:pt x="19164" y="33245"/>
                      <a:pt x="19486" y="32816"/>
                    </a:cubicBezTo>
                    <a:cubicBezTo>
                      <a:pt x="19956" y="32191"/>
                      <a:pt x="20410" y="31586"/>
                      <a:pt x="20774" y="30876"/>
                    </a:cubicBezTo>
                    <a:cubicBezTo>
                      <a:pt x="21172" y="30103"/>
                      <a:pt x="21468" y="29303"/>
                      <a:pt x="21897" y="28504"/>
                    </a:cubicBezTo>
                    <a:cubicBezTo>
                      <a:pt x="22096" y="29260"/>
                      <a:pt x="22373" y="30008"/>
                      <a:pt x="22460" y="30777"/>
                    </a:cubicBezTo>
                    <a:cubicBezTo>
                      <a:pt x="22505" y="31180"/>
                      <a:pt x="23109" y="31278"/>
                      <a:pt x="22869" y="31724"/>
                    </a:cubicBezTo>
                    <a:cubicBezTo>
                      <a:pt x="22597" y="32236"/>
                      <a:pt x="22770" y="32720"/>
                      <a:pt x="22827" y="33241"/>
                    </a:cubicBezTo>
                    <a:cubicBezTo>
                      <a:pt x="22858" y="33519"/>
                      <a:pt x="23109" y="33791"/>
                      <a:pt x="22983" y="34026"/>
                    </a:cubicBezTo>
                    <a:cubicBezTo>
                      <a:pt x="22432" y="35056"/>
                      <a:pt x="22301" y="36321"/>
                      <a:pt x="21203" y="37057"/>
                    </a:cubicBezTo>
                    <a:cubicBezTo>
                      <a:pt x="20850" y="37293"/>
                      <a:pt x="20649" y="37864"/>
                      <a:pt x="20906" y="38256"/>
                    </a:cubicBezTo>
                    <a:cubicBezTo>
                      <a:pt x="21025" y="38438"/>
                      <a:pt x="21183" y="38504"/>
                      <a:pt x="21355" y="38504"/>
                    </a:cubicBezTo>
                    <a:cubicBezTo>
                      <a:pt x="21587" y="38504"/>
                      <a:pt x="21843" y="38383"/>
                      <a:pt x="22059" y="38267"/>
                    </a:cubicBezTo>
                    <a:cubicBezTo>
                      <a:pt x="22241" y="38169"/>
                      <a:pt x="22407" y="38054"/>
                      <a:pt x="22603" y="37964"/>
                    </a:cubicBezTo>
                    <a:cubicBezTo>
                      <a:pt x="23383" y="37610"/>
                      <a:pt x="24150" y="37046"/>
                      <a:pt x="24643" y="36484"/>
                    </a:cubicBezTo>
                    <a:cubicBezTo>
                      <a:pt x="25358" y="35664"/>
                      <a:pt x="26702" y="35445"/>
                      <a:pt x="26905" y="34165"/>
                    </a:cubicBezTo>
                    <a:cubicBezTo>
                      <a:pt x="27813" y="34068"/>
                      <a:pt x="27895" y="33200"/>
                      <a:pt x="28179" y="32626"/>
                    </a:cubicBezTo>
                    <a:cubicBezTo>
                      <a:pt x="28340" y="32298"/>
                      <a:pt x="28804" y="32385"/>
                      <a:pt x="28683" y="32286"/>
                    </a:cubicBezTo>
                    <a:cubicBezTo>
                      <a:pt x="28303" y="31973"/>
                      <a:pt x="28882" y="31764"/>
                      <a:pt x="28692" y="31525"/>
                    </a:cubicBezTo>
                    <a:cubicBezTo>
                      <a:pt x="29151" y="31377"/>
                      <a:pt x="28437" y="30870"/>
                      <a:pt x="28925" y="30744"/>
                    </a:cubicBezTo>
                    <a:cubicBezTo>
                      <a:pt x="29375" y="30626"/>
                      <a:pt x="29670" y="30486"/>
                      <a:pt x="29313" y="29947"/>
                    </a:cubicBezTo>
                    <a:cubicBezTo>
                      <a:pt x="29277" y="29893"/>
                      <a:pt x="29012" y="29361"/>
                      <a:pt x="29437" y="29216"/>
                    </a:cubicBezTo>
                    <a:cubicBezTo>
                      <a:pt x="29758" y="29106"/>
                      <a:pt x="29818" y="29092"/>
                      <a:pt x="29772" y="28826"/>
                    </a:cubicBezTo>
                    <a:cubicBezTo>
                      <a:pt x="29737" y="28631"/>
                      <a:pt x="29641" y="28434"/>
                      <a:pt x="29661" y="28247"/>
                    </a:cubicBezTo>
                    <a:cubicBezTo>
                      <a:pt x="29748" y="27371"/>
                      <a:pt x="29966" y="26567"/>
                      <a:pt x="29565" y="25631"/>
                    </a:cubicBezTo>
                    <a:cubicBezTo>
                      <a:pt x="29129" y="24610"/>
                      <a:pt x="28678" y="23636"/>
                      <a:pt x="28032" y="22736"/>
                    </a:cubicBezTo>
                    <a:cubicBezTo>
                      <a:pt x="27689" y="22253"/>
                      <a:pt x="27119" y="21721"/>
                      <a:pt x="27796" y="21095"/>
                    </a:cubicBezTo>
                    <a:cubicBezTo>
                      <a:pt x="28188" y="20730"/>
                      <a:pt x="28546" y="20385"/>
                      <a:pt x="28781" y="19875"/>
                    </a:cubicBezTo>
                    <a:cubicBezTo>
                      <a:pt x="29179" y="19013"/>
                      <a:pt x="30019" y="18417"/>
                      <a:pt x="30475" y="17640"/>
                    </a:cubicBezTo>
                    <a:cubicBezTo>
                      <a:pt x="31508" y="15879"/>
                      <a:pt x="32660" y="14188"/>
                      <a:pt x="33479" y="12284"/>
                    </a:cubicBezTo>
                    <a:cubicBezTo>
                      <a:pt x="34252" y="10481"/>
                      <a:pt x="34883" y="8642"/>
                      <a:pt x="35162" y="6738"/>
                    </a:cubicBezTo>
                    <a:cubicBezTo>
                      <a:pt x="35457" y="4720"/>
                      <a:pt x="35574" y="2651"/>
                      <a:pt x="35068" y="613"/>
                    </a:cubicBezTo>
                    <a:cubicBezTo>
                      <a:pt x="34970" y="218"/>
                      <a:pt x="34788" y="102"/>
                      <a:pt x="34415" y="94"/>
                    </a:cubicBezTo>
                    <a:cubicBezTo>
                      <a:pt x="33623" y="79"/>
                      <a:pt x="32830" y="2"/>
                      <a:pt x="3204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7216322" y="1897737"/>
                <a:ext cx="135534" cy="77631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997" extrusionOk="0">
                    <a:moveTo>
                      <a:pt x="72" y="1"/>
                    </a:moveTo>
                    <a:cubicBezTo>
                      <a:pt x="1" y="1178"/>
                      <a:pt x="52" y="1167"/>
                      <a:pt x="842" y="1889"/>
                    </a:cubicBezTo>
                    <a:cubicBezTo>
                      <a:pt x="1259" y="2270"/>
                      <a:pt x="1771" y="2331"/>
                      <a:pt x="2214" y="2581"/>
                    </a:cubicBezTo>
                    <a:cubicBezTo>
                      <a:pt x="2998" y="3023"/>
                      <a:pt x="3740" y="3529"/>
                      <a:pt x="4588" y="3865"/>
                    </a:cubicBezTo>
                    <a:cubicBezTo>
                      <a:pt x="4622" y="3878"/>
                      <a:pt x="4656" y="3883"/>
                      <a:pt x="4689" y="3883"/>
                    </a:cubicBezTo>
                    <a:cubicBezTo>
                      <a:pt x="4792" y="3883"/>
                      <a:pt x="4891" y="3836"/>
                      <a:pt x="4975" y="3836"/>
                    </a:cubicBezTo>
                    <a:cubicBezTo>
                      <a:pt x="5036" y="3836"/>
                      <a:pt x="5089" y="3860"/>
                      <a:pt x="5130" y="3944"/>
                    </a:cubicBezTo>
                    <a:cubicBezTo>
                      <a:pt x="5612" y="4932"/>
                      <a:pt x="6937" y="4677"/>
                      <a:pt x="7491" y="5554"/>
                    </a:cubicBezTo>
                    <a:cubicBezTo>
                      <a:pt x="7604" y="5533"/>
                      <a:pt x="7715" y="5524"/>
                      <a:pt x="7824" y="5524"/>
                    </a:cubicBezTo>
                    <a:cubicBezTo>
                      <a:pt x="8529" y="5524"/>
                      <a:pt x="9163" y="5906"/>
                      <a:pt x="9851" y="5990"/>
                    </a:cubicBezTo>
                    <a:cubicBezTo>
                      <a:pt x="9887" y="5994"/>
                      <a:pt x="9928" y="5997"/>
                      <a:pt x="9971" y="5997"/>
                    </a:cubicBezTo>
                    <a:cubicBezTo>
                      <a:pt x="10102" y="5997"/>
                      <a:pt x="10245" y="5972"/>
                      <a:pt x="10299" y="5903"/>
                    </a:cubicBezTo>
                    <a:cubicBezTo>
                      <a:pt x="10470" y="5682"/>
                      <a:pt x="10173" y="5599"/>
                      <a:pt x="10073" y="5500"/>
                    </a:cubicBezTo>
                    <a:cubicBezTo>
                      <a:pt x="9062" y="4485"/>
                      <a:pt x="7771" y="3874"/>
                      <a:pt x="6534" y="3233"/>
                    </a:cubicBezTo>
                    <a:cubicBezTo>
                      <a:pt x="5296" y="2591"/>
                      <a:pt x="4114" y="1852"/>
                      <a:pt x="2879" y="1206"/>
                    </a:cubicBezTo>
                    <a:cubicBezTo>
                      <a:pt x="1962" y="727"/>
                      <a:pt x="1122" y="155"/>
                      <a:pt x="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7228050" y="1828586"/>
                <a:ext cx="126913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3944" extrusionOk="0">
                    <a:moveTo>
                      <a:pt x="9273" y="0"/>
                    </a:moveTo>
                    <a:cubicBezTo>
                      <a:pt x="9200" y="0"/>
                      <a:pt x="9127" y="6"/>
                      <a:pt x="9063" y="18"/>
                    </a:cubicBezTo>
                    <a:cubicBezTo>
                      <a:pt x="7458" y="298"/>
                      <a:pt x="5827" y="469"/>
                      <a:pt x="4331" y="1208"/>
                    </a:cubicBezTo>
                    <a:cubicBezTo>
                      <a:pt x="3948" y="1398"/>
                      <a:pt x="3506" y="1465"/>
                      <a:pt x="3091" y="1587"/>
                    </a:cubicBezTo>
                    <a:cubicBezTo>
                      <a:pt x="2313" y="2063"/>
                      <a:pt x="1290" y="1955"/>
                      <a:pt x="580" y="2515"/>
                    </a:cubicBezTo>
                    <a:cubicBezTo>
                      <a:pt x="325" y="2717"/>
                      <a:pt x="257" y="3249"/>
                      <a:pt x="87" y="3625"/>
                    </a:cubicBezTo>
                    <a:cubicBezTo>
                      <a:pt x="1" y="3818"/>
                      <a:pt x="184" y="3943"/>
                      <a:pt x="368" y="3943"/>
                    </a:cubicBezTo>
                    <a:cubicBezTo>
                      <a:pt x="387" y="3943"/>
                      <a:pt x="405" y="3942"/>
                      <a:pt x="423" y="3939"/>
                    </a:cubicBezTo>
                    <a:cubicBezTo>
                      <a:pt x="1560" y="3784"/>
                      <a:pt x="2662" y="3481"/>
                      <a:pt x="3709" y="3015"/>
                    </a:cubicBezTo>
                    <a:cubicBezTo>
                      <a:pt x="4519" y="2658"/>
                      <a:pt x="5379" y="2427"/>
                      <a:pt x="6205" y="2135"/>
                    </a:cubicBezTo>
                    <a:cubicBezTo>
                      <a:pt x="7192" y="1787"/>
                      <a:pt x="8200" y="1486"/>
                      <a:pt x="9146" y="1035"/>
                    </a:cubicBezTo>
                    <a:cubicBezTo>
                      <a:pt x="9427" y="901"/>
                      <a:pt x="9777" y="567"/>
                      <a:pt x="9791" y="307"/>
                    </a:cubicBezTo>
                    <a:cubicBezTo>
                      <a:pt x="9803" y="80"/>
                      <a:pt x="9532" y="0"/>
                      <a:pt x="92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194665" y="1932623"/>
                <a:ext cx="74913" cy="93968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7259" extrusionOk="0">
                    <a:moveTo>
                      <a:pt x="547" y="1"/>
                    </a:moveTo>
                    <a:cubicBezTo>
                      <a:pt x="149" y="1"/>
                      <a:pt x="1" y="282"/>
                      <a:pt x="53" y="537"/>
                    </a:cubicBezTo>
                    <a:cubicBezTo>
                      <a:pt x="127" y="915"/>
                      <a:pt x="180" y="1318"/>
                      <a:pt x="470" y="1689"/>
                    </a:cubicBezTo>
                    <a:cubicBezTo>
                      <a:pt x="1148" y="2556"/>
                      <a:pt x="1765" y="3450"/>
                      <a:pt x="2551" y="4248"/>
                    </a:cubicBezTo>
                    <a:cubicBezTo>
                      <a:pt x="3139" y="4844"/>
                      <a:pt x="3657" y="5538"/>
                      <a:pt x="4254" y="6145"/>
                    </a:cubicBezTo>
                    <a:cubicBezTo>
                      <a:pt x="4597" y="6493"/>
                      <a:pt x="4979" y="6803"/>
                      <a:pt x="5325" y="7146"/>
                    </a:cubicBezTo>
                    <a:cubicBezTo>
                      <a:pt x="5399" y="7220"/>
                      <a:pt x="5469" y="7259"/>
                      <a:pt x="5542" y="7259"/>
                    </a:cubicBezTo>
                    <a:cubicBezTo>
                      <a:pt x="5584" y="7259"/>
                      <a:pt x="5627" y="7246"/>
                      <a:pt x="5673" y="7220"/>
                    </a:cubicBezTo>
                    <a:cubicBezTo>
                      <a:pt x="5729" y="7187"/>
                      <a:pt x="5754" y="7098"/>
                      <a:pt x="5787" y="7044"/>
                    </a:cubicBezTo>
                    <a:cubicBezTo>
                      <a:pt x="5740" y="6980"/>
                      <a:pt x="5690" y="6941"/>
                      <a:pt x="5679" y="6893"/>
                    </a:cubicBezTo>
                    <a:cubicBezTo>
                      <a:pt x="5402" y="5605"/>
                      <a:pt x="4545" y="4640"/>
                      <a:pt x="3873" y="3564"/>
                    </a:cubicBezTo>
                    <a:cubicBezTo>
                      <a:pt x="3475" y="2923"/>
                      <a:pt x="2907" y="2439"/>
                      <a:pt x="2512" y="1786"/>
                    </a:cubicBezTo>
                    <a:cubicBezTo>
                      <a:pt x="2089" y="1086"/>
                      <a:pt x="1762" y="196"/>
                      <a:pt x="723" y="17"/>
                    </a:cubicBezTo>
                    <a:cubicBezTo>
                      <a:pt x="660" y="6"/>
                      <a:pt x="601" y="1"/>
                      <a:pt x="5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868703" y="1711462"/>
                <a:ext cx="80634" cy="69592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376" extrusionOk="0">
                    <a:moveTo>
                      <a:pt x="300" y="1"/>
                    </a:moveTo>
                    <a:cubicBezTo>
                      <a:pt x="231" y="1"/>
                      <a:pt x="170" y="25"/>
                      <a:pt x="121" y="104"/>
                    </a:cubicBezTo>
                    <a:cubicBezTo>
                      <a:pt x="0" y="305"/>
                      <a:pt x="246" y="342"/>
                      <a:pt x="324" y="446"/>
                    </a:cubicBezTo>
                    <a:cubicBezTo>
                      <a:pt x="1165" y="1560"/>
                      <a:pt x="2178" y="2509"/>
                      <a:pt x="3225" y="3420"/>
                    </a:cubicBezTo>
                    <a:cubicBezTo>
                      <a:pt x="3926" y="4029"/>
                      <a:pt x="4634" y="4632"/>
                      <a:pt x="5364" y="5203"/>
                    </a:cubicBezTo>
                    <a:cubicBezTo>
                      <a:pt x="5471" y="5286"/>
                      <a:pt x="5627" y="5376"/>
                      <a:pt x="5794" y="5376"/>
                    </a:cubicBezTo>
                    <a:cubicBezTo>
                      <a:pt x="5855" y="5376"/>
                      <a:pt x="5917" y="5364"/>
                      <a:pt x="5980" y="5335"/>
                    </a:cubicBezTo>
                    <a:cubicBezTo>
                      <a:pt x="6221" y="5227"/>
                      <a:pt x="6065" y="4939"/>
                      <a:pt x="6229" y="4791"/>
                    </a:cubicBezTo>
                    <a:cubicBezTo>
                      <a:pt x="6185" y="4631"/>
                      <a:pt x="6177" y="4457"/>
                      <a:pt x="6095" y="4326"/>
                    </a:cubicBezTo>
                    <a:cubicBezTo>
                      <a:pt x="5723" y="3728"/>
                      <a:pt x="5250" y="3201"/>
                      <a:pt x="4721" y="2752"/>
                    </a:cubicBezTo>
                    <a:cubicBezTo>
                      <a:pt x="4483" y="2548"/>
                      <a:pt x="4338" y="2137"/>
                      <a:pt x="3934" y="2137"/>
                    </a:cubicBezTo>
                    <a:cubicBezTo>
                      <a:pt x="3882" y="2137"/>
                      <a:pt x="3826" y="2144"/>
                      <a:pt x="3765" y="2159"/>
                    </a:cubicBezTo>
                    <a:cubicBezTo>
                      <a:pt x="3757" y="2161"/>
                      <a:pt x="3750" y="2162"/>
                      <a:pt x="3743" y="2162"/>
                    </a:cubicBezTo>
                    <a:cubicBezTo>
                      <a:pt x="3633" y="2162"/>
                      <a:pt x="3545" y="1952"/>
                      <a:pt x="3533" y="1787"/>
                    </a:cubicBezTo>
                    <a:cubicBezTo>
                      <a:pt x="3528" y="1720"/>
                      <a:pt x="3645" y="1591"/>
                      <a:pt x="3453" y="1591"/>
                    </a:cubicBezTo>
                    <a:cubicBezTo>
                      <a:pt x="3450" y="1591"/>
                      <a:pt x="3446" y="1591"/>
                      <a:pt x="3443" y="1591"/>
                    </a:cubicBezTo>
                    <a:cubicBezTo>
                      <a:pt x="3399" y="1592"/>
                      <a:pt x="3361" y="1593"/>
                      <a:pt x="3329" y="1593"/>
                    </a:cubicBezTo>
                    <a:cubicBezTo>
                      <a:pt x="3135" y="1593"/>
                      <a:pt x="3130" y="1572"/>
                      <a:pt x="3086" y="1478"/>
                    </a:cubicBezTo>
                    <a:cubicBezTo>
                      <a:pt x="3030" y="1361"/>
                      <a:pt x="2981" y="1156"/>
                      <a:pt x="2909" y="1148"/>
                    </a:cubicBezTo>
                    <a:cubicBezTo>
                      <a:pt x="1999" y="1037"/>
                      <a:pt x="1428" y="211"/>
                      <a:pt x="546" y="46"/>
                    </a:cubicBezTo>
                    <a:cubicBezTo>
                      <a:pt x="460" y="30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6936844" y="1668317"/>
                <a:ext cx="42097" cy="9496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73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4" y="2469"/>
                      <a:pt x="1022" y="4579"/>
                      <a:pt x="1823" y="6730"/>
                    </a:cubicBezTo>
                    <a:cubicBezTo>
                      <a:pt x="1938" y="7039"/>
                      <a:pt x="2194" y="7335"/>
                      <a:pt x="2568" y="7335"/>
                    </a:cubicBezTo>
                    <a:cubicBezTo>
                      <a:pt x="2625" y="7335"/>
                      <a:pt x="2685" y="7328"/>
                      <a:pt x="2747" y="7314"/>
                    </a:cubicBezTo>
                    <a:cubicBezTo>
                      <a:pt x="3251" y="7195"/>
                      <a:pt x="3049" y="6800"/>
                      <a:pt x="3007" y="6478"/>
                    </a:cubicBezTo>
                    <a:cubicBezTo>
                      <a:pt x="2982" y="6276"/>
                      <a:pt x="2981" y="6083"/>
                      <a:pt x="2912" y="5873"/>
                    </a:cubicBezTo>
                    <a:cubicBezTo>
                      <a:pt x="2444" y="4429"/>
                      <a:pt x="1820" y="3045"/>
                      <a:pt x="1307" y="1618"/>
                    </a:cubicBezTo>
                    <a:cubicBezTo>
                      <a:pt x="1105" y="1052"/>
                      <a:pt x="879" y="228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6855085" y="1775370"/>
                <a:ext cx="80078" cy="38395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2966" extrusionOk="0">
                    <a:moveTo>
                      <a:pt x="392" y="0"/>
                    </a:moveTo>
                    <a:cubicBezTo>
                      <a:pt x="272" y="0"/>
                      <a:pt x="142" y="37"/>
                      <a:pt x="0" y="136"/>
                    </a:cubicBezTo>
                    <a:cubicBezTo>
                      <a:pt x="714" y="1056"/>
                      <a:pt x="1671" y="1638"/>
                      <a:pt x="2653" y="2007"/>
                    </a:cubicBezTo>
                    <a:cubicBezTo>
                      <a:pt x="3437" y="2303"/>
                      <a:pt x="4122" y="2926"/>
                      <a:pt x="5041" y="2926"/>
                    </a:cubicBezTo>
                    <a:cubicBezTo>
                      <a:pt x="5137" y="2926"/>
                      <a:pt x="5236" y="2919"/>
                      <a:pt x="5338" y="2905"/>
                    </a:cubicBezTo>
                    <a:cubicBezTo>
                      <a:pt x="5758" y="2844"/>
                      <a:pt x="6186" y="2965"/>
                      <a:pt x="6112" y="2394"/>
                    </a:cubicBezTo>
                    <a:cubicBezTo>
                      <a:pt x="6059" y="1978"/>
                      <a:pt x="5928" y="1505"/>
                      <a:pt x="5372" y="1505"/>
                    </a:cubicBezTo>
                    <a:cubicBezTo>
                      <a:pt x="5325" y="1505"/>
                      <a:pt x="5276" y="1508"/>
                      <a:pt x="5223" y="1515"/>
                    </a:cubicBezTo>
                    <a:cubicBezTo>
                      <a:pt x="5122" y="1528"/>
                      <a:pt x="5019" y="1556"/>
                      <a:pt x="4914" y="1556"/>
                    </a:cubicBezTo>
                    <a:cubicBezTo>
                      <a:pt x="4838" y="1556"/>
                      <a:pt x="4760" y="1542"/>
                      <a:pt x="4680" y="1495"/>
                    </a:cubicBezTo>
                    <a:cubicBezTo>
                      <a:pt x="3609" y="879"/>
                      <a:pt x="2438" y="529"/>
                      <a:pt x="1237" y="296"/>
                    </a:cubicBezTo>
                    <a:cubicBezTo>
                      <a:pt x="958" y="242"/>
                      <a:pt x="703" y="0"/>
                      <a:pt x="3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7047393" y="1780419"/>
                <a:ext cx="95379" cy="106952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262" extrusionOk="0">
                    <a:moveTo>
                      <a:pt x="4300" y="1162"/>
                    </a:moveTo>
                    <a:cubicBezTo>
                      <a:pt x="4674" y="1162"/>
                      <a:pt x="5021" y="1248"/>
                      <a:pt x="5252" y="1667"/>
                    </a:cubicBezTo>
                    <a:cubicBezTo>
                      <a:pt x="6117" y="3224"/>
                      <a:pt x="6640" y="4439"/>
                      <a:pt x="5257" y="6197"/>
                    </a:cubicBezTo>
                    <a:cubicBezTo>
                      <a:pt x="4748" y="6844"/>
                      <a:pt x="4183" y="7231"/>
                      <a:pt x="3454" y="7231"/>
                    </a:cubicBezTo>
                    <a:cubicBezTo>
                      <a:pt x="3402" y="7231"/>
                      <a:pt x="3348" y="7229"/>
                      <a:pt x="3294" y="7225"/>
                    </a:cubicBezTo>
                    <a:cubicBezTo>
                      <a:pt x="2247" y="7144"/>
                      <a:pt x="1707" y="6477"/>
                      <a:pt x="1321" y="5467"/>
                    </a:cubicBezTo>
                    <a:cubicBezTo>
                      <a:pt x="963" y="4537"/>
                      <a:pt x="1419" y="3605"/>
                      <a:pt x="1035" y="2734"/>
                    </a:cubicBezTo>
                    <a:cubicBezTo>
                      <a:pt x="1615" y="2505"/>
                      <a:pt x="1324" y="1748"/>
                      <a:pt x="1827" y="1452"/>
                    </a:cubicBezTo>
                    <a:cubicBezTo>
                      <a:pt x="2193" y="1238"/>
                      <a:pt x="2567" y="1174"/>
                      <a:pt x="2951" y="1174"/>
                    </a:cubicBezTo>
                    <a:cubicBezTo>
                      <a:pt x="3123" y="1174"/>
                      <a:pt x="3298" y="1187"/>
                      <a:pt x="3474" y="1205"/>
                    </a:cubicBezTo>
                    <a:cubicBezTo>
                      <a:pt x="3482" y="1205"/>
                      <a:pt x="3489" y="1205"/>
                      <a:pt x="3497" y="1205"/>
                    </a:cubicBezTo>
                    <a:cubicBezTo>
                      <a:pt x="3758" y="1205"/>
                      <a:pt x="4036" y="1162"/>
                      <a:pt x="4300" y="1162"/>
                    </a:cubicBezTo>
                    <a:close/>
                    <a:moveTo>
                      <a:pt x="3989" y="1"/>
                    </a:moveTo>
                    <a:cubicBezTo>
                      <a:pt x="3782" y="1"/>
                      <a:pt x="3565" y="18"/>
                      <a:pt x="3337" y="52"/>
                    </a:cubicBezTo>
                    <a:cubicBezTo>
                      <a:pt x="2410" y="192"/>
                      <a:pt x="1436" y="509"/>
                      <a:pt x="890" y="1359"/>
                    </a:cubicBezTo>
                    <a:cubicBezTo>
                      <a:pt x="1" y="2745"/>
                      <a:pt x="83" y="4277"/>
                      <a:pt x="450" y="5812"/>
                    </a:cubicBezTo>
                    <a:cubicBezTo>
                      <a:pt x="815" y="7343"/>
                      <a:pt x="2291" y="8262"/>
                      <a:pt x="3537" y="8262"/>
                    </a:cubicBezTo>
                    <a:cubicBezTo>
                      <a:pt x="3800" y="8262"/>
                      <a:pt x="4052" y="8221"/>
                      <a:pt x="4282" y="8137"/>
                    </a:cubicBezTo>
                    <a:cubicBezTo>
                      <a:pt x="4888" y="7912"/>
                      <a:pt x="5344" y="7203"/>
                      <a:pt x="5882" y="6950"/>
                    </a:cubicBezTo>
                    <a:cubicBezTo>
                      <a:pt x="6640" y="6593"/>
                      <a:pt x="6240" y="5508"/>
                      <a:pt x="7124" y="5420"/>
                    </a:cubicBezTo>
                    <a:cubicBezTo>
                      <a:pt x="6908" y="4887"/>
                      <a:pt x="7368" y="4417"/>
                      <a:pt x="7251" y="3803"/>
                    </a:cubicBezTo>
                    <a:cubicBezTo>
                      <a:pt x="7315" y="3496"/>
                      <a:pt x="7124" y="3148"/>
                      <a:pt x="7027" y="2784"/>
                    </a:cubicBezTo>
                    <a:cubicBezTo>
                      <a:pt x="6546" y="956"/>
                      <a:pt x="5542" y="1"/>
                      <a:pt x="39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9" name="Google Shape;919;p33"/>
          <p:cNvGrpSpPr/>
          <p:nvPr/>
        </p:nvGrpSpPr>
        <p:grpSpPr>
          <a:xfrm>
            <a:off x="6337825" y="1371895"/>
            <a:ext cx="387677" cy="206770"/>
            <a:chOff x="6337825" y="1371895"/>
            <a:chExt cx="387677" cy="206770"/>
          </a:xfrm>
        </p:grpSpPr>
        <p:sp>
          <p:nvSpPr>
            <p:cNvPr id="920" name="Google Shape;920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33"/>
          <p:cNvGrpSpPr/>
          <p:nvPr/>
        </p:nvGrpSpPr>
        <p:grpSpPr>
          <a:xfrm>
            <a:off x="5102934" y="3455089"/>
            <a:ext cx="1089135" cy="357219"/>
            <a:chOff x="5102934" y="3455089"/>
            <a:chExt cx="1089135" cy="357219"/>
          </a:xfrm>
        </p:grpSpPr>
        <p:sp>
          <p:nvSpPr>
            <p:cNvPr id="923" name="Google Shape;923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5514332" y="2048099"/>
            <a:ext cx="246675" cy="389726"/>
            <a:chOff x="5514332" y="2048099"/>
            <a:chExt cx="246675" cy="389726"/>
          </a:xfrm>
        </p:grpSpPr>
        <p:sp>
          <p:nvSpPr>
            <p:cNvPr id="926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3"/>
          <p:cNvGrpSpPr/>
          <p:nvPr/>
        </p:nvGrpSpPr>
        <p:grpSpPr>
          <a:xfrm>
            <a:off x="5209525" y="2438138"/>
            <a:ext cx="897379" cy="927296"/>
            <a:chOff x="5209525" y="2438138"/>
            <a:chExt cx="897379" cy="927296"/>
          </a:xfrm>
        </p:grpSpPr>
        <p:grpSp>
          <p:nvGrpSpPr>
            <p:cNvPr id="929" name="Google Shape;929;p33"/>
            <p:cNvGrpSpPr/>
            <p:nvPr/>
          </p:nvGrpSpPr>
          <p:grpSpPr>
            <a:xfrm>
              <a:off x="5209525" y="2438138"/>
              <a:ext cx="897379" cy="927296"/>
              <a:chOff x="5083291" y="2437467"/>
              <a:chExt cx="897379" cy="927296"/>
            </a:xfrm>
          </p:grpSpPr>
          <p:sp>
            <p:nvSpPr>
              <p:cNvPr id="930" name="Google Shape;930;p33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avLst/>
                <a:gdLst/>
                <a:ahLst/>
                <a:cxnLst/>
                <a:rect l="l" t="t" r="r" b="b"/>
                <a:pathLst>
                  <a:path w="71150" h="73522" extrusionOk="0"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avLst/>
                <a:gdLst/>
                <a:ahLst/>
                <a:cxnLst/>
                <a:rect l="l" t="t" r="r" b="b"/>
                <a:pathLst>
                  <a:path w="71150" h="73522" extrusionOk="0">
                    <a:moveTo>
                      <a:pt x="19242" y="1689"/>
                    </a:moveTo>
                    <a:cubicBezTo>
                      <a:pt x="19738" y="3137"/>
                      <a:pt x="20271" y="4561"/>
                      <a:pt x="20654" y="6045"/>
                    </a:cubicBezTo>
                    <a:cubicBezTo>
                      <a:pt x="20853" y="6822"/>
                      <a:pt x="21020" y="7650"/>
                      <a:pt x="21315" y="8364"/>
                    </a:cubicBezTo>
                    <a:cubicBezTo>
                      <a:pt x="21645" y="9161"/>
                      <a:pt x="21749" y="10075"/>
                      <a:pt x="22325" y="10771"/>
                    </a:cubicBezTo>
                    <a:cubicBezTo>
                      <a:pt x="22472" y="10949"/>
                      <a:pt x="22580" y="11090"/>
                      <a:pt x="22755" y="11090"/>
                    </a:cubicBezTo>
                    <a:cubicBezTo>
                      <a:pt x="22861" y="11090"/>
                      <a:pt x="22992" y="11038"/>
                      <a:pt x="23171" y="10914"/>
                    </a:cubicBezTo>
                    <a:cubicBezTo>
                      <a:pt x="23660" y="10576"/>
                      <a:pt x="24335" y="10097"/>
                      <a:pt x="24764" y="10080"/>
                    </a:cubicBezTo>
                    <a:cubicBezTo>
                      <a:pt x="25582" y="10047"/>
                      <a:pt x="26082" y="9464"/>
                      <a:pt x="26785" y="9353"/>
                    </a:cubicBezTo>
                    <a:cubicBezTo>
                      <a:pt x="27561" y="9232"/>
                      <a:pt x="28194" y="8708"/>
                      <a:pt x="28946" y="8573"/>
                    </a:cubicBezTo>
                    <a:cubicBezTo>
                      <a:pt x="29723" y="8433"/>
                      <a:pt x="30503" y="8230"/>
                      <a:pt x="31248" y="8030"/>
                    </a:cubicBezTo>
                    <a:cubicBezTo>
                      <a:pt x="32088" y="7804"/>
                      <a:pt x="32926" y="7714"/>
                      <a:pt x="33759" y="7667"/>
                    </a:cubicBezTo>
                    <a:cubicBezTo>
                      <a:pt x="34651" y="7616"/>
                      <a:pt x="35552" y="7446"/>
                      <a:pt x="36443" y="7446"/>
                    </a:cubicBezTo>
                    <a:cubicBezTo>
                      <a:pt x="36799" y="7446"/>
                      <a:pt x="37153" y="7474"/>
                      <a:pt x="37505" y="7546"/>
                    </a:cubicBezTo>
                    <a:cubicBezTo>
                      <a:pt x="37586" y="7562"/>
                      <a:pt x="37664" y="7569"/>
                      <a:pt x="37739" y="7569"/>
                    </a:cubicBezTo>
                    <a:cubicBezTo>
                      <a:pt x="38074" y="7569"/>
                      <a:pt x="38360" y="7436"/>
                      <a:pt x="38697" y="7436"/>
                    </a:cubicBezTo>
                    <a:cubicBezTo>
                      <a:pt x="38761" y="7436"/>
                      <a:pt x="38827" y="7441"/>
                      <a:pt x="38895" y="7453"/>
                    </a:cubicBezTo>
                    <a:cubicBezTo>
                      <a:pt x="39361" y="7530"/>
                      <a:pt x="39831" y="7552"/>
                      <a:pt x="40303" y="7552"/>
                    </a:cubicBezTo>
                    <a:cubicBezTo>
                      <a:pt x="40907" y="7552"/>
                      <a:pt x="41515" y="7516"/>
                      <a:pt x="42122" y="7516"/>
                    </a:cubicBezTo>
                    <a:cubicBezTo>
                      <a:pt x="42591" y="7516"/>
                      <a:pt x="43059" y="7538"/>
                      <a:pt x="43525" y="7613"/>
                    </a:cubicBezTo>
                    <a:cubicBezTo>
                      <a:pt x="43631" y="7630"/>
                      <a:pt x="43707" y="7649"/>
                      <a:pt x="43792" y="7701"/>
                    </a:cubicBezTo>
                    <a:cubicBezTo>
                      <a:pt x="44352" y="8041"/>
                      <a:pt x="44905" y="8286"/>
                      <a:pt x="45564" y="8286"/>
                    </a:cubicBezTo>
                    <a:cubicBezTo>
                      <a:pt x="45706" y="8286"/>
                      <a:pt x="45853" y="8275"/>
                      <a:pt x="46006" y="8251"/>
                    </a:cubicBezTo>
                    <a:cubicBezTo>
                      <a:pt x="46061" y="8242"/>
                      <a:pt x="46117" y="8238"/>
                      <a:pt x="46174" y="8238"/>
                    </a:cubicBezTo>
                    <a:cubicBezTo>
                      <a:pt x="46645" y="8238"/>
                      <a:pt x="47160" y="8515"/>
                      <a:pt x="47594" y="8784"/>
                    </a:cubicBezTo>
                    <a:cubicBezTo>
                      <a:pt x="47734" y="8870"/>
                      <a:pt x="47878" y="8885"/>
                      <a:pt x="48025" y="8885"/>
                    </a:cubicBezTo>
                    <a:cubicBezTo>
                      <a:pt x="48098" y="8885"/>
                      <a:pt x="48173" y="8881"/>
                      <a:pt x="48247" y="8881"/>
                    </a:cubicBezTo>
                    <a:cubicBezTo>
                      <a:pt x="48361" y="8881"/>
                      <a:pt x="48477" y="8890"/>
                      <a:pt x="48591" y="8933"/>
                    </a:cubicBezTo>
                    <a:cubicBezTo>
                      <a:pt x="49556" y="9302"/>
                      <a:pt x="50547" y="9601"/>
                      <a:pt x="51535" y="9906"/>
                    </a:cubicBezTo>
                    <a:cubicBezTo>
                      <a:pt x="51703" y="9959"/>
                      <a:pt x="51805" y="9921"/>
                      <a:pt x="51899" y="10172"/>
                    </a:cubicBezTo>
                    <a:cubicBezTo>
                      <a:pt x="51985" y="10404"/>
                      <a:pt x="52178" y="10478"/>
                      <a:pt x="52397" y="10478"/>
                    </a:cubicBezTo>
                    <a:cubicBezTo>
                      <a:pt x="52535" y="10478"/>
                      <a:pt x="52683" y="10449"/>
                      <a:pt x="52821" y="10411"/>
                    </a:cubicBezTo>
                    <a:cubicBezTo>
                      <a:pt x="52918" y="10982"/>
                      <a:pt x="54036" y="10366"/>
                      <a:pt x="53859" y="11301"/>
                    </a:cubicBezTo>
                    <a:cubicBezTo>
                      <a:pt x="53846" y="11370"/>
                      <a:pt x="54192" y="11610"/>
                      <a:pt x="54318" y="11610"/>
                    </a:cubicBezTo>
                    <a:cubicBezTo>
                      <a:pt x="54329" y="11610"/>
                      <a:pt x="54338" y="11608"/>
                      <a:pt x="54346" y="11604"/>
                    </a:cubicBezTo>
                    <a:cubicBezTo>
                      <a:pt x="54462" y="11544"/>
                      <a:pt x="54561" y="11519"/>
                      <a:pt x="54650" y="11519"/>
                    </a:cubicBezTo>
                    <a:cubicBezTo>
                      <a:pt x="55125" y="11519"/>
                      <a:pt x="55259" y="12256"/>
                      <a:pt x="55715" y="12256"/>
                    </a:cubicBezTo>
                    <a:cubicBezTo>
                      <a:pt x="55745" y="12256"/>
                      <a:pt x="55777" y="12252"/>
                      <a:pt x="55811" y="12245"/>
                    </a:cubicBezTo>
                    <a:cubicBezTo>
                      <a:pt x="55869" y="12558"/>
                      <a:pt x="55976" y="12673"/>
                      <a:pt x="56138" y="12673"/>
                    </a:cubicBezTo>
                    <a:cubicBezTo>
                      <a:pt x="56257" y="12673"/>
                      <a:pt x="56404" y="12612"/>
                      <a:pt x="56584" y="12521"/>
                    </a:cubicBezTo>
                    <a:cubicBezTo>
                      <a:pt x="56631" y="12497"/>
                      <a:pt x="56673" y="12487"/>
                      <a:pt x="56710" y="12487"/>
                    </a:cubicBezTo>
                    <a:cubicBezTo>
                      <a:pt x="56927" y="12487"/>
                      <a:pt x="56972" y="12846"/>
                      <a:pt x="56936" y="12947"/>
                    </a:cubicBezTo>
                    <a:cubicBezTo>
                      <a:pt x="56797" y="13330"/>
                      <a:pt x="57168" y="13552"/>
                      <a:pt x="57273" y="13558"/>
                    </a:cubicBezTo>
                    <a:cubicBezTo>
                      <a:pt x="58390" y="13630"/>
                      <a:pt x="58642" y="14820"/>
                      <a:pt x="59490" y="15218"/>
                    </a:cubicBezTo>
                    <a:cubicBezTo>
                      <a:pt x="59753" y="15341"/>
                      <a:pt x="59792" y="15832"/>
                      <a:pt x="60157" y="15832"/>
                    </a:cubicBezTo>
                    <a:cubicBezTo>
                      <a:pt x="60241" y="15832"/>
                      <a:pt x="60342" y="15806"/>
                      <a:pt x="60467" y="15744"/>
                    </a:cubicBezTo>
                    <a:cubicBezTo>
                      <a:pt x="60474" y="15740"/>
                      <a:pt x="60481" y="15739"/>
                      <a:pt x="60487" y="15739"/>
                    </a:cubicBezTo>
                    <a:cubicBezTo>
                      <a:pt x="60616" y="15739"/>
                      <a:pt x="60652" y="16392"/>
                      <a:pt x="61108" y="16593"/>
                    </a:cubicBezTo>
                    <a:cubicBezTo>
                      <a:pt x="61427" y="16735"/>
                      <a:pt x="61715" y="17278"/>
                      <a:pt x="61945" y="17674"/>
                    </a:cubicBezTo>
                    <a:cubicBezTo>
                      <a:pt x="62180" y="18080"/>
                      <a:pt x="62240" y="18589"/>
                      <a:pt x="62855" y="18623"/>
                    </a:cubicBezTo>
                    <a:cubicBezTo>
                      <a:pt x="62933" y="18628"/>
                      <a:pt x="63029" y="18746"/>
                      <a:pt x="63074" y="18833"/>
                    </a:cubicBezTo>
                    <a:cubicBezTo>
                      <a:pt x="64236" y="21077"/>
                      <a:pt x="65641" y="23174"/>
                      <a:pt x="66946" y="25331"/>
                    </a:cubicBezTo>
                    <a:cubicBezTo>
                      <a:pt x="67206" y="25760"/>
                      <a:pt x="67355" y="26275"/>
                      <a:pt x="67475" y="26770"/>
                    </a:cubicBezTo>
                    <a:cubicBezTo>
                      <a:pt x="67870" y="28399"/>
                      <a:pt x="68326" y="30012"/>
                      <a:pt x="68693" y="31650"/>
                    </a:cubicBezTo>
                    <a:cubicBezTo>
                      <a:pt x="68972" y="32896"/>
                      <a:pt x="69252" y="34162"/>
                      <a:pt x="69266" y="35394"/>
                    </a:cubicBezTo>
                    <a:cubicBezTo>
                      <a:pt x="69277" y="36424"/>
                      <a:pt x="69384" y="37480"/>
                      <a:pt x="69245" y="38552"/>
                    </a:cubicBezTo>
                    <a:cubicBezTo>
                      <a:pt x="69129" y="39473"/>
                      <a:pt x="68909" y="40511"/>
                      <a:pt x="69177" y="41505"/>
                    </a:cubicBezTo>
                    <a:cubicBezTo>
                      <a:pt x="69247" y="41763"/>
                      <a:pt x="69129" y="42080"/>
                      <a:pt x="69071" y="42367"/>
                    </a:cubicBezTo>
                    <a:cubicBezTo>
                      <a:pt x="68772" y="43872"/>
                      <a:pt x="68589" y="45416"/>
                      <a:pt x="68132" y="46872"/>
                    </a:cubicBezTo>
                    <a:cubicBezTo>
                      <a:pt x="67428" y="49113"/>
                      <a:pt x="66756" y="51363"/>
                      <a:pt x="65471" y="53402"/>
                    </a:cubicBezTo>
                    <a:cubicBezTo>
                      <a:pt x="64683" y="54656"/>
                      <a:pt x="63949" y="55983"/>
                      <a:pt x="63102" y="57179"/>
                    </a:cubicBezTo>
                    <a:cubicBezTo>
                      <a:pt x="62261" y="58369"/>
                      <a:pt x="61548" y="59657"/>
                      <a:pt x="60486" y="60757"/>
                    </a:cubicBezTo>
                    <a:cubicBezTo>
                      <a:pt x="59227" y="62059"/>
                      <a:pt x="57807" y="63143"/>
                      <a:pt x="56466" y="64319"/>
                    </a:cubicBezTo>
                    <a:cubicBezTo>
                      <a:pt x="56077" y="64660"/>
                      <a:pt x="55445" y="64984"/>
                      <a:pt x="54960" y="65279"/>
                    </a:cubicBezTo>
                    <a:cubicBezTo>
                      <a:pt x="54316" y="65670"/>
                      <a:pt x="53643" y="66107"/>
                      <a:pt x="52978" y="66469"/>
                    </a:cubicBezTo>
                    <a:cubicBezTo>
                      <a:pt x="51332" y="67368"/>
                      <a:pt x="49638" y="68188"/>
                      <a:pt x="47800" y="68667"/>
                    </a:cubicBezTo>
                    <a:cubicBezTo>
                      <a:pt x="47420" y="68767"/>
                      <a:pt x="46983" y="68849"/>
                      <a:pt x="46669" y="69265"/>
                    </a:cubicBezTo>
                    <a:cubicBezTo>
                      <a:pt x="46333" y="69708"/>
                      <a:pt x="45690" y="69720"/>
                      <a:pt x="45168" y="69870"/>
                    </a:cubicBezTo>
                    <a:cubicBezTo>
                      <a:pt x="43794" y="70265"/>
                      <a:pt x="42374" y="70492"/>
                      <a:pt x="41047" y="71047"/>
                    </a:cubicBezTo>
                    <a:cubicBezTo>
                      <a:pt x="40976" y="71077"/>
                      <a:pt x="40912" y="71089"/>
                      <a:pt x="40853" y="71089"/>
                    </a:cubicBezTo>
                    <a:cubicBezTo>
                      <a:pt x="40731" y="71089"/>
                      <a:pt x="40629" y="71037"/>
                      <a:pt x="40529" y="70970"/>
                    </a:cubicBezTo>
                    <a:cubicBezTo>
                      <a:pt x="40418" y="70896"/>
                      <a:pt x="40271" y="70847"/>
                      <a:pt x="40158" y="70847"/>
                    </a:cubicBezTo>
                    <a:cubicBezTo>
                      <a:pt x="40091" y="70847"/>
                      <a:pt x="40036" y="70864"/>
                      <a:pt x="40006" y="70903"/>
                    </a:cubicBezTo>
                    <a:cubicBezTo>
                      <a:pt x="39692" y="71325"/>
                      <a:pt x="39188" y="71409"/>
                      <a:pt x="38775" y="71409"/>
                    </a:cubicBezTo>
                    <a:cubicBezTo>
                      <a:pt x="38618" y="71409"/>
                      <a:pt x="38475" y="71397"/>
                      <a:pt x="38360" y="71387"/>
                    </a:cubicBezTo>
                    <a:cubicBezTo>
                      <a:pt x="38324" y="71383"/>
                      <a:pt x="38289" y="71382"/>
                      <a:pt x="38254" y="71382"/>
                    </a:cubicBezTo>
                    <a:cubicBezTo>
                      <a:pt x="37835" y="71382"/>
                      <a:pt x="37455" y="71598"/>
                      <a:pt x="37017" y="71598"/>
                    </a:cubicBezTo>
                    <a:cubicBezTo>
                      <a:pt x="36833" y="71598"/>
                      <a:pt x="36638" y="71560"/>
                      <a:pt x="36425" y="71450"/>
                    </a:cubicBezTo>
                    <a:cubicBezTo>
                      <a:pt x="36205" y="71336"/>
                      <a:pt x="35945" y="71300"/>
                      <a:pt x="35665" y="71300"/>
                    </a:cubicBezTo>
                    <a:cubicBezTo>
                      <a:pt x="35167" y="71300"/>
                      <a:pt x="34605" y="71414"/>
                      <a:pt x="34090" y="71414"/>
                    </a:cubicBezTo>
                    <a:cubicBezTo>
                      <a:pt x="34058" y="71414"/>
                      <a:pt x="34026" y="71414"/>
                      <a:pt x="33994" y="71413"/>
                    </a:cubicBezTo>
                    <a:cubicBezTo>
                      <a:pt x="33921" y="71411"/>
                      <a:pt x="33848" y="71410"/>
                      <a:pt x="33775" y="71410"/>
                    </a:cubicBezTo>
                    <a:cubicBezTo>
                      <a:pt x="33508" y="71410"/>
                      <a:pt x="33241" y="71421"/>
                      <a:pt x="32976" y="71421"/>
                    </a:cubicBezTo>
                    <a:cubicBezTo>
                      <a:pt x="32463" y="71421"/>
                      <a:pt x="31955" y="71379"/>
                      <a:pt x="31466" y="71135"/>
                    </a:cubicBezTo>
                    <a:cubicBezTo>
                      <a:pt x="31374" y="71089"/>
                      <a:pt x="31260" y="71079"/>
                      <a:pt x="31155" y="71066"/>
                    </a:cubicBezTo>
                    <a:cubicBezTo>
                      <a:pt x="31135" y="71064"/>
                      <a:pt x="31116" y="71063"/>
                      <a:pt x="31098" y="71063"/>
                    </a:cubicBezTo>
                    <a:cubicBezTo>
                      <a:pt x="30792" y="71063"/>
                      <a:pt x="30518" y="71342"/>
                      <a:pt x="30208" y="71342"/>
                    </a:cubicBezTo>
                    <a:cubicBezTo>
                      <a:pt x="30090" y="71342"/>
                      <a:pt x="29966" y="71301"/>
                      <a:pt x="29834" y="71189"/>
                    </a:cubicBezTo>
                    <a:cubicBezTo>
                      <a:pt x="29656" y="71037"/>
                      <a:pt x="29459" y="70999"/>
                      <a:pt x="29255" y="70999"/>
                    </a:cubicBezTo>
                    <a:cubicBezTo>
                      <a:pt x="29053" y="70999"/>
                      <a:pt x="28844" y="71036"/>
                      <a:pt x="28638" y="71036"/>
                    </a:cubicBezTo>
                    <a:cubicBezTo>
                      <a:pt x="28515" y="71036"/>
                      <a:pt x="28394" y="71023"/>
                      <a:pt x="28275" y="70982"/>
                    </a:cubicBezTo>
                    <a:cubicBezTo>
                      <a:pt x="27771" y="70809"/>
                      <a:pt x="27217" y="70752"/>
                      <a:pt x="26691" y="70638"/>
                    </a:cubicBezTo>
                    <a:cubicBezTo>
                      <a:pt x="25022" y="70277"/>
                      <a:pt x="23314" y="70016"/>
                      <a:pt x="21752" y="69265"/>
                    </a:cubicBezTo>
                    <a:cubicBezTo>
                      <a:pt x="20525" y="68675"/>
                      <a:pt x="19245" y="68215"/>
                      <a:pt x="18084" y="67459"/>
                    </a:cubicBezTo>
                    <a:cubicBezTo>
                      <a:pt x="17050" y="66785"/>
                      <a:pt x="15937" y="66200"/>
                      <a:pt x="14989" y="65422"/>
                    </a:cubicBezTo>
                    <a:cubicBezTo>
                      <a:pt x="13648" y="64324"/>
                      <a:pt x="12316" y="63202"/>
                      <a:pt x="11194" y="61857"/>
                    </a:cubicBezTo>
                    <a:cubicBezTo>
                      <a:pt x="10529" y="61059"/>
                      <a:pt x="9796" y="60318"/>
                      <a:pt x="9079" y="59564"/>
                    </a:cubicBezTo>
                    <a:cubicBezTo>
                      <a:pt x="8760" y="59228"/>
                      <a:pt x="8533" y="58811"/>
                      <a:pt x="8304" y="58438"/>
                    </a:cubicBezTo>
                    <a:cubicBezTo>
                      <a:pt x="7728" y="57495"/>
                      <a:pt x="7108" y="56574"/>
                      <a:pt x="6585" y="55589"/>
                    </a:cubicBezTo>
                    <a:cubicBezTo>
                      <a:pt x="6148" y="54763"/>
                      <a:pt x="5880" y="53859"/>
                      <a:pt x="5347" y="53074"/>
                    </a:cubicBezTo>
                    <a:cubicBezTo>
                      <a:pt x="5082" y="52683"/>
                      <a:pt x="5073" y="52128"/>
                      <a:pt x="4903" y="51666"/>
                    </a:cubicBezTo>
                    <a:cubicBezTo>
                      <a:pt x="4427" y="50375"/>
                      <a:pt x="3759" y="49127"/>
                      <a:pt x="3486" y="47797"/>
                    </a:cubicBezTo>
                    <a:cubicBezTo>
                      <a:pt x="3256" y="46676"/>
                      <a:pt x="2895" y="45577"/>
                      <a:pt x="2811" y="44401"/>
                    </a:cubicBezTo>
                    <a:cubicBezTo>
                      <a:pt x="2749" y="43498"/>
                      <a:pt x="2674" y="42524"/>
                      <a:pt x="2231" y="41665"/>
                    </a:cubicBezTo>
                    <a:cubicBezTo>
                      <a:pt x="2071" y="41354"/>
                      <a:pt x="2131" y="40893"/>
                      <a:pt x="2178" y="40688"/>
                    </a:cubicBezTo>
                    <a:cubicBezTo>
                      <a:pt x="2368" y="39826"/>
                      <a:pt x="2044" y="39030"/>
                      <a:pt x="2052" y="38204"/>
                    </a:cubicBezTo>
                    <a:cubicBezTo>
                      <a:pt x="2058" y="37480"/>
                      <a:pt x="1760" y="36776"/>
                      <a:pt x="2181" y="36042"/>
                    </a:cubicBezTo>
                    <a:cubicBezTo>
                      <a:pt x="2298" y="35841"/>
                      <a:pt x="2189" y="35270"/>
                      <a:pt x="2064" y="35085"/>
                    </a:cubicBezTo>
                    <a:cubicBezTo>
                      <a:pt x="1688" y="34522"/>
                      <a:pt x="2397" y="34206"/>
                      <a:pt x="2229" y="33651"/>
                    </a:cubicBezTo>
                    <a:cubicBezTo>
                      <a:pt x="2088" y="33184"/>
                      <a:pt x="1840" y="32557"/>
                      <a:pt x="2203" y="32030"/>
                    </a:cubicBezTo>
                    <a:cubicBezTo>
                      <a:pt x="2690" y="31317"/>
                      <a:pt x="2309" y="30476"/>
                      <a:pt x="2575" y="29723"/>
                    </a:cubicBezTo>
                    <a:cubicBezTo>
                      <a:pt x="2684" y="29412"/>
                      <a:pt x="2951" y="28995"/>
                      <a:pt x="2488" y="28682"/>
                    </a:cubicBezTo>
                    <a:cubicBezTo>
                      <a:pt x="2326" y="28573"/>
                      <a:pt x="2391" y="28449"/>
                      <a:pt x="2545" y="28388"/>
                    </a:cubicBezTo>
                    <a:cubicBezTo>
                      <a:pt x="3063" y="28184"/>
                      <a:pt x="2892" y="27735"/>
                      <a:pt x="2993" y="27341"/>
                    </a:cubicBezTo>
                    <a:cubicBezTo>
                      <a:pt x="3354" y="25936"/>
                      <a:pt x="3381" y="24466"/>
                      <a:pt x="4012" y="23097"/>
                    </a:cubicBezTo>
                    <a:cubicBezTo>
                      <a:pt x="4323" y="22422"/>
                      <a:pt x="4497" y="21615"/>
                      <a:pt x="4735" y="20876"/>
                    </a:cubicBezTo>
                    <a:cubicBezTo>
                      <a:pt x="5051" y="19896"/>
                      <a:pt x="5527" y="18962"/>
                      <a:pt x="6016" y="18038"/>
                    </a:cubicBezTo>
                    <a:cubicBezTo>
                      <a:pt x="6798" y="16559"/>
                      <a:pt x="7383" y="14974"/>
                      <a:pt x="8159" y="13490"/>
                    </a:cubicBezTo>
                    <a:cubicBezTo>
                      <a:pt x="8708" y="12440"/>
                      <a:pt x="9437" y="11486"/>
                      <a:pt x="10065" y="10477"/>
                    </a:cubicBezTo>
                    <a:cubicBezTo>
                      <a:pt x="10964" y="9033"/>
                      <a:pt x="12058" y="7739"/>
                      <a:pt x="13207" y="6472"/>
                    </a:cubicBezTo>
                    <a:cubicBezTo>
                      <a:pt x="14242" y="5334"/>
                      <a:pt x="15343" y="4281"/>
                      <a:pt x="16539" y="3339"/>
                    </a:cubicBezTo>
                    <a:cubicBezTo>
                      <a:pt x="17356" y="2697"/>
                      <a:pt x="18318" y="2243"/>
                      <a:pt x="19242" y="1689"/>
                    </a:cubicBezTo>
                    <a:close/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33"/>
            <p:cNvGrpSpPr/>
            <p:nvPr/>
          </p:nvGrpSpPr>
          <p:grpSpPr>
            <a:xfrm>
              <a:off x="5422732" y="2608268"/>
              <a:ext cx="449535" cy="641782"/>
              <a:chOff x="5296498" y="2608268"/>
              <a:chExt cx="449535" cy="641782"/>
            </a:xfrm>
          </p:grpSpPr>
          <p:sp>
            <p:nvSpPr>
              <p:cNvPr id="933" name="Google Shape;933;p33"/>
              <p:cNvSpPr/>
              <p:nvPr/>
            </p:nvSpPr>
            <p:spPr>
              <a:xfrm>
                <a:off x="5296498" y="2695175"/>
                <a:ext cx="449535" cy="451490"/>
              </a:xfrm>
              <a:custGeom>
                <a:avLst/>
                <a:gdLst/>
                <a:ahLst/>
                <a:cxnLst/>
                <a:rect l="l" t="t" r="r" b="b"/>
                <a:pathLst>
                  <a:path w="35642" h="35797" extrusionOk="0">
                    <a:moveTo>
                      <a:pt x="19567" y="869"/>
                    </a:moveTo>
                    <a:cubicBezTo>
                      <a:pt x="20117" y="869"/>
                      <a:pt x="20387" y="1246"/>
                      <a:pt x="20393" y="2075"/>
                    </a:cubicBezTo>
                    <a:cubicBezTo>
                      <a:pt x="20245" y="2531"/>
                      <a:pt x="20384" y="3075"/>
                      <a:pt x="20432" y="3620"/>
                    </a:cubicBezTo>
                    <a:cubicBezTo>
                      <a:pt x="20471" y="4083"/>
                      <a:pt x="20602" y="4511"/>
                      <a:pt x="21144" y="4612"/>
                    </a:cubicBezTo>
                    <a:cubicBezTo>
                      <a:pt x="22602" y="4883"/>
                      <a:pt x="23831" y="5693"/>
                      <a:pt x="25133" y="6322"/>
                    </a:cubicBezTo>
                    <a:cubicBezTo>
                      <a:pt x="25366" y="6434"/>
                      <a:pt x="25554" y="6520"/>
                      <a:pt x="25751" y="6520"/>
                    </a:cubicBezTo>
                    <a:cubicBezTo>
                      <a:pt x="25920" y="6520"/>
                      <a:pt x="26096" y="6458"/>
                      <a:pt x="26314" y="6297"/>
                    </a:cubicBezTo>
                    <a:cubicBezTo>
                      <a:pt x="26920" y="5849"/>
                      <a:pt x="27697" y="5639"/>
                      <a:pt x="28366" y="5266"/>
                    </a:cubicBezTo>
                    <a:cubicBezTo>
                      <a:pt x="28522" y="5179"/>
                      <a:pt x="28664" y="5142"/>
                      <a:pt x="28792" y="5142"/>
                    </a:cubicBezTo>
                    <a:cubicBezTo>
                      <a:pt x="29084" y="5142"/>
                      <a:pt x="29309" y="5332"/>
                      <a:pt x="29486" y="5563"/>
                    </a:cubicBezTo>
                    <a:cubicBezTo>
                      <a:pt x="29929" y="6142"/>
                      <a:pt x="30259" y="6807"/>
                      <a:pt x="30690" y="7398"/>
                    </a:cubicBezTo>
                    <a:cubicBezTo>
                      <a:pt x="31051" y="7893"/>
                      <a:pt x="30911" y="8326"/>
                      <a:pt x="30579" y="8699"/>
                    </a:cubicBezTo>
                    <a:cubicBezTo>
                      <a:pt x="30276" y="9043"/>
                      <a:pt x="29915" y="9377"/>
                      <a:pt x="29511" y="9583"/>
                    </a:cubicBezTo>
                    <a:cubicBezTo>
                      <a:pt x="29021" y="9830"/>
                      <a:pt x="29044" y="10199"/>
                      <a:pt x="29150" y="10575"/>
                    </a:cubicBezTo>
                    <a:cubicBezTo>
                      <a:pt x="29363" y="11329"/>
                      <a:pt x="29612" y="12078"/>
                      <a:pt x="29896" y="12807"/>
                    </a:cubicBezTo>
                    <a:cubicBezTo>
                      <a:pt x="30007" y="13090"/>
                      <a:pt x="30271" y="13293"/>
                      <a:pt x="30575" y="13422"/>
                    </a:cubicBezTo>
                    <a:cubicBezTo>
                      <a:pt x="31534" y="13829"/>
                      <a:pt x="32483" y="14262"/>
                      <a:pt x="33446" y="14662"/>
                    </a:cubicBezTo>
                    <a:cubicBezTo>
                      <a:pt x="33656" y="14749"/>
                      <a:pt x="33681" y="14873"/>
                      <a:pt x="33742" y="15063"/>
                    </a:cubicBezTo>
                    <a:cubicBezTo>
                      <a:pt x="34083" y="16125"/>
                      <a:pt x="33978" y="17252"/>
                      <a:pt x="34255" y="18328"/>
                    </a:cubicBezTo>
                    <a:cubicBezTo>
                      <a:pt x="34344" y="18672"/>
                      <a:pt x="34261" y="19132"/>
                      <a:pt x="33605" y="19314"/>
                    </a:cubicBezTo>
                    <a:cubicBezTo>
                      <a:pt x="32734" y="19556"/>
                      <a:pt x="31945" y="20103"/>
                      <a:pt x="31122" y="20518"/>
                    </a:cubicBezTo>
                    <a:cubicBezTo>
                      <a:pt x="30645" y="20758"/>
                      <a:pt x="30698" y="21274"/>
                      <a:pt x="30508" y="21668"/>
                    </a:cubicBezTo>
                    <a:cubicBezTo>
                      <a:pt x="29694" y="23351"/>
                      <a:pt x="29595" y="24952"/>
                      <a:pt x="30808" y="26532"/>
                    </a:cubicBezTo>
                    <a:cubicBezTo>
                      <a:pt x="31058" y="26859"/>
                      <a:pt x="31096" y="27388"/>
                      <a:pt x="31332" y="27789"/>
                    </a:cubicBezTo>
                    <a:cubicBezTo>
                      <a:pt x="31581" y="28216"/>
                      <a:pt x="31132" y="28317"/>
                      <a:pt x="30936" y="28443"/>
                    </a:cubicBezTo>
                    <a:cubicBezTo>
                      <a:pt x="30156" y="28947"/>
                      <a:pt x="29302" y="29345"/>
                      <a:pt x="28807" y="30199"/>
                    </a:cubicBezTo>
                    <a:cubicBezTo>
                      <a:pt x="28685" y="30410"/>
                      <a:pt x="28532" y="30510"/>
                      <a:pt x="28375" y="30510"/>
                    </a:cubicBezTo>
                    <a:cubicBezTo>
                      <a:pt x="28232" y="30510"/>
                      <a:pt x="28087" y="30428"/>
                      <a:pt x="27958" y="30274"/>
                    </a:cubicBezTo>
                    <a:cubicBezTo>
                      <a:pt x="27526" y="29753"/>
                      <a:pt x="26889" y="29622"/>
                      <a:pt x="26336" y="29345"/>
                    </a:cubicBezTo>
                    <a:cubicBezTo>
                      <a:pt x="26226" y="29290"/>
                      <a:pt x="26124" y="29268"/>
                      <a:pt x="26028" y="29268"/>
                    </a:cubicBezTo>
                    <a:cubicBezTo>
                      <a:pt x="25618" y="29268"/>
                      <a:pt x="25303" y="29678"/>
                      <a:pt x="24926" y="29809"/>
                    </a:cubicBezTo>
                    <a:cubicBezTo>
                      <a:pt x="23770" y="30208"/>
                      <a:pt x="22681" y="30804"/>
                      <a:pt x="21524" y="31201"/>
                    </a:cubicBezTo>
                    <a:cubicBezTo>
                      <a:pt x="20911" y="31409"/>
                      <a:pt x="20600" y="31730"/>
                      <a:pt x="20723" y="32308"/>
                    </a:cubicBezTo>
                    <a:cubicBezTo>
                      <a:pt x="20805" y="32693"/>
                      <a:pt x="20695" y="33041"/>
                      <a:pt x="20710" y="33405"/>
                    </a:cubicBezTo>
                    <a:cubicBezTo>
                      <a:pt x="20739" y="34065"/>
                      <a:pt x="20339" y="34397"/>
                      <a:pt x="19730" y="34397"/>
                    </a:cubicBezTo>
                    <a:cubicBezTo>
                      <a:pt x="19615" y="34397"/>
                      <a:pt x="19493" y="34386"/>
                      <a:pt x="19365" y="34362"/>
                    </a:cubicBezTo>
                    <a:cubicBezTo>
                      <a:pt x="19307" y="34351"/>
                      <a:pt x="19251" y="34346"/>
                      <a:pt x="19195" y="34346"/>
                    </a:cubicBezTo>
                    <a:cubicBezTo>
                      <a:pt x="18749" y="34346"/>
                      <a:pt x="18350" y="34655"/>
                      <a:pt x="17915" y="34763"/>
                    </a:cubicBezTo>
                    <a:cubicBezTo>
                      <a:pt x="17650" y="34830"/>
                      <a:pt x="17416" y="34866"/>
                      <a:pt x="17213" y="34866"/>
                    </a:cubicBezTo>
                    <a:cubicBezTo>
                      <a:pt x="16641" y="34866"/>
                      <a:pt x="16312" y="34573"/>
                      <a:pt x="16201" y="33827"/>
                    </a:cubicBezTo>
                    <a:cubicBezTo>
                      <a:pt x="16093" y="33099"/>
                      <a:pt x="15599" y="32508"/>
                      <a:pt x="15585" y="31747"/>
                    </a:cubicBezTo>
                    <a:cubicBezTo>
                      <a:pt x="15582" y="31633"/>
                      <a:pt x="15386" y="31249"/>
                      <a:pt x="15023" y="31114"/>
                    </a:cubicBezTo>
                    <a:cubicBezTo>
                      <a:pt x="14161" y="30795"/>
                      <a:pt x="13369" y="30283"/>
                      <a:pt x="12528" y="29933"/>
                    </a:cubicBezTo>
                    <a:cubicBezTo>
                      <a:pt x="12180" y="29788"/>
                      <a:pt x="11820" y="29717"/>
                      <a:pt x="11461" y="29717"/>
                    </a:cubicBezTo>
                    <a:cubicBezTo>
                      <a:pt x="10863" y="29717"/>
                      <a:pt x="10265" y="29914"/>
                      <a:pt x="9718" y="30299"/>
                    </a:cubicBezTo>
                    <a:cubicBezTo>
                      <a:pt x="9524" y="30437"/>
                      <a:pt x="9302" y="30540"/>
                      <a:pt x="9112" y="30683"/>
                    </a:cubicBezTo>
                    <a:cubicBezTo>
                      <a:pt x="8605" y="31064"/>
                      <a:pt x="8250" y="31259"/>
                      <a:pt x="7917" y="31259"/>
                    </a:cubicBezTo>
                    <a:cubicBezTo>
                      <a:pt x="7550" y="31259"/>
                      <a:pt x="7209" y="31022"/>
                      <a:pt x="6721" y="30540"/>
                    </a:cubicBezTo>
                    <a:cubicBezTo>
                      <a:pt x="6316" y="30141"/>
                      <a:pt x="5892" y="29762"/>
                      <a:pt x="5461" y="29392"/>
                    </a:cubicBezTo>
                    <a:cubicBezTo>
                      <a:pt x="5192" y="29161"/>
                      <a:pt x="5240" y="28941"/>
                      <a:pt x="5422" y="28706"/>
                    </a:cubicBezTo>
                    <a:cubicBezTo>
                      <a:pt x="5831" y="28174"/>
                      <a:pt x="5851" y="27516"/>
                      <a:pt x="6050" y="26921"/>
                    </a:cubicBezTo>
                    <a:cubicBezTo>
                      <a:pt x="6463" y="25697"/>
                      <a:pt x="5815" y="24793"/>
                      <a:pt x="5562" y="23732"/>
                    </a:cubicBezTo>
                    <a:cubicBezTo>
                      <a:pt x="5358" y="22881"/>
                      <a:pt x="4818" y="22074"/>
                      <a:pt x="4994" y="21119"/>
                    </a:cubicBezTo>
                    <a:cubicBezTo>
                      <a:pt x="5059" y="20761"/>
                      <a:pt x="4772" y="20392"/>
                      <a:pt x="4462" y="20346"/>
                    </a:cubicBezTo>
                    <a:cubicBezTo>
                      <a:pt x="3658" y="20224"/>
                      <a:pt x="3042" y="19664"/>
                      <a:pt x="2245" y="19524"/>
                    </a:cubicBezTo>
                    <a:cubicBezTo>
                      <a:pt x="1544" y="19403"/>
                      <a:pt x="974" y="17963"/>
                      <a:pt x="1268" y="17166"/>
                    </a:cubicBezTo>
                    <a:cubicBezTo>
                      <a:pt x="1346" y="16956"/>
                      <a:pt x="1360" y="16763"/>
                      <a:pt x="1373" y="16559"/>
                    </a:cubicBezTo>
                    <a:cubicBezTo>
                      <a:pt x="1446" y="15203"/>
                      <a:pt x="1447" y="15209"/>
                      <a:pt x="2734" y="14767"/>
                    </a:cubicBezTo>
                    <a:cubicBezTo>
                      <a:pt x="2857" y="14725"/>
                      <a:pt x="2982" y="14712"/>
                      <a:pt x="3108" y="14712"/>
                    </a:cubicBezTo>
                    <a:cubicBezTo>
                      <a:pt x="3302" y="14712"/>
                      <a:pt x="3498" y="14742"/>
                      <a:pt x="3693" y="14742"/>
                    </a:cubicBezTo>
                    <a:cubicBezTo>
                      <a:pt x="3873" y="14742"/>
                      <a:pt x="4053" y="14716"/>
                      <a:pt x="4229" y="14616"/>
                    </a:cubicBezTo>
                    <a:cubicBezTo>
                      <a:pt x="4551" y="14433"/>
                      <a:pt x="4919" y="14347"/>
                      <a:pt x="5311" y="14319"/>
                    </a:cubicBezTo>
                    <a:cubicBezTo>
                      <a:pt x="5909" y="14277"/>
                      <a:pt x="5630" y="13739"/>
                      <a:pt x="5767" y="13425"/>
                    </a:cubicBezTo>
                    <a:cubicBezTo>
                      <a:pt x="6004" y="12876"/>
                      <a:pt x="6033" y="12249"/>
                      <a:pt x="6441" y="11757"/>
                    </a:cubicBezTo>
                    <a:cubicBezTo>
                      <a:pt x="6771" y="11356"/>
                      <a:pt x="6746" y="10927"/>
                      <a:pt x="6442" y="10457"/>
                    </a:cubicBezTo>
                    <a:cubicBezTo>
                      <a:pt x="5971" y="9726"/>
                      <a:pt x="5388" y="9083"/>
                      <a:pt x="4784" y="8487"/>
                    </a:cubicBezTo>
                    <a:cubicBezTo>
                      <a:pt x="4272" y="7979"/>
                      <a:pt x="4428" y="7582"/>
                      <a:pt x="4734" y="7178"/>
                    </a:cubicBezTo>
                    <a:cubicBezTo>
                      <a:pt x="5176" y="6594"/>
                      <a:pt x="5778" y="6162"/>
                      <a:pt x="6232" y="5560"/>
                    </a:cubicBezTo>
                    <a:cubicBezTo>
                      <a:pt x="6374" y="5372"/>
                      <a:pt x="6538" y="5299"/>
                      <a:pt x="6706" y="5299"/>
                    </a:cubicBezTo>
                    <a:cubicBezTo>
                      <a:pt x="7059" y="5299"/>
                      <a:pt x="7435" y="5617"/>
                      <a:pt x="7685" y="5860"/>
                    </a:cubicBezTo>
                    <a:cubicBezTo>
                      <a:pt x="8166" y="6328"/>
                      <a:pt x="8947" y="6319"/>
                      <a:pt x="9292" y="6960"/>
                    </a:cubicBezTo>
                    <a:cubicBezTo>
                      <a:pt x="9307" y="6988"/>
                      <a:pt x="9392" y="7004"/>
                      <a:pt x="9467" y="7004"/>
                    </a:cubicBezTo>
                    <a:cubicBezTo>
                      <a:pt x="9523" y="7004"/>
                      <a:pt x="9573" y="6995"/>
                      <a:pt x="9588" y="6975"/>
                    </a:cubicBezTo>
                    <a:cubicBezTo>
                      <a:pt x="10173" y="6185"/>
                      <a:pt x="11386" y="6446"/>
                      <a:pt x="11915" y="5571"/>
                    </a:cubicBezTo>
                    <a:cubicBezTo>
                      <a:pt x="11952" y="5510"/>
                      <a:pt x="12021" y="5496"/>
                      <a:pt x="12085" y="5496"/>
                    </a:cubicBezTo>
                    <a:cubicBezTo>
                      <a:pt x="12146" y="5496"/>
                      <a:pt x="12202" y="5509"/>
                      <a:pt x="12225" y="5509"/>
                    </a:cubicBezTo>
                    <a:cubicBezTo>
                      <a:pt x="12229" y="5509"/>
                      <a:pt x="12232" y="5508"/>
                      <a:pt x="12234" y="5507"/>
                    </a:cubicBezTo>
                    <a:cubicBezTo>
                      <a:pt x="12741" y="5068"/>
                      <a:pt x="13438" y="5062"/>
                      <a:pt x="14015" y="4745"/>
                    </a:cubicBezTo>
                    <a:cubicBezTo>
                      <a:pt x="14570" y="4441"/>
                      <a:pt x="15339" y="4508"/>
                      <a:pt x="15498" y="3691"/>
                    </a:cubicBezTo>
                    <a:cubicBezTo>
                      <a:pt x="15644" y="2931"/>
                      <a:pt x="15998" y="2263"/>
                      <a:pt x="16264" y="1556"/>
                    </a:cubicBezTo>
                    <a:cubicBezTo>
                      <a:pt x="16447" y="1071"/>
                      <a:pt x="16735" y="931"/>
                      <a:pt x="17039" y="931"/>
                    </a:cubicBezTo>
                    <a:cubicBezTo>
                      <a:pt x="17187" y="931"/>
                      <a:pt x="17340" y="965"/>
                      <a:pt x="17486" y="1008"/>
                    </a:cubicBezTo>
                    <a:cubicBezTo>
                      <a:pt x="17704" y="1072"/>
                      <a:pt x="17913" y="1098"/>
                      <a:pt x="18116" y="1098"/>
                    </a:cubicBezTo>
                    <a:cubicBezTo>
                      <a:pt x="18448" y="1098"/>
                      <a:pt x="18767" y="1029"/>
                      <a:pt x="19093" y="941"/>
                    </a:cubicBezTo>
                    <a:cubicBezTo>
                      <a:pt x="19269" y="893"/>
                      <a:pt x="19427" y="869"/>
                      <a:pt x="19567" y="869"/>
                    </a:cubicBezTo>
                    <a:close/>
                    <a:moveTo>
                      <a:pt x="19696" y="1"/>
                    </a:moveTo>
                    <a:cubicBezTo>
                      <a:pt x="19195" y="1"/>
                      <a:pt x="18694" y="53"/>
                      <a:pt x="18188" y="53"/>
                    </a:cubicBezTo>
                    <a:cubicBezTo>
                      <a:pt x="18034" y="53"/>
                      <a:pt x="17880" y="48"/>
                      <a:pt x="17725" y="36"/>
                    </a:cubicBezTo>
                    <a:cubicBezTo>
                      <a:pt x="17585" y="24"/>
                      <a:pt x="17449" y="19"/>
                      <a:pt x="17317" y="19"/>
                    </a:cubicBezTo>
                    <a:cubicBezTo>
                      <a:pt x="16047" y="19"/>
                      <a:pt x="15151" y="563"/>
                      <a:pt x="14872" y="2094"/>
                    </a:cubicBezTo>
                    <a:cubicBezTo>
                      <a:pt x="14759" y="2718"/>
                      <a:pt x="14667" y="3579"/>
                      <a:pt x="13774" y="3824"/>
                    </a:cubicBezTo>
                    <a:cubicBezTo>
                      <a:pt x="13245" y="3968"/>
                      <a:pt x="12749" y="4256"/>
                      <a:pt x="12256" y="4418"/>
                    </a:cubicBezTo>
                    <a:cubicBezTo>
                      <a:pt x="11470" y="4676"/>
                      <a:pt x="11000" y="5409"/>
                      <a:pt x="10180" y="5555"/>
                    </a:cubicBezTo>
                    <a:cubicBezTo>
                      <a:pt x="9866" y="5611"/>
                      <a:pt x="9771" y="5944"/>
                      <a:pt x="9700" y="6345"/>
                    </a:cubicBezTo>
                    <a:cubicBezTo>
                      <a:pt x="9505" y="6084"/>
                      <a:pt x="9389" y="5941"/>
                      <a:pt x="9288" y="5790"/>
                    </a:cubicBezTo>
                    <a:cubicBezTo>
                      <a:pt x="8847" y="5129"/>
                      <a:pt x="8376" y="4494"/>
                      <a:pt x="7584" y="4231"/>
                    </a:cubicBezTo>
                    <a:cubicBezTo>
                      <a:pt x="7282" y="4131"/>
                      <a:pt x="6902" y="4017"/>
                      <a:pt x="6583" y="4017"/>
                    </a:cubicBezTo>
                    <a:cubicBezTo>
                      <a:pt x="6368" y="4017"/>
                      <a:pt x="6180" y="4069"/>
                      <a:pt x="6064" y="4213"/>
                    </a:cubicBezTo>
                    <a:cubicBezTo>
                      <a:pt x="5490" y="4923"/>
                      <a:pt x="4678" y="5396"/>
                      <a:pt x="4196" y="6163"/>
                    </a:cubicBezTo>
                    <a:cubicBezTo>
                      <a:pt x="3770" y="6843"/>
                      <a:pt x="3087" y="7363"/>
                      <a:pt x="3420" y="8444"/>
                    </a:cubicBezTo>
                    <a:cubicBezTo>
                      <a:pt x="3636" y="9144"/>
                      <a:pt x="4280" y="9268"/>
                      <a:pt x="4521" y="9839"/>
                    </a:cubicBezTo>
                    <a:cubicBezTo>
                      <a:pt x="4730" y="10326"/>
                      <a:pt x="5321" y="10647"/>
                      <a:pt x="5341" y="11228"/>
                    </a:cubicBezTo>
                    <a:cubicBezTo>
                      <a:pt x="5389" y="12679"/>
                      <a:pt x="4431" y="13695"/>
                      <a:pt x="3014" y="13695"/>
                    </a:cubicBezTo>
                    <a:cubicBezTo>
                      <a:pt x="2972" y="13695"/>
                      <a:pt x="2930" y="13694"/>
                      <a:pt x="2888" y="13692"/>
                    </a:cubicBezTo>
                    <a:cubicBezTo>
                      <a:pt x="2838" y="13690"/>
                      <a:pt x="2790" y="13689"/>
                      <a:pt x="2742" y="13689"/>
                    </a:cubicBezTo>
                    <a:cubicBezTo>
                      <a:pt x="1372" y="13689"/>
                      <a:pt x="515" y="14541"/>
                      <a:pt x="363" y="15975"/>
                    </a:cubicBezTo>
                    <a:cubicBezTo>
                      <a:pt x="291" y="16659"/>
                      <a:pt x="511" y="17320"/>
                      <a:pt x="329" y="18031"/>
                    </a:cubicBezTo>
                    <a:cubicBezTo>
                      <a:pt x="223" y="18440"/>
                      <a:pt x="0" y="19089"/>
                      <a:pt x="377" y="19467"/>
                    </a:cubicBezTo>
                    <a:cubicBezTo>
                      <a:pt x="758" y="19848"/>
                      <a:pt x="1215" y="20282"/>
                      <a:pt x="1766" y="20361"/>
                    </a:cubicBezTo>
                    <a:cubicBezTo>
                      <a:pt x="2465" y="20462"/>
                      <a:pt x="3025" y="20819"/>
                      <a:pt x="3599" y="21139"/>
                    </a:cubicBezTo>
                    <a:cubicBezTo>
                      <a:pt x="3894" y="21304"/>
                      <a:pt x="4185" y="21584"/>
                      <a:pt x="4221" y="22007"/>
                    </a:cubicBezTo>
                    <a:cubicBezTo>
                      <a:pt x="4272" y="22597"/>
                      <a:pt x="4464" y="23165"/>
                      <a:pt x="4580" y="23735"/>
                    </a:cubicBezTo>
                    <a:cubicBezTo>
                      <a:pt x="4694" y="24289"/>
                      <a:pt x="5140" y="24551"/>
                      <a:pt x="5311" y="25017"/>
                    </a:cubicBezTo>
                    <a:cubicBezTo>
                      <a:pt x="5668" y="25988"/>
                      <a:pt x="5070" y="26732"/>
                      <a:pt x="4728" y="27522"/>
                    </a:cubicBezTo>
                    <a:cubicBezTo>
                      <a:pt x="4054" y="29087"/>
                      <a:pt x="4011" y="29099"/>
                      <a:pt x="5153" y="30264"/>
                    </a:cubicBezTo>
                    <a:cubicBezTo>
                      <a:pt x="5803" y="30927"/>
                      <a:pt x="6495" y="31571"/>
                      <a:pt x="7254" y="32100"/>
                    </a:cubicBezTo>
                    <a:cubicBezTo>
                      <a:pt x="7452" y="32239"/>
                      <a:pt x="7734" y="32386"/>
                      <a:pt x="8020" y="32386"/>
                    </a:cubicBezTo>
                    <a:cubicBezTo>
                      <a:pt x="8207" y="32386"/>
                      <a:pt x="8396" y="32323"/>
                      <a:pt x="8566" y="32156"/>
                    </a:cubicBezTo>
                    <a:cubicBezTo>
                      <a:pt x="8959" y="31766"/>
                      <a:pt x="9470" y="31644"/>
                      <a:pt x="9933" y="31405"/>
                    </a:cubicBezTo>
                    <a:cubicBezTo>
                      <a:pt x="10510" y="31107"/>
                      <a:pt x="11061" y="30830"/>
                      <a:pt x="11627" y="30830"/>
                    </a:cubicBezTo>
                    <a:cubicBezTo>
                      <a:pt x="12004" y="30830"/>
                      <a:pt x="12387" y="30952"/>
                      <a:pt x="12789" y="31272"/>
                    </a:cubicBezTo>
                    <a:cubicBezTo>
                      <a:pt x="12937" y="31389"/>
                      <a:pt x="13212" y="31328"/>
                      <a:pt x="13394" y="31419"/>
                    </a:cubicBezTo>
                    <a:cubicBezTo>
                      <a:pt x="13877" y="31654"/>
                      <a:pt x="14700" y="31640"/>
                      <a:pt x="14808" y="32080"/>
                    </a:cubicBezTo>
                    <a:cubicBezTo>
                      <a:pt x="15036" y="32991"/>
                      <a:pt x="15328" y="33890"/>
                      <a:pt x="15645" y="34754"/>
                    </a:cubicBezTo>
                    <a:cubicBezTo>
                      <a:pt x="15952" y="35590"/>
                      <a:pt x="16078" y="35796"/>
                      <a:pt x="16600" y="35796"/>
                    </a:cubicBezTo>
                    <a:cubicBezTo>
                      <a:pt x="16785" y="35796"/>
                      <a:pt x="17021" y="35770"/>
                      <a:pt x="17333" y="35737"/>
                    </a:cubicBezTo>
                    <a:cubicBezTo>
                      <a:pt x="17655" y="35702"/>
                      <a:pt x="17937" y="35511"/>
                      <a:pt x="18218" y="35511"/>
                    </a:cubicBezTo>
                    <a:cubicBezTo>
                      <a:pt x="18240" y="35511"/>
                      <a:pt x="18262" y="35512"/>
                      <a:pt x="18284" y="35515"/>
                    </a:cubicBezTo>
                    <a:cubicBezTo>
                      <a:pt x="18387" y="35526"/>
                      <a:pt x="18490" y="35531"/>
                      <a:pt x="18593" y="35531"/>
                    </a:cubicBezTo>
                    <a:cubicBezTo>
                      <a:pt x="19029" y="35531"/>
                      <a:pt x="19460" y="35447"/>
                      <a:pt x="19896" y="35447"/>
                    </a:cubicBezTo>
                    <a:cubicBezTo>
                      <a:pt x="20057" y="35447"/>
                      <a:pt x="20218" y="35459"/>
                      <a:pt x="20381" y="35490"/>
                    </a:cubicBezTo>
                    <a:cubicBezTo>
                      <a:pt x="20438" y="35501"/>
                      <a:pt x="20492" y="35506"/>
                      <a:pt x="20542" y="35506"/>
                    </a:cubicBezTo>
                    <a:cubicBezTo>
                      <a:pt x="20962" y="35506"/>
                      <a:pt x="21172" y="35147"/>
                      <a:pt x="21236" y="34759"/>
                    </a:cubicBezTo>
                    <a:cubicBezTo>
                      <a:pt x="21379" y="33895"/>
                      <a:pt x="21605" y="33036"/>
                      <a:pt x="21535" y="32148"/>
                    </a:cubicBezTo>
                    <a:cubicBezTo>
                      <a:pt x="21518" y="31930"/>
                      <a:pt x="21516" y="31836"/>
                      <a:pt x="21830" y="31755"/>
                    </a:cubicBezTo>
                    <a:cubicBezTo>
                      <a:pt x="22711" y="31531"/>
                      <a:pt x="23521" y="31070"/>
                      <a:pt x="24371" y="30764"/>
                    </a:cubicBezTo>
                    <a:cubicBezTo>
                      <a:pt x="24794" y="30611"/>
                      <a:pt x="25189" y="30204"/>
                      <a:pt x="25669" y="30204"/>
                    </a:cubicBezTo>
                    <a:cubicBezTo>
                      <a:pt x="25796" y="30204"/>
                      <a:pt x="25929" y="30233"/>
                      <a:pt x="26070" y="30302"/>
                    </a:cubicBezTo>
                    <a:cubicBezTo>
                      <a:pt x="26714" y="30617"/>
                      <a:pt x="27404" y="30863"/>
                      <a:pt x="27919" y="31400"/>
                    </a:cubicBezTo>
                    <a:cubicBezTo>
                      <a:pt x="28120" y="31609"/>
                      <a:pt x="28334" y="31706"/>
                      <a:pt x="28537" y="31706"/>
                    </a:cubicBezTo>
                    <a:cubicBezTo>
                      <a:pt x="28768" y="31706"/>
                      <a:pt x="28985" y="31581"/>
                      <a:pt x="29153" y="31355"/>
                    </a:cubicBezTo>
                    <a:cubicBezTo>
                      <a:pt x="29945" y="30292"/>
                      <a:pt x="31368" y="29933"/>
                      <a:pt x="31892" y="28482"/>
                    </a:cubicBezTo>
                    <a:cubicBezTo>
                      <a:pt x="32287" y="27386"/>
                      <a:pt x="32496" y="27215"/>
                      <a:pt x="31880" y="26142"/>
                    </a:cubicBezTo>
                    <a:cubicBezTo>
                      <a:pt x="31530" y="25534"/>
                      <a:pt x="31181" y="24902"/>
                      <a:pt x="31024" y="24159"/>
                    </a:cubicBezTo>
                    <a:cubicBezTo>
                      <a:pt x="30889" y="23522"/>
                      <a:pt x="31346" y="23188"/>
                      <a:pt x="31405" y="22679"/>
                    </a:cubicBezTo>
                    <a:cubicBezTo>
                      <a:pt x="31561" y="21295"/>
                      <a:pt x="32099" y="20732"/>
                      <a:pt x="33400" y="20422"/>
                    </a:cubicBezTo>
                    <a:cubicBezTo>
                      <a:pt x="33706" y="20349"/>
                      <a:pt x="34053" y="20251"/>
                      <a:pt x="34272" y="20047"/>
                    </a:cubicBezTo>
                    <a:cubicBezTo>
                      <a:pt x="34756" y="19591"/>
                      <a:pt x="35641" y="19360"/>
                      <a:pt x="35223" y="18336"/>
                    </a:cubicBezTo>
                    <a:cubicBezTo>
                      <a:pt x="35024" y="17849"/>
                      <a:pt x="35017" y="17275"/>
                      <a:pt x="34899" y="16754"/>
                    </a:cubicBezTo>
                    <a:cubicBezTo>
                      <a:pt x="34770" y="16191"/>
                      <a:pt x="34608" y="15545"/>
                      <a:pt x="34674" y="14914"/>
                    </a:cubicBezTo>
                    <a:cubicBezTo>
                      <a:pt x="34713" y="14540"/>
                      <a:pt x="34513" y="14301"/>
                      <a:pt x="34187" y="14084"/>
                    </a:cubicBezTo>
                    <a:cubicBezTo>
                      <a:pt x="33322" y="13512"/>
                      <a:pt x="32326" y="13204"/>
                      <a:pt x="31399" y="12787"/>
                    </a:cubicBezTo>
                    <a:cubicBezTo>
                      <a:pt x="30474" y="12370"/>
                      <a:pt x="30698" y="11581"/>
                      <a:pt x="30338" y="11006"/>
                    </a:cubicBezTo>
                    <a:cubicBezTo>
                      <a:pt x="29730" y="10034"/>
                      <a:pt x="30544" y="9701"/>
                      <a:pt x="31037" y="9287"/>
                    </a:cubicBezTo>
                    <a:cubicBezTo>
                      <a:pt x="31919" y="8548"/>
                      <a:pt x="32112" y="7868"/>
                      <a:pt x="31545" y="6902"/>
                    </a:cubicBezTo>
                    <a:cubicBezTo>
                      <a:pt x="31256" y="6409"/>
                      <a:pt x="30954" y="5925"/>
                      <a:pt x="30654" y="5438"/>
                    </a:cubicBezTo>
                    <a:cubicBezTo>
                      <a:pt x="30222" y="4744"/>
                      <a:pt x="29267" y="4212"/>
                      <a:pt x="28590" y="4212"/>
                    </a:cubicBezTo>
                    <a:cubicBezTo>
                      <a:pt x="28476" y="4212"/>
                      <a:pt x="28370" y="4227"/>
                      <a:pt x="28275" y="4259"/>
                    </a:cubicBezTo>
                    <a:cubicBezTo>
                      <a:pt x="27610" y="4483"/>
                      <a:pt x="26967" y="4746"/>
                      <a:pt x="26406" y="5182"/>
                    </a:cubicBezTo>
                    <a:cubicBezTo>
                      <a:pt x="26173" y="5363"/>
                      <a:pt x="25894" y="5500"/>
                      <a:pt x="25626" y="5500"/>
                    </a:cubicBezTo>
                    <a:cubicBezTo>
                      <a:pt x="25485" y="5500"/>
                      <a:pt x="25346" y="5461"/>
                      <a:pt x="25220" y="5370"/>
                    </a:cubicBezTo>
                    <a:cubicBezTo>
                      <a:pt x="24223" y="4654"/>
                      <a:pt x="23089" y="4272"/>
                      <a:pt x="21949" y="3919"/>
                    </a:cubicBezTo>
                    <a:cubicBezTo>
                      <a:pt x="21456" y="3765"/>
                      <a:pt x="21277" y="3458"/>
                      <a:pt x="21345" y="3052"/>
                    </a:cubicBezTo>
                    <a:cubicBezTo>
                      <a:pt x="21415" y="2635"/>
                      <a:pt x="21298" y="2251"/>
                      <a:pt x="21277" y="1856"/>
                    </a:cubicBezTo>
                    <a:cubicBezTo>
                      <a:pt x="21204" y="548"/>
                      <a:pt x="20846" y="51"/>
                      <a:pt x="19993" y="8"/>
                    </a:cubicBezTo>
                    <a:cubicBezTo>
                      <a:pt x="19894" y="3"/>
                      <a:pt x="19795" y="1"/>
                      <a:pt x="196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5411168" y="3147195"/>
                <a:ext cx="49618" cy="102855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8155" extrusionOk="0">
                    <a:moveTo>
                      <a:pt x="3595" y="0"/>
                    </a:moveTo>
                    <a:cubicBezTo>
                      <a:pt x="3466" y="0"/>
                      <a:pt x="3332" y="102"/>
                      <a:pt x="3224" y="170"/>
                    </a:cubicBezTo>
                    <a:cubicBezTo>
                      <a:pt x="2762" y="461"/>
                      <a:pt x="2477" y="858"/>
                      <a:pt x="2161" y="1340"/>
                    </a:cubicBezTo>
                    <a:cubicBezTo>
                      <a:pt x="1520" y="2315"/>
                      <a:pt x="1559" y="3499"/>
                      <a:pt x="895" y="4409"/>
                    </a:cubicBezTo>
                    <a:cubicBezTo>
                      <a:pt x="349" y="5157"/>
                      <a:pt x="620" y="6161"/>
                      <a:pt x="109" y="6953"/>
                    </a:cubicBezTo>
                    <a:cubicBezTo>
                      <a:pt x="1" y="7119"/>
                      <a:pt x="108" y="7651"/>
                      <a:pt x="195" y="7993"/>
                    </a:cubicBezTo>
                    <a:cubicBezTo>
                      <a:pt x="222" y="8100"/>
                      <a:pt x="304" y="8155"/>
                      <a:pt x="392" y="8155"/>
                    </a:cubicBezTo>
                    <a:cubicBezTo>
                      <a:pt x="479" y="8155"/>
                      <a:pt x="571" y="8102"/>
                      <a:pt x="623" y="7993"/>
                    </a:cubicBezTo>
                    <a:cubicBezTo>
                      <a:pt x="985" y="7237"/>
                      <a:pt x="1653" y="6651"/>
                      <a:pt x="1856" y="5819"/>
                    </a:cubicBezTo>
                    <a:cubicBezTo>
                      <a:pt x="2087" y="4874"/>
                      <a:pt x="2667" y="4081"/>
                      <a:pt x="2942" y="3162"/>
                    </a:cubicBezTo>
                    <a:cubicBezTo>
                      <a:pt x="3199" y="2308"/>
                      <a:pt x="3816" y="1603"/>
                      <a:pt x="3933" y="517"/>
                    </a:cubicBezTo>
                    <a:cubicBezTo>
                      <a:pt x="3925" y="492"/>
                      <a:pt x="3910" y="257"/>
                      <a:pt x="3790" y="105"/>
                    </a:cubicBezTo>
                    <a:cubicBezTo>
                      <a:pt x="3730" y="29"/>
                      <a:pt x="3663" y="0"/>
                      <a:pt x="3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5612468" y="2625712"/>
                <a:ext cx="65875" cy="89183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7071" extrusionOk="0">
                    <a:moveTo>
                      <a:pt x="4940" y="0"/>
                    </a:moveTo>
                    <a:cubicBezTo>
                      <a:pt x="4884" y="0"/>
                      <a:pt x="4823" y="39"/>
                      <a:pt x="4755" y="73"/>
                    </a:cubicBezTo>
                    <a:cubicBezTo>
                      <a:pt x="4496" y="199"/>
                      <a:pt x="4176" y="247"/>
                      <a:pt x="3974" y="429"/>
                    </a:cubicBezTo>
                    <a:cubicBezTo>
                      <a:pt x="3201" y="1128"/>
                      <a:pt x="2673" y="2030"/>
                      <a:pt x="2082" y="2870"/>
                    </a:cubicBezTo>
                    <a:cubicBezTo>
                      <a:pt x="1396" y="3847"/>
                      <a:pt x="824" y="4902"/>
                      <a:pt x="186" y="5913"/>
                    </a:cubicBezTo>
                    <a:cubicBezTo>
                      <a:pt x="1" y="6204"/>
                      <a:pt x="83" y="6484"/>
                      <a:pt x="159" y="6756"/>
                    </a:cubicBezTo>
                    <a:cubicBezTo>
                      <a:pt x="226" y="6995"/>
                      <a:pt x="432" y="7070"/>
                      <a:pt x="660" y="7070"/>
                    </a:cubicBezTo>
                    <a:cubicBezTo>
                      <a:pt x="687" y="7070"/>
                      <a:pt x="715" y="7069"/>
                      <a:pt x="743" y="7067"/>
                    </a:cubicBezTo>
                    <a:cubicBezTo>
                      <a:pt x="751" y="7067"/>
                      <a:pt x="759" y="7067"/>
                      <a:pt x="766" y="7067"/>
                    </a:cubicBezTo>
                    <a:cubicBezTo>
                      <a:pt x="1128" y="7067"/>
                      <a:pt x="1364" y="6889"/>
                      <a:pt x="1895" y="6293"/>
                    </a:cubicBezTo>
                    <a:cubicBezTo>
                      <a:pt x="2104" y="6058"/>
                      <a:pt x="1989" y="5899"/>
                      <a:pt x="1867" y="5691"/>
                    </a:cubicBezTo>
                    <a:cubicBezTo>
                      <a:pt x="1814" y="5599"/>
                      <a:pt x="1881" y="5439"/>
                      <a:pt x="1894" y="5309"/>
                    </a:cubicBezTo>
                    <a:cubicBezTo>
                      <a:pt x="1939" y="5316"/>
                      <a:pt x="1980" y="5320"/>
                      <a:pt x="2017" y="5320"/>
                    </a:cubicBezTo>
                    <a:cubicBezTo>
                      <a:pt x="2525" y="5320"/>
                      <a:pt x="2391" y="4712"/>
                      <a:pt x="2630" y="4538"/>
                    </a:cubicBezTo>
                    <a:cubicBezTo>
                      <a:pt x="3305" y="4043"/>
                      <a:pt x="2931" y="2782"/>
                      <a:pt x="4055" y="2679"/>
                    </a:cubicBezTo>
                    <a:cubicBezTo>
                      <a:pt x="4173" y="1823"/>
                      <a:pt x="4770" y="1201"/>
                      <a:pt x="5142" y="470"/>
                    </a:cubicBezTo>
                    <a:cubicBezTo>
                      <a:pt x="5223" y="313"/>
                      <a:pt x="5136" y="229"/>
                      <a:pt x="5077" y="114"/>
                    </a:cubicBezTo>
                    <a:cubicBezTo>
                      <a:pt x="5033" y="29"/>
                      <a:pt x="4988" y="0"/>
                      <a:pt x="49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5651621" y="2672168"/>
                <a:ext cx="8265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331" extrusionOk="0">
                    <a:moveTo>
                      <a:pt x="6270" y="1"/>
                    </a:moveTo>
                    <a:cubicBezTo>
                      <a:pt x="6232" y="1"/>
                      <a:pt x="6194" y="9"/>
                      <a:pt x="6159" y="26"/>
                    </a:cubicBezTo>
                    <a:cubicBezTo>
                      <a:pt x="5373" y="393"/>
                      <a:pt x="4589" y="765"/>
                      <a:pt x="3825" y="1174"/>
                    </a:cubicBezTo>
                    <a:cubicBezTo>
                      <a:pt x="2763" y="1742"/>
                      <a:pt x="1892" y="2616"/>
                      <a:pt x="767" y="3082"/>
                    </a:cubicBezTo>
                    <a:cubicBezTo>
                      <a:pt x="495" y="3194"/>
                      <a:pt x="235" y="3387"/>
                      <a:pt x="145" y="3641"/>
                    </a:cubicBezTo>
                    <a:cubicBezTo>
                      <a:pt x="0" y="4038"/>
                      <a:pt x="515" y="3910"/>
                      <a:pt x="625" y="4118"/>
                    </a:cubicBezTo>
                    <a:cubicBezTo>
                      <a:pt x="706" y="4272"/>
                      <a:pt x="783" y="4331"/>
                      <a:pt x="863" y="4331"/>
                    </a:cubicBezTo>
                    <a:cubicBezTo>
                      <a:pt x="957" y="4331"/>
                      <a:pt x="1056" y="4250"/>
                      <a:pt x="1170" y="4150"/>
                    </a:cubicBezTo>
                    <a:cubicBezTo>
                      <a:pt x="1598" y="3775"/>
                      <a:pt x="2133" y="3507"/>
                      <a:pt x="2610" y="3264"/>
                    </a:cubicBezTo>
                    <a:cubicBezTo>
                      <a:pt x="4015" y="2550"/>
                      <a:pt x="5098" y="1452"/>
                      <a:pt x="6319" y="523"/>
                    </a:cubicBezTo>
                    <a:cubicBezTo>
                      <a:pt x="6419" y="447"/>
                      <a:pt x="6484" y="329"/>
                      <a:pt x="6552" y="245"/>
                    </a:cubicBezTo>
                    <a:cubicBezTo>
                      <a:pt x="6494" y="71"/>
                      <a:pt x="6380" y="1"/>
                      <a:pt x="6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5476961" y="3165459"/>
                <a:ext cx="21189" cy="803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6372" extrusionOk="0">
                    <a:moveTo>
                      <a:pt x="928" y="1"/>
                    </a:moveTo>
                    <a:cubicBezTo>
                      <a:pt x="899" y="1"/>
                      <a:pt x="867" y="2"/>
                      <a:pt x="833" y="5"/>
                    </a:cubicBezTo>
                    <a:cubicBezTo>
                      <a:pt x="351" y="49"/>
                      <a:pt x="375" y="365"/>
                      <a:pt x="285" y="698"/>
                    </a:cubicBezTo>
                    <a:cubicBezTo>
                      <a:pt x="1" y="1735"/>
                      <a:pt x="316" y="2742"/>
                      <a:pt x="379" y="3762"/>
                    </a:cubicBezTo>
                    <a:cubicBezTo>
                      <a:pt x="433" y="4665"/>
                      <a:pt x="501" y="5562"/>
                      <a:pt x="1275" y="6371"/>
                    </a:cubicBezTo>
                    <a:cubicBezTo>
                      <a:pt x="1447" y="5906"/>
                      <a:pt x="1587" y="5494"/>
                      <a:pt x="1593" y="5164"/>
                    </a:cubicBezTo>
                    <a:cubicBezTo>
                      <a:pt x="1623" y="3646"/>
                      <a:pt x="1679" y="2115"/>
                      <a:pt x="1278" y="620"/>
                    </a:cubicBezTo>
                    <a:cubicBezTo>
                      <a:pt x="1208" y="358"/>
                      <a:pt x="1379" y="1"/>
                      <a:pt x="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5581704" y="2608268"/>
                <a:ext cx="21353" cy="8019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6358" extrusionOk="0">
                    <a:moveTo>
                      <a:pt x="1369" y="0"/>
                    </a:moveTo>
                    <a:cubicBezTo>
                      <a:pt x="623" y="671"/>
                      <a:pt x="618" y="1556"/>
                      <a:pt x="456" y="2321"/>
                    </a:cubicBezTo>
                    <a:cubicBezTo>
                      <a:pt x="200" y="3530"/>
                      <a:pt x="176" y="4787"/>
                      <a:pt x="28" y="6020"/>
                    </a:cubicBezTo>
                    <a:cubicBezTo>
                      <a:pt x="3" y="6223"/>
                      <a:pt x="1" y="6357"/>
                      <a:pt x="164" y="6357"/>
                    </a:cubicBezTo>
                    <a:cubicBezTo>
                      <a:pt x="194" y="6357"/>
                      <a:pt x="229" y="6353"/>
                      <a:pt x="270" y="6344"/>
                    </a:cubicBezTo>
                    <a:cubicBezTo>
                      <a:pt x="672" y="6255"/>
                      <a:pt x="1130" y="6358"/>
                      <a:pt x="1254" y="5687"/>
                    </a:cubicBezTo>
                    <a:cubicBezTo>
                      <a:pt x="1598" y="3824"/>
                      <a:pt x="1693" y="197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5373302" y="3135389"/>
                <a:ext cx="56441" cy="65308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5178" extrusionOk="0">
                    <a:moveTo>
                      <a:pt x="3870" y="1"/>
                    </a:moveTo>
                    <a:cubicBezTo>
                      <a:pt x="3600" y="1"/>
                      <a:pt x="3418" y="343"/>
                      <a:pt x="3237" y="498"/>
                    </a:cubicBezTo>
                    <a:cubicBezTo>
                      <a:pt x="2089" y="1479"/>
                      <a:pt x="1318" y="2782"/>
                      <a:pt x="428" y="3978"/>
                    </a:cubicBezTo>
                    <a:cubicBezTo>
                      <a:pt x="204" y="4278"/>
                      <a:pt x="0" y="4690"/>
                      <a:pt x="136" y="5177"/>
                    </a:cubicBezTo>
                    <a:cubicBezTo>
                      <a:pt x="839" y="4812"/>
                      <a:pt x="1310" y="4286"/>
                      <a:pt x="1830" y="3752"/>
                    </a:cubicBezTo>
                    <a:cubicBezTo>
                      <a:pt x="2752" y="2800"/>
                      <a:pt x="3471" y="1705"/>
                      <a:pt x="4319" y="706"/>
                    </a:cubicBezTo>
                    <a:cubicBezTo>
                      <a:pt x="4474" y="523"/>
                      <a:pt x="4421" y="392"/>
                      <a:pt x="4270" y="229"/>
                    </a:cubicBezTo>
                    <a:cubicBezTo>
                      <a:pt x="4116" y="63"/>
                      <a:pt x="3985" y="1"/>
                      <a:pt x="38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5385235" y="2825890"/>
                <a:ext cx="102477" cy="219420"/>
              </a:xfrm>
              <a:custGeom>
                <a:avLst/>
                <a:gdLst/>
                <a:ahLst/>
                <a:cxnLst/>
                <a:rect l="l" t="t" r="r" b="b"/>
                <a:pathLst>
                  <a:path w="8125" h="17397" extrusionOk="0">
                    <a:moveTo>
                      <a:pt x="3387" y="0"/>
                    </a:moveTo>
                    <a:cubicBezTo>
                      <a:pt x="2435" y="252"/>
                      <a:pt x="1895" y="965"/>
                      <a:pt x="1626" y="1707"/>
                    </a:cubicBezTo>
                    <a:cubicBezTo>
                      <a:pt x="1126" y="3088"/>
                      <a:pt x="493" y="4443"/>
                      <a:pt x="347" y="5949"/>
                    </a:cubicBezTo>
                    <a:cubicBezTo>
                      <a:pt x="316" y="6268"/>
                      <a:pt x="429" y="6574"/>
                      <a:pt x="366" y="6828"/>
                    </a:cubicBezTo>
                    <a:cubicBezTo>
                      <a:pt x="0" y="8297"/>
                      <a:pt x="255" y="9693"/>
                      <a:pt x="745" y="11073"/>
                    </a:cubicBezTo>
                    <a:cubicBezTo>
                      <a:pt x="908" y="11531"/>
                      <a:pt x="1241" y="11955"/>
                      <a:pt x="1290" y="12417"/>
                    </a:cubicBezTo>
                    <a:cubicBezTo>
                      <a:pt x="1394" y="13405"/>
                      <a:pt x="2077" y="14100"/>
                      <a:pt x="2626" y="14718"/>
                    </a:cubicBezTo>
                    <a:cubicBezTo>
                      <a:pt x="3855" y="16101"/>
                      <a:pt x="5275" y="17325"/>
                      <a:pt x="7347" y="17386"/>
                    </a:cubicBezTo>
                    <a:cubicBezTo>
                      <a:pt x="7447" y="17389"/>
                      <a:pt x="7525" y="17396"/>
                      <a:pt x="7591" y="17396"/>
                    </a:cubicBezTo>
                    <a:cubicBezTo>
                      <a:pt x="7727" y="17396"/>
                      <a:pt x="7807" y="17364"/>
                      <a:pt x="7898" y="17193"/>
                    </a:cubicBezTo>
                    <a:cubicBezTo>
                      <a:pt x="8125" y="16771"/>
                      <a:pt x="7786" y="16725"/>
                      <a:pt x="7531" y="16582"/>
                    </a:cubicBezTo>
                    <a:cubicBezTo>
                      <a:pt x="6404" y="15953"/>
                      <a:pt x="5152" y="15522"/>
                      <a:pt x="4253" y="14531"/>
                    </a:cubicBezTo>
                    <a:cubicBezTo>
                      <a:pt x="3687" y="13908"/>
                      <a:pt x="2940" y="13360"/>
                      <a:pt x="2613" y="12627"/>
                    </a:cubicBezTo>
                    <a:cubicBezTo>
                      <a:pt x="2184" y="11660"/>
                      <a:pt x="1787" y="10656"/>
                      <a:pt x="1537" y="9589"/>
                    </a:cubicBezTo>
                    <a:cubicBezTo>
                      <a:pt x="1069" y="7595"/>
                      <a:pt x="1391" y="5702"/>
                      <a:pt x="1931" y="3815"/>
                    </a:cubicBezTo>
                    <a:cubicBezTo>
                      <a:pt x="2262" y="2657"/>
                      <a:pt x="2750" y="1550"/>
                      <a:pt x="3514" y="587"/>
                    </a:cubicBezTo>
                    <a:cubicBezTo>
                      <a:pt x="3718" y="330"/>
                      <a:pt x="3653" y="109"/>
                      <a:pt x="33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5480492" y="2866934"/>
                <a:ext cx="103511" cy="10169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063" extrusionOk="0">
                    <a:moveTo>
                      <a:pt x="3609" y="1381"/>
                    </a:moveTo>
                    <a:cubicBezTo>
                      <a:pt x="3612" y="1381"/>
                      <a:pt x="3614" y="1381"/>
                      <a:pt x="3617" y="1381"/>
                    </a:cubicBezTo>
                    <a:cubicBezTo>
                      <a:pt x="5834" y="1401"/>
                      <a:pt x="7035" y="2869"/>
                      <a:pt x="7111" y="4730"/>
                    </a:cubicBezTo>
                    <a:cubicBezTo>
                      <a:pt x="7145" y="5556"/>
                      <a:pt x="4993" y="7186"/>
                      <a:pt x="3916" y="7195"/>
                    </a:cubicBezTo>
                    <a:cubicBezTo>
                      <a:pt x="2748" y="7057"/>
                      <a:pt x="1245" y="6248"/>
                      <a:pt x="1259" y="5095"/>
                    </a:cubicBezTo>
                    <a:cubicBezTo>
                      <a:pt x="1282" y="3173"/>
                      <a:pt x="2500" y="1381"/>
                      <a:pt x="3609" y="1381"/>
                    </a:cubicBezTo>
                    <a:close/>
                    <a:moveTo>
                      <a:pt x="3452" y="1"/>
                    </a:moveTo>
                    <a:cubicBezTo>
                      <a:pt x="1592" y="1"/>
                      <a:pt x="176" y="2345"/>
                      <a:pt x="100" y="3765"/>
                    </a:cubicBezTo>
                    <a:cubicBezTo>
                      <a:pt x="1" y="5648"/>
                      <a:pt x="682" y="6911"/>
                      <a:pt x="2715" y="7853"/>
                    </a:cubicBezTo>
                    <a:cubicBezTo>
                      <a:pt x="3044" y="8006"/>
                      <a:pt x="3343" y="8063"/>
                      <a:pt x="3625" y="8063"/>
                    </a:cubicBezTo>
                    <a:cubicBezTo>
                      <a:pt x="4430" y="8063"/>
                      <a:pt x="5090" y="7597"/>
                      <a:pt x="5861" y="7542"/>
                    </a:cubicBezTo>
                    <a:cubicBezTo>
                      <a:pt x="6585" y="7493"/>
                      <a:pt x="6873" y="6727"/>
                      <a:pt x="7298" y="6276"/>
                    </a:cubicBezTo>
                    <a:cubicBezTo>
                      <a:pt x="7993" y="5537"/>
                      <a:pt x="8206" y="4436"/>
                      <a:pt x="7811" y="3524"/>
                    </a:cubicBezTo>
                    <a:cubicBezTo>
                      <a:pt x="7469" y="2734"/>
                      <a:pt x="7158" y="1878"/>
                      <a:pt x="6439" y="1223"/>
                    </a:cubicBezTo>
                    <a:cubicBezTo>
                      <a:pt x="5688" y="541"/>
                      <a:pt x="4954" y="13"/>
                      <a:pt x="3900" y="13"/>
                    </a:cubicBezTo>
                    <a:cubicBezTo>
                      <a:pt x="3843" y="13"/>
                      <a:pt x="3786" y="15"/>
                      <a:pt x="3728" y="18"/>
                    </a:cubicBezTo>
                    <a:cubicBezTo>
                      <a:pt x="3635" y="6"/>
                      <a:pt x="3543" y="1"/>
                      <a:pt x="34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5601772" y="2821765"/>
                <a:ext cx="63781" cy="207022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6414" extrusionOk="0">
                    <a:moveTo>
                      <a:pt x="1371" y="1"/>
                    </a:moveTo>
                    <a:cubicBezTo>
                      <a:pt x="1406" y="765"/>
                      <a:pt x="2096" y="1001"/>
                      <a:pt x="2373" y="1513"/>
                    </a:cubicBezTo>
                    <a:cubicBezTo>
                      <a:pt x="3100" y="2854"/>
                      <a:pt x="3548" y="4240"/>
                      <a:pt x="3647" y="5806"/>
                    </a:cubicBezTo>
                    <a:cubicBezTo>
                      <a:pt x="3748" y="7385"/>
                      <a:pt x="3615" y="8938"/>
                      <a:pt x="3512" y="10492"/>
                    </a:cubicBezTo>
                    <a:cubicBezTo>
                      <a:pt x="3423" y="11822"/>
                      <a:pt x="2776" y="12982"/>
                      <a:pt x="1868" y="13978"/>
                    </a:cubicBezTo>
                    <a:cubicBezTo>
                      <a:pt x="1592" y="14280"/>
                      <a:pt x="1446" y="14757"/>
                      <a:pt x="1121" y="14939"/>
                    </a:cubicBezTo>
                    <a:cubicBezTo>
                      <a:pt x="497" y="15289"/>
                      <a:pt x="427" y="15968"/>
                      <a:pt x="1" y="16414"/>
                    </a:cubicBezTo>
                    <a:cubicBezTo>
                      <a:pt x="713" y="16330"/>
                      <a:pt x="1152" y="15888"/>
                      <a:pt x="1661" y="15541"/>
                    </a:cubicBezTo>
                    <a:cubicBezTo>
                      <a:pt x="3072" y="14578"/>
                      <a:pt x="3901" y="13278"/>
                      <a:pt x="4321" y="11631"/>
                    </a:cubicBezTo>
                    <a:cubicBezTo>
                      <a:pt x="4654" y="10328"/>
                      <a:pt x="4663" y="8992"/>
                      <a:pt x="4896" y="7681"/>
                    </a:cubicBezTo>
                    <a:cubicBezTo>
                      <a:pt x="5057" y="6777"/>
                      <a:pt x="5027" y="5738"/>
                      <a:pt x="4735" y="4879"/>
                    </a:cubicBezTo>
                    <a:cubicBezTo>
                      <a:pt x="4378" y="3837"/>
                      <a:pt x="4248" y="2701"/>
                      <a:pt x="3636" y="1748"/>
                    </a:cubicBezTo>
                    <a:cubicBezTo>
                      <a:pt x="3101" y="917"/>
                      <a:pt x="2496" y="170"/>
                      <a:pt x="13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5447268" y="2777025"/>
                <a:ext cx="167885" cy="42592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3377" extrusionOk="0">
                    <a:moveTo>
                      <a:pt x="6464" y="1"/>
                    </a:moveTo>
                    <a:cubicBezTo>
                      <a:pt x="6117" y="1"/>
                      <a:pt x="5773" y="25"/>
                      <a:pt x="5439" y="82"/>
                    </a:cubicBezTo>
                    <a:cubicBezTo>
                      <a:pt x="3865" y="351"/>
                      <a:pt x="2313" y="625"/>
                      <a:pt x="986" y="1781"/>
                    </a:cubicBezTo>
                    <a:cubicBezTo>
                      <a:pt x="435" y="2263"/>
                      <a:pt x="44" y="2596"/>
                      <a:pt x="1" y="3377"/>
                    </a:cubicBezTo>
                    <a:cubicBezTo>
                      <a:pt x="877" y="3136"/>
                      <a:pt x="1452" y="2493"/>
                      <a:pt x="2137" y="2081"/>
                    </a:cubicBezTo>
                    <a:cubicBezTo>
                      <a:pt x="2711" y="1734"/>
                      <a:pt x="3293" y="1544"/>
                      <a:pt x="3885" y="1359"/>
                    </a:cubicBezTo>
                    <a:cubicBezTo>
                      <a:pt x="4541" y="1154"/>
                      <a:pt x="5205" y="1078"/>
                      <a:pt x="5873" y="1078"/>
                    </a:cubicBezTo>
                    <a:cubicBezTo>
                      <a:pt x="6535" y="1078"/>
                      <a:pt x="7202" y="1153"/>
                      <a:pt x="7869" y="1255"/>
                    </a:cubicBezTo>
                    <a:cubicBezTo>
                      <a:pt x="8838" y="1403"/>
                      <a:pt x="9800" y="1490"/>
                      <a:pt x="10691" y="2003"/>
                    </a:cubicBezTo>
                    <a:cubicBezTo>
                      <a:pt x="11104" y="2240"/>
                      <a:pt x="11512" y="2632"/>
                      <a:pt x="12021" y="2632"/>
                    </a:cubicBezTo>
                    <a:cubicBezTo>
                      <a:pt x="12080" y="2632"/>
                      <a:pt x="12140" y="2627"/>
                      <a:pt x="12202" y="2616"/>
                    </a:cubicBezTo>
                    <a:cubicBezTo>
                      <a:pt x="12492" y="2562"/>
                      <a:pt x="12928" y="2658"/>
                      <a:pt x="13070" y="2339"/>
                    </a:cubicBezTo>
                    <a:cubicBezTo>
                      <a:pt x="13311" y="1795"/>
                      <a:pt x="12735" y="1824"/>
                      <a:pt x="12469" y="1639"/>
                    </a:cubicBezTo>
                    <a:cubicBezTo>
                      <a:pt x="11152" y="721"/>
                      <a:pt x="9627" y="377"/>
                      <a:pt x="8089" y="141"/>
                    </a:cubicBezTo>
                    <a:cubicBezTo>
                      <a:pt x="7558" y="59"/>
                      <a:pt x="7007" y="1"/>
                      <a:pt x="64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529219" y="3041708"/>
                <a:ext cx="39666" cy="17922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421" extrusionOk="0">
                    <a:moveTo>
                      <a:pt x="2880" y="0"/>
                    </a:moveTo>
                    <a:cubicBezTo>
                      <a:pt x="2827" y="0"/>
                      <a:pt x="2783" y="8"/>
                      <a:pt x="2783" y="8"/>
                    </a:cubicBezTo>
                    <a:cubicBezTo>
                      <a:pt x="2775" y="8"/>
                      <a:pt x="2766" y="8"/>
                      <a:pt x="2758" y="8"/>
                    </a:cubicBezTo>
                    <a:cubicBezTo>
                      <a:pt x="1843" y="8"/>
                      <a:pt x="1126" y="346"/>
                      <a:pt x="367" y="491"/>
                    </a:cubicBezTo>
                    <a:cubicBezTo>
                      <a:pt x="0" y="561"/>
                      <a:pt x="233" y="946"/>
                      <a:pt x="140" y="1177"/>
                    </a:cubicBezTo>
                    <a:cubicBezTo>
                      <a:pt x="65" y="1360"/>
                      <a:pt x="255" y="1362"/>
                      <a:pt x="383" y="1391"/>
                    </a:cubicBezTo>
                    <a:cubicBezTo>
                      <a:pt x="466" y="1411"/>
                      <a:pt x="559" y="1420"/>
                      <a:pt x="659" y="1420"/>
                    </a:cubicBezTo>
                    <a:cubicBezTo>
                      <a:pt x="1404" y="1420"/>
                      <a:pt x="2540" y="906"/>
                      <a:pt x="2873" y="358"/>
                    </a:cubicBezTo>
                    <a:cubicBezTo>
                      <a:pt x="2936" y="256"/>
                      <a:pt x="3144" y="184"/>
                      <a:pt x="3027" y="46"/>
                    </a:cubicBezTo>
                    <a:cubicBezTo>
                      <a:pt x="2997" y="9"/>
                      <a:pt x="2934" y="0"/>
                      <a:pt x="28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5" name="Google Shape;945;p33"/>
          <p:cNvGrpSpPr/>
          <p:nvPr/>
        </p:nvGrpSpPr>
        <p:grpSpPr>
          <a:xfrm>
            <a:off x="2954475" y="3458158"/>
            <a:ext cx="1089155" cy="357231"/>
            <a:chOff x="2954475" y="3458158"/>
            <a:chExt cx="1089155" cy="357231"/>
          </a:xfrm>
        </p:grpSpPr>
        <p:sp>
          <p:nvSpPr>
            <p:cNvPr id="946" name="Google Shape;946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3497766" y="2012744"/>
            <a:ext cx="246101" cy="388799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3"/>
          <p:cNvGrpSpPr/>
          <p:nvPr/>
        </p:nvGrpSpPr>
        <p:grpSpPr>
          <a:xfrm>
            <a:off x="3053464" y="2436820"/>
            <a:ext cx="897459" cy="928614"/>
            <a:chOff x="3053464" y="2436820"/>
            <a:chExt cx="897459" cy="928614"/>
          </a:xfrm>
        </p:grpSpPr>
        <p:grpSp>
          <p:nvGrpSpPr>
            <p:cNvPr id="952" name="Google Shape;952;p33"/>
            <p:cNvGrpSpPr/>
            <p:nvPr/>
          </p:nvGrpSpPr>
          <p:grpSpPr>
            <a:xfrm>
              <a:off x="3053464" y="2436820"/>
              <a:ext cx="897459" cy="928614"/>
              <a:chOff x="3050314" y="2465320"/>
              <a:chExt cx="897459" cy="928614"/>
            </a:xfrm>
          </p:grpSpPr>
          <p:sp>
            <p:nvSpPr>
              <p:cNvPr id="953" name="Google Shape;953;p33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avLst/>
                <a:gdLst/>
                <a:ahLst/>
                <a:cxnLst/>
                <a:rect l="l" t="t" r="r" b="b"/>
                <a:pathLst>
                  <a:path w="71326" h="73802" extrusionOk="0"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avLst/>
                <a:gdLst/>
                <a:ahLst/>
                <a:cxnLst/>
                <a:rect l="l" t="t" r="r" b="b"/>
                <a:pathLst>
                  <a:path w="71326" h="73802" extrusionOk="0">
                    <a:moveTo>
                      <a:pt x="45467" y="1554"/>
                    </a:moveTo>
                    <a:cubicBezTo>
                      <a:pt x="46650" y="1554"/>
                      <a:pt x="47855" y="1751"/>
                      <a:pt x="49044" y="1854"/>
                    </a:cubicBezTo>
                    <a:cubicBezTo>
                      <a:pt x="51397" y="2056"/>
                      <a:pt x="53657" y="2614"/>
                      <a:pt x="55768" y="3708"/>
                    </a:cubicBezTo>
                    <a:cubicBezTo>
                      <a:pt x="55973" y="3814"/>
                      <a:pt x="56220" y="3837"/>
                      <a:pt x="56521" y="3918"/>
                    </a:cubicBezTo>
                    <a:cubicBezTo>
                      <a:pt x="55681" y="5169"/>
                      <a:pt x="54892" y="6376"/>
                      <a:pt x="53952" y="7475"/>
                    </a:cubicBezTo>
                    <a:cubicBezTo>
                      <a:pt x="52965" y="8625"/>
                      <a:pt x="52198" y="9941"/>
                      <a:pt x="51188" y="11081"/>
                    </a:cubicBezTo>
                    <a:cubicBezTo>
                      <a:pt x="50628" y="11713"/>
                      <a:pt x="51283" y="12964"/>
                      <a:pt x="52249" y="13206"/>
                    </a:cubicBezTo>
                    <a:cubicBezTo>
                      <a:pt x="52582" y="13292"/>
                      <a:pt x="53114" y="13073"/>
                      <a:pt x="52982" y="13760"/>
                    </a:cubicBezTo>
                    <a:cubicBezTo>
                      <a:pt x="53518" y="13760"/>
                      <a:pt x="53870" y="14140"/>
                      <a:pt x="54253" y="14420"/>
                    </a:cubicBezTo>
                    <a:cubicBezTo>
                      <a:pt x="55247" y="15145"/>
                      <a:pt x="56412" y="15594"/>
                      <a:pt x="57286" y="16543"/>
                    </a:cubicBezTo>
                    <a:cubicBezTo>
                      <a:pt x="57686" y="16977"/>
                      <a:pt x="58347" y="17308"/>
                      <a:pt x="58739" y="17755"/>
                    </a:cubicBezTo>
                    <a:cubicBezTo>
                      <a:pt x="59346" y="18449"/>
                      <a:pt x="60200" y="18953"/>
                      <a:pt x="60534" y="19875"/>
                    </a:cubicBezTo>
                    <a:cubicBezTo>
                      <a:pt x="60632" y="20144"/>
                      <a:pt x="60889" y="20253"/>
                      <a:pt x="61062" y="20443"/>
                    </a:cubicBezTo>
                    <a:cubicBezTo>
                      <a:pt x="62031" y="21515"/>
                      <a:pt x="62907" y="22666"/>
                      <a:pt x="63681" y="23884"/>
                    </a:cubicBezTo>
                    <a:cubicBezTo>
                      <a:pt x="64476" y="25136"/>
                      <a:pt x="65677" y="26199"/>
                      <a:pt x="65921" y="27767"/>
                    </a:cubicBezTo>
                    <a:cubicBezTo>
                      <a:pt x="66029" y="28465"/>
                      <a:pt x="66397" y="28993"/>
                      <a:pt x="66743" y="29584"/>
                    </a:cubicBezTo>
                    <a:cubicBezTo>
                      <a:pt x="67202" y="30363"/>
                      <a:pt x="67398" y="31295"/>
                      <a:pt x="67717" y="32158"/>
                    </a:cubicBezTo>
                    <a:cubicBezTo>
                      <a:pt x="68043" y="33040"/>
                      <a:pt x="68261" y="33960"/>
                      <a:pt x="68527" y="34857"/>
                    </a:cubicBezTo>
                    <a:cubicBezTo>
                      <a:pt x="68767" y="35666"/>
                      <a:pt x="69221" y="36598"/>
                      <a:pt x="69050" y="37335"/>
                    </a:cubicBezTo>
                    <a:cubicBezTo>
                      <a:pt x="68821" y="38319"/>
                      <a:pt x="69499" y="39233"/>
                      <a:pt x="69011" y="40146"/>
                    </a:cubicBezTo>
                    <a:cubicBezTo>
                      <a:pt x="69659" y="40702"/>
                      <a:pt x="68941" y="41343"/>
                      <a:pt x="69064" y="41770"/>
                    </a:cubicBezTo>
                    <a:cubicBezTo>
                      <a:pt x="69339" y="42730"/>
                      <a:pt x="68893" y="43553"/>
                      <a:pt x="68936" y="44418"/>
                    </a:cubicBezTo>
                    <a:cubicBezTo>
                      <a:pt x="68975" y="45230"/>
                      <a:pt x="68955" y="46050"/>
                      <a:pt x="68770" y="46794"/>
                    </a:cubicBezTo>
                    <a:cubicBezTo>
                      <a:pt x="68656" y="47251"/>
                      <a:pt x="68676" y="47823"/>
                      <a:pt x="68280" y="48240"/>
                    </a:cubicBezTo>
                    <a:cubicBezTo>
                      <a:pt x="68045" y="48486"/>
                      <a:pt x="68011" y="48827"/>
                      <a:pt x="68082" y="49233"/>
                    </a:cubicBezTo>
                    <a:cubicBezTo>
                      <a:pt x="68185" y="49821"/>
                      <a:pt x="67679" y="50303"/>
                      <a:pt x="67485" y="50852"/>
                    </a:cubicBezTo>
                    <a:cubicBezTo>
                      <a:pt x="66968" y="52303"/>
                      <a:pt x="66279" y="53696"/>
                      <a:pt x="65654" y="55108"/>
                    </a:cubicBezTo>
                    <a:cubicBezTo>
                      <a:pt x="65095" y="56370"/>
                      <a:pt x="64378" y="57504"/>
                      <a:pt x="63523" y="58616"/>
                    </a:cubicBezTo>
                    <a:cubicBezTo>
                      <a:pt x="62569" y="59854"/>
                      <a:pt x="61522" y="61018"/>
                      <a:pt x="60508" y="62188"/>
                    </a:cubicBezTo>
                    <a:cubicBezTo>
                      <a:pt x="59733" y="63082"/>
                      <a:pt x="58727" y="63848"/>
                      <a:pt x="57798" y="64638"/>
                    </a:cubicBezTo>
                    <a:cubicBezTo>
                      <a:pt x="56331" y="65884"/>
                      <a:pt x="54610" y="66702"/>
                      <a:pt x="53092" y="67846"/>
                    </a:cubicBezTo>
                    <a:cubicBezTo>
                      <a:pt x="52195" y="68522"/>
                      <a:pt x="51040" y="68879"/>
                      <a:pt x="50003" y="69381"/>
                    </a:cubicBezTo>
                    <a:cubicBezTo>
                      <a:pt x="48436" y="70139"/>
                      <a:pt x="46747" y="70583"/>
                      <a:pt x="45081" y="71066"/>
                    </a:cubicBezTo>
                    <a:cubicBezTo>
                      <a:pt x="43186" y="71613"/>
                      <a:pt x="41240" y="71826"/>
                      <a:pt x="39267" y="71826"/>
                    </a:cubicBezTo>
                    <a:cubicBezTo>
                      <a:pt x="39170" y="71826"/>
                      <a:pt x="39072" y="71826"/>
                      <a:pt x="38975" y="71825"/>
                    </a:cubicBezTo>
                    <a:cubicBezTo>
                      <a:pt x="38966" y="71825"/>
                      <a:pt x="38957" y="71825"/>
                      <a:pt x="38948" y="71825"/>
                    </a:cubicBezTo>
                    <a:cubicBezTo>
                      <a:pt x="38300" y="71825"/>
                      <a:pt x="37632" y="72055"/>
                      <a:pt x="36997" y="72055"/>
                    </a:cubicBezTo>
                    <a:cubicBezTo>
                      <a:pt x="36882" y="72055"/>
                      <a:pt x="36769" y="72048"/>
                      <a:pt x="36657" y="72030"/>
                    </a:cubicBezTo>
                    <a:cubicBezTo>
                      <a:pt x="36287" y="71972"/>
                      <a:pt x="35918" y="71954"/>
                      <a:pt x="35550" y="71954"/>
                    </a:cubicBezTo>
                    <a:cubicBezTo>
                      <a:pt x="34891" y="71954"/>
                      <a:pt x="34232" y="72013"/>
                      <a:pt x="33565" y="72013"/>
                    </a:cubicBezTo>
                    <a:cubicBezTo>
                      <a:pt x="33207" y="72013"/>
                      <a:pt x="32846" y="71996"/>
                      <a:pt x="32482" y="71943"/>
                    </a:cubicBezTo>
                    <a:cubicBezTo>
                      <a:pt x="30682" y="71682"/>
                      <a:pt x="28960" y="71187"/>
                      <a:pt x="27230" y="70734"/>
                    </a:cubicBezTo>
                    <a:cubicBezTo>
                      <a:pt x="26734" y="70605"/>
                      <a:pt x="26085" y="70226"/>
                      <a:pt x="25607" y="70079"/>
                    </a:cubicBezTo>
                    <a:cubicBezTo>
                      <a:pt x="24869" y="69855"/>
                      <a:pt x="24200" y="69479"/>
                      <a:pt x="23524" y="69185"/>
                    </a:cubicBezTo>
                    <a:cubicBezTo>
                      <a:pt x="21890" y="68476"/>
                      <a:pt x="20365" y="67514"/>
                      <a:pt x="18901" y="66491"/>
                    </a:cubicBezTo>
                    <a:cubicBezTo>
                      <a:pt x="18439" y="66166"/>
                      <a:pt x="17951" y="65879"/>
                      <a:pt x="17442" y="65634"/>
                    </a:cubicBezTo>
                    <a:cubicBezTo>
                      <a:pt x="16562" y="65204"/>
                      <a:pt x="15625" y="64737"/>
                      <a:pt x="15127" y="63776"/>
                    </a:cubicBezTo>
                    <a:cubicBezTo>
                      <a:pt x="15073" y="63672"/>
                      <a:pt x="14937" y="63572"/>
                      <a:pt x="14821" y="63543"/>
                    </a:cubicBezTo>
                    <a:cubicBezTo>
                      <a:pt x="13985" y="63330"/>
                      <a:pt x="13601" y="62491"/>
                      <a:pt x="12869" y="62149"/>
                    </a:cubicBezTo>
                    <a:cubicBezTo>
                      <a:pt x="12646" y="62045"/>
                      <a:pt x="12663" y="61861"/>
                      <a:pt x="12615" y="61690"/>
                    </a:cubicBezTo>
                    <a:cubicBezTo>
                      <a:pt x="12548" y="61450"/>
                      <a:pt x="12441" y="61217"/>
                      <a:pt x="12207" y="61124"/>
                    </a:cubicBezTo>
                    <a:cubicBezTo>
                      <a:pt x="11493" y="60839"/>
                      <a:pt x="11094" y="60246"/>
                      <a:pt x="10608" y="59696"/>
                    </a:cubicBezTo>
                    <a:cubicBezTo>
                      <a:pt x="9420" y="58345"/>
                      <a:pt x="8612" y="56732"/>
                      <a:pt x="7467" y="55363"/>
                    </a:cubicBezTo>
                    <a:cubicBezTo>
                      <a:pt x="7166" y="55001"/>
                      <a:pt x="7245" y="54553"/>
                      <a:pt x="7069" y="54164"/>
                    </a:cubicBezTo>
                    <a:cubicBezTo>
                      <a:pt x="6856" y="53690"/>
                      <a:pt x="5991" y="53842"/>
                      <a:pt x="6116" y="52926"/>
                    </a:cubicBezTo>
                    <a:cubicBezTo>
                      <a:pt x="6170" y="52512"/>
                      <a:pt x="5535" y="51874"/>
                      <a:pt x="5269" y="51306"/>
                    </a:cubicBezTo>
                    <a:cubicBezTo>
                      <a:pt x="4781" y="50263"/>
                      <a:pt x="4224" y="49242"/>
                      <a:pt x="3835" y="48161"/>
                    </a:cubicBezTo>
                    <a:cubicBezTo>
                      <a:pt x="3418" y="47007"/>
                      <a:pt x="3107" y="45815"/>
                      <a:pt x="2833" y="44608"/>
                    </a:cubicBezTo>
                    <a:cubicBezTo>
                      <a:pt x="2566" y="43430"/>
                      <a:pt x="2385" y="42232"/>
                      <a:pt x="2234" y="41055"/>
                    </a:cubicBezTo>
                    <a:cubicBezTo>
                      <a:pt x="2155" y="40431"/>
                      <a:pt x="2205" y="39716"/>
                      <a:pt x="2172" y="39042"/>
                    </a:cubicBezTo>
                    <a:cubicBezTo>
                      <a:pt x="2127" y="38056"/>
                      <a:pt x="2194" y="37074"/>
                      <a:pt x="2325" y="36100"/>
                    </a:cubicBezTo>
                    <a:cubicBezTo>
                      <a:pt x="2525" y="34616"/>
                      <a:pt x="2752" y="33137"/>
                      <a:pt x="3007" y="31661"/>
                    </a:cubicBezTo>
                    <a:cubicBezTo>
                      <a:pt x="3116" y="31023"/>
                      <a:pt x="3404" y="30410"/>
                      <a:pt x="3466" y="29770"/>
                    </a:cubicBezTo>
                    <a:cubicBezTo>
                      <a:pt x="3525" y="29145"/>
                      <a:pt x="3819" y="28594"/>
                      <a:pt x="4026" y="28058"/>
                    </a:cubicBezTo>
                    <a:cubicBezTo>
                      <a:pt x="4411" y="27058"/>
                      <a:pt x="4891" y="26068"/>
                      <a:pt x="5327" y="25085"/>
                    </a:cubicBezTo>
                    <a:cubicBezTo>
                      <a:pt x="6182" y="23150"/>
                      <a:pt x="7478" y="21513"/>
                      <a:pt x="8603" y="19769"/>
                    </a:cubicBezTo>
                    <a:cubicBezTo>
                      <a:pt x="9595" y="18231"/>
                      <a:pt x="10835" y="16856"/>
                      <a:pt x="12150" y="15543"/>
                    </a:cubicBezTo>
                    <a:cubicBezTo>
                      <a:pt x="12749" y="14947"/>
                      <a:pt x="13653" y="14515"/>
                      <a:pt x="13875" y="13527"/>
                    </a:cubicBezTo>
                    <a:cubicBezTo>
                      <a:pt x="13945" y="13217"/>
                      <a:pt x="14427" y="13228"/>
                      <a:pt x="14699" y="13020"/>
                    </a:cubicBezTo>
                    <a:cubicBezTo>
                      <a:pt x="15669" y="12276"/>
                      <a:pt x="16566" y="11455"/>
                      <a:pt x="17490" y="10660"/>
                    </a:cubicBezTo>
                    <a:cubicBezTo>
                      <a:pt x="18140" y="10100"/>
                      <a:pt x="19194" y="10047"/>
                      <a:pt x="19548" y="9081"/>
                    </a:cubicBezTo>
                    <a:cubicBezTo>
                      <a:pt x="19638" y="9099"/>
                      <a:pt x="19722" y="9108"/>
                      <a:pt x="19802" y="9108"/>
                    </a:cubicBezTo>
                    <a:cubicBezTo>
                      <a:pt x="20809" y="9108"/>
                      <a:pt x="21113" y="7759"/>
                      <a:pt x="22030" y="7745"/>
                    </a:cubicBezTo>
                    <a:cubicBezTo>
                      <a:pt x="22985" y="7729"/>
                      <a:pt x="23375" y="6807"/>
                      <a:pt x="24211" y="6667"/>
                    </a:cubicBezTo>
                    <a:cubicBezTo>
                      <a:pt x="24711" y="6583"/>
                      <a:pt x="24920" y="5979"/>
                      <a:pt x="25579" y="5979"/>
                    </a:cubicBezTo>
                    <a:cubicBezTo>
                      <a:pt x="25617" y="5979"/>
                      <a:pt x="25656" y="5981"/>
                      <a:pt x="25698" y="5985"/>
                    </a:cubicBezTo>
                    <a:cubicBezTo>
                      <a:pt x="25717" y="5987"/>
                      <a:pt x="25738" y="5988"/>
                      <a:pt x="25759" y="5988"/>
                    </a:cubicBezTo>
                    <a:cubicBezTo>
                      <a:pt x="26189" y="5988"/>
                      <a:pt x="26832" y="5556"/>
                      <a:pt x="27278" y="5273"/>
                    </a:cubicBezTo>
                    <a:cubicBezTo>
                      <a:pt x="28941" y="4218"/>
                      <a:pt x="30853" y="3960"/>
                      <a:pt x="32651" y="3352"/>
                    </a:cubicBezTo>
                    <a:cubicBezTo>
                      <a:pt x="34297" y="2795"/>
                      <a:pt x="36069" y="2815"/>
                      <a:pt x="37726" y="2348"/>
                    </a:cubicBezTo>
                    <a:cubicBezTo>
                      <a:pt x="39974" y="1717"/>
                      <a:pt x="42288" y="1829"/>
                      <a:pt x="44567" y="1597"/>
                    </a:cubicBezTo>
                    <a:cubicBezTo>
                      <a:pt x="44865" y="1567"/>
                      <a:pt x="45165" y="1554"/>
                      <a:pt x="45467" y="1554"/>
                    </a:cubicBezTo>
                    <a:close/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3"/>
            <p:cNvGrpSpPr/>
            <p:nvPr/>
          </p:nvGrpSpPr>
          <p:grpSpPr>
            <a:xfrm>
              <a:off x="3303729" y="2660792"/>
              <a:ext cx="502689" cy="564679"/>
              <a:chOff x="3303729" y="2660792"/>
              <a:chExt cx="502689" cy="564679"/>
            </a:xfrm>
          </p:grpSpPr>
          <p:sp>
            <p:nvSpPr>
              <p:cNvPr id="956" name="Google Shape;956;p33"/>
              <p:cNvSpPr/>
              <p:nvPr/>
            </p:nvSpPr>
            <p:spPr>
              <a:xfrm>
                <a:off x="3333802" y="2748065"/>
                <a:ext cx="315871" cy="47740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37942" extrusionOk="0">
                    <a:moveTo>
                      <a:pt x="12374" y="11363"/>
                    </a:moveTo>
                    <a:cubicBezTo>
                      <a:pt x="12484" y="11363"/>
                      <a:pt x="12593" y="11368"/>
                      <a:pt x="12702" y="11380"/>
                    </a:cubicBezTo>
                    <a:cubicBezTo>
                      <a:pt x="12807" y="11391"/>
                      <a:pt x="12914" y="11393"/>
                      <a:pt x="13021" y="11393"/>
                    </a:cubicBezTo>
                    <a:cubicBezTo>
                      <a:pt x="13095" y="11393"/>
                      <a:pt x="13170" y="11392"/>
                      <a:pt x="13244" y="11392"/>
                    </a:cubicBezTo>
                    <a:cubicBezTo>
                      <a:pt x="13602" y="11392"/>
                      <a:pt x="13963" y="11417"/>
                      <a:pt x="14287" y="11707"/>
                    </a:cubicBezTo>
                    <a:cubicBezTo>
                      <a:pt x="14737" y="12108"/>
                      <a:pt x="14539" y="12567"/>
                      <a:pt x="14458" y="12946"/>
                    </a:cubicBezTo>
                    <a:cubicBezTo>
                      <a:pt x="14003" y="15074"/>
                      <a:pt x="13581" y="17209"/>
                      <a:pt x="13522" y="19391"/>
                    </a:cubicBezTo>
                    <a:cubicBezTo>
                      <a:pt x="13478" y="21037"/>
                      <a:pt x="13250" y="22669"/>
                      <a:pt x="13463" y="24340"/>
                    </a:cubicBezTo>
                    <a:cubicBezTo>
                      <a:pt x="13548" y="25016"/>
                      <a:pt x="13771" y="25695"/>
                      <a:pt x="13758" y="26402"/>
                    </a:cubicBezTo>
                    <a:cubicBezTo>
                      <a:pt x="13752" y="26685"/>
                      <a:pt x="13782" y="26752"/>
                      <a:pt x="13494" y="26762"/>
                    </a:cubicBezTo>
                    <a:cubicBezTo>
                      <a:pt x="12881" y="26780"/>
                      <a:pt x="12268" y="26734"/>
                      <a:pt x="11654" y="26871"/>
                    </a:cubicBezTo>
                    <a:cubicBezTo>
                      <a:pt x="11610" y="26880"/>
                      <a:pt x="11547" y="26889"/>
                      <a:pt x="11477" y="26889"/>
                    </a:cubicBezTo>
                    <a:cubicBezTo>
                      <a:pt x="11318" y="26889"/>
                      <a:pt x="11121" y="26842"/>
                      <a:pt x="11033" y="26643"/>
                    </a:cubicBezTo>
                    <a:cubicBezTo>
                      <a:pt x="10921" y="26388"/>
                      <a:pt x="11010" y="26328"/>
                      <a:pt x="11160" y="26328"/>
                    </a:cubicBezTo>
                    <a:cubicBezTo>
                      <a:pt x="11210" y="26328"/>
                      <a:pt x="11267" y="26335"/>
                      <a:pt x="11325" y="26343"/>
                    </a:cubicBezTo>
                    <a:cubicBezTo>
                      <a:pt x="11322" y="26216"/>
                      <a:pt x="11350" y="26076"/>
                      <a:pt x="11310" y="25961"/>
                    </a:cubicBezTo>
                    <a:cubicBezTo>
                      <a:pt x="11193" y="25632"/>
                      <a:pt x="11277" y="25212"/>
                      <a:pt x="11216" y="24995"/>
                    </a:cubicBezTo>
                    <a:cubicBezTo>
                      <a:pt x="10826" y="23571"/>
                      <a:pt x="11434" y="22016"/>
                      <a:pt x="10723" y="20698"/>
                    </a:cubicBezTo>
                    <a:cubicBezTo>
                      <a:pt x="10275" y="19867"/>
                      <a:pt x="10754" y="19024"/>
                      <a:pt x="10408" y="18242"/>
                    </a:cubicBezTo>
                    <a:cubicBezTo>
                      <a:pt x="10103" y="17557"/>
                      <a:pt x="10319" y="16726"/>
                      <a:pt x="9680" y="15904"/>
                    </a:cubicBezTo>
                    <a:lnTo>
                      <a:pt x="9680" y="15904"/>
                    </a:lnTo>
                    <a:lnTo>
                      <a:pt x="10170" y="16176"/>
                    </a:lnTo>
                    <a:cubicBezTo>
                      <a:pt x="9787" y="15728"/>
                      <a:pt x="9628" y="15074"/>
                      <a:pt x="9540" y="14630"/>
                    </a:cubicBezTo>
                    <a:cubicBezTo>
                      <a:pt x="9373" y="13780"/>
                      <a:pt x="9032" y="12805"/>
                      <a:pt x="9454" y="11940"/>
                    </a:cubicBezTo>
                    <a:cubicBezTo>
                      <a:pt x="9626" y="11588"/>
                      <a:pt x="9946" y="11538"/>
                      <a:pt x="10287" y="11538"/>
                    </a:cubicBezTo>
                    <a:cubicBezTo>
                      <a:pt x="10423" y="11538"/>
                      <a:pt x="10563" y="11546"/>
                      <a:pt x="10698" y="11546"/>
                    </a:cubicBezTo>
                    <a:cubicBezTo>
                      <a:pt x="10794" y="11546"/>
                      <a:pt x="10888" y="11542"/>
                      <a:pt x="10977" y="11528"/>
                    </a:cubicBezTo>
                    <a:cubicBezTo>
                      <a:pt x="11438" y="11455"/>
                      <a:pt x="11911" y="11363"/>
                      <a:pt x="12374" y="11363"/>
                    </a:cubicBezTo>
                    <a:close/>
                    <a:moveTo>
                      <a:pt x="11873" y="1316"/>
                    </a:moveTo>
                    <a:cubicBezTo>
                      <a:pt x="13102" y="1316"/>
                      <a:pt x="14303" y="1559"/>
                      <a:pt x="15504" y="1959"/>
                    </a:cubicBezTo>
                    <a:cubicBezTo>
                      <a:pt x="17422" y="2598"/>
                      <a:pt x="19032" y="3745"/>
                      <a:pt x="20309" y="5343"/>
                    </a:cubicBezTo>
                    <a:cubicBezTo>
                      <a:pt x="20790" y="5943"/>
                      <a:pt x="21062" y="6683"/>
                      <a:pt x="21723" y="7181"/>
                    </a:cubicBezTo>
                    <a:cubicBezTo>
                      <a:pt x="21994" y="7385"/>
                      <a:pt x="22126" y="8057"/>
                      <a:pt x="22118" y="8343"/>
                    </a:cubicBezTo>
                    <a:cubicBezTo>
                      <a:pt x="22096" y="9087"/>
                      <a:pt x="22569" y="9591"/>
                      <a:pt x="22758" y="10207"/>
                    </a:cubicBezTo>
                    <a:cubicBezTo>
                      <a:pt x="23055" y="11179"/>
                      <a:pt x="23066" y="12198"/>
                      <a:pt x="23369" y="13136"/>
                    </a:cubicBezTo>
                    <a:cubicBezTo>
                      <a:pt x="23607" y="13875"/>
                      <a:pt x="23476" y="14633"/>
                      <a:pt x="23492" y="15312"/>
                    </a:cubicBezTo>
                    <a:cubicBezTo>
                      <a:pt x="23506" y="15991"/>
                      <a:pt x="23201" y="16896"/>
                      <a:pt x="22759" y="17573"/>
                    </a:cubicBezTo>
                    <a:cubicBezTo>
                      <a:pt x="22460" y="18029"/>
                      <a:pt x="22198" y="18505"/>
                      <a:pt x="21902" y="18959"/>
                    </a:cubicBezTo>
                    <a:cubicBezTo>
                      <a:pt x="21358" y="19796"/>
                      <a:pt x="20802" y="20626"/>
                      <a:pt x="20281" y="21477"/>
                    </a:cubicBezTo>
                    <a:cubicBezTo>
                      <a:pt x="19772" y="22305"/>
                      <a:pt x="19088" y="23073"/>
                      <a:pt x="18878" y="24022"/>
                    </a:cubicBezTo>
                    <a:cubicBezTo>
                      <a:pt x="18702" y="24809"/>
                      <a:pt x="18394" y="25509"/>
                      <a:pt x="18074" y="26227"/>
                    </a:cubicBezTo>
                    <a:cubicBezTo>
                      <a:pt x="17971" y="26457"/>
                      <a:pt x="17920" y="26494"/>
                      <a:pt x="17657" y="26517"/>
                    </a:cubicBezTo>
                    <a:cubicBezTo>
                      <a:pt x="17418" y="26539"/>
                      <a:pt x="17180" y="26546"/>
                      <a:pt x="16940" y="26546"/>
                    </a:cubicBezTo>
                    <a:cubicBezTo>
                      <a:pt x="16595" y="26546"/>
                      <a:pt x="16248" y="26532"/>
                      <a:pt x="15899" y="26532"/>
                    </a:cubicBezTo>
                    <a:cubicBezTo>
                      <a:pt x="15483" y="26532"/>
                      <a:pt x="15063" y="26551"/>
                      <a:pt x="14639" y="26634"/>
                    </a:cubicBezTo>
                    <a:cubicBezTo>
                      <a:pt x="15347" y="25931"/>
                      <a:pt x="14969" y="25072"/>
                      <a:pt x="14832" y="24452"/>
                    </a:cubicBezTo>
                    <a:cubicBezTo>
                      <a:pt x="14656" y="23649"/>
                      <a:pt x="14696" y="22884"/>
                      <a:pt x="14717" y="22112"/>
                    </a:cubicBezTo>
                    <a:cubicBezTo>
                      <a:pt x="14734" y="21438"/>
                      <a:pt x="14899" y="20695"/>
                      <a:pt x="14869" y="20093"/>
                    </a:cubicBezTo>
                    <a:cubicBezTo>
                      <a:pt x="14811" y="18881"/>
                      <a:pt x="15129" y="17742"/>
                      <a:pt x="15166" y="16563"/>
                    </a:cubicBezTo>
                    <a:cubicBezTo>
                      <a:pt x="15208" y="15202"/>
                      <a:pt x="15784" y="13906"/>
                      <a:pt x="15821" y="12531"/>
                    </a:cubicBezTo>
                    <a:cubicBezTo>
                      <a:pt x="16549" y="12119"/>
                      <a:pt x="15787" y="11269"/>
                      <a:pt x="16362" y="10754"/>
                    </a:cubicBezTo>
                    <a:cubicBezTo>
                      <a:pt x="16630" y="10515"/>
                      <a:pt x="16204" y="10392"/>
                      <a:pt x="16003" y="10355"/>
                    </a:cubicBezTo>
                    <a:cubicBezTo>
                      <a:pt x="15546" y="10271"/>
                      <a:pt x="15078" y="10172"/>
                      <a:pt x="14616" y="10172"/>
                    </a:cubicBezTo>
                    <a:cubicBezTo>
                      <a:pt x="14595" y="10172"/>
                      <a:pt x="14575" y="10172"/>
                      <a:pt x="14555" y="10173"/>
                    </a:cubicBezTo>
                    <a:cubicBezTo>
                      <a:pt x="13292" y="10196"/>
                      <a:pt x="12024" y="10117"/>
                      <a:pt x="10770" y="10390"/>
                    </a:cubicBezTo>
                    <a:cubicBezTo>
                      <a:pt x="10536" y="10442"/>
                      <a:pt x="10300" y="10456"/>
                      <a:pt x="10062" y="10456"/>
                    </a:cubicBezTo>
                    <a:cubicBezTo>
                      <a:pt x="9757" y="10456"/>
                      <a:pt x="9450" y="10432"/>
                      <a:pt x="9142" y="10432"/>
                    </a:cubicBezTo>
                    <a:cubicBezTo>
                      <a:pt x="8863" y="10432"/>
                      <a:pt x="8582" y="10452"/>
                      <a:pt x="8303" y="10526"/>
                    </a:cubicBezTo>
                    <a:cubicBezTo>
                      <a:pt x="7646" y="10702"/>
                      <a:pt x="7418" y="10979"/>
                      <a:pt x="7648" y="11633"/>
                    </a:cubicBezTo>
                    <a:cubicBezTo>
                      <a:pt x="8167" y="13105"/>
                      <a:pt x="8444" y="14633"/>
                      <a:pt x="8743" y="16162"/>
                    </a:cubicBezTo>
                    <a:cubicBezTo>
                      <a:pt x="9054" y="17755"/>
                      <a:pt x="9493" y="19324"/>
                      <a:pt x="9698" y="20938"/>
                    </a:cubicBezTo>
                    <a:cubicBezTo>
                      <a:pt x="9922" y="22708"/>
                      <a:pt x="10059" y="24491"/>
                      <a:pt x="10263" y="26265"/>
                    </a:cubicBezTo>
                    <a:cubicBezTo>
                      <a:pt x="10314" y="26701"/>
                      <a:pt x="10140" y="26891"/>
                      <a:pt x="9819" y="26891"/>
                    </a:cubicBezTo>
                    <a:cubicBezTo>
                      <a:pt x="9778" y="26891"/>
                      <a:pt x="9734" y="26888"/>
                      <a:pt x="9687" y="26882"/>
                    </a:cubicBezTo>
                    <a:cubicBezTo>
                      <a:pt x="9461" y="26851"/>
                      <a:pt x="9237" y="26840"/>
                      <a:pt x="9013" y="26840"/>
                    </a:cubicBezTo>
                    <a:cubicBezTo>
                      <a:pt x="8559" y="26840"/>
                      <a:pt x="8107" y="26887"/>
                      <a:pt x="7654" y="26916"/>
                    </a:cubicBezTo>
                    <a:cubicBezTo>
                      <a:pt x="7637" y="26917"/>
                      <a:pt x="7620" y="26917"/>
                      <a:pt x="7604" y="26917"/>
                    </a:cubicBezTo>
                    <a:cubicBezTo>
                      <a:pt x="7320" y="26917"/>
                      <a:pt x="7078" y="26756"/>
                      <a:pt x="7088" y="26475"/>
                    </a:cubicBezTo>
                    <a:cubicBezTo>
                      <a:pt x="7114" y="25772"/>
                      <a:pt x="6827" y="25158"/>
                      <a:pt x="6574" y="24551"/>
                    </a:cubicBezTo>
                    <a:cubicBezTo>
                      <a:pt x="6125" y="23475"/>
                      <a:pt x="5745" y="22344"/>
                      <a:pt x="4894" y="21484"/>
                    </a:cubicBezTo>
                    <a:cubicBezTo>
                      <a:pt x="4748" y="21334"/>
                      <a:pt x="4807" y="21200"/>
                      <a:pt x="4798" y="21025"/>
                    </a:cubicBezTo>
                    <a:cubicBezTo>
                      <a:pt x="4773" y="20528"/>
                      <a:pt x="4333" y="20199"/>
                      <a:pt x="4100" y="19789"/>
                    </a:cubicBezTo>
                    <a:cubicBezTo>
                      <a:pt x="3504" y="18741"/>
                      <a:pt x="3011" y="17626"/>
                      <a:pt x="2545" y="16518"/>
                    </a:cubicBezTo>
                    <a:cubicBezTo>
                      <a:pt x="2223" y="15748"/>
                      <a:pt x="2057" y="14850"/>
                      <a:pt x="1807" y="14046"/>
                    </a:cubicBezTo>
                    <a:cubicBezTo>
                      <a:pt x="1430" y="12831"/>
                      <a:pt x="1273" y="11672"/>
                      <a:pt x="1407" y="10437"/>
                    </a:cubicBezTo>
                    <a:cubicBezTo>
                      <a:pt x="1693" y="7791"/>
                      <a:pt x="2822" y="5517"/>
                      <a:pt x="4849" y="3855"/>
                    </a:cubicBezTo>
                    <a:cubicBezTo>
                      <a:pt x="6100" y="2829"/>
                      <a:pt x="7629" y="2180"/>
                      <a:pt x="9258" y="1698"/>
                    </a:cubicBezTo>
                    <a:cubicBezTo>
                      <a:pt x="10149" y="1434"/>
                      <a:pt x="11018" y="1316"/>
                      <a:pt x="11873" y="1316"/>
                    </a:cubicBezTo>
                    <a:close/>
                    <a:moveTo>
                      <a:pt x="17809" y="27426"/>
                    </a:moveTo>
                    <a:cubicBezTo>
                      <a:pt x="17916" y="27426"/>
                      <a:pt x="17996" y="27527"/>
                      <a:pt x="17968" y="27670"/>
                    </a:cubicBezTo>
                    <a:cubicBezTo>
                      <a:pt x="17954" y="27742"/>
                      <a:pt x="17839" y="27820"/>
                      <a:pt x="17854" y="27869"/>
                    </a:cubicBezTo>
                    <a:cubicBezTo>
                      <a:pt x="17969" y="28250"/>
                      <a:pt x="18022" y="28843"/>
                      <a:pt x="17815" y="28954"/>
                    </a:cubicBezTo>
                    <a:cubicBezTo>
                      <a:pt x="17677" y="29028"/>
                      <a:pt x="17510" y="29050"/>
                      <a:pt x="17332" y="29050"/>
                    </a:cubicBezTo>
                    <a:cubicBezTo>
                      <a:pt x="17073" y="29050"/>
                      <a:pt x="16789" y="29003"/>
                      <a:pt x="16530" y="29003"/>
                    </a:cubicBezTo>
                    <a:cubicBezTo>
                      <a:pt x="16426" y="28997"/>
                      <a:pt x="16322" y="28994"/>
                      <a:pt x="16218" y="28994"/>
                    </a:cubicBezTo>
                    <a:cubicBezTo>
                      <a:pt x="15253" y="28994"/>
                      <a:pt x="14304" y="29240"/>
                      <a:pt x="13340" y="29240"/>
                    </a:cubicBezTo>
                    <a:cubicBezTo>
                      <a:pt x="13206" y="29240"/>
                      <a:pt x="13073" y="29235"/>
                      <a:pt x="12939" y="29224"/>
                    </a:cubicBezTo>
                    <a:cubicBezTo>
                      <a:pt x="11272" y="29094"/>
                      <a:pt x="9605" y="28989"/>
                      <a:pt x="7937" y="28873"/>
                    </a:cubicBezTo>
                    <a:cubicBezTo>
                      <a:pt x="7904" y="28870"/>
                      <a:pt x="7868" y="28870"/>
                      <a:pt x="7833" y="28870"/>
                    </a:cubicBezTo>
                    <a:cubicBezTo>
                      <a:pt x="7814" y="28870"/>
                      <a:pt x="7795" y="28870"/>
                      <a:pt x="7776" y="28870"/>
                    </a:cubicBezTo>
                    <a:cubicBezTo>
                      <a:pt x="7561" y="28870"/>
                      <a:pt x="7350" y="28856"/>
                      <a:pt x="7390" y="28513"/>
                    </a:cubicBezTo>
                    <a:cubicBezTo>
                      <a:pt x="7429" y="28187"/>
                      <a:pt x="7593" y="27961"/>
                      <a:pt x="7956" y="27841"/>
                    </a:cubicBezTo>
                    <a:cubicBezTo>
                      <a:pt x="8175" y="27770"/>
                      <a:pt x="8394" y="27747"/>
                      <a:pt x="8611" y="27747"/>
                    </a:cubicBezTo>
                    <a:cubicBezTo>
                      <a:pt x="8951" y="27747"/>
                      <a:pt x="9289" y="27803"/>
                      <a:pt x="9622" y="27813"/>
                    </a:cubicBezTo>
                    <a:cubicBezTo>
                      <a:pt x="10381" y="27837"/>
                      <a:pt x="11140" y="27859"/>
                      <a:pt x="11898" y="27859"/>
                    </a:cubicBezTo>
                    <a:cubicBezTo>
                      <a:pt x="13007" y="27859"/>
                      <a:pt x="14114" y="27812"/>
                      <a:pt x="15214" y="27655"/>
                    </a:cubicBezTo>
                    <a:cubicBezTo>
                      <a:pt x="15454" y="27620"/>
                      <a:pt x="15696" y="27613"/>
                      <a:pt x="15938" y="27613"/>
                    </a:cubicBezTo>
                    <a:cubicBezTo>
                      <a:pt x="16115" y="27613"/>
                      <a:pt x="16292" y="27617"/>
                      <a:pt x="16469" y="27617"/>
                    </a:cubicBezTo>
                    <a:cubicBezTo>
                      <a:pt x="16898" y="27617"/>
                      <a:pt x="17326" y="27594"/>
                      <a:pt x="17742" y="27438"/>
                    </a:cubicBezTo>
                    <a:cubicBezTo>
                      <a:pt x="17765" y="27430"/>
                      <a:pt x="17787" y="27426"/>
                      <a:pt x="17809" y="27426"/>
                    </a:cubicBezTo>
                    <a:close/>
                    <a:moveTo>
                      <a:pt x="17336" y="29586"/>
                    </a:moveTo>
                    <a:cubicBezTo>
                      <a:pt x="17613" y="29586"/>
                      <a:pt x="17601" y="29747"/>
                      <a:pt x="17587" y="30360"/>
                    </a:cubicBezTo>
                    <a:cubicBezTo>
                      <a:pt x="17584" y="30536"/>
                      <a:pt x="17601" y="30724"/>
                      <a:pt x="17658" y="30887"/>
                    </a:cubicBezTo>
                    <a:cubicBezTo>
                      <a:pt x="17782" y="31233"/>
                      <a:pt x="17667" y="31318"/>
                      <a:pt x="17365" y="31318"/>
                    </a:cubicBezTo>
                    <a:cubicBezTo>
                      <a:pt x="17345" y="31318"/>
                      <a:pt x="17325" y="31317"/>
                      <a:pt x="17304" y="31317"/>
                    </a:cubicBezTo>
                    <a:cubicBezTo>
                      <a:pt x="17223" y="31314"/>
                      <a:pt x="17142" y="31313"/>
                      <a:pt x="17061" y="31313"/>
                    </a:cubicBezTo>
                    <a:cubicBezTo>
                      <a:pt x="16015" y="31313"/>
                      <a:pt x="14967" y="31513"/>
                      <a:pt x="13938" y="31513"/>
                    </a:cubicBezTo>
                    <a:cubicBezTo>
                      <a:pt x="13847" y="31513"/>
                      <a:pt x="13756" y="31511"/>
                      <a:pt x="13665" y="31508"/>
                    </a:cubicBezTo>
                    <a:cubicBezTo>
                      <a:pt x="13506" y="31502"/>
                      <a:pt x="13347" y="31499"/>
                      <a:pt x="13188" y="31499"/>
                    </a:cubicBezTo>
                    <a:cubicBezTo>
                      <a:pt x="12035" y="31499"/>
                      <a:pt x="10890" y="31640"/>
                      <a:pt x="9742" y="31640"/>
                    </a:cubicBezTo>
                    <a:cubicBezTo>
                      <a:pt x="9429" y="31640"/>
                      <a:pt x="9115" y="31630"/>
                      <a:pt x="8801" y="31603"/>
                    </a:cubicBezTo>
                    <a:cubicBezTo>
                      <a:pt x="8130" y="31545"/>
                      <a:pt x="7712" y="31166"/>
                      <a:pt x="7709" y="30615"/>
                    </a:cubicBezTo>
                    <a:cubicBezTo>
                      <a:pt x="7591" y="29970"/>
                      <a:pt x="7874" y="29710"/>
                      <a:pt x="8381" y="29710"/>
                    </a:cubicBezTo>
                    <a:cubicBezTo>
                      <a:pt x="8437" y="29710"/>
                      <a:pt x="8495" y="29713"/>
                      <a:pt x="8556" y="29719"/>
                    </a:cubicBezTo>
                    <a:cubicBezTo>
                      <a:pt x="9918" y="29854"/>
                      <a:pt x="11286" y="29926"/>
                      <a:pt x="12640" y="30052"/>
                    </a:cubicBezTo>
                    <a:cubicBezTo>
                      <a:pt x="12867" y="30073"/>
                      <a:pt x="13092" y="30082"/>
                      <a:pt x="13314" y="30082"/>
                    </a:cubicBezTo>
                    <a:cubicBezTo>
                      <a:pt x="14480" y="30082"/>
                      <a:pt x="15582" y="29825"/>
                      <a:pt x="16712" y="29664"/>
                    </a:cubicBezTo>
                    <a:cubicBezTo>
                      <a:pt x="17006" y="29623"/>
                      <a:pt x="17204" y="29586"/>
                      <a:pt x="17336" y="29586"/>
                    </a:cubicBezTo>
                    <a:close/>
                    <a:moveTo>
                      <a:pt x="17494" y="31925"/>
                    </a:moveTo>
                    <a:cubicBezTo>
                      <a:pt x="17779" y="31925"/>
                      <a:pt x="17592" y="32390"/>
                      <a:pt x="17588" y="32752"/>
                    </a:cubicBezTo>
                    <a:lnTo>
                      <a:pt x="17587" y="32752"/>
                    </a:lnTo>
                    <a:cubicBezTo>
                      <a:pt x="17682" y="33109"/>
                      <a:pt x="17716" y="33659"/>
                      <a:pt x="17419" y="33904"/>
                    </a:cubicBezTo>
                    <a:cubicBezTo>
                      <a:pt x="17350" y="33960"/>
                      <a:pt x="17254" y="33979"/>
                      <a:pt x="17143" y="33979"/>
                    </a:cubicBezTo>
                    <a:cubicBezTo>
                      <a:pt x="16909" y="33979"/>
                      <a:pt x="16606" y="33894"/>
                      <a:pt x="16347" y="33894"/>
                    </a:cubicBezTo>
                    <a:cubicBezTo>
                      <a:pt x="16314" y="33894"/>
                      <a:pt x="16282" y="33896"/>
                      <a:pt x="16250" y="33899"/>
                    </a:cubicBezTo>
                    <a:cubicBezTo>
                      <a:pt x="15691" y="33955"/>
                      <a:pt x="15133" y="33978"/>
                      <a:pt x="14577" y="33978"/>
                    </a:cubicBezTo>
                    <a:cubicBezTo>
                      <a:pt x="12615" y="33978"/>
                      <a:pt x="10671" y="33687"/>
                      <a:pt x="8721" y="33505"/>
                    </a:cubicBezTo>
                    <a:cubicBezTo>
                      <a:pt x="8460" y="33480"/>
                      <a:pt x="8118" y="33555"/>
                      <a:pt x="8147" y="33057"/>
                    </a:cubicBezTo>
                    <a:cubicBezTo>
                      <a:pt x="8171" y="32663"/>
                      <a:pt x="8361" y="32614"/>
                      <a:pt x="8605" y="32614"/>
                    </a:cubicBezTo>
                    <a:cubicBezTo>
                      <a:pt x="8664" y="32614"/>
                      <a:pt x="8727" y="32617"/>
                      <a:pt x="8791" y="32619"/>
                    </a:cubicBezTo>
                    <a:cubicBezTo>
                      <a:pt x="9918" y="32647"/>
                      <a:pt x="11047" y="32692"/>
                      <a:pt x="12174" y="32692"/>
                    </a:cubicBezTo>
                    <a:cubicBezTo>
                      <a:pt x="12354" y="32692"/>
                      <a:pt x="12533" y="32691"/>
                      <a:pt x="12713" y="32689"/>
                    </a:cubicBezTo>
                    <a:cubicBezTo>
                      <a:pt x="13889" y="32671"/>
                      <a:pt x="15062" y="32566"/>
                      <a:pt x="16236" y="32502"/>
                    </a:cubicBezTo>
                    <a:cubicBezTo>
                      <a:pt x="16538" y="32486"/>
                      <a:pt x="16761" y="32251"/>
                      <a:pt x="16986" y="32124"/>
                    </a:cubicBezTo>
                    <a:cubicBezTo>
                      <a:pt x="17233" y="31983"/>
                      <a:pt x="17393" y="31925"/>
                      <a:pt x="17494" y="31925"/>
                    </a:cubicBezTo>
                    <a:close/>
                    <a:moveTo>
                      <a:pt x="11410" y="34923"/>
                    </a:moveTo>
                    <a:cubicBezTo>
                      <a:pt x="11492" y="34923"/>
                      <a:pt x="11570" y="35105"/>
                      <a:pt x="11654" y="35109"/>
                    </a:cubicBezTo>
                    <a:cubicBezTo>
                      <a:pt x="12411" y="35151"/>
                      <a:pt x="13161" y="35376"/>
                      <a:pt x="13927" y="35376"/>
                    </a:cubicBezTo>
                    <a:cubicBezTo>
                      <a:pt x="14242" y="35376"/>
                      <a:pt x="14559" y="35338"/>
                      <a:pt x="14881" y="35234"/>
                    </a:cubicBezTo>
                    <a:lnTo>
                      <a:pt x="14881" y="35234"/>
                    </a:lnTo>
                    <a:cubicBezTo>
                      <a:pt x="14541" y="35472"/>
                      <a:pt x="14500" y="35896"/>
                      <a:pt x="14119" y="36120"/>
                    </a:cubicBezTo>
                    <a:cubicBezTo>
                      <a:pt x="13703" y="36366"/>
                      <a:pt x="13276" y="36490"/>
                      <a:pt x="12864" y="36490"/>
                    </a:cubicBezTo>
                    <a:cubicBezTo>
                      <a:pt x="12260" y="36490"/>
                      <a:pt x="11686" y="36225"/>
                      <a:pt x="11221" y="35694"/>
                    </a:cubicBezTo>
                    <a:cubicBezTo>
                      <a:pt x="10941" y="35374"/>
                      <a:pt x="11230" y="35266"/>
                      <a:pt x="11293" y="35083"/>
                    </a:cubicBezTo>
                    <a:cubicBezTo>
                      <a:pt x="11333" y="34963"/>
                      <a:pt x="11372" y="34923"/>
                      <a:pt x="11410" y="34923"/>
                    </a:cubicBezTo>
                    <a:close/>
                    <a:moveTo>
                      <a:pt x="11219" y="60"/>
                    </a:moveTo>
                    <a:cubicBezTo>
                      <a:pt x="10143" y="60"/>
                      <a:pt x="9112" y="387"/>
                      <a:pt x="8144" y="743"/>
                    </a:cubicBezTo>
                    <a:cubicBezTo>
                      <a:pt x="6865" y="1212"/>
                      <a:pt x="5635" y="1799"/>
                      <a:pt x="4496" y="2681"/>
                    </a:cubicBezTo>
                    <a:cubicBezTo>
                      <a:pt x="3186" y="3695"/>
                      <a:pt x="2136" y="4809"/>
                      <a:pt x="1572" y="6313"/>
                    </a:cubicBezTo>
                    <a:cubicBezTo>
                      <a:pt x="1366" y="6861"/>
                      <a:pt x="943" y="7234"/>
                      <a:pt x="777" y="7822"/>
                    </a:cubicBezTo>
                    <a:cubicBezTo>
                      <a:pt x="540" y="8653"/>
                      <a:pt x="585" y="9502"/>
                      <a:pt x="371" y="10319"/>
                    </a:cubicBezTo>
                    <a:cubicBezTo>
                      <a:pt x="324" y="10495"/>
                      <a:pt x="41" y="10551"/>
                      <a:pt x="126" y="10786"/>
                    </a:cubicBezTo>
                    <a:cubicBezTo>
                      <a:pt x="343" y="11385"/>
                      <a:pt x="288" y="12043"/>
                      <a:pt x="480" y="12626"/>
                    </a:cubicBezTo>
                    <a:cubicBezTo>
                      <a:pt x="646" y="13139"/>
                      <a:pt x="0" y="13715"/>
                      <a:pt x="652" y="14135"/>
                    </a:cubicBezTo>
                    <a:cubicBezTo>
                      <a:pt x="307" y="15409"/>
                      <a:pt x="1831" y="16246"/>
                      <a:pt x="1446" y="17529"/>
                    </a:cubicBezTo>
                    <a:cubicBezTo>
                      <a:pt x="2152" y="17864"/>
                      <a:pt x="2082" y="18683"/>
                      <a:pt x="2332" y="19229"/>
                    </a:cubicBezTo>
                    <a:cubicBezTo>
                      <a:pt x="3090" y="20885"/>
                      <a:pt x="4204" y="22317"/>
                      <a:pt x="5056" y="23907"/>
                    </a:cubicBezTo>
                    <a:cubicBezTo>
                      <a:pt x="5775" y="25245"/>
                      <a:pt x="5641" y="26684"/>
                      <a:pt x="6098" y="28033"/>
                    </a:cubicBezTo>
                    <a:cubicBezTo>
                      <a:pt x="6360" y="28806"/>
                      <a:pt x="6480" y="29730"/>
                      <a:pt x="6436" y="30592"/>
                    </a:cubicBezTo>
                    <a:cubicBezTo>
                      <a:pt x="6392" y="31435"/>
                      <a:pt x="6859" y="32174"/>
                      <a:pt x="6704" y="33064"/>
                    </a:cubicBezTo>
                    <a:cubicBezTo>
                      <a:pt x="6529" y="34065"/>
                      <a:pt x="7463" y="34880"/>
                      <a:pt x="8343" y="34891"/>
                    </a:cubicBezTo>
                    <a:cubicBezTo>
                      <a:pt x="8345" y="34891"/>
                      <a:pt x="8346" y="34891"/>
                      <a:pt x="8348" y="34891"/>
                    </a:cubicBezTo>
                    <a:cubicBezTo>
                      <a:pt x="8591" y="34891"/>
                      <a:pt x="8915" y="34721"/>
                      <a:pt x="9185" y="34721"/>
                    </a:cubicBezTo>
                    <a:cubicBezTo>
                      <a:pt x="9460" y="34721"/>
                      <a:pt x="9679" y="34897"/>
                      <a:pt x="9701" y="35605"/>
                    </a:cubicBezTo>
                    <a:cubicBezTo>
                      <a:pt x="9734" y="36682"/>
                      <a:pt x="11630" y="37743"/>
                      <a:pt x="12732" y="37906"/>
                    </a:cubicBezTo>
                    <a:cubicBezTo>
                      <a:pt x="12892" y="37930"/>
                      <a:pt x="13045" y="37941"/>
                      <a:pt x="13191" y="37941"/>
                    </a:cubicBezTo>
                    <a:cubicBezTo>
                      <a:pt x="14529" y="37941"/>
                      <a:pt x="15282" y="36995"/>
                      <a:pt x="15961" y="36018"/>
                    </a:cubicBezTo>
                    <a:cubicBezTo>
                      <a:pt x="16261" y="35585"/>
                      <a:pt x="16493" y="35370"/>
                      <a:pt x="16986" y="35280"/>
                    </a:cubicBezTo>
                    <a:cubicBezTo>
                      <a:pt x="18301" y="35039"/>
                      <a:pt x="18753" y="34684"/>
                      <a:pt x="18845" y="33518"/>
                    </a:cubicBezTo>
                    <a:cubicBezTo>
                      <a:pt x="18897" y="32881"/>
                      <a:pt x="18864" y="32213"/>
                      <a:pt x="18886" y="31562"/>
                    </a:cubicBezTo>
                    <a:cubicBezTo>
                      <a:pt x="18926" y="30452"/>
                      <a:pt x="19136" y="29325"/>
                      <a:pt x="19133" y="28241"/>
                    </a:cubicBezTo>
                    <a:cubicBezTo>
                      <a:pt x="19131" y="27316"/>
                      <a:pt x="19533" y="26497"/>
                      <a:pt x="19466" y="25569"/>
                    </a:cubicBezTo>
                    <a:cubicBezTo>
                      <a:pt x="19404" y="24732"/>
                      <a:pt x="20231" y="24206"/>
                      <a:pt x="20639" y="23528"/>
                    </a:cubicBezTo>
                    <a:cubicBezTo>
                      <a:pt x="21681" y="21787"/>
                      <a:pt x="22957" y="20202"/>
                      <a:pt x="23837" y="18346"/>
                    </a:cubicBezTo>
                    <a:cubicBezTo>
                      <a:pt x="24589" y="16761"/>
                      <a:pt x="25103" y="15194"/>
                      <a:pt x="24883" y="13438"/>
                    </a:cubicBezTo>
                    <a:cubicBezTo>
                      <a:pt x="24828" y="13009"/>
                      <a:pt x="24579" y="12531"/>
                      <a:pt x="24699" y="12169"/>
                    </a:cubicBezTo>
                    <a:cubicBezTo>
                      <a:pt x="24956" y="11389"/>
                      <a:pt x="24528" y="10753"/>
                      <a:pt x="24282" y="10168"/>
                    </a:cubicBezTo>
                    <a:cubicBezTo>
                      <a:pt x="24183" y="9930"/>
                      <a:pt x="24407" y="9286"/>
                      <a:pt x="23806" y="9258"/>
                    </a:cubicBezTo>
                    <a:cubicBezTo>
                      <a:pt x="24022" y="8359"/>
                      <a:pt x="23391" y="7723"/>
                      <a:pt x="23128" y="6967"/>
                    </a:cubicBezTo>
                    <a:cubicBezTo>
                      <a:pt x="22992" y="6576"/>
                      <a:pt x="22772" y="6251"/>
                      <a:pt x="22579" y="5909"/>
                    </a:cubicBezTo>
                    <a:cubicBezTo>
                      <a:pt x="21997" y="4876"/>
                      <a:pt x="21193" y="3970"/>
                      <a:pt x="20286" y="3270"/>
                    </a:cubicBezTo>
                    <a:cubicBezTo>
                      <a:pt x="19589" y="2731"/>
                      <a:pt x="18831" y="2191"/>
                      <a:pt x="18055" y="1715"/>
                    </a:cubicBezTo>
                    <a:cubicBezTo>
                      <a:pt x="17112" y="1136"/>
                      <a:pt x="16118" y="803"/>
                      <a:pt x="15126" y="431"/>
                    </a:cubicBezTo>
                    <a:cubicBezTo>
                      <a:pt x="13979" y="1"/>
                      <a:pt x="12736" y="251"/>
                      <a:pt x="11548" y="71"/>
                    </a:cubicBezTo>
                    <a:cubicBezTo>
                      <a:pt x="11438" y="64"/>
                      <a:pt x="11328" y="60"/>
                      <a:pt x="1121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3661643" y="2996585"/>
                <a:ext cx="100975" cy="88040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6997" extrusionOk="0">
                    <a:moveTo>
                      <a:pt x="616" y="1"/>
                    </a:moveTo>
                    <a:cubicBezTo>
                      <a:pt x="1" y="1"/>
                      <a:pt x="154" y="1119"/>
                      <a:pt x="515" y="1583"/>
                    </a:cubicBezTo>
                    <a:cubicBezTo>
                      <a:pt x="792" y="1939"/>
                      <a:pt x="928" y="2226"/>
                      <a:pt x="1155" y="2590"/>
                    </a:cubicBezTo>
                    <a:cubicBezTo>
                      <a:pt x="1617" y="3335"/>
                      <a:pt x="2692" y="3719"/>
                      <a:pt x="3362" y="4332"/>
                    </a:cubicBezTo>
                    <a:cubicBezTo>
                      <a:pt x="4106" y="5009"/>
                      <a:pt x="4958" y="6082"/>
                      <a:pt x="5884" y="6480"/>
                    </a:cubicBezTo>
                    <a:cubicBezTo>
                      <a:pt x="6225" y="6627"/>
                      <a:pt x="7059" y="6996"/>
                      <a:pt x="7573" y="6996"/>
                    </a:cubicBezTo>
                    <a:cubicBezTo>
                      <a:pt x="7833" y="6996"/>
                      <a:pt x="8010" y="6902"/>
                      <a:pt x="8003" y="6639"/>
                    </a:cubicBezTo>
                    <a:cubicBezTo>
                      <a:pt x="8024" y="6471"/>
                      <a:pt x="7866" y="6273"/>
                      <a:pt x="7737" y="6079"/>
                    </a:cubicBezTo>
                    <a:cubicBezTo>
                      <a:pt x="7113" y="5147"/>
                      <a:pt x="6217" y="4486"/>
                      <a:pt x="5330" y="3848"/>
                    </a:cubicBezTo>
                    <a:cubicBezTo>
                      <a:pt x="4989" y="3604"/>
                      <a:pt x="4988" y="3072"/>
                      <a:pt x="4481" y="3021"/>
                    </a:cubicBezTo>
                    <a:cubicBezTo>
                      <a:pt x="3924" y="2965"/>
                      <a:pt x="3684" y="2431"/>
                      <a:pt x="3292" y="2132"/>
                    </a:cubicBezTo>
                    <a:cubicBezTo>
                      <a:pt x="2587" y="1596"/>
                      <a:pt x="1660" y="311"/>
                      <a:pt x="836" y="40"/>
                    </a:cubicBezTo>
                    <a:cubicBezTo>
                      <a:pt x="754" y="13"/>
                      <a:pt x="680" y="1"/>
                      <a:pt x="6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3681775" y="2965707"/>
                <a:ext cx="124642" cy="4731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3760" extrusionOk="0">
                    <a:moveTo>
                      <a:pt x="1238" y="1"/>
                    </a:moveTo>
                    <a:cubicBezTo>
                      <a:pt x="874" y="1"/>
                      <a:pt x="0" y="452"/>
                      <a:pt x="74" y="643"/>
                    </a:cubicBezTo>
                    <a:cubicBezTo>
                      <a:pt x="233" y="1052"/>
                      <a:pt x="589" y="1366"/>
                      <a:pt x="1000" y="1511"/>
                    </a:cubicBezTo>
                    <a:cubicBezTo>
                      <a:pt x="2577" y="2072"/>
                      <a:pt x="4121" y="2738"/>
                      <a:pt x="5774" y="3081"/>
                    </a:cubicBezTo>
                    <a:cubicBezTo>
                      <a:pt x="6801" y="3293"/>
                      <a:pt x="7777" y="3759"/>
                      <a:pt x="8849" y="3759"/>
                    </a:cubicBezTo>
                    <a:cubicBezTo>
                      <a:pt x="8980" y="3759"/>
                      <a:pt x="9112" y="3752"/>
                      <a:pt x="9246" y="3737"/>
                    </a:cubicBezTo>
                    <a:cubicBezTo>
                      <a:pt x="9264" y="3738"/>
                      <a:pt x="9281" y="3739"/>
                      <a:pt x="9298" y="3739"/>
                    </a:cubicBezTo>
                    <a:cubicBezTo>
                      <a:pt x="9537" y="3739"/>
                      <a:pt x="9740" y="3627"/>
                      <a:pt x="9906" y="3438"/>
                    </a:cubicBezTo>
                    <a:cubicBezTo>
                      <a:pt x="9682" y="3333"/>
                      <a:pt x="9716" y="2883"/>
                      <a:pt x="9406" y="2883"/>
                    </a:cubicBezTo>
                    <a:cubicBezTo>
                      <a:pt x="9351" y="2883"/>
                      <a:pt x="9284" y="2898"/>
                      <a:pt x="9203" y="2931"/>
                    </a:cubicBezTo>
                    <a:cubicBezTo>
                      <a:pt x="9146" y="2954"/>
                      <a:pt x="9094" y="2965"/>
                      <a:pt x="9045" y="2965"/>
                    </a:cubicBezTo>
                    <a:cubicBezTo>
                      <a:pt x="8806" y="2965"/>
                      <a:pt x="8644" y="2726"/>
                      <a:pt x="8451" y="2611"/>
                    </a:cubicBezTo>
                    <a:cubicBezTo>
                      <a:pt x="7697" y="2167"/>
                      <a:pt x="6880" y="1574"/>
                      <a:pt x="6081" y="1574"/>
                    </a:cubicBezTo>
                    <a:cubicBezTo>
                      <a:pt x="6051" y="1574"/>
                      <a:pt x="6022" y="1575"/>
                      <a:pt x="5992" y="1576"/>
                    </a:cubicBezTo>
                    <a:cubicBezTo>
                      <a:pt x="5956" y="1578"/>
                      <a:pt x="5920" y="1579"/>
                      <a:pt x="5885" y="1579"/>
                    </a:cubicBezTo>
                    <a:cubicBezTo>
                      <a:pt x="4991" y="1579"/>
                      <a:pt x="4354" y="960"/>
                      <a:pt x="3468" y="960"/>
                    </a:cubicBezTo>
                    <a:cubicBezTo>
                      <a:pt x="3438" y="960"/>
                      <a:pt x="3408" y="960"/>
                      <a:pt x="3377" y="962"/>
                    </a:cubicBezTo>
                    <a:cubicBezTo>
                      <a:pt x="3361" y="963"/>
                      <a:pt x="3344" y="963"/>
                      <a:pt x="3328" y="963"/>
                    </a:cubicBezTo>
                    <a:cubicBezTo>
                      <a:pt x="2682" y="963"/>
                      <a:pt x="2005" y="344"/>
                      <a:pt x="1341" y="19"/>
                    </a:cubicBezTo>
                    <a:cubicBezTo>
                      <a:pt x="1315" y="6"/>
                      <a:pt x="1280" y="1"/>
                      <a:pt x="12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3637396" y="3039807"/>
                <a:ext cx="64058" cy="9376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7452" extrusionOk="0">
                    <a:moveTo>
                      <a:pt x="991" y="1"/>
                    </a:moveTo>
                    <a:cubicBezTo>
                      <a:pt x="521" y="1"/>
                      <a:pt x="1" y="536"/>
                      <a:pt x="195" y="804"/>
                    </a:cubicBezTo>
                    <a:cubicBezTo>
                      <a:pt x="711" y="1515"/>
                      <a:pt x="909" y="2384"/>
                      <a:pt x="1406" y="3098"/>
                    </a:cubicBezTo>
                    <a:cubicBezTo>
                      <a:pt x="1714" y="3540"/>
                      <a:pt x="2148" y="4053"/>
                      <a:pt x="2189" y="4478"/>
                    </a:cubicBezTo>
                    <a:cubicBezTo>
                      <a:pt x="2271" y="5318"/>
                      <a:pt x="3408" y="5391"/>
                      <a:pt x="3267" y="6259"/>
                    </a:cubicBezTo>
                    <a:cubicBezTo>
                      <a:pt x="3269" y="6259"/>
                      <a:pt x="3271" y="6259"/>
                      <a:pt x="3273" y="6259"/>
                    </a:cubicBezTo>
                    <a:cubicBezTo>
                      <a:pt x="3922" y="6259"/>
                      <a:pt x="4015" y="6952"/>
                      <a:pt x="4455" y="7217"/>
                    </a:cubicBezTo>
                    <a:cubicBezTo>
                      <a:pt x="4558" y="7278"/>
                      <a:pt x="4622" y="7452"/>
                      <a:pt x="4737" y="7452"/>
                    </a:cubicBezTo>
                    <a:cubicBezTo>
                      <a:pt x="4778" y="7452"/>
                      <a:pt x="4826" y="7430"/>
                      <a:pt x="4883" y="7373"/>
                    </a:cubicBezTo>
                    <a:cubicBezTo>
                      <a:pt x="5015" y="7242"/>
                      <a:pt x="5090" y="7053"/>
                      <a:pt x="4992" y="6857"/>
                    </a:cubicBezTo>
                    <a:cubicBezTo>
                      <a:pt x="4628" y="6113"/>
                      <a:pt x="4252" y="5377"/>
                      <a:pt x="3898" y="4629"/>
                    </a:cubicBezTo>
                    <a:cubicBezTo>
                      <a:pt x="3645" y="4088"/>
                      <a:pt x="3376" y="3568"/>
                      <a:pt x="3041" y="3059"/>
                    </a:cubicBezTo>
                    <a:cubicBezTo>
                      <a:pt x="2505" y="2243"/>
                      <a:pt x="2141" y="1309"/>
                      <a:pt x="1730" y="415"/>
                    </a:cubicBezTo>
                    <a:cubicBezTo>
                      <a:pt x="1562" y="49"/>
                      <a:pt x="1184" y="174"/>
                      <a:pt x="997" y="1"/>
                    </a:cubicBezTo>
                    <a:cubicBezTo>
                      <a:pt x="995" y="1"/>
                      <a:pt x="993" y="1"/>
                      <a:pt x="9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3328554" y="2699093"/>
                <a:ext cx="84240" cy="80264"/>
              </a:xfrm>
              <a:custGeom>
                <a:avLst/>
                <a:gdLst/>
                <a:ahLst/>
                <a:cxnLst/>
                <a:rect l="l" t="t" r="r" b="b"/>
                <a:pathLst>
                  <a:path w="6695" h="63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0" y="1491"/>
                      <a:pt x="1366" y="2267"/>
                      <a:pt x="2225" y="3269"/>
                    </a:cubicBezTo>
                    <a:cubicBezTo>
                      <a:pt x="2818" y="3959"/>
                      <a:pt x="3487" y="4597"/>
                      <a:pt x="4184" y="5185"/>
                    </a:cubicBezTo>
                    <a:cubicBezTo>
                      <a:pt x="4769" y="5679"/>
                      <a:pt x="5293" y="6379"/>
                      <a:pt x="6110" y="6379"/>
                    </a:cubicBezTo>
                    <a:cubicBezTo>
                      <a:pt x="6289" y="6379"/>
                      <a:pt x="6483" y="6345"/>
                      <a:pt x="6694" y="6268"/>
                    </a:cubicBezTo>
                    <a:cubicBezTo>
                      <a:pt x="6519" y="5303"/>
                      <a:pt x="1247" y="363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3385264" y="2660792"/>
                <a:ext cx="57439" cy="10282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8172" extrusionOk="0">
                    <a:moveTo>
                      <a:pt x="465" y="1"/>
                    </a:moveTo>
                    <a:cubicBezTo>
                      <a:pt x="452" y="1"/>
                      <a:pt x="440" y="2"/>
                      <a:pt x="426" y="5"/>
                    </a:cubicBezTo>
                    <a:cubicBezTo>
                      <a:pt x="0" y="97"/>
                      <a:pt x="475" y="462"/>
                      <a:pt x="395" y="708"/>
                    </a:cubicBezTo>
                    <a:cubicBezTo>
                      <a:pt x="386" y="733"/>
                      <a:pt x="387" y="761"/>
                      <a:pt x="359" y="1003"/>
                    </a:cubicBezTo>
                    <a:cubicBezTo>
                      <a:pt x="719" y="1761"/>
                      <a:pt x="884" y="2760"/>
                      <a:pt x="1329" y="3737"/>
                    </a:cubicBezTo>
                    <a:cubicBezTo>
                      <a:pt x="1845" y="4866"/>
                      <a:pt x="2503" y="5941"/>
                      <a:pt x="2922" y="7112"/>
                    </a:cubicBezTo>
                    <a:cubicBezTo>
                      <a:pt x="3090" y="7581"/>
                      <a:pt x="3556" y="7697"/>
                      <a:pt x="3773" y="8094"/>
                    </a:cubicBezTo>
                    <a:cubicBezTo>
                      <a:pt x="3803" y="8150"/>
                      <a:pt x="3844" y="8171"/>
                      <a:pt x="3890" y="8171"/>
                    </a:cubicBezTo>
                    <a:cubicBezTo>
                      <a:pt x="4019" y="8171"/>
                      <a:pt x="4193" y="8007"/>
                      <a:pt x="4328" y="7951"/>
                    </a:cubicBezTo>
                    <a:cubicBezTo>
                      <a:pt x="4564" y="7853"/>
                      <a:pt x="4518" y="7655"/>
                      <a:pt x="4434" y="7481"/>
                    </a:cubicBezTo>
                    <a:cubicBezTo>
                      <a:pt x="3751" y="6041"/>
                      <a:pt x="3069" y="4597"/>
                      <a:pt x="2371" y="3163"/>
                    </a:cubicBezTo>
                    <a:cubicBezTo>
                      <a:pt x="1960" y="2318"/>
                      <a:pt x="1592" y="1456"/>
                      <a:pt x="1038" y="680"/>
                    </a:cubicBezTo>
                    <a:cubicBezTo>
                      <a:pt x="858" y="430"/>
                      <a:pt x="692" y="1"/>
                      <a:pt x="4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303729" y="2787235"/>
                <a:ext cx="96281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2919" extrusionOk="0">
                    <a:moveTo>
                      <a:pt x="1158" y="0"/>
                    </a:moveTo>
                    <a:cubicBezTo>
                      <a:pt x="927" y="0"/>
                      <a:pt x="700" y="29"/>
                      <a:pt x="550" y="108"/>
                    </a:cubicBezTo>
                    <a:cubicBezTo>
                      <a:pt x="443" y="164"/>
                      <a:pt x="368" y="220"/>
                      <a:pt x="323" y="274"/>
                    </a:cubicBezTo>
                    <a:cubicBezTo>
                      <a:pt x="1" y="652"/>
                      <a:pt x="1073" y="948"/>
                      <a:pt x="1490" y="1165"/>
                    </a:cubicBezTo>
                    <a:cubicBezTo>
                      <a:pt x="2697" y="1796"/>
                      <a:pt x="3986" y="2272"/>
                      <a:pt x="5257" y="2768"/>
                    </a:cubicBezTo>
                    <a:cubicBezTo>
                      <a:pt x="5498" y="2861"/>
                      <a:pt x="5747" y="2919"/>
                      <a:pt x="5992" y="2919"/>
                    </a:cubicBezTo>
                    <a:cubicBezTo>
                      <a:pt x="6302" y="2919"/>
                      <a:pt x="6606" y="2827"/>
                      <a:pt x="6881" y="2601"/>
                    </a:cubicBezTo>
                    <a:cubicBezTo>
                      <a:pt x="7652" y="1970"/>
                      <a:pt x="6113" y="1349"/>
                      <a:pt x="5565" y="1217"/>
                    </a:cubicBezTo>
                    <a:cubicBezTo>
                      <a:pt x="5068" y="1099"/>
                      <a:pt x="4576" y="1179"/>
                      <a:pt x="4126" y="990"/>
                    </a:cubicBezTo>
                    <a:cubicBezTo>
                      <a:pt x="3807" y="855"/>
                      <a:pt x="3604" y="543"/>
                      <a:pt x="3308" y="543"/>
                    </a:cubicBezTo>
                    <a:cubicBezTo>
                      <a:pt x="3206" y="543"/>
                      <a:pt x="3093" y="580"/>
                      <a:pt x="2961" y="672"/>
                    </a:cubicBezTo>
                    <a:cubicBezTo>
                      <a:pt x="2960" y="674"/>
                      <a:pt x="2957" y="674"/>
                      <a:pt x="2954" y="674"/>
                    </a:cubicBezTo>
                    <a:cubicBezTo>
                      <a:pt x="2851" y="674"/>
                      <a:pt x="1997" y="109"/>
                      <a:pt x="1801" y="66"/>
                    </a:cubicBezTo>
                    <a:cubicBezTo>
                      <a:pt x="1637" y="30"/>
                      <a:pt x="1396" y="0"/>
                      <a:pt x="1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3" name="Google Shape;963;p33"/>
          <p:cNvGrpSpPr/>
          <p:nvPr/>
        </p:nvGrpSpPr>
        <p:grpSpPr>
          <a:xfrm>
            <a:off x="1504631" y="2469324"/>
            <a:ext cx="1089168" cy="357250"/>
            <a:chOff x="1504631" y="2469324"/>
            <a:chExt cx="1089168" cy="357250"/>
          </a:xfrm>
        </p:grpSpPr>
        <p:sp>
          <p:nvSpPr>
            <p:cNvPr id="964" name="Google Shape;964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2509330" y="1371995"/>
            <a:ext cx="393094" cy="209646"/>
            <a:chOff x="2509330" y="1371995"/>
            <a:chExt cx="393094" cy="209646"/>
          </a:xfrm>
        </p:grpSpPr>
        <p:sp>
          <p:nvSpPr>
            <p:cNvPr id="967" name="Google Shape;967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3"/>
          <p:cNvGrpSpPr/>
          <p:nvPr/>
        </p:nvGrpSpPr>
        <p:grpSpPr>
          <a:xfrm>
            <a:off x="1625824" y="1453020"/>
            <a:ext cx="997658" cy="927032"/>
            <a:chOff x="1625824" y="1453020"/>
            <a:chExt cx="997658" cy="927032"/>
          </a:xfrm>
        </p:grpSpPr>
        <p:grpSp>
          <p:nvGrpSpPr>
            <p:cNvPr id="970" name="Google Shape;970;p33"/>
            <p:cNvGrpSpPr/>
            <p:nvPr/>
          </p:nvGrpSpPr>
          <p:grpSpPr>
            <a:xfrm>
              <a:off x="1625824" y="1453020"/>
              <a:ext cx="997658" cy="927032"/>
              <a:chOff x="1535763" y="1453020"/>
              <a:chExt cx="997658" cy="927032"/>
            </a:xfrm>
          </p:grpSpPr>
          <p:sp>
            <p:nvSpPr>
              <p:cNvPr id="971" name="Google Shape;971;p33"/>
              <p:cNvSpPr/>
              <p:nvPr/>
            </p:nvSpPr>
            <p:spPr>
              <a:xfrm>
                <a:off x="1535763" y="1453020"/>
                <a:ext cx="997658" cy="927032"/>
              </a:xfrm>
              <a:custGeom>
                <a:avLst/>
                <a:gdLst/>
                <a:ahLst/>
                <a:cxnLst/>
                <a:rect l="l" t="t" r="r" b="b"/>
                <a:pathLst>
                  <a:path w="76012" h="70631" extrusionOk="0">
                    <a:moveTo>
                      <a:pt x="39031" y="2012"/>
                    </a:moveTo>
                    <a:cubicBezTo>
                      <a:pt x="39295" y="2012"/>
                      <a:pt x="39588" y="2238"/>
                      <a:pt x="39874" y="2298"/>
                    </a:cubicBezTo>
                    <a:cubicBezTo>
                      <a:pt x="41032" y="2544"/>
                      <a:pt x="42203" y="2631"/>
                      <a:pt x="43365" y="2805"/>
                    </a:cubicBezTo>
                    <a:cubicBezTo>
                      <a:pt x="44029" y="2903"/>
                      <a:pt x="44649" y="3409"/>
                      <a:pt x="45305" y="3409"/>
                    </a:cubicBezTo>
                    <a:cubicBezTo>
                      <a:pt x="45358" y="3409"/>
                      <a:pt x="45412" y="3405"/>
                      <a:pt x="45465" y="3398"/>
                    </a:cubicBezTo>
                    <a:cubicBezTo>
                      <a:pt x="45504" y="3393"/>
                      <a:pt x="45542" y="3390"/>
                      <a:pt x="45578" y="3390"/>
                    </a:cubicBezTo>
                    <a:cubicBezTo>
                      <a:pt x="46098" y="3390"/>
                      <a:pt x="46337" y="3898"/>
                      <a:pt x="46842" y="3898"/>
                    </a:cubicBezTo>
                    <a:cubicBezTo>
                      <a:pt x="46874" y="3898"/>
                      <a:pt x="46908" y="3896"/>
                      <a:pt x="46943" y="3891"/>
                    </a:cubicBezTo>
                    <a:cubicBezTo>
                      <a:pt x="47054" y="3877"/>
                      <a:pt x="47168" y="3869"/>
                      <a:pt x="47284" y="3869"/>
                    </a:cubicBezTo>
                    <a:cubicBezTo>
                      <a:pt x="47739" y="3869"/>
                      <a:pt x="48214" y="3991"/>
                      <a:pt x="48606" y="4324"/>
                    </a:cubicBezTo>
                    <a:cubicBezTo>
                      <a:pt x="49345" y="4952"/>
                      <a:pt x="50348" y="4943"/>
                      <a:pt x="51212" y="5240"/>
                    </a:cubicBezTo>
                    <a:cubicBezTo>
                      <a:pt x="51689" y="5406"/>
                      <a:pt x="52002" y="5761"/>
                      <a:pt x="52439" y="5878"/>
                    </a:cubicBezTo>
                    <a:cubicBezTo>
                      <a:pt x="52938" y="6013"/>
                      <a:pt x="53383" y="6195"/>
                      <a:pt x="53833" y="6469"/>
                    </a:cubicBezTo>
                    <a:cubicBezTo>
                      <a:pt x="54356" y="6788"/>
                      <a:pt x="54998" y="6850"/>
                      <a:pt x="55557" y="7191"/>
                    </a:cubicBezTo>
                    <a:cubicBezTo>
                      <a:pt x="56877" y="7995"/>
                      <a:pt x="58175" y="8835"/>
                      <a:pt x="59486" y="9647"/>
                    </a:cubicBezTo>
                    <a:cubicBezTo>
                      <a:pt x="61099" y="10646"/>
                      <a:pt x="62432" y="11979"/>
                      <a:pt x="64007" y="13024"/>
                    </a:cubicBezTo>
                    <a:cubicBezTo>
                      <a:pt x="65607" y="14087"/>
                      <a:pt x="66844" y="15642"/>
                      <a:pt x="68224" y="16991"/>
                    </a:cubicBezTo>
                    <a:cubicBezTo>
                      <a:pt x="69265" y="18007"/>
                      <a:pt x="70111" y="19250"/>
                      <a:pt x="70991" y="20438"/>
                    </a:cubicBezTo>
                    <a:cubicBezTo>
                      <a:pt x="72510" y="22487"/>
                      <a:pt x="73494" y="24775"/>
                      <a:pt x="74324" y="27154"/>
                    </a:cubicBezTo>
                    <a:cubicBezTo>
                      <a:pt x="74381" y="27322"/>
                      <a:pt x="74405" y="27501"/>
                      <a:pt x="74218" y="27501"/>
                    </a:cubicBezTo>
                    <a:cubicBezTo>
                      <a:pt x="74208" y="27501"/>
                      <a:pt x="74198" y="27500"/>
                      <a:pt x="74187" y="27499"/>
                    </a:cubicBezTo>
                    <a:cubicBezTo>
                      <a:pt x="74115" y="27492"/>
                      <a:pt x="74043" y="27489"/>
                      <a:pt x="73972" y="27489"/>
                    </a:cubicBezTo>
                    <a:cubicBezTo>
                      <a:pt x="73258" y="27489"/>
                      <a:pt x="72573" y="27799"/>
                      <a:pt x="71665" y="27799"/>
                    </a:cubicBezTo>
                    <a:cubicBezTo>
                      <a:pt x="71629" y="27799"/>
                      <a:pt x="71592" y="27799"/>
                      <a:pt x="71555" y="27798"/>
                    </a:cubicBezTo>
                    <a:cubicBezTo>
                      <a:pt x="71390" y="27838"/>
                      <a:pt x="71203" y="27847"/>
                      <a:pt x="71001" y="27847"/>
                    </a:cubicBezTo>
                    <a:cubicBezTo>
                      <a:pt x="70823" y="27847"/>
                      <a:pt x="70633" y="27840"/>
                      <a:pt x="70436" y="27840"/>
                    </a:cubicBezTo>
                    <a:cubicBezTo>
                      <a:pt x="70075" y="27840"/>
                      <a:pt x="69688" y="27864"/>
                      <a:pt x="69304" y="28003"/>
                    </a:cubicBezTo>
                    <a:cubicBezTo>
                      <a:pt x="69114" y="28072"/>
                      <a:pt x="68883" y="28098"/>
                      <a:pt x="68652" y="28098"/>
                    </a:cubicBezTo>
                    <a:cubicBezTo>
                      <a:pt x="68447" y="28098"/>
                      <a:pt x="68243" y="28078"/>
                      <a:pt x="68072" y="28048"/>
                    </a:cubicBezTo>
                    <a:cubicBezTo>
                      <a:pt x="67958" y="28029"/>
                      <a:pt x="67846" y="28021"/>
                      <a:pt x="67735" y="28021"/>
                    </a:cubicBezTo>
                    <a:cubicBezTo>
                      <a:pt x="67112" y="28021"/>
                      <a:pt x="66526" y="28280"/>
                      <a:pt x="65909" y="28280"/>
                    </a:cubicBezTo>
                    <a:cubicBezTo>
                      <a:pt x="65780" y="28280"/>
                      <a:pt x="65650" y="28268"/>
                      <a:pt x="65519" y="28241"/>
                    </a:cubicBezTo>
                    <a:cubicBezTo>
                      <a:pt x="65491" y="28235"/>
                      <a:pt x="65460" y="28233"/>
                      <a:pt x="65427" y="28233"/>
                    </a:cubicBezTo>
                    <a:cubicBezTo>
                      <a:pt x="65199" y="28233"/>
                      <a:pt x="64851" y="28363"/>
                      <a:pt x="64671" y="28601"/>
                    </a:cubicBezTo>
                    <a:cubicBezTo>
                      <a:pt x="64532" y="28784"/>
                      <a:pt x="64290" y="28868"/>
                      <a:pt x="64501" y="29277"/>
                    </a:cubicBezTo>
                    <a:cubicBezTo>
                      <a:pt x="64755" y="29764"/>
                      <a:pt x="64456" y="30481"/>
                      <a:pt x="65015" y="30925"/>
                    </a:cubicBezTo>
                    <a:cubicBezTo>
                      <a:pt x="64526" y="31790"/>
                      <a:pt x="65321" y="32561"/>
                      <a:pt x="65197" y="33432"/>
                    </a:cubicBezTo>
                    <a:cubicBezTo>
                      <a:pt x="65130" y="33891"/>
                      <a:pt x="65387" y="34420"/>
                      <a:pt x="65464" y="34930"/>
                    </a:cubicBezTo>
                    <a:cubicBezTo>
                      <a:pt x="65648" y="36123"/>
                      <a:pt x="65576" y="37328"/>
                      <a:pt x="65639" y="38519"/>
                    </a:cubicBezTo>
                    <a:cubicBezTo>
                      <a:pt x="65695" y="39619"/>
                      <a:pt x="65326" y="40742"/>
                      <a:pt x="65124" y="41851"/>
                    </a:cubicBezTo>
                    <a:cubicBezTo>
                      <a:pt x="64861" y="43286"/>
                      <a:pt x="64680" y="44746"/>
                      <a:pt x="64273" y="46139"/>
                    </a:cubicBezTo>
                    <a:cubicBezTo>
                      <a:pt x="63929" y="47307"/>
                      <a:pt x="63898" y="48562"/>
                      <a:pt x="63302" y="49657"/>
                    </a:cubicBezTo>
                    <a:cubicBezTo>
                      <a:pt x="63251" y="49751"/>
                      <a:pt x="63263" y="49894"/>
                      <a:pt x="63195" y="49956"/>
                    </a:cubicBezTo>
                    <a:cubicBezTo>
                      <a:pt x="62428" y="50642"/>
                      <a:pt x="62302" y="51636"/>
                      <a:pt x="61922" y="52512"/>
                    </a:cubicBezTo>
                    <a:cubicBezTo>
                      <a:pt x="61435" y="53632"/>
                      <a:pt x="60852" y="54713"/>
                      <a:pt x="60085" y="55667"/>
                    </a:cubicBezTo>
                    <a:cubicBezTo>
                      <a:pt x="59881" y="55919"/>
                      <a:pt x="59915" y="56199"/>
                      <a:pt x="59760" y="56449"/>
                    </a:cubicBezTo>
                    <a:cubicBezTo>
                      <a:pt x="59212" y="57331"/>
                      <a:pt x="58380" y="58023"/>
                      <a:pt x="58002" y="59007"/>
                    </a:cubicBezTo>
                    <a:cubicBezTo>
                      <a:pt x="57947" y="59148"/>
                      <a:pt x="57866" y="59183"/>
                      <a:pt x="57777" y="59183"/>
                    </a:cubicBezTo>
                    <a:cubicBezTo>
                      <a:pt x="57692" y="59183"/>
                      <a:pt x="57599" y="59151"/>
                      <a:pt x="57515" y="59151"/>
                    </a:cubicBezTo>
                    <a:cubicBezTo>
                      <a:pt x="57437" y="59151"/>
                      <a:pt x="57366" y="59180"/>
                      <a:pt x="57316" y="59290"/>
                    </a:cubicBezTo>
                    <a:cubicBezTo>
                      <a:pt x="56977" y="60036"/>
                      <a:pt x="56403" y="60576"/>
                      <a:pt x="55655" y="60923"/>
                    </a:cubicBezTo>
                    <a:cubicBezTo>
                      <a:pt x="55631" y="60932"/>
                      <a:pt x="55595" y="60967"/>
                      <a:pt x="55600" y="60976"/>
                    </a:cubicBezTo>
                    <a:cubicBezTo>
                      <a:pt x="56020" y="62014"/>
                      <a:pt x="55060" y="61634"/>
                      <a:pt x="54693" y="61861"/>
                    </a:cubicBezTo>
                    <a:cubicBezTo>
                      <a:pt x="54603" y="61917"/>
                      <a:pt x="54454" y="61958"/>
                      <a:pt x="54432" y="62034"/>
                    </a:cubicBezTo>
                    <a:cubicBezTo>
                      <a:pt x="54087" y="63191"/>
                      <a:pt x="52719" y="63162"/>
                      <a:pt x="52125" y="64042"/>
                    </a:cubicBezTo>
                    <a:cubicBezTo>
                      <a:pt x="51565" y="64871"/>
                      <a:pt x="50583" y="65308"/>
                      <a:pt x="49762" y="65563"/>
                    </a:cubicBezTo>
                    <a:cubicBezTo>
                      <a:pt x="48925" y="65823"/>
                      <a:pt x="48286" y="66396"/>
                      <a:pt x="47404" y="66613"/>
                    </a:cubicBezTo>
                    <a:cubicBezTo>
                      <a:pt x="45955" y="66971"/>
                      <a:pt x="44572" y="67677"/>
                      <a:pt x="43115" y="68096"/>
                    </a:cubicBezTo>
                    <a:cubicBezTo>
                      <a:pt x="41770" y="68483"/>
                      <a:pt x="40481" y="69103"/>
                      <a:pt x="39036" y="69103"/>
                    </a:cubicBezTo>
                    <a:cubicBezTo>
                      <a:pt x="38989" y="69103"/>
                      <a:pt x="38943" y="69102"/>
                      <a:pt x="38896" y="69101"/>
                    </a:cubicBezTo>
                    <a:cubicBezTo>
                      <a:pt x="38715" y="69096"/>
                      <a:pt x="38535" y="69094"/>
                      <a:pt x="38355" y="69094"/>
                    </a:cubicBezTo>
                    <a:cubicBezTo>
                      <a:pt x="37128" y="69094"/>
                      <a:pt x="35904" y="69194"/>
                      <a:pt x="34672" y="69194"/>
                    </a:cubicBezTo>
                    <a:cubicBezTo>
                      <a:pt x="34502" y="69194"/>
                      <a:pt x="34332" y="69192"/>
                      <a:pt x="34162" y="69188"/>
                    </a:cubicBezTo>
                    <a:cubicBezTo>
                      <a:pt x="32586" y="69148"/>
                      <a:pt x="31051" y="68987"/>
                      <a:pt x="29503" y="68751"/>
                    </a:cubicBezTo>
                    <a:cubicBezTo>
                      <a:pt x="27997" y="68521"/>
                      <a:pt x="26605" y="67884"/>
                      <a:pt x="25140" y="67581"/>
                    </a:cubicBezTo>
                    <a:cubicBezTo>
                      <a:pt x="23232" y="67186"/>
                      <a:pt x="21627" y="66114"/>
                      <a:pt x="19815" y="65539"/>
                    </a:cubicBezTo>
                    <a:cubicBezTo>
                      <a:pt x="19308" y="65378"/>
                      <a:pt x="18906" y="65017"/>
                      <a:pt x="18499" y="64745"/>
                    </a:cubicBezTo>
                    <a:cubicBezTo>
                      <a:pt x="16887" y="63670"/>
                      <a:pt x="15202" y="62720"/>
                      <a:pt x="13801" y="61295"/>
                    </a:cubicBezTo>
                    <a:cubicBezTo>
                      <a:pt x="12743" y="60218"/>
                      <a:pt x="11562" y="59209"/>
                      <a:pt x="10546" y="58098"/>
                    </a:cubicBezTo>
                    <a:cubicBezTo>
                      <a:pt x="9591" y="57054"/>
                      <a:pt x="8521" y="56113"/>
                      <a:pt x="7712" y="54875"/>
                    </a:cubicBezTo>
                    <a:cubicBezTo>
                      <a:pt x="6741" y="53391"/>
                      <a:pt x="5915" y="51852"/>
                      <a:pt x="5173" y="50267"/>
                    </a:cubicBezTo>
                    <a:cubicBezTo>
                      <a:pt x="4917" y="49721"/>
                      <a:pt x="4739" y="49046"/>
                      <a:pt x="4501" y="48505"/>
                    </a:cubicBezTo>
                    <a:cubicBezTo>
                      <a:pt x="4174" y="47758"/>
                      <a:pt x="3936" y="46982"/>
                      <a:pt x="3726" y="46224"/>
                    </a:cubicBezTo>
                    <a:cubicBezTo>
                      <a:pt x="3243" y="44490"/>
                      <a:pt x="2837" y="42727"/>
                      <a:pt x="2720" y="40913"/>
                    </a:cubicBezTo>
                    <a:cubicBezTo>
                      <a:pt x="2687" y="40423"/>
                      <a:pt x="2524" y="39955"/>
                      <a:pt x="2389" y="39480"/>
                    </a:cubicBezTo>
                    <a:cubicBezTo>
                      <a:pt x="2120" y="38528"/>
                      <a:pt x="1905" y="37516"/>
                      <a:pt x="2200" y="36487"/>
                    </a:cubicBezTo>
                    <a:cubicBezTo>
                      <a:pt x="2266" y="36260"/>
                      <a:pt x="2174" y="35893"/>
                      <a:pt x="2101" y="35693"/>
                    </a:cubicBezTo>
                    <a:cubicBezTo>
                      <a:pt x="1878" y="35086"/>
                      <a:pt x="2140" y="34478"/>
                      <a:pt x="1964" y="33896"/>
                    </a:cubicBezTo>
                    <a:cubicBezTo>
                      <a:pt x="1883" y="33627"/>
                      <a:pt x="1888" y="33403"/>
                      <a:pt x="2098" y="33171"/>
                    </a:cubicBezTo>
                    <a:cubicBezTo>
                      <a:pt x="2235" y="33020"/>
                      <a:pt x="2359" y="32773"/>
                      <a:pt x="2261" y="32574"/>
                    </a:cubicBezTo>
                    <a:cubicBezTo>
                      <a:pt x="1900" y="31838"/>
                      <a:pt x="2157" y="31130"/>
                      <a:pt x="2250" y="30391"/>
                    </a:cubicBezTo>
                    <a:cubicBezTo>
                      <a:pt x="2479" y="28594"/>
                      <a:pt x="3092" y="26891"/>
                      <a:pt x="3403" y="25119"/>
                    </a:cubicBezTo>
                    <a:cubicBezTo>
                      <a:pt x="3481" y="24685"/>
                      <a:pt x="3817" y="24449"/>
                      <a:pt x="3982" y="24089"/>
                    </a:cubicBezTo>
                    <a:cubicBezTo>
                      <a:pt x="4201" y="23612"/>
                      <a:pt x="3596" y="23066"/>
                      <a:pt x="4276" y="22549"/>
                    </a:cubicBezTo>
                    <a:cubicBezTo>
                      <a:pt x="4679" y="22244"/>
                      <a:pt x="4682" y="21439"/>
                      <a:pt x="4912" y="20877"/>
                    </a:cubicBezTo>
                    <a:cubicBezTo>
                      <a:pt x="5357" y="19799"/>
                      <a:pt x="5775" y="18701"/>
                      <a:pt x="6318" y="17671"/>
                    </a:cubicBezTo>
                    <a:cubicBezTo>
                      <a:pt x="6901" y="16560"/>
                      <a:pt x="7555" y="15491"/>
                      <a:pt x="8342" y="14488"/>
                    </a:cubicBezTo>
                    <a:cubicBezTo>
                      <a:pt x="9037" y="13603"/>
                      <a:pt x="9723" y="12715"/>
                      <a:pt x="10459" y="11861"/>
                    </a:cubicBezTo>
                    <a:cubicBezTo>
                      <a:pt x="10862" y="11392"/>
                      <a:pt x="11351" y="11025"/>
                      <a:pt x="11775" y="10585"/>
                    </a:cubicBezTo>
                    <a:cubicBezTo>
                      <a:pt x="13558" y="8728"/>
                      <a:pt x="15756" y="7390"/>
                      <a:pt x="17948" y="6086"/>
                    </a:cubicBezTo>
                    <a:cubicBezTo>
                      <a:pt x="19270" y="5301"/>
                      <a:pt x="20701" y="4705"/>
                      <a:pt x="22137" y="4117"/>
                    </a:cubicBezTo>
                    <a:cubicBezTo>
                      <a:pt x="23116" y="3717"/>
                      <a:pt x="24141" y="3387"/>
                      <a:pt x="25121" y="3129"/>
                    </a:cubicBezTo>
                    <a:cubicBezTo>
                      <a:pt x="26355" y="2804"/>
                      <a:pt x="27686" y="2665"/>
                      <a:pt x="28982" y="2491"/>
                    </a:cubicBezTo>
                    <a:cubicBezTo>
                      <a:pt x="30214" y="2325"/>
                      <a:pt x="31452" y="2091"/>
                      <a:pt x="32684" y="2042"/>
                    </a:cubicBezTo>
                    <a:cubicBezTo>
                      <a:pt x="33123" y="2024"/>
                      <a:pt x="33565" y="2016"/>
                      <a:pt x="34009" y="2016"/>
                    </a:cubicBezTo>
                    <a:cubicBezTo>
                      <a:pt x="34685" y="2016"/>
                      <a:pt x="35365" y="2035"/>
                      <a:pt x="36043" y="2067"/>
                    </a:cubicBezTo>
                    <a:cubicBezTo>
                      <a:pt x="36632" y="2094"/>
                      <a:pt x="37229" y="2241"/>
                      <a:pt x="37830" y="2241"/>
                    </a:cubicBezTo>
                    <a:cubicBezTo>
                      <a:pt x="38176" y="2241"/>
                      <a:pt x="38524" y="2192"/>
                      <a:pt x="38873" y="2043"/>
                    </a:cubicBezTo>
                    <a:cubicBezTo>
                      <a:pt x="38924" y="2021"/>
                      <a:pt x="38977" y="2012"/>
                      <a:pt x="39031" y="2012"/>
                    </a:cubicBezTo>
                    <a:close/>
                    <a:moveTo>
                      <a:pt x="33221" y="0"/>
                    </a:moveTo>
                    <a:cubicBezTo>
                      <a:pt x="33034" y="0"/>
                      <a:pt x="32834" y="33"/>
                      <a:pt x="32655" y="57"/>
                    </a:cubicBezTo>
                    <a:cubicBezTo>
                      <a:pt x="30838" y="290"/>
                      <a:pt x="29021" y="528"/>
                      <a:pt x="27209" y="792"/>
                    </a:cubicBezTo>
                    <a:cubicBezTo>
                      <a:pt x="25838" y="993"/>
                      <a:pt x="24483" y="1198"/>
                      <a:pt x="23148" y="1656"/>
                    </a:cubicBezTo>
                    <a:cubicBezTo>
                      <a:pt x="22333" y="1934"/>
                      <a:pt x="21509" y="2205"/>
                      <a:pt x="20737" y="2571"/>
                    </a:cubicBezTo>
                    <a:cubicBezTo>
                      <a:pt x="20096" y="2874"/>
                      <a:pt x="19337" y="2952"/>
                      <a:pt x="18808" y="3454"/>
                    </a:cubicBezTo>
                    <a:cubicBezTo>
                      <a:pt x="18338" y="3901"/>
                      <a:pt x="17648" y="4212"/>
                      <a:pt x="17189" y="4243"/>
                    </a:cubicBezTo>
                    <a:cubicBezTo>
                      <a:pt x="16627" y="4281"/>
                      <a:pt x="16435" y="4958"/>
                      <a:pt x="15964" y="4958"/>
                    </a:cubicBezTo>
                    <a:cubicBezTo>
                      <a:pt x="15883" y="4958"/>
                      <a:pt x="15793" y="4938"/>
                      <a:pt x="15691" y="4890"/>
                    </a:cubicBezTo>
                    <a:cubicBezTo>
                      <a:pt x="15689" y="5924"/>
                      <a:pt x="14300" y="5200"/>
                      <a:pt x="14101" y="6134"/>
                    </a:cubicBezTo>
                    <a:cubicBezTo>
                      <a:pt x="14060" y="6323"/>
                      <a:pt x="13362" y="6624"/>
                      <a:pt x="12973" y="6870"/>
                    </a:cubicBezTo>
                    <a:cubicBezTo>
                      <a:pt x="11999" y="7488"/>
                      <a:pt x="11256" y="8417"/>
                      <a:pt x="10246" y="8998"/>
                    </a:cubicBezTo>
                    <a:cubicBezTo>
                      <a:pt x="10103" y="9081"/>
                      <a:pt x="10070" y="9180"/>
                      <a:pt x="10117" y="9327"/>
                    </a:cubicBezTo>
                    <a:cubicBezTo>
                      <a:pt x="10173" y="9500"/>
                      <a:pt x="10141" y="9611"/>
                      <a:pt x="9978" y="9611"/>
                    </a:cubicBezTo>
                    <a:cubicBezTo>
                      <a:pt x="9954" y="9611"/>
                      <a:pt x="9927" y="9608"/>
                      <a:pt x="9898" y="9603"/>
                    </a:cubicBezTo>
                    <a:cubicBezTo>
                      <a:pt x="9856" y="9596"/>
                      <a:pt x="9816" y="9593"/>
                      <a:pt x="9780" y="9593"/>
                    </a:cubicBezTo>
                    <a:cubicBezTo>
                      <a:pt x="9420" y="9593"/>
                      <a:pt x="9302" y="9913"/>
                      <a:pt x="9146" y="10176"/>
                    </a:cubicBezTo>
                    <a:cubicBezTo>
                      <a:pt x="9011" y="10406"/>
                      <a:pt x="8885" y="10625"/>
                      <a:pt x="8634" y="10772"/>
                    </a:cubicBezTo>
                    <a:cubicBezTo>
                      <a:pt x="8228" y="11007"/>
                      <a:pt x="7528" y="11092"/>
                      <a:pt x="7975" y="11861"/>
                    </a:cubicBezTo>
                    <a:cubicBezTo>
                      <a:pt x="7994" y="11892"/>
                      <a:pt x="7927" y="12013"/>
                      <a:pt x="7874" y="12038"/>
                    </a:cubicBezTo>
                    <a:cubicBezTo>
                      <a:pt x="7208" y="12355"/>
                      <a:pt x="6909" y="13066"/>
                      <a:pt x="6444" y="13477"/>
                    </a:cubicBezTo>
                    <a:cubicBezTo>
                      <a:pt x="5725" y="14112"/>
                      <a:pt x="5525" y="14980"/>
                      <a:pt x="4937" y="15647"/>
                    </a:cubicBezTo>
                    <a:cubicBezTo>
                      <a:pt x="4056" y="16649"/>
                      <a:pt x="4178" y="18197"/>
                      <a:pt x="3306" y="19275"/>
                    </a:cubicBezTo>
                    <a:cubicBezTo>
                      <a:pt x="2837" y="19856"/>
                      <a:pt x="2793" y="20633"/>
                      <a:pt x="2463" y="21289"/>
                    </a:cubicBezTo>
                    <a:cubicBezTo>
                      <a:pt x="1927" y="22359"/>
                      <a:pt x="1770" y="23568"/>
                      <a:pt x="1483" y="24710"/>
                    </a:cubicBezTo>
                    <a:cubicBezTo>
                      <a:pt x="1340" y="25281"/>
                      <a:pt x="1239" y="25996"/>
                      <a:pt x="1076" y="26555"/>
                    </a:cubicBezTo>
                    <a:cubicBezTo>
                      <a:pt x="774" y="27568"/>
                      <a:pt x="544" y="28602"/>
                      <a:pt x="387" y="29649"/>
                    </a:cubicBezTo>
                    <a:cubicBezTo>
                      <a:pt x="242" y="30621"/>
                      <a:pt x="131" y="31614"/>
                      <a:pt x="163" y="32592"/>
                    </a:cubicBezTo>
                    <a:cubicBezTo>
                      <a:pt x="178" y="33034"/>
                      <a:pt x="1" y="33462"/>
                      <a:pt x="119" y="33893"/>
                    </a:cubicBezTo>
                    <a:cubicBezTo>
                      <a:pt x="478" y="35206"/>
                      <a:pt x="133" y="36559"/>
                      <a:pt x="391" y="37897"/>
                    </a:cubicBezTo>
                    <a:cubicBezTo>
                      <a:pt x="620" y="39078"/>
                      <a:pt x="550" y="40316"/>
                      <a:pt x="611" y="41529"/>
                    </a:cubicBezTo>
                    <a:cubicBezTo>
                      <a:pt x="665" y="42660"/>
                      <a:pt x="1087" y="43721"/>
                      <a:pt x="1251" y="44821"/>
                    </a:cubicBezTo>
                    <a:cubicBezTo>
                      <a:pt x="1407" y="45852"/>
                      <a:pt x="1619" y="46887"/>
                      <a:pt x="2011" y="47808"/>
                    </a:cubicBezTo>
                    <a:cubicBezTo>
                      <a:pt x="2771" y="49597"/>
                      <a:pt x="3408" y="51468"/>
                      <a:pt x="4557" y="53064"/>
                    </a:cubicBezTo>
                    <a:cubicBezTo>
                      <a:pt x="4923" y="53571"/>
                      <a:pt x="5195" y="54127"/>
                      <a:pt x="5573" y="54629"/>
                    </a:cubicBezTo>
                    <a:cubicBezTo>
                      <a:pt x="6253" y="55527"/>
                      <a:pt x="7014" y="56381"/>
                      <a:pt x="7636" y="57292"/>
                    </a:cubicBezTo>
                    <a:cubicBezTo>
                      <a:pt x="8877" y="59114"/>
                      <a:pt x="10484" y="60537"/>
                      <a:pt x="12026" y="62052"/>
                    </a:cubicBezTo>
                    <a:cubicBezTo>
                      <a:pt x="12110" y="62134"/>
                      <a:pt x="12206" y="62146"/>
                      <a:pt x="12301" y="62146"/>
                    </a:cubicBezTo>
                    <a:cubicBezTo>
                      <a:pt x="12339" y="62146"/>
                      <a:pt x="12378" y="62144"/>
                      <a:pt x="12416" y="62144"/>
                    </a:cubicBezTo>
                    <a:cubicBezTo>
                      <a:pt x="12531" y="62144"/>
                      <a:pt x="12635" y="62163"/>
                      <a:pt x="12699" y="62318"/>
                    </a:cubicBezTo>
                    <a:cubicBezTo>
                      <a:pt x="13070" y="63214"/>
                      <a:pt x="13882" y="63644"/>
                      <a:pt x="14645" y="64123"/>
                    </a:cubicBezTo>
                    <a:cubicBezTo>
                      <a:pt x="15692" y="64779"/>
                      <a:pt x="16745" y="65428"/>
                      <a:pt x="17788" y="66095"/>
                    </a:cubicBezTo>
                    <a:cubicBezTo>
                      <a:pt x="18502" y="66551"/>
                      <a:pt x="19222" y="66982"/>
                      <a:pt x="20037" y="67239"/>
                    </a:cubicBezTo>
                    <a:cubicBezTo>
                      <a:pt x="20406" y="67354"/>
                      <a:pt x="20465" y="67830"/>
                      <a:pt x="20851" y="67956"/>
                    </a:cubicBezTo>
                    <a:cubicBezTo>
                      <a:pt x="22377" y="68457"/>
                      <a:pt x="23922" y="68902"/>
                      <a:pt x="25446" y="69415"/>
                    </a:cubicBezTo>
                    <a:cubicBezTo>
                      <a:pt x="26876" y="69896"/>
                      <a:pt x="28388" y="70157"/>
                      <a:pt x="29898" y="70350"/>
                    </a:cubicBezTo>
                    <a:cubicBezTo>
                      <a:pt x="30312" y="70403"/>
                      <a:pt x="30726" y="70446"/>
                      <a:pt x="31140" y="70479"/>
                    </a:cubicBezTo>
                    <a:cubicBezTo>
                      <a:pt x="31346" y="70495"/>
                      <a:pt x="31552" y="70501"/>
                      <a:pt x="31758" y="70501"/>
                    </a:cubicBezTo>
                    <a:cubicBezTo>
                      <a:pt x="32309" y="70501"/>
                      <a:pt x="32859" y="70459"/>
                      <a:pt x="33411" y="70459"/>
                    </a:cubicBezTo>
                    <a:cubicBezTo>
                      <a:pt x="33758" y="70459"/>
                      <a:pt x="34105" y="70476"/>
                      <a:pt x="34453" y="70530"/>
                    </a:cubicBezTo>
                    <a:cubicBezTo>
                      <a:pt x="34924" y="70604"/>
                      <a:pt x="35406" y="70631"/>
                      <a:pt x="35888" y="70631"/>
                    </a:cubicBezTo>
                    <a:cubicBezTo>
                      <a:pt x="36229" y="70631"/>
                      <a:pt x="36569" y="70618"/>
                      <a:pt x="36906" y="70599"/>
                    </a:cubicBezTo>
                    <a:cubicBezTo>
                      <a:pt x="37826" y="70548"/>
                      <a:pt x="38739" y="70389"/>
                      <a:pt x="39489" y="70297"/>
                    </a:cubicBezTo>
                    <a:cubicBezTo>
                      <a:pt x="39636" y="70326"/>
                      <a:pt x="39776" y="70339"/>
                      <a:pt x="39911" y="70339"/>
                    </a:cubicBezTo>
                    <a:cubicBezTo>
                      <a:pt x="40662" y="70339"/>
                      <a:pt x="41243" y="69952"/>
                      <a:pt x="41873" y="69933"/>
                    </a:cubicBezTo>
                    <a:cubicBezTo>
                      <a:pt x="43042" y="69899"/>
                      <a:pt x="44079" y="69407"/>
                      <a:pt x="45181" y="69148"/>
                    </a:cubicBezTo>
                    <a:cubicBezTo>
                      <a:pt x="46375" y="68864"/>
                      <a:pt x="47486" y="68334"/>
                      <a:pt x="48629" y="67903"/>
                    </a:cubicBezTo>
                    <a:cubicBezTo>
                      <a:pt x="49953" y="67402"/>
                      <a:pt x="51167" y="66707"/>
                      <a:pt x="52400" y="66067"/>
                    </a:cubicBezTo>
                    <a:cubicBezTo>
                      <a:pt x="53372" y="65563"/>
                      <a:pt x="54186" y="64736"/>
                      <a:pt x="55151" y="64162"/>
                    </a:cubicBezTo>
                    <a:cubicBezTo>
                      <a:pt x="55286" y="64082"/>
                      <a:pt x="55403" y="63966"/>
                      <a:pt x="55513" y="63851"/>
                    </a:cubicBezTo>
                    <a:cubicBezTo>
                      <a:pt x="56045" y="63302"/>
                      <a:pt x="56485" y="62598"/>
                      <a:pt x="57120" y="62225"/>
                    </a:cubicBezTo>
                    <a:cubicBezTo>
                      <a:pt x="58234" y="61572"/>
                      <a:pt x="58791" y="60436"/>
                      <a:pt x="59701" y="59615"/>
                    </a:cubicBezTo>
                    <a:cubicBezTo>
                      <a:pt x="60780" y="58638"/>
                      <a:pt x="61389" y="57284"/>
                      <a:pt x="62193" y="56085"/>
                    </a:cubicBezTo>
                    <a:cubicBezTo>
                      <a:pt x="63406" y="54279"/>
                      <a:pt x="64318" y="52288"/>
                      <a:pt x="64893" y="50191"/>
                    </a:cubicBezTo>
                    <a:cubicBezTo>
                      <a:pt x="65422" y="48268"/>
                      <a:pt x="65822" y="46311"/>
                      <a:pt x="66379" y="44398"/>
                    </a:cubicBezTo>
                    <a:cubicBezTo>
                      <a:pt x="66967" y="42380"/>
                      <a:pt x="67165" y="40302"/>
                      <a:pt x="67326" y="38238"/>
                    </a:cubicBezTo>
                    <a:cubicBezTo>
                      <a:pt x="67477" y="36321"/>
                      <a:pt x="67217" y="34389"/>
                      <a:pt x="66780" y="32497"/>
                    </a:cubicBezTo>
                    <a:cubicBezTo>
                      <a:pt x="66611" y="31763"/>
                      <a:pt x="66510" y="31012"/>
                      <a:pt x="66379" y="30268"/>
                    </a:cubicBezTo>
                    <a:cubicBezTo>
                      <a:pt x="66325" y="29965"/>
                      <a:pt x="66380" y="29758"/>
                      <a:pt x="66750" y="29758"/>
                    </a:cubicBezTo>
                    <a:cubicBezTo>
                      <a:pt x="66755" y="29758"/>
                      <a:pt x="66761" y="29758"/>
                      <a:pt x="66766" y="29758"/>
                    </a:cubicBezTo>
                    <a:cubicBezTo>
                      <a:pt x="66804" y="29758"/>
                      <a:pt x="66842" y="29759"/>
                      <a:pt x="66880" y="29759"/>
                    </a:cubicBezTo>
                    <a:cubicBezTo>
                      <a:pt x="67853" y="29759"/>
                      <a:pt x="68826" y="29590"/>
                      <a:pt x="69781" y="29503"/>
                    </a:cubicBezTo>
                    <a:cubicBezTo>
                      <a:pt x="71534" y="29343"/>
                      <a:pt x="73316" y="29212"/>
                      <a:pt x="75059" y="28860"/>
                    </a:cubicBezTo>
                    <a:cubicBezTo>
                      <a:pt x="75836" y="28705"/>
                      <a:pt x="76011" y="28261"/>
                      <a:pt x="75907" y="27616"/>
                    </a:cubicBezTo>
                    <a:cubicBezTo>
                      <a:pt x="75775" y="26780"/>
                      <a:pt x="75521" y="25926"/>
                      <a:pt x="75167" y="25205"/>
                    </a:cubicBezTo>
                    <a:cubicBezTo>
                      <a:pt x="74173" y="23173"/>
                      <a:pt x="73373" y="21045"/>
                      <a:pt x="71914" y="19228"/>
                    </a:cubicBezTo>
                    <a:cubicBezTo>
                      <a:pt x="70831" y="17878"/>
                      <a:pt x="69829" y="16454"/>
                      <a:pt x="68698" y="15134"/>
                    </a:cubicBezTo>
                    <a:cubicBezTo>
                      <a:pt x="67748" y="14026"/>
                      <a:pt x="66628" y="13079"/>
                      <a:pt x="65598" y="12055"/>
                    </a:cubicBezTo>
                    <a:cubicBezTo>
                      <a:pt x="64542" y="11007"/>
                      <a:pt x="63294" y="10098"/>
                      <a:pt x="62022" y="9252"/>
                    </a:cubicBezTo>
                    <a:cubicBezTo>
                      <a:pt x="60116" y="7986"/>
                      <a:pt x="58296" y="6584"/>
                      <a:pt x="56230" y="5579"/>
                    </a:cubicBezTo>
                    <a:cubicBezTo>
                      <a:pt x="54869" y="4916"/>
                      <a:pt x="53531" y="4209"/>
                      <a:pt x="52105" y="3675"/>
                    </a:cubicBezTo>
                    <a:cubicBezTo>
                      <a:pt x="51521" y="3456"/>
                      <a:pt x="50927" y="3295"/>
                      <a:pt x="50341" y="3101"/>
                    </a:cubicBezTo>
                    <a:cubicBezTo>
                      <a:pt x="49757" y="2908"/>
                      <a:pt x="49235" y="2591"/>
                      <a:pt x="48615" y="2441"/>
                    </a:cubicBezTo>
                    <a:cubicBezTo>
                      <a:pt x="47914" y="2272"/>
                      <a:pt x="47147" y="2322"/>
                      <a:pt x="46500" y="1855"/>
                    </a:cubicBezTo>
                    <a:cubicBezTo>
                      <a:pt x="46025" y="1511"/>
                      <a:pt x="45377" y="1580"/>
                      <a:pt x="44821" y="1281"/>
                    </a:cubicBezTo>
                    <a:cubicBezTo>
                      <a:pt x="44670" y="1199"/>
                      <a:pt x="44457" y="1186"/>
                      <a:pt x="44222" y="1186"/>
                    </a:cubicBezTo>
                    <a:cubicBezTo>
                      <a:pt x="44113" y="1186"/>
                      <a:pt x="43999" y="1189"/>
                      <a:pt x="43884" y="1189"/>
                    </a:cubicBezTo>
                    <a:cubicBezTo>
                      <a:pt x="43698" y="1189"/>
                      <a:pt x="43510" y="1182"/>
                      <a:pt x="43334" y="1144"/>
                    </a:cubicBezTo>
                    <a:cubicBezTo>
                      <a:pt x="41733" y="800"/>
                      <a:pt x="40125" y="472"/>
                      <a:pt x="38504" y="262"/>
                    </a:cubicBezTo>
                    <a:cubicBezTo>
                      <a:pt x="37990" y="196"/>
                      <a:pt x="37472" y="154"/>
                      <a:pt x="36946" y="154"/>
                    </a:cubicBezTo>
                    <a:cubicBezTo>
                      <a:pt x="36584" y="154"/>
                      <a:pt x="36218" y="173"/>
                      <a:pt x="35845" y="218"/>
                    </a:cubicBezTo>
                    <a:cubicBezTo>
                      <a:pt x="35506" y="259"/>
                      <a:pt x="35120" y="322"/>
                      <a:pt x="34726" y="322"/>
                    </a:cubicBezTo>
                    <a:cubicBezTo>
                      <a:pt x="34352" y="322"/>
                      <a:pt x="33970" y="265"/>
                      <a:pt x="33613" y="78"/>
                    </a:cubicBezTo>
                    <a:cubicBezTo>
                      <a:pt x="33502" y="20"/>
                      <a:pt x="33365" y="0"/>
                      <a:pt x="332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1560411" y="1479416"/>
                <a:ext cx="951930" cy="881790"/>
              </a:xfrm>
              <a:custGeom>
                <a:avLst/>
                <a:gdLst/>
                <a:ahLst/>
                <a:cxnLst/>
                <a:rect l="l" t="t" r="r" b="b"/>
                <a:pathLst>
                  <a:path w="72528" h="67184" extrusionOk="0">
                    <a:moveTo>
                      <a:pt x="37153" y="1"/>
                    </a:moveTo>
                    <a:cubicBezTo>
                      <a:pt x="37099" y="1"/>
                      <a:pt x="37046" y="10"/>
                      <a:pt x="36995" y="32"/>
                    </a:cubicBezTo>
                    <a:cubicBezTo>
                      <a:pt x="36646" y="181"/>
                      <a:pt x="36298" y="230"/>
                      <a:pt x="35952" y="230"/>
                    </a:cubicBezTo>
                    <a:cubicBezTo>
                      <a:pt x="35351" y="230"/>
                      <a:pt x="34754" y="83"/>
                      <a:pt x="34165" y="56"/>
                    </a:cubicBezTo>
                    <a:cubicBezTo>
                      <a:pt x="33487" y="24"/>
                      <a:pt x="32807" y="5"/>
                      <a:pt x="32131" y="5"/>
                    </a:cubicBezTo>
                    <a:cubicBezTo>
                      <a:pt x="31687" y="5"/>
                      <a:pt x="31245" y="13"/>
                      <a:pt x="30806" y="31"/>
                    </a:cubicBezTo>
                    <a:cubicBezTo>
                      <a:pt x="29574" y="80"/>
                      <a:pt x="28336" y="314"/>
                      <a:pt x="27104" y="480"/>
                    </a:cubicBezTo>
                    <a:cubicBezTo>
                      <a:pt x="25808" y="654"/>
                      <a:pt x="24477" y="793"/>
                      <a:pt x="23243" y="1118"/>
                    </a:cubicBezTo>
                    <a:cubicBezTo>
                      <a:pt x="22263" y="1376"/>
                      <a:pt x="21238" y="1706"/>
                      <a:pt x="20259" y="2106"/>
                    </a:cubicBezTo>
                    <a:cubicBezTo>
                      <a:pt x="18823" y="2694"/>
                      <a:pt x="17392" y="3290"/>
                      <a:pt x="16070" y="4075"/>
                    </a:cubicBezTo>
                    <a:cubicBezTo>
                      <a:pt x="13878" y="5379"/>
                      <a:pt x="11680" y="6717"/>
                      <a:pt x="9897" y="8574"/>
                    </a:cubicBezTo>
                    <a:cubicBezTo>
                      <a:pt x="9473" y="9014"/>
                      <a:pt x="8984" y="9381"/>
                      <a:pt x="8581" y="9850"/>
                    </a:cubicBezTo>
                    <a:cubicBezTo>
                      <a:pt x="7845" y="10704"/>
                      <a:pt x="7159" y="11592"/>
                      <a:pt x="6464" y="12477"/>
                    </a:cubicBezTo>
                    <a:cubicBezTo>
                      <a:pt x="5677" y="13480"/>
                      <a:pt x="5023" y="14549"/>
                      <a:pt x="4440" y="15660"/>
                    </a:cubicBezTo>
                    <a:cubicBezTo>
                      <a:pt x="3897" y="16690"/>
                      <a:pt x="3479" y="17788"/>
                      <a:pt x="3034" y="18866"/>
                    </a:cubicBezTo>
                    <a:cubicBezTo>
                      <a:pt x="2804" y="19428"/>
                      <a:pt x="2801" y="20233"/>
                      <a:pt x="2398" y="20538"/>
                    </a:cubicBezTo>
                    <a:cubicBezTo>
                      <a:pt x="1718" y="21055"/>
                      <a:pt x="2323" y="21601"/>
                      <a:pt x="2104" y="22078"/>
                    </a:cubicBezTo>
                    <a:cubicBezTo>
                      <a:pt x="1939" y="22438"/>
                      <a:pt x="1603" y="22674"/>
                      <a:pt x="1525" y="23108"/>
                    </a:cubicBezTo>
                    <a:cubicBezTo>
                      <a:pt x="1214" y="24880"/>
                      <a:pt x="601" y="26583"/>
                      <a:pt x="372" y="28380"/>
                    </a:cubicBezTo>
                    <a:cubicBezTo>
                      <a:pt x="279" y="29119"/>
                      <a:pt x="22" y="29827"/>
                      <a:pt x="383" y="30563"/>
                    </a:cubicBezTo>
                    <a:cubicBezTo>
                      <a:pt x="481" y="30762"/>
                      <a:pt x="357" y="31009"/>
                      <a:pt x="220" y="31160"/>
                    </a:cubicBezTo>
                    <a:cubicBezTo>
                      <a:pt x="10" y="31392"/>
                      <a:pt x="5" y="31616"/>
                      <a:pt x="86" y="31885"/>
                    </a:cubicBezTo>
                    <a:cubicBezTo>
                      <a:pt x="262" y="32467"/>
                      <a:pt x="0" y="33075"/>
                      <a:pt x="223" y="33682"/>
                    </a:cubicBezTo>
                    <a:cubicBezTo>
                      <a:pt x="296" y="33882"/>
                      <a:pt x="388" y="34249"/>
                      <a:pt x="322" y="34476"/>
                    </a:cubicBezTo>
                    <a:cubicBezTo>
                      <a:pt x="27" y="35505"/>
                      <a:pt x="242" y="36517"/>
                      <a:pt x="511" y="37469"/>
                    </a:cubicBezTo>
                    <a:cubicBezTo>
                      <a:pt x="646" y="37944"/>
                      <a:pt x="809" y="38412"/>
                      <a:pt x="842" y="38902"/>
                    </a:cubicBezTo>
                    <a:cubicBezTo>
                      <a:pt x="959" y="40716"/>
                      <a:pt x="1365" y="42479"/>
                      <a:pt x="1848" y="44213"/>
                    </a:cubicBezTo>
                    <a:cubicBezTo>
                      <a:pt x="2058" y="44971"/>
                      <a:pt x="2296" y="45747"/>
                      <a:pt x="2623" y="46494"/>
                    </a:cubicBezTo>
                    <a:cubicBezTo>
                      <a:pt x="2861" y="47035"/>
                      <a:pt x="3039" y="47710"/>
                      <a:pt x="3295" y="48256"/>
                    </a:cubicBezTo>
                    <a:cubicBezTo>
                      <a:pt x="4037" y="49841"/>
                      <a:pt x="4863" y="51380"/>
                      <a:pt x="5834" y="52864"/>
                    </a:cubicBezTo>
                    <a:cubicBezTo>
                      <a:pt x="6643" y="54102"/>
                      <a:pt x="7713" y="55043"/>
                      <a:pt x="8668" y="56087"/>
                    </a:cubicBezTo>
                    <a:cubicBezTo>
                      <a:pt x="9684" y="57198"/>
                      <a:pt x="10865" y="58207"/>
                      <a:pt x="11923" y="59284"/>
                    </a:cubicBezTo>
                    <a:cubicBezTo>
                      <a:pt x="13324" y="60709"/>
                      <a:pt x="15009" y="61659"/>
                      <a:pt x="16621" y="62734"/>
                    </a:cubicBezTo>
                    <a:cubicBezTo>
                      <a:pt x="17028" y="63006"/>
                      <a:pt x="17430" y="63367"/>
                      <a:pt x="17937" y="63528"/>
                    </a:cubicBezTo>
                    <a:cubicBezTo>
                      <a:pt x="19749" y="64103"/>
                      <a:pt x="21354" y="65175"/>
                      <a:pt x="23262" y="65570"/>
                    </a:cubicBezTo>
                    <a:cubicBezTo>
                      <a:pt x="24727" y="65873"/>
                      <a:pt x="26119" y="66510"/>
                      <a:pt x="27625" y="66740"/>
                    </a:cubicBezTo>
                    <a:cubicBezTo>
                      <a:pt x="29173" y="66976"/>
                      <a:pt x="30708" y="67137"/>
                      <a:pt x="32284" y="67177"/>
                    </a:cubicBezTo>
                    <a:cubicBezTo>
                      <a:pt x="32454" y="67181"/>
                      <a:pt x="32624" y="67183"/>
                      <a:pt x="32794" y="67183"/>
                    </a:cubicBezTo>
                    <a:cubicBezTo>
                      <a:pt x="34026" y="67183"/>
                      <a:pt x="35250" y="67083"/>
                      <a:pt x="36477" y="67083"/>
                    </a:cubicBezTo>
                    <a:cubicBezTo>
                      <a:pt x="36657" y="67083"/>
                      <a:pt x="36837" y="67085"/>
                      <a:pt x="37018" y="67090"/>
                    </a:cubicBezTo>
                    <a:cubicBezTo>
                      <a:pt x="37065" y="67091"/>
                      <a:pt x="37111" y="67092"/>
                      <a:pt x="37158" y="67092"/>
                    </a:cubicBezTo>
                    <a:cubicBezTo>
                      <a:pt x="38603" y="67092"/>
                      <a:pt x="39892" y="66472"/>
                      <a:pt x="41237" y="66085"/>
                    </a:cubicBezTo>
                    <a:cubicBezTo>
                      <a:pt x="42694" y="65666"/>
                      <a:pt x="44077" y="64960"/>
                      <a:pt x="45526" y="64602"/>
                    </a:cubicBezTo>
                    <a:cubicBezTo>
                      <a:pt x="46408" y="64385"/>
                      <a:pt x="47047" y="63812"/>
                      <a:pt x="47884" y="63552"/>
                    </a:cubicBezTo>
                    <a:cubicBezTo>
                      <a:pt x="48705" y="63297"/>
                      <a:pt x="49687" y="62860"/>
                      <a:pt x="50247" y="62031"/>
                    </a:cubicBezTo>
                    <a:cubicBezTo>
                      <a:pt x="50841" y="61151"/>
                      <a:pt x="52209" y="61180"/>
                      <a:pt x="52554" y="60023"/>
                    </a:cubicBezTo>
                    <a:cubicBezTo>
                      <a:pt x="52576" y="59947"/>
                      <a:pt x="52725" y="59906"/>
                      <a:pt x="52815" y="59850"/>
                    </a:cubicBezTo>
                    <a:cubicBezTo>
                      <a:pt x="53182" y="59623"/>
                      <a:pt x="54142" y="60003"/>
                      <a:pt x="53722" y="58965"/>
                    </a:cubicBezTo>
                    <a:cubicBezTo>
                      <a:pt x="53717" y="58956"/>
                      <a:pt x="53753" y="58921"/>
                      <a:pt x="53777" y="58912"/>
                    </a:cubicBezTo>
                    <a:cubicBezTo>
                      <a:pt x="54525" y="58565"/>
                      <a:pt x="55099" y="58025"/>
                      <a:pt x="55438" y="57279"/>
                    </a:cubicBezTo>
                    <a:cubicBezTo>
                      <a:pt x="55488" y="57169"/>
                      <a:pt x="55559" y="57140"/>
                      <a:pt x="55637" y="57140"/>
                    </a:cubicBezTo>
                    <a:cubicBezTo>
                      <a:pt x="55721" y="57140"/>
                      <a:pt x="55814" y="57172"/>
                      <a:pt x="55899" y="57172"/>
                    </a:cubicBezTo>
                    <a:cubicBezTo>
                      <a:pt x="55988" y="57172"/>
                      <a:pt x="56069" y="57137"/>
                      <a:pt x="56124" y="56996"/>
                    </a:cubicBezTo>
                    <a:cubicBezTo>
                      <a:pt x="56502" y="56012"/>
                      <a:pt x="57334" y="55320"/>
                      <a:pt x="57882" y="54438"/>
                    </a:cubicBezTo>
                    <a:cubicBezTo>
                      <a:pt x="58037" y="54188"/>
                      <a:pt x="58003" y="53908"/>
                      <a:pt x="58207" y="53656"/>
                    </a:cubicBezTo>
                    <a:cubicBezTo>
                      <a:pt x="58974" y="52702"/>
                      <a:pt x="59557" y="51621"/>
                      <a:pt x="60044" y="50501"/>
                    </a:cubicBezTo>
                    <a:cubicBezTo>
                      <a:pt x="60424" y="49625"/>
                      <a:pt x="60550" y="48631"/>
                      <a:pt x="61317" y="47945"/>
                    </a:cubicBezTo>
                    <a:cubicBezTo>
                      <a:pt x="61385" y="47883"/>
                      <a:pt x="61373" y="47740"/>
                      <a:pt x="61424" y="47646"/>
                    </a:cubicBezTo>
                    <a:cubicBezTo>
                      <a:pt x="62020" y="46551"/>
                      <a:pt x="62051" y="45296"/>
                      <a:pt x="62395" y="44128"/>
                    </a:cubicBezTo>
                    <a:cubicBezTo>
                      <a:pt x="62802" y="42735"/>
                      <a:pt x="62983" y="41275"/>
                      <a:pt x="63246" y="39840"/>
                    </a:cubicBezTo>
                    <a:cubicBezTo>
                      <a:pt x="63448" y="38731"/>
                      <a:pt x="63817" y="37608"/>
                      <a:pt x="63761" y="36508"/>
                    </a:cubicBezTo>
                    <a:cubicBezTo>
                      <a:pt x="63698" y="35317"/>
                      <a:pt x="63770" y="34112"/>
                      <a:pt x="63586" y="32919"/>
                    </a:cubicBezTo>
                    <a:cubicBezTo>
                      <a:pt x="63509" y="32409"/>
                      <a:pt x="63252" y="31880"/>
                      <a:pt x="63319" y="31421"/>
                    </a:cubicBezTo>
                    <a:cubicBezTo>
                      <a:pt x="63443" y="30550"/>
                      <a:pt x="62648" y="29779"/>
                      <a:pt x="63137" y="28914"/>
                    </a:cubicBezTo>
                    <a:cubicBezTo>
                      <a:pt x="62578" y="28470"/>
                      <a:pt x="62877" y="27753"/>
                      <a:pt x="62623" y="27266"/>
                    </a:cubicBezTo>
                    <a:cubicBezTo>
                      <a:pt x="62412" y="26857"/>
                      <a:pt x="62654" y="26773"/>
                      <a:pt x="62793" y="26590"/>
                    </a:cubicBezTo>
                    <a:cubicBezTo>
                      <a:pt x="62973" y="26352"/>
                      <a:pt x="63321" y="26222"/>
                      <a:pt x="63549" y="26222"/>
                    </a:cubicBezTo>
                    <a:cubicBezTo>
                      <a:pt x="63582" y="26222"/>
                      <a:pt x="63613" y="26224"/>
                      <a:pt x="63641" y="26230"/>
                    </a:cubicBezTo>
                    <a:cubicBezTo>
                      <a:pt x="63772" y="26257"/>
                      <a:pt x="63902" y="26269"/>
                      <a:pt x="64031" y="26269"/>
                    </a:cubicBezTo>
                    <a:cubicBezTo>
                      <a:pt x="64648" y="26269"/>
                      <a:pt x="65234" y="26010"/>
                      <a:pt x="65857" y="26010"/>
                    </a:cubicBezTo>
                    <a:cubicBezTo>
                      <a:pt x="65968" y="26010"/>
                      <a:pt x="66080" y="26018"/>
                      <a:pt x="66194" y="26037"/>
                    </a:cubicBezTo>
                    <a:cubicBezTo>
                      <a:pt x="66365" y="26067"/>
                      <a:pt x="66569" y="26087"/>
                      <a:pt x="66774" y="26087"/>
                    </a:cubicBezTo>
                    <a:cubicBezTo>
                      <a:pt x="67005" y="26087"/>
                      <a:pt x="67236" y="26061"/>
                      <a:pt x="67426" y="25992"/>
                    </a:cubicBezTo>
                    <a:cubicBezTo>
                      <a:pt x="67810" y="25853"/>
                      <a:pt x="68197" y="25829"/>
                      <a:pt x="68558" y="25829"/>
                    </a:cubicBezTo>
                    <a:cubicBezTo>
                      <a:pt x="68755" y="25829"/>
                      <a:pt x="68945" y="25836"/>
                      <a:pt x="69123" y="25836"/>
                    </a:cubicBezTo>
                    <a:cubicBezTo>
                      <a:pt x="69325" y="25836"/>
                      <a:pt x="69512" y="25827"/>
                      <a:pt x="69677" y="25787"/>
                    </a:cubicBezTo>
                    <a:cubicBezTo>
                      <a:pt x="69714" y="25788"/>
                      <a:pt x="69751" y="25788"/>
                      <a:pt x="69787" y="25788"/>
                    </a:cubicBezTo>
                    <a:cubicBezTo>
                      <a:pt x="70695" y="25788"/>
                      <a:pt x="71381" y="25478"/>
                      <a:pt x="72094" y="25478"/>
                    </a:cubicBezTo>
                    <a:cubicBezTo>
                      <a:pt x="72165" y="25478"/>
                      <a:pt x="72237" y="25481"/>
                      <a:pt x="72309" y="25488"/>
                    </a:cubicBezTo>
                    <a:cubicBezTo>
                      <a:pt x="72320" y="25489"/>
                      <a:pt x="72330" y="25490"/>
                      <a:pt x="72340" y="25490"/>
                    </a:cubicBezTo>
                    <a:cubicBezTo>
                      <a:pt x="72527" y="25490"/>
                      <a:pt x="72503" y="25311"/>
                      <a:pt x="72446" y="25143"/>
                    </a:cubicBezTo>
                    <a:cubicBezTo>
                      <a:pt x="71616" y="22764"/>
                      <a:pt x="70632" y="20476"/>
                      <a:pt x="69113" y="18427"/>
                    </a:cubicBezTo>
                    <a:cubicBezTo>
                      <a:pt x="68235" y="17239"/>
                      <a:pt x="67387" y="15996"/>
                      <a:pt x="66348" y="14980"/>
                    </a:cubicBezTo>
                    <a:cubicBezTo>
                      <a:pt x="64966" y="13631"/>
                      <a:pt x="63729" y="12076"/>
                      <a:pt x="62129" y="11013"/>
                    </a:cubicBezTo>
                    <a:cubicBezTo>
                      <a:pt x="60554" y="9968"/>
                      <a:pt x="59221" y="8635"/>
                      <a:pt x="57608" y="7636"/>
                    </a:cubicBezTo>
                    <a:cubicBezTo>
                      <a:pt x="56297" y="6824"/>
                      <a:pt x="54999" y="5984"/>
                      <a:pt x="53679" y="5180"/>
                    </a:cubicBezTo>
                    <a:cubicBezTo>
                      <a:pt x="53120" y="4839"/>
                      <a:pt x="52478" y="4777"/>
                      <a:pt x="51955" y="4458"/>
                    </a:cubicBezTo>
                    <a:cubicBezTo>
                      <a:pt x="51505" y="4184"/>
                      <a:pt x="51060" y="4002"/>
                      <a:pt x="50561" y="3867"/>
                    </a:cubicBezTo>
                    <a:cubicBezTo>
                      <a:pt x="50124" y="3750"/>
                      <a:pt x="49811" y="3395"/>
                      <a:pt x="49334" y="3229"/>
                    </a:cubicBezTo>
                    <a:cubicBezTo>
                      <a:pt x="48470" y="2932"/>
                      <a:pt x="47467" y="2941"/>
                      <a:pt x="46728" y="2313"/>
                    </a:cubicBezTo>
                    <a:cubicBezTo>
                      <a:pt x="46336" y="1980"/>
                      <a:pt x="45861" y="1858"/>
                      <a:pt x="45406" y="1858"/>
                    </a:cubicBezTo>
                    <a:cubicBezTo>
                      <a:pt x="45290" y="1858"/>
                      <a:pt x="45176" y="1866"/>
                      <a:pt x="45065" y="1880"/>
                    </a:cubicBezTo>
                    <a:cubicBezTo>
                      <a:pt x="45030" y="1885"/>
                      <a:pt x="44996" y="1887"/>
                      <a:pt x="44964" y="1887"/>
                    </a:cubicBezTo>
                    <a:cubicBezTo>
                      <a:pt x="44459" y="1887"/>
                      <a:pt x="44220" y="1379"/>
                      <a:pt x="43700" y="1379"/>
                    </a:cubicBezTo>
                    <a:cubicBezTo>
                      <a:pt x="43664" y="1379"/>
                      <a:pt x="43626" y="1382"/>
                      <a:pt x="43587" y="1387"/>
                    </a:cubicBezTo>
                    <a:cubicBezTo>
                      <a:pt x="43534" y="1394"/>
                      <a:pt x="43480" y="1398"/>
                      <a:pt x="43427" y="1398"/>
                    </a:cubicBezTo>
                    <a:cubicBezTo>
                      <a:pt x="42771" y="1398"/>
                      <a:pt x="42151" y="892"/>
                      <a:pt x="41487" y="794"/>
                    </a:cubicBezTo>
                    <a:cubicBezTo>
                      <a:pt x="40325" y="620"/>
                      <a:pt x="39154" y="533"/>
                      <a:pt x="37996" y="287"/>
                    </a:cubicBezTo>
                    <a:cubicBezTo>
                      <a:pt x="37710" y="227"/>
                      <a:pt x="37417" y="1"/>
                      <a:pt x="371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33"/>
            <p:cNvGrpSpPr/>
            <p:nvPr/>
          </p:nvGrpSpPr>
          <p:grpSpPr>
            <a:xfrm>
              <a:off x="1805799" y="1632227"/>
              <a:ext cx="600706" cy="627654"/>
              <a:chOff x="1715737" y="1632227"/>
              <a:chExt cx="600706" cy="627654"/>
            </a:xfrm>
          </p:grpSpPr>
          <p:sp>
            <p:nvSpPr>
              <p:cNvPr id="974" name="Google Shape;974;p33"/>
              <p:cNvSpPr/>
              <p:nvPr/>
            </p:nvSpPr>
            <p:spPr>
              <a:xfrm>
                <a:off x="1715737" y="1678141"/>
                <a:ext cx="486833" cy="581739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44323" extrusionOk="0">
                    <a:moveTo>
                      <a:pt x="29003" y="1596"/>
                    </a:moveTo>
                    <a:cubicBezTo>
                      <a:pt x="29333" y="1596"/>
                      <a:pt x="29415" y="1777"/>
                      <a:pt x="29484" y="1995"/>
                    </a:cubicBezTo>
                    <a:cubicBezTo>
                      <a:pt x="29728" y="2789"/>
                      <a:pt x="29962" y="3589"/>
                      <a:pt x="30242" y="4372"/>
                    </a:cubicBezTo>
                    <a:cubicBezTo>
                      <a:pt x="30615" y="5415"/>
                      <a:pt x="30950" y="6486"/>
                      <a:pt x="31449" y="7469"/>
                    </a:cubicBezTo>
                    <a:cubicBezTo>
                      <a:pt x="31780" y="8124"/>
                      <a:pt x="31922" y="8828"/>
                      <a:pt x="32221" y="9491"/>
                    </a:cubicBezTo>
                    <a:cubicBezTo>
                      <a:pt x="32777" y="10722"/>
                      <a:pt x="33079" y="12064"/>
                      <a:pt x="33551" y="13335"/>
                    </a:cubicBezTo>
                    <a:cubicBezTo>
                      <a:pt x="34034" y="14646"/>
                      <a:pt x="34574" y="15939"/>
                      <a:pt x="35137" y="17218"/>
                    </a:cubicBezTo>
                    <a:cubicBezTo>
                      <a:pt x="35249" y="17471"/>
                      <a:pt x="35214" y="17560"/>
                      <a:pt x="35014" y="17632"/>
                    </a:cubicBezTo>
                    <a:cubicBezTo>
                      <a:pt x="34198" y="17930"/>
                      <a:pt x="33443" y="18367"/>
                      <a:pt x="32617" y="18658"/>
                    </a:cubicBezTo>
                    <a:cubicBezTo>
                      <a:pt x="31780" y="18955"/>
                      <a:pt x="31066" y="19539"/>
                      <a:pt x="30186" y="19786"/>
                    </a:cubicBezTo>
                    <a:cubicBezTo>
                      <a:pt x="29986" y="19842"/>
                      <a:pt x="29826" y="19874"/>
                      <a:pt x="29701" y="19874"/>
                    </a:cubicBezTo>
                    <a:cubicBezTo>
                      <a:pt x="29397" y="19874"/>
                      <a:pt x="29302" y="19683"/>
                      <a:pt x="29360" y="19181"/>
                    </a:cubicBezTo>
                    <a:cubicBezTo>
                      <a:pt x="29439" y="18507"/>
                      <a:pt x="29257" y="17996"/>
                      <a:pt x="28759" y="17541"/>
                    </a:cubicBezTo>
                    <a:cubicBezTo>
                      <a:pt x="28148" y="16983"/>
                      <a:pt x="28475" y="16079"/>
                      <a:pt x="28047" y="15446"/>
                    </a:cubicBezTo>
                    <a:cubicBezTo>
                      <a:pt x="27243" y="14257"/>
                      <a:pt x="27235" y="12756"/>
                      <a:pt x="26465" y="11535"/>
                    </a:cubicBezTo>
                    <a:cubicBezTo>
                      <a:pt x="26020" y="10830"/>
                      <a:pt x="26115" y="9852"/>
                      <a:pt x="25595" y="9152"/>
                    </a:cubicBezTo>
                    <a:cubicBezTo>
                      <a:pt x="25001" y="8349"/>
                      <a:pt x="25052" y="7282"/>
                      <a:pt x="24427" y="6481"/>
                    </a:cubicBezTo>
                    <a:cubicBezTo>
                      <a:pt x="24316" y="6338"/>
                      <a:pt x="24169" y="5870"/>
                      <a:pt x="24239" y="5614"/>
                    </a:cubicBezTo>
                    <a:cubicBezTo>
                      <a:pt x="24358" y="5173"/>
                      <a:pt x="23987" y="4950"/>
                      <a:pt x="23956" y="4628"/>
                    </a:cubicBezTo>
                    <a:cubicBezTo>
                      <a:pt x="23928" y="4323"/>
                      <a:pt x="23290" y="4451"/>
                      <a:pt x="23601" y="4216"/>
                    </a:cubicBezTo>
                    <a:cubicBezTo>
                      <a:pt x="23931" y="3967"/>
                      <a:pt x="24086" y="3466"/>
                      <a:pt x="24539" y="3433"/>
                    </a:cubicBezTo>
                    <a:cubicBezTo>
                      <a:pt x="25164" y="3387"/>
                      <a:pt x="25674" y="3124"/>
                      <a:pt x="26183" y="2796"/>
                    </a:cubicBezTo>
                    <a:cubicBezTo>
                      <a:pt x="26567" y="2547"/>
                      <a:pt x="26978" y="2231"/>
                      <a:pt x="27404" y="2184"/>
                    </a:cubicBezTo>
                    <a:cubicBezTo>
                      <a:pt x="28008" y="2116"/>
                      <a:pt x="28417" y="1635"/>
                      <a:pt x="28860" y="1606"/>
                    </a:cubicBezTo>
                    <a:cubicBezTo>
                      <a:pt x="28912" y="1599"/>
                      <a:pt x="28960" y="1596"/>
                      <a:pt x="29003" y="1596"/>
                    </a:cubicBezTo>
                    <a:close/>
                    <a:moveTo>
                      <a:pt x="23267" y="6575"/>
                    </a:moveTo>
                    <a:cubicBezTo>
                      <a:pt x="23394" y="6575"/>
                      <a:pt x="23444" y="6691"/>
                      <a:pt x="23512" y="6945"/>
                    </a:cubicBezTo>
                    <a:cubicBezTo>
                      <a:pt x="24026" y="8824"/>
                      <a:pt x="24640" y="10666"/>
                      <a:pt x="25422" y="12459"/>
                    </a:cubicBezTo>
                    <a:cubicBezTo>
                      <a:pt x="26004" y="13791"/>
                      <a:pt x="26424" y="15192"/>
                      <a:pt x="26933" y="16557"/>
                    </a:cubicBezTo>
                    <a:cubicBezTo>
                      <a:pt x="27022" y="16798"/>
                      <a:pt x="27053" y="16891"/>
                      <a:pt x="26756" y="17016"/>
                    </a:cubicBezTo>
                    <a:cubicBezTo>
                      <a:pt x="25928" y="17364"/>
                      <a:pt x="25097" y="17683"/>
                      <a:pt x="24242" y="17958"/>
                    </a:cubicBezTo>
                    <a:cubicBezTo>
                      <a:pt x="23176" y="18302"/>
                      <a:pt x="22149" y="18770"/>
                      <a:pt x="21082" y="19106"/>
                    </a:cubicBezTo>
                    <a:cubicBezTo>
                      <a:pt x="20322" y="19346"/>
                      <a:pt x="19659" y="19822"/>
                      <a:pt x="18850" y="19942"/>
                    </a:cubicBezTo>
                    <a:cubicBezTo>
                      <a:pt x="18586" y="19981"/>
                      <a:pt x="18349" y="20219"/>
                      <a:pt x="18103" y="20373"/>
                    </a:cubicBezTo>
                    <a:cubicBezTo>
                      <a:pt x="17881" y="20512"/>
                      <a:pt x="17703" y="20582"/>
                      <a:pt x="17561" y="20582"/>
                    </a:cubicBezTo>
                    <a:cubicBezTo>
                      <a:pt x="17306" y="20582"/>
                      <a:pt x="17166" y="20355"/>
                      <a:pt x="17095" y="19893"/>
                    </a:cubicBezTo>
                    <a:cubicBezTo>
                      <a:pt x="17016" y="19371"/>
                      <a:pt x="16887" y="18870"/>
                      <a:pt x="16476" y="18450"/>
                    </a:cubicBezTo>
                    <a:cubicBezTo>
                      <a:pt x="16219" y="18187"/>
                      <a:pt x="16163" y="17703"/>
                      <a:pt x="15986" y="17414"/>
                    </a:cubicBezTo>
                    <a:cubicBezTo>
                      <a:pt x="15299" y="16298"/>
                      <a:pt x="15148" y="14981"/>
                      <a:pt x="14533" y="13878"/>
                    </a:cubicBezTo>
                    <a:cubicBezTo>
                      <a:pt x="14309" y="13475"/>
                      <a:pt x="14102" y="13102"/>
                      <a:pt x="14105" y="12688"/>
                    </a:cubicBezTo>
                    <a:cubicBezTo>
                      <a:pt x="14107" y="12223"/>
                      <a:pt x="13841" y="11908"/>
                      <a:pt x="13651" y="11532"/>
                    </a:cubicBezTo>
                    <a:lnTo>
                      <a:pt x="13653" y="11532"/>
                    </a:lnTo>
                    <a:cubicBezTo>
                      <a:pt x="14208" y="11243"/>
                      <a:pt x="14826" y="11103"/>
                      <a:pt x="15127" y="10504"/>
                    </a:cubicBezTo>
                    <a:cubicBezTo>
                      <a:pt x="15205" y="10351"/>
                      <a:pt x="15395" y="10358"/>
                      <a:pt x="15551" y="10320"/>
                    </a:cubicBezTo>
                    <a:cubicBezTo>
                      <a:pt x="16151" y="10180"/>
                      <a:pt x="16705" y="9976"/>
                      <a:pt x="17098" y="9443"/>
                    </a:cubicBezTo>
                    <a:cubicBezTo>
                      <a:pt x="17402" y="9032"/>
                      <a:pt x="17946" y="9247"/>
                      <a:pt x="18379" y="9003"/>
                    </a:cubicBezTo>
                    <a:cubicBezTo>
                      <a:pt x="19861" y="8163"/>
                      <a:pt x="21432" y="7481"/>
                      <a:pt x="22946" y="6691"/>
                    </a:cubicBezTo>
                    <a:cubicBezTo>
                      <a:pt x="23093" y="6615"/>
                      <a:pt x="23193" y="6575"/>
                      <a:pt x="23267" y="6575"/>
                    </a:cubicBezTo>
                    <a:close/>
                    <a:moveTo>
                      <a:pt x="12985" y="13686"/>
                    </a:moveTo>
                    <a:cubicBezTo>
                      <a:pt x="13082" y="13686"/>
                      <a:pt x="13212" y="13864"/>
                      <a:pt x="13234" y="13953"/>
                    </a:cubicBezTo>
                    <a:cubicBezTo>
                      <a:pt x="13617" y="15500"/>
                      <a:pt x="14468" y="16863"/>
                      <a:pt x="14973" y="18361"/>
                    </a:cubicBezTo>
                    <a:cubicBezTo>
                      <a:pt x="15129" y="18822"/>
                      <a:pt x="15188" y="19330"/>
                      <a:pt x="15661" y="19581"/>
                    </a:cubicBezTo>
                    <a:cubicBezTo>
                      <a:pt x="15523" y="19776"/>
                      <a:pt x="15608" y="20023"/>
                      <a:pt x="15521" y="20023"/>
                    </a:cubicBezTo>
                    <a:cubicBezTo>
                      <a:pt x="15515" y="20023"/>
                      <a:pt x="15508" y="20022"/>
                      <a:pt x="15501" y="20019"/>
                    </a:cubicBezTo>
                    <a:cubicBezTo>
                      <a:pt x="15455" y="20006"/>
                      <a:pt x="15412" y="19999"/>
                      <a:pt x="15370" y="19999"/>
                    </a:cubicBezTo>
                    <a:cubicBezTo>
                      <a:pt x="15023" y="19999"/>
                      <a:pt x="14782" y="20424"/>
                      <a:pt x="14447" y="20424"/>
                    </a:cubicBezTo>
                    <a:cubicBezTo>
                      <a:pt x="14359" y="20424"/>
                      <a:pt x="14265" y="20396"/>
                      <a:pt x="14161" y="20323"/>
                    </a:cubicBezTo>
                    <a:cubicBezTo>
                      <a:pt x="14114" y="20290"/>
                      <a:pt x="14008" y="20266"/>
                      <a:pt x="13968" y="20266"/>
                    </a:cubicBezTo>
                    <a:cubicBezTo>
                      <a:pt x="13958" y="20266"/>
                      <a:pt x="13952" y="20267"/>
                      <a:pt x="13951" y="20270"/>
                    </a:cubicBezTo>
                    <a:cubicBezTo>
                      <a:pt x="13608" y="20987"/>
                      <a:pt x="12735" y="20503"/>
                      <a:pt x="12302" y="21001"/>
                    </a:cubicBezTo>
                    <a:cubicBezTo>
                      <a:pt x="12191" y="21129"/>
                      <a:pt x="12055" y="21159"/>
                      <a:pt x="11916" y="21159"/>
                    </a:cubicBezTo>
                    <a:cubicBezTo>
                      <a:pt x="11819" y="21159"/>
                      <a:pt x="11720" y="21144"/>
                      <a:pt x="11629" y="21138"/>
                    </a:cubicBezTo>
                    <a:cubicBezTo>
                      <a:pt x="11578" y="21134"/>
                      <a:pt x="11529" y="21133"/>
                      <a:pt x="11482" y="21133"/>
                    </a:cubicBezTo>
                    <a:cubicBezTo>
                      <a:pt x="11141" y="21133"/>
                      <a:pt x="10885" y="21233"/>
                      <a:pt x="10723" y="21608"/>
                    </a:cubicBezTo>
                    <a:cubicBezTo>
                      <a:pt x="10645" y="21792"/>
                      <a:pt x="9333" y="22131"/>
                      <a:pt x="8897" y="22131"/>
                    </a:cubicBezTo>
                    <a:cubicBezTo>
                      <a:pt x="8839" y="22131"/>
                      <a:pt x="8796" y="22125"/>
                      <a:pt x="8774" y="22112"/>
                    </a:cubicBezTo>
                    <a:cubicBezTo>
                      <a:pt x="8693" y="22063"/>
                      <a:pt x="8634" y="21956"/>
                      <a:pt x="8598" y="21863"/>
                    </a:cubicBezTo>
                    <a:cubicBezTo>
                      <a:pt x="8113" y="20593"/>
                      <a:pt x="7659" y="19313"/>
                      <a:pt x="7141" y="18058"/>
                    </a:cubicBezTo>
                    <a:cubicBezTo>
                      <a:pt x="6982" y="17669"/>
                      <a:pt x="7150" y="17599"/>
                      <a:pt x="7373" y="17324"/>
                    </a:cubicBezTo>
                    <a:cubicBezTo>
                      <a:pt x="7836" y="16748"/>
                      <a:pt x="8494" y="16585"/>
                      <a:pt x="9020" y="16205"/>
                    </a:cubicBezTo>
                    <a:cubicBezTo>
                      <a:pt x="9728" y="15695"/>
                      <a:pt x="10554" y="15363"/>
                      <a:pt x="11196" y="14741"/>
                    </a:cubicBezTo>
                    <a:cubicBezTo>
                      <a:pt x="11669" y="14282"/>
                      <a:pt x="12500" y="14369"/>
                      <a:pt x="12918" y="13727"/>
                    </a:cubicBezTo>
                    <a:cubicBezTo>
                      <a:pt x="12937" y="13698"/>
                      <a:pt x="12960" y="13686"/>
                      <a:pt x="12985" y="13686"/>
                    </a:cubicBezTo>
                    <a:close/>
                    <a:moveTo>
                      <a:pt x="20544" y="20421"/>
                    </a:moveTo>
                    <a:cubicBezTo>
                      <a:pt x="20638" y="20421"/>
                      <a:pt x="20712" y="20492"/>
                      <a:pt x="20720" y="20695"/>
                    </a:cubicBezTo>
                    <a:cubicBezTo>
                      <a:pt x="20748" y="21469"/>
                      <a:pt x="20902" y="22233"/>
                      <a:pt x="20673" y="23030"/>
                    </a:cubicBezTo>
                    <a:cubicBezTo>
                      <a:pt x="20511" y="23594"/>
                      <a:pt x="20606" y="24235"/>
                      <a:pt x="20609" y="24840"/>
                    </a:cubicBezTo>
                    <a:cubicBezTo>
                      <a:pt x="20612" y="25260"/>
                      <a:pt x="20510" y="25397"/>
                      <a:pt x="20029" y="25545"/>
                    </a:cubicBezTo>
                    <a:cubicBezTo>
                      <a:pt x="19433" y="25727"/>
                      <a:pt x="18803" y="25629"/>
                      <a:pt x="18198" y="26001"/>
                    </a:cubicBezTo>
                    <a:cubicBezTo>
                      <a:pt x="18034" y="26101"/>
                      <a:pt x="17890" y="26147"/>
                      <a:pt x="17762" y="26147"/>
                    </a:cubicBezTo>
                    <a:cubicBezTo>
                      <a:pt x="16759" y="26147"/>
                      <a:pt x="16795" y="23358"/>
                      <a:pt x="16853" y="22575"/>
                    </a:cubicBezTo>
                    <a:lnTo>
                      <a:pt x="16853" y="22575"/>
                    </a:lnTo>
                    <a:lnTo>
                      <a:pt x="16853" y="22578"/>
                    </a:lnTo>
                    <a:cubicBezTo>
                      <a:pt x="16857" y="22518"/>
                      <a:pt x="16862" y="22471"/>
                      <a:pt x="16867" y="22434"/>
                    </a:cubicBezTo>
                    <a:cubicBezTo>
                      <a:pt x="16871" y="22385"/>
                      <a:pt x="16879" y="22334"/>
                      <a:pt x="16907" y="22292"/>
                    </a:cubicBezTo>
                    <a:cubicBezTo>
                      <a:pt x="16938" y="22245"/>
                      <a:pt x="16993" y="22217"/>
                      <a:pt x="17044" y="22193"/>
                    </a:cubicBezTo>
                    <a:cubicBezTo>
                      <a:pt x="17644" y="21905"/>
                      <a:pt x="18260" y="21637"/>
                      <a:pt x="18850" y="21326"/>
                    </a:cubicBezTo>
                    <a:cubicBezTo>
                      <a:pt x="19057" y="21216"/>
                      <a:pt x="20224" y="20810"/>
                      <a:pt x="20224" y="20589"/>
                    </a:cubicBezTo>
                    <a:cubicBezTo>
                      <a:pt x="20316" y="20503"/>
                      <a:pt x="20442" y="20421"/>
                      <a:pt x="20544" y="20421"/>
                    </a:cubicBezTo>
                    <a:close/>
                    <a:moveTo>
                      <a:pt x="4808" y="16851"/>
                    </a:moveTo>
                    <a:cubicBezTo>
                      <a:pt x="4860" y="16851"/>
                      <a:pt x="4914" y="16877"/>
                      <a:pt x="4910" y="16877"/>
                    </a:cubicBezTo>
                    <a:cubicBezTo>
                      <a:pt x="4910" y="16877"/>
                      <a:pt x="4910" y="16877"/>
                      <a:pt x="4910" y="16877"/>
                    </a:cubicBezTo>
                    <a:lnTo>
                      <a:pt x="4910" y="16879"/>
                    </a:lnTo>
                    <a:cubicBezTo>
                      <a:pt x="5675" y="16893"/>
                      <a:pt x="5777" y="17515"/>
                      <a:pt x="5924" y="17916"/>
                    </a:cubicBezTo>
                    <a:cubicBezTo>
                      <a:pt x="6520" y="19539"/>
                      <a:pt x="7116" y="21158"/>
                      <a:pt x="7762" y="22762"/>
                    </a:cubicBezTo>
                    <a:cubicBezTo>
                      <a:pt x="7944" y="23213"/>
                      <a:pt x="8026" y="23689"/>
                      <a:pt x="8311" y="24126"/>
                    </a:cubicBezTo>
                    <a:cubicBezTo>
                      <a:pt x="8546" y="24486"/>
                      <a:pt x="8340" y="24934"/>
                      <a:pt x="8239" y="25364"/>
                    </a:cubicBezTo>
                    <a:cubicBezTo>
                      <a:pt x="8104" y="25939"/>
                      <a:pt x="7597" y="25809"/>
                      <a:pt x="7402" y="26007"/>
                    </a:cubicBezTo>
                    <a:cubicBezTo>
                      <a:pt x="6903" y="26513"/>
                      <a:pt x="6237" y="26226"/>
                      <a:pt x="5778" y="26583"/>
                    </a:cubicBezTo>
                    <a:cubicBezTo>
                      <a:pt x="5612" y="26711"/>
                      <a:pt x="5461" y="26763"/>
                      <a:pt x="5329" y="26763"/>
                    </a:cubicBezTo>
                    <a:cubicBezTo>
                      <a:pt x="5009" y="26763"/>
                      <a:pt x="4803" y="26457"/>
                      <a:pt x="4775" y="26203"/>
                    </a:cubicBezTo>
                    <a:cubicBezTo>
                      <a:pt x="4706" y="25609"/>
                      <a:pt x="4350" y="25198"/>
                      <a:pt x="4162" y="24694"/>
                    </a:cubicBezTo>
                    <a:cubicBezTo>
                      <a:pt x="3723" y="23521"/>
                      <a:pt x="3043" y="22468"/>
                      <a:pt x="2630" y="21269"/>
                    </a:cubicBezTo>
                    <a:cubicBezTo>
                      <a:pt x="2353" y="20463"/>
                      <a:pt x="1900" y="19673"/>
                      <a:pt x="1594" y="18843"/>
                    </a:cubicBezTo>
                    <a:cubicBezTo>
                      <a:pt x="1505" y="18601"/>
                      <a:pt x="1387" y="18374"/>
                      <a:pt x="1762" y="18212"/>
                    </a:cubicBezTo>
                    <a:cubicBezTo>
                      <a:pt x="2770" y="17779"/>
                      <a:pt x="3760" y="17306"/>
                      <a:pt x="4761" y="16860"/>
                    </a:cubicBezTo>
                    <a:cubicBezTo>
                      <a:pt x="4775" y="16853"/>
                      <a:pt x="4791" y="16851"/>
                      <a:pt x="4808" y="16851"/>
                    </a:cubicBezTo>
                    <a:close/>
                    <a:moveTo>
                      <a:pt x="29413" y="0"/>
                    </a:moveTo>
                    <a:cubicBezTo>
                      <a:pt x="29357" y="0"/>
                      <a:pt x="29296" y="9"/>
                      <a:pt x="29231" y="28"/>
                    </a:cubicBezTo>
                    <a:cubicBezTo>
                      <a:pt x="28448" y="258"/>
                      <a:pt x="27723" y="675"/>
                      <a:pt x="26963" y="983"/>
                    </a:cubicBezTo>
                    <a:cubicBezTo>
                      <a:pt x="26021" y="1365"/>
                      <a:pt x="25194" y="1996"/>
                      <a:pt x="24201" y="2253"/>
                    </a:cubicBezTo>
                    <a:cubicBezTo>
                      <a:pt x="23011" y="2562"/>
                      <a:pt x="22237" y="3765"/>
                      <a:pt x="22708" y="4785"/>
                    </a:cubicBezTo>
                    <a:cubicBezTo>
                      <a:pt x="22985" y="5387"/>
                      <a:pt x="22638" y="5594"/>
                      <a:pt x="22280" y="5737"/>
                    </a:cubicBezTo>
                    <a:cubicBezTo>
                      <a:pt x="21488" y="6052"/>
                      <a:pt x="20734" y="6440"/>
                      <a:pt x="19961" y="6786"/>
                    </a:cubicBezTo>
                    <a:cubicBezTo>
                      <a:pt x="18679" y="7360"/>
                      <a:pt x="17517" y="8159"/>
                      <a:pt x="16199" y="8657"/>
                    </a:cubicBezTo>
                    <a:cubicBezTo>
                      <a:pt x="15412" y="8954"/>
                      <a:pt x="14742" y="9489"/>
                      <a:pt x="14010" y="9900"/>
                    </a:cubicBezTo>
                    <a:cubicBezTo>
                      <a:pt x="13066" y="10432"/>
                      <a:pt x="12116" y="11090"/>
                      <a:pt x="12570" y="12475"/>
                    </a:cubicBezTo>
                    <a:cubicBezTo>
                      <a:pt x="12624" y="12641"/>
                      <a:pt x="12413" y="12780"/>
                      <a:pt x="12284" y="12798"/>
                    </a:cubicBezTo>
                    <a:cubicBezTo>
                      <a:pt x="11542" y="12912"/>
                      <a:pt x="11077" y="13537"/>
                      <a:pt x="10392" y="13772"/>
                    </a:cubicBezTo>
                    <a:cubicBezTo>
                      <a:pt x="9541" y="14065"/>
                      <a:pt x="9102" y="14956"/>
                      <a:pt x="8255" y="15326"/>
                    </a:cubicBezTo>
                    <a:cubicBezTo>
                      <a:pt x="7931" y="15468"/>
                      <a:pt x="7508" y="15553"/>
                      <a:pt x="7259" y="15864"/>
                    </a:cubicBezTo>
                    <a:cubicBezTo>
                      <a:pt x="7091" y="16077"/>
                      <a:pt x="6933" y="16163"/>
                      <a:pt x="6785" y="16163"/>
                    </a:cubicBezTo>
                    <a:cubicBezTo>
                      <a:pt x="6576" y="16163"/>
                      <a:pt x="6385" y="15992"/>
                      <a:pt x="6212" y="15771"/>
                    </a:cubicBezTo>
                    <a:cubicBezTo>
                      <a:pt x="5979" y="15474"/>
                      <a:pt x="5766" y="15092"/>
                      <a:pt x="5402" y="15092"/>
                    </a:cubicBezTo>
                    <a:cubicBezTo>
                      <a:pt x="5331" y="15092"/>
                      <a:pt x="5255" y="15106"/>
                      <a:pt x="5171" y="15138"/>
                    </a:cubicBezTo>
                    <a:cubicBezTo>
                      <a:pt x="4524" y="15385"/>
                      <a:pt x="4134" y="15930"/>
                      <a:pt x="3491" y="16067"/>
                    </a:cubicBezTo>
                    <a:cubicBezTo>
                      <a:pt x="2707" y="16233"/>
                      <a:pt x="2051" y="16715"/>
                      <a:pt x="1271" y="16918"/>
                    </a:cubicBezTo>
                    <a:cubicBezTo>
                      <a:pt x="604" y="17089"/>
                      <a:pt x="1" y="17851"/>
                      <a:pt x="263" y="18482"/>
                    </a:cubicBezTo>
                    <a:cubicBezTo>
                      <a:pt x="536" y="19137"/>
                      <a:pt x="817" y="19785"/>
                      <a:pt x="1021" y="20467"/>
                    </a:cubicBezTo>
                    <a:cubicBezTo>
                      <a:pt x="1446" y="21886"/>
                      <a:pt x="2276" y="23129"/>
                      <a:pt x="2821" y="24501"/>
                    </a:cubicBezTo>
                    <a:cubicBezTo>
                      <a:pt x="3255" y="25596"/>
                      <a:pt x="3896" y="26606"/>
                      <a:pt x="4383" y="27682"/>
                    </a:cubicBezTo>
                    <a:cubicBezTo>
                      <a:pt x="4546" y="28041"/>
                      <a:pt x="4765" y="28213"/>
                      <a:pt x="5033" y="28213"/>
                    </a:cubicBezTo>
                    <a:cubicBezTo>
                      <a:pt x="5142" y="28213"/>
                      <a:pt x="5259" y="28185"/>
                      <a:pt x="5383" y="28130"/>
                    </a:cubicBezTo>
                    <a:cubicBezTo>
                      <a:pt x="6053" y="27833"/>
                      <a:pt x="6813" y="27759"/>
                      <a:pt x="7454" y="27388"/>
                    </a:cubicBezTo>
                    <a:cubicBezTo>
                      <a:pt x="7766" y="27208"/>
                      <a:pt x="7987" y="26933"/>
                      <a:pt x="8276" y="26735"/>
                    </a:cubicBezTo>
                    <a:cubicBezTo>
                      <a:pt x="8693" y="26453"/>
                      <a:pt x="9216" y="26264"/>
                      <a:pt x="9666" y="26038"/>
                    </a:cubicBezTo>
                    <a:cubicBezTo>
                      <a:pt x="9745" y="25999"/>
                      <a:pt x="9824" y="25957"/>
                      <a:pt x="9882" y="25892"/>
                    </a:cubicBezTo>
                    <a:cubicBezTo>
                      <a:pt x="10210" y="25514"/>
                      <a:pt x="9754" y="24397"/>
                      <a:pt x="9588" y="24025"/>
                    </a:cubicBezTo>
                    <a:cubicBezTo>
                      <a:pt x="9451" y="23717"/>
                      <a:pt x="9362" y="23562"/>
                      <a:pt x="9806" y="23300"/>
                    </a:cubicBezTo>
                    <a:cubicBezTo>
                      <a:pt x="10815" y="22701"/>
                      <a:pt x="11913" y="22280"/>
                      <a:pt x="13027" y="21923"/>
                    </a:cubicBezTo>
                    <a:cubicBezTo>
                      <a:pt x="13578" y="21748"/>
                      <a:pt x="14138" y="21561"/>
                      <a:pt x="14700" y="21426"/>
                    </a:cubicBezTo>
                    <a:cubicBezTo>
                      <a:pt x="14778" y="21407"/>
                      <a:pt x="14847" y="21398"/>
                      <a:pt x="14908" y="21398"/>
                    </a:cubicBezTo>
                    <a:cubicBezTo>
                      <a:pt x="15547" y="21398"/>
                      <a:pt x="15295" y="22364"/>
                      <a:pt x="15309" y="22860"/>
                    </a:cubicBezTo>
                    <a:cubicBezTo>
                      <a:pt x="15339" y="24041"/>
                      <a:pt x="15507" y="25223"/>
                      <a:pt x="15740" y="26379"/>
                    </a:cubicBezTo>
                    <a:cubicBezTo>
                      <a:pt x="15845" y="26898"/>
                      <a:pt x="16294" y="27076"/>
                      <a:pt x="16629" y="27115"/>
                    </a:cubicBezTo>
                    <a:cubicBezTo>
                      <a:pt x="16820" y="27138"/>
                      <a:pt x="17031" y="27154"/>
                      <a:pt x="17241" y="27154"/>
                    </a:cubicBezTo>
                    <a:cubicBezTo>
                      <a:pt x="17570" y="27154"/>
                      <a:pt x="17897" y="27114"/>
                      <a:pt x="18144" y="26995"/>
                    </a:cubicBezTo>
                    <a:cubicBezTo>
                      <a:pt x="18364" y="26889"/>
                      <a:pt x="18517" y="26842"/>
                      <a:pt x="18623" y="26842"/>
                    </a:cubicBezTo>
                    <a:cubicBezTo>
                      <a:pt x="18871" y="26842"/>
                      <a:pt x="18850" y="27104"/>
                      <a:pt x="18799" y="27479"/>
                    </a:cubicBezTo>
                    <a:cubicBezTo>
                      <a:pt x="18652" y="28577"/>
                      <a:pt x="19012" y="29754"/>
                      <a:pt x="17929" y="30675"/>
                    </a:cubicBezTo>
                    <a:cubicBezTo>
                      <a:pt x="16919" y="31532"/>
                      <a:pt x="16061" y="32575"/>
                      <a:pt x="15193" y="33584"/>
                    </a:cubicBezTo>
                    <a:cubicBezTo>
                      <a:pt x="14494" y="34396"/>
                      <a:pt x="13631" y="35039"/>
                      <a:pt x="13009" y="35935"/>
                    </a:cubicBezTo>
                    <a:cubicBezTo>
                      <a:pt x="12458" y="36728"/>
                      <a:pt x="11755" y="37439"/>
                      <a:pt x="11089" y="38117"/>
                    </a:cubicBezTo>
                    <a:cubicBezTo>
                      <a:pt x="10440" y="38779"/>
                      <a:pt x="10023" y="39573"/>
                      <a:pt x="9409" y="40230"/>
                    </a:cubicBezTo>
                    <a:cubicBezTo>
                      <a:pt x="9123" y="40536"/>
                      <a:pt x="9354" y="40757"/>
                      <a:pt x="9513" y="40977"/>
                    </a:cubicBezTo>
                    <a:cubicBezTo>
                      <a:pt x="9629" y="41136"/>
                      <a:pt x="9754" y="41214"/>
                      <a:pt x="9933" y="41214"/>
                    </a:cubicBezTo>
                    <a:cubicBezTo>
                      <a:pt x="10009" y="41214"/>
                      <a:pt x="10095" y="41199"/>
                      <a:pt x="10195" y="41171"/>
                    </a:cubicBezTo>
                    <a:cubicBezTo>
                      <a:pt x="10974" y="40949"/>
                      <a:pt x="11325" y="40221"/>
                      <a:pt x="11708" y="39712"/>
                    </a:cubicBezTo>
                    <a:cubicBezTo>
                      <a:pt x="12754" y="38321"/>
                      <a:pt x="14068" y="37193"/>
                      <a:pt x="15162" y="35851"/>
                    </a:cubicBezTo>
                    <a:cubicBezTo>
                      <a:pt x="16079" y="34726"/>
                      <a:pt x="17347" y="33894"/>
                      <a:pt x="18164" y="32648"/>
                    </a:cubicBezTo>
                    <a:cubicBezTo>
                      <a:pt x="18245" y="32523"/>
                      <a:pt x="18346" y="32466"/>
                      <a:pt x="18467" y="32466"/>
                    </a:cubicBezTo>
                    <a:cubicBezTo>
                      <a:pt x="18500" y="32466"/>
                      <a:pt x="18534" y="32470"/>
                      <a:pt x="18570" y="32478"/>
                    </a:cubicBezTo>
                    <a:cubicBezTo>
                      <a:pt x="18774" y="32525"/>
                      <a:pt x="18757" y="32695"/>
                      <a:pt x="18769" y="32858"/>
                    </a:cubicBezTo>
                    <a:cubicBezTo>
                      <a:pt x="18839" y="33871"/>
                      <a:pt x="18749" y="34880"/>
                      <a:pt x="18811" y="35898"/>
                    </a:cubicBezTo>
                    <a:cubicBezTo>
                      <a:pt x="18915" y="37576"/>
                      <a:pt x="19030" y="39256"/>
                      <a:pt x="19055" y="40942"/>
                    </a:cubicBezTo>
                    <a:cubicBezTo>
                      <a:pt x="19068" y="41832"/>
                      <a:pt x="19253" y="42767"/>
                      <a:pt x="19447" y="43668"/>
                    </a:cubicBezTo>
                    <a:cubicBezTo>
                      <a:pt x="19537" y="44083"/>
                      <a:pt x="19807" y="44323"/>
                      <a:pt x="20111" y="44323"/>
                    </a:cubicBezTo>
                    <a:cubicBezTo>
                      <a:pt x="20300" y="44323"/>
                      <a:pt x="20501" y="44231"/>
                      <a:pt x="20681" y="44033"/>
                    </a:cubicBezTo>
                    <a:cubicBezTo>
                      <a:pt x="20959" y="43727"/>
                      <a:pt x="21230" y="43333"/>
                      <a:pt x="21183" y="42846"/>
                    </a:cubicBezTo>
                    <a:cubicBezTo>
                      <a:pt x="21126" y="42234"/>
                      <a:pt x="21085" y="41619"/>
                      <a:pt x="21023" y="41008"/>
                    </a:cubicBezTo>
                    <a:cubicBezTo>
                      <a:pt x="20841" y="39228"/>
                      <a:pt x="20823" y="37441"/>
                      <a:pt x="20726" y="35658"/>
                    </a:cubicBezTo>
                    <a:cubicBezTo>
                      <a:pt x="20672" y="34675"/>
                      <a:pt x="20879" y="33668"/>
                      <a:pt x="20560" y="32698"/>
                    </a:cubicBezTo>
                    <a:cubicBezTo>
                      <a:pt x="20533" y="32618"/>
                      <a:pt x="20605" y="32505"/>
                      <a:pt x="20631" y="32407"/>
                    </a:cubicBezTo>
                    <a:cubicBezTo>
                      <a:pt x="20729" y="32433"/>
                      <a:pt x="20844" y="32436"/>
                      <a:pt x="20919" y="32492"/>
                    </a:cubicBezTo>
                    <a:cubicBezTo>
                      <a:pt x="21523" y="32943"/>
                      <a:pt x="21991" y="33547"/>
                      <a:pt x="22471" y="34101"/>
                    </a:cubicBezTo>
                    <a:cubicBezTo>
                      <a:pt x="23105" y="34830"/>
                      <a:pt x="23742" y="35562"/>
                      <a:pt x="24397" y="36272"/>
                    </a:cubicBezTo>
                    <a:cubicBezTo>
                      <a:pt x="25166" y="37105"/>
                      <a:pt x="26001" y="37878"/>
                      <a:pt x="26815" y="38670"/>
                    </a:cubicBezTo>
                    <a:cubicBezTo>
                      <a:pt x="27442" y="39279"/>
                      <a:pt x="27949" y="40057"/>
                      <a:pt x="28924" y="40183"/>
                    </a:cubicBezTo>
                    <a:cubicBezTo>
                      <a:pt x="28978" y="40190"/>
                      <a:pt x="29033" y="40194"/>
                      <a:pt x="29087" y="40194"/>
                    </a:cubicBezTo>
                    <a:cubicBezTo>
                      <a:pt x="29424" y="40194"/>
                      <a:pt x="29737" y="40055"/>
                      <a:pt x="29644" y="39709"/>
                    </a:cubicBezTo>
                    <a:cubicBezTo>
                      <a:pt x="29512" y="39206"/>
                      <a:pt x="29497" y="38572"/>
                      <a:pt x="28916" y="38267"/>
                    </a:cubicBezTo>
                    <a:cubicBezTo>
                      <a:pt x="28406" y="37999"/>
                      <a:pt x="28086" y="37540"/>
                      <a:pt x="27793" y="37074"/>
                    </a:cubicBezTo>
                    <a:cubicBezTo>
                      <a:pt x="27600" y="36767"/>
                      <a:pt x="27336" y="36524"/>
                      <a:pt x="27062" y="36350"/>
                    </a:cubicBezTo>
                    <a:cubicBezTo>
                      <a:pt x="25933" y="35630"/>
                      <a:pt x="25275" y="34473"/>
                      <a:pt x="24369" y="33550"/>
                    </a:cubicBezTo>
                    <a:cubicBezTo>
                      <a:pt x="23374" y="32536"/>
                      <a:pt x="22364" y="31531"/>
                      <a:pt x="21457" y="30442"/>
                    </a:cubicBezTo>
                    <a:cubicBezTo>
                      <a:pt x="21132" y="30055"/>
                      <a:pt x="20500" y="29912"/>
                      <a:pt x="20500" y="29208"/>
                    </a:cubicBezTo>
                    <a:cubicBezTo>
                      <a:pt x="20500" y="28717"/>
                      <a:pt x="20594" y="28228"/>
                      <a:pt x="20583" y="27737"/>
                    </a:cubicBezTo>
                    <a:cubicBezTo>
                      <a:pt x="20575" y="27468"/>
                      <a:pt x="20483" y="27214"/>
                      <a:pt x="20468" y="26954"/>
                    </a:cubicBezTo>
                    <a:cubicBezTo>
                      <a:pt x="20444" y="26565"/>
                      <a:pt x="20322" y="26712"/>
                      <a:pt x="20653" y="26523"/>
                    </a:cubicBezTo>
                    <a:cubicBezTo>
                      <a:pt x="20894" y="26387"/>
                      <a:pt x="21202" y="26450"/>
                      <a:pt x="21442" y="26265"/>
                    </a:cubicBezTo>
                    <a:cubicBezTo>
                      <a:pt x="22585" y="25388"/>
                      <a:pt x="22121" y="23016"/>
                      <a:pt x="21944" y="21836"/>
                    </a:cubicBezTo>
                    <a:cubicBezTo>
                      <a:pt x="21871" y="21360"/>
                      <a:pt x="22059" y="20929"/>
                      <a:pt x="21949" y="20432"/>
                    </a:cubicBezTo>
                    <a:cubicBezTo>
                      <a:pt x="21855" y="20005"/>
                      <a:pt x="22529" y="20016"/>
                      <a:pt x="22919" y="19856"/>
                    </a:cubicBezTo>
                    <a:cubicBezTo>
                      <a:pt x="23730" y="19522"/>
                      <a:pt x="24551" y="19344"/>
                      <a:pt x="25391" y="19186"/>
                    </a:cubicBezTo>
                    <a:cubicBezTo>
                      <a:pt x="25656" y="19136"/>
                      <a:pt x="25993" y="19136"/>
                      <a:pt x="26118" y="18921"/>
                    </a:cubicBezTo>
                    <a:cubicBezTo>
                      <a:pt x="26429" y="18394"/>
                      <a:pt x="26967" y="18526"/>
                      <a:pt x="27409" y="18391"/>
                    </a:cubicBezTo>
                    <a:cubicBezTo>
                      <a:pt x="27446" y="18379"/>
                      <a:pt x="27496" y="18372"/>
                      <a:pt x="27547" y="18372"/>
                    </a:cubicBezTo>
                    <a:cubicBezTo>
                      <a:pt x="27678" y="18372"/>
                      <a:pt x="27821" y="18417"/>
                      <a:pt x="27793" y="18542"/>
                    </a:cubicBezTo>
                    <a:cubicBezTo>
                      <a:pt x="27647" y="19198"/>
                      <a:pt x="28307" y="19515"/>
                      <a:pt x="28412" y="20096"/>
                    </a:cubicBezTo>
                    <a:cubicBezTo>
                      <a:pt x="28457" y="20349"/>
                      <a:pt x="28625" y="21014"/>
                      <a:pt x="29154" y="21014"/>
                    </a:cubicBezTo>
                    <a:cubicBezTo>
                      <a:pt x="29211" y="21014"/>
                      <a:pt x="29271" y="21007"/>
                      <a:pt x="29336" y="20990"/>
                    </a:cubicBezTo>
                    <a:cubicBezTo>
                      <a:pt x="30427" y="20710"/>
                      <a:pt x="31530" y="20466"/>
                      <a:pt x="32552" y="19935"/>
                    </a:cubicBezTo>
                    <a:cubicBezTo>
                      <a:pt x="33342" y="19526"/>
                      <a:pt x="34254" y="19333"/>
                      <a:pt x="35014" y="18881"/>
                    </a:cubicBezTo>
                    <a:cubicBezTo>
                      <a:pt x="35498" y="18593"/>
                      <a:pt x="36539" y="18705"/>
                      <a:pt x="36246" y="17607"/>
                    </a:cubicBezTo>
                    <a:cubicBezTo>
                      <a:pt x="36253" y="17201"/>
                      <a:pt x="36281" y="16802"/>
                      <a:pt x="35915" y="16446"/>
                    </a:cubicBezTo>
                    <a:cubicBezTo>
                      <a:pt x="35705" y="16242"/>
                      <a:pt x="35758" y="15875"/>
                      <a:pt x="35934" y="15552"/>
                    </a:cubicBezTo>
                    <a:cubicBezTo>
                      <a:pt x="36200" y="15066"/>
                      <a:pt x="36492" y="14561"/>
                      <a:pt x="36596" y="14029"/>
                    </a:cubicBezTo>
                    <a:cubicBezTo>
                      <a:pt x="36909" y="12428"/>
                      <a:pt x="37091" y="10801"/>
                      <a:pt x="36752" y="9186"/>
                    </a:cubicBezTo>
                    <a:cubicBezTo>
                      <a:pt x="36540" y="8173"/>
                      <a:pt x="36156" y="7221"/>
                      <a:pt x="35621" y="6299"/>
                    </a:cubicBezTo>
                    <a:cubicBezTo>
                      <a:pt x="35161" y="5506"/>
                      <a:pt x="34624" y="4801"/>
                      <a:pt x="33986" y="4193"/>
                    </a:cubicBezTo>
                    <a:cubicBezTo>
                      <a:pt x="33347" y="3583"/>
                      <a:pt x="32664" y="2889"/>
                      <a:pt x="31793" y="2702"/>
                    </a:cubicBezTo>
                    <a:cubicBezTo>
                      <a:pt x="30985" y="2528"/>
                      <a:pt x="30450" y="2301"/>
                      <a:pt x="30292" y="1431"/>
                    </a:cubicBezTo>
                    <a:cubicBezTo>
                      <a:pt x="30257" y="1237"/>
                      <a:pt x="30239" y="1011"/>
                      <a:pt x="30164" y="836"/>
                    </a:cubicBezTo>
                    <a:cubicBezTo>
                      <a:pt x="30009" y="478"/>
                      <a:pt x="29827" y="0"/>
                      <a:pt x="294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1846692" y="1632227"/>
                <a:ext cx="52238" cy="127470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9712" extrusionOk="0">
                    <a:moveTo>
                      <a:pt x="657" y="1"/>
                    </a:moveTo>
                    <a:cubicBezTo>
                      <a:pt x="607" y="1"/>
                      <a:pt x="556" y="75"/>
                      <a:pt x="437" y="183"/>
                    </a:cubicBezTo>
                    <a:cubicBezTo>
                      <a:pt x="0" y="581"/>
                      <a:pt x="299" y="1033"/>
                      <a:pt x="301" y="1398"/>
                    </a:cubicBezTo>
                    <a:cubicBezTo>
                      <a:pt x="307" y="2066"/>
                      <a:pt x="588" y="2728"/>
                      <a:pt x="741" y="3396"/>
                    </a:cubicBezTo>
                    <a:cubicBezTo>
                      <a:pt x="976" y="4427"/>
                      <a:pt x="1245" y="5286"/>
                      <a:pt x="1708" y="6230"/>
                    </a:cubicBezTo>
                    <a:cubicBezTo>
                      <a:pt x="1993" y="6810"/>
                      <a:pt x="2102" y="7420"/>
                      <a:pt x="2226" y="8036"/>
                    </a:cubicBezTo>
                    <a:cubicBezTo>
                      <a:pt x="2276" y="8290"/>
                      <a:pt x="2331" y="8543"/>
                      <a:pt x="2399" y="8795"/>
                    </a:cubicBezTo>
                    <a:cubicBezTo>
                      <a:pt x="2650" y="9711"/>
                      <a:pt x="2950" y="9405"/>
                      <a:pt x="3681" y="9694"/>
                    </a:cubicBezTo>
                    <a:cubicBezTo>
                      <a:pt x="3697" y="9701"/>
                      <a:pt x="3711" y="9703"/>
                      <a:pt x="3723" y="9703"/>
                    </a:cubicBezTo>
                    <a:cubicBezTo>
                      <a:pt x="3866" y="9703"/>
                      <a:pt x="3766" y="9303"/>
                      <a:pt x="3810" y="9112"/>
                    </a:cubicBezTo>
                    <a:cubicBezTo>
                      <a:pt x="3980" y="8403"/>
                      <a:pt x="3547" y="7796"/>
                      <a:pt x="3329" y="7177"/>
                    </a:cubicBezTo>
                    <a:cubicBezTo>
                      <a:pt x="2998" y="6239"/>
                      <a:pt x="2715" y="5281"/>
                      <a:pt x="2424" y="4337"/>
                    </a:cubicBezTo>
                    <a:cubicBezTo>
                      <a:pt x="1984" y="2907"/>
                      <a:pt x="1617" y="1470"/>
                      <a:pt x="820" y="182"/>
                    </a:cubicBezTo>
                    <a:cubicBezTo>
                      <a:pt x="741" y="53"/>
                      <a:pt x="699" y="1"/>
                      <a:pt x="6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1768274" y="1668586"/>
                <a:ext cx="92046" cy="107205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8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44" y="1416"/>
                      <a:pt x="1727" y="2660"/>
                      <a:pt x="2582" y="3853"/>
                    </a:cubicBezTo>
                    <a:cubicBezTo>
                      <a:pt x="3307" y="4862"/>
                      <a:pt x="4076" y="5848"/>
                      <a:pt x="4911" y="6764"/>
                    </a:cubicBezTo>
                    <a:cubicBezTo>
                      <a:pt x="5316" y="7207"/>
                      <a:pt x="5591" y="7792"/>
                      <a:pt x="6190" y="8065"/>
                    </a:cubicBezTo>
                    <a:cubicBezTo>
                      <a:pt x="6334" y="8130"/>
                      <a:pt x="6449" y="8168"/>
                      <a:pt x="6543" y="8168"/>
                    </a:cubicBezTo>
                    <a:cubicBezTo>
                      <a:pt x="6718" y="8168"/>
                      <a:pt x="6822" y="8039"/>
                      <a:pt x="6909" y="7725"/>
                    </a:cubicBezTo>
                    <a:cubicBezTo>
                      <a:pt x="7013" y="7349"/>
                      <a:pt x="6938" y="7095"/>
                      <a:pt x="6764" y="6798"/>
                    </a:cubicBezTo>
                    <a:cubicBezTo>
                      <a:pt x="6226" y="5890"/>
                      <a:pt x="5355" y="5274"/>
                      <a:pt x="4732" y="4429"/>
                    </a:cubicBezTo>
                    <a:cubicBezTo>
                      <a:pt x="3964" y="3384"/>
                      <a:pt x="3116" y="2399"/>
                      <a:pt x="2195" y="1483"/>
                    </a:cubicBezTo>
                    <a:cubicBezTo>
                      <a:pt x="1637" y="929"/>
                      <a:pt x="1080" y="28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2221458" y="1927886"/>
                <a:ext cx="94986" cy="60467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4607" extrusionOk="0">
                    <a:moveTo>
                      <a:pt x="1076" y="0"/>
                    </a:moveTo>
                    <a:cubicBezTo>
                      <a:pt x="698" y="0"/>
                      <a:pt x="274" y="154"/>
                      <a:pt x="160" y="423"/>
                    </a:cubicBezTo>
                    <a:cubicBezTo>
                      <a:pt x="0" y="800"/>
                      <a:pt x="277" y="1056"/>
                      <a:pt x="599" y="1308"/>
                    </a:cubicBezTo>
                    <a:cubicBezTo>
                      <a:pt x="1662" y="2137"/>
                      <a:pt x="2861" y="2755"/>
                      <a:pt x="3989" y="3475"/>
                    </a:cubicBezTo>
                    <a:cubicBezTo>
                      <a:pt x="4910" y="4065"/>
                      <a:pt x="5946" y="4606"/>
                      <a:pt x="7180" y="4606"/>
                    </a:cubicBezTo>
                    <a:cubicBezTo>
                      <a:pt x="7199" y="4606"/>
                      <a:pt x="7218" y="4606"/>
                      <a:pt x="7237" y="4606"/>
                    </a:cubicBezTo>
                    <a:cubicBezTo>
                      <a:pt x="7092" y="4227"/>
                      <a:pt x="6907" y="3954"/>
                      <a:pt x="6688" y="3657"/>
                    </a:cubicBezTo>
                    <a:cubicBezTo>
                      <a:pt x="6300" y="3130"/>
                      <a:pt x="5750" y="2845"/>
                      <a:pt x="5258" y="2526"/>
                    </a:cubicBezTo>
                    <a:cubicBezTo>
                      <a:pt x="4653" y="2133"/>
                      <a:pt x="4090" y="1685"/>
                      <a:pt x="3496" y="1304"/>
                    </a:cubicBezTo>
                    <a:cubicBezTo>
                      <a:pt x="2886" y="910"/>
                      <a:pt x="2172" y="663"/>
                      <a:pt x="1613" y="159"/>
                    </a:cubicBezTo>
                    <a:cubicBezTo>
                      <a:pt x="1494" y="50"/>
                      <a:pt x="1293" y="0"/>
                      <a:pt x="10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1730279" y="1749454"/>
                <a:ext cx="113347" cy="59063"/>
              </a:xfrm>
              <a:custGeom>
                <a:avLst/>
                <a:gdLst/>
                <a:ahLst/>
                <a:cxnLst/>
                <a:rect l="l" t="t" r="r" b="b"/>
                <a:pathLst>
                  <a:path w="8636" h="4500" extrusionOk="0">
                    <a:moveTo>
                      <a:pt x="569" y="1"/>
                    </a:moveTo>
                    <a:cubicBezTo>
                      <a:pt x="389" y="1"/>
                      <a:pt x="200" y="18"/>
                      <a:pt x="0" y="55"/>
                    </a:cubicBezTo>
                    <a:cubicBezTo>
                      <a:pt x="2708" y="2037"/>
                      <a:pt x="5348" y="3766"/>
                      <a:pt x="8629" y="4500"/>
                    </a:cubicBezTo>
                    <a:cubicBezTo>
                      <a:pt x="8635" y="3906"/>
                      <a:pt x="8447" y="3565"/>
                      <a:pt x="7966" y="3305"/>
                    </a:cubicBezTo>
                    <a:cubicBezTo>
                      <a:pt x="6313" y="2408"/>
                      <a:pt x="4656" y="1515"/>
                      <a:pt x="2926" y="771"/>
                    </a:cubicBezTo>
                    <a:cubicBezTo>
                      <a:pt x="2197" y="458"/>
                      <a:pt x="1507" y="1"/>
                      <a:pt x="5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2196062" y="1952747"/>
                <a:ext cx="52763" cy="8690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6621" extrusionOk="0">
                    <a:moveTo>
                      <a:pt x="699" y="1"/>
                    </a:moveTo>
                    <a:cubicBezTo>
                      <a:pt x="648" y="1"/>
                      <a:pt x="589" y="16"/>
                      <a:pt x="518" y="54"/>
                    </a:cubicBezTo>
                    <a:cubicBezTo>
                      <a:pt x="205" y="217"/>
                      <a:pt x="0" y="405"/>
                      <a:pt x="19" y="816"/>
                    </a:cubicBezTo>
                    <a:cubicBezTo>
                      <a:pt x="314" y="1524"/>
                      <a:pt x="551" y="2266"/>
                      <a:pt x="919" y="2933"/>
                    </a:cubicBezTo>
                    <a:cubicBezTo>
                      <a:pt x="1520" y="4019"/>
                      <a:pt x="2052" y="5147"/>
                      <a:pt x="2903" y="6089"/>
                    </a:cubicBezTo>
                    <a:cubicBezTo>
                      <a:pt x="3096" y="6303"/>
                      <a:pt x="3196" y="6621"/>
                      <a:pt x="3453" y="6621"/>
                    </a:cubicBezTo>
                    <a:cubicBezTo>
                      <a:pt x="3508" y="6621"/>
                      <a:pt x="3570" y="6606"/>
                      <a:pt x="3642" y="6573"/>
                    </a:cubicBezTo>
                    <a:cubicBezTo>
                      <a:pt x="4020" y="6399"/>
                      <a:pt x="3928" y="5999"/>
                      <a:pt x="3793" y="5676"/>
                    </a:cubicBezTo>
                    <a:cubicBezTo>
                      <a:pt x="3144" y="4129"/>
                      <a:pt x="2228" y="2709"/>
                      <a:pt x="1644" y="1130"/>
                    </a:cubicBezTo>
                    <a:cubicBezTo>
                      <a:pt x="1542" y="853"/>
                      <a:pt x="1515" y="489"/>
                      <a:pt x="1167" y="348"/>
                    </a:cubicBezTo>
                    <a:cubicBezTo>
                      <a:pt x="991" y="276"/>
                      <a:pt x="916" y="1"/>
                      <a:pt x="6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2228073" y="1887551"/>
                <a:ext cx="88187" cy="30831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2349" extrusionOk="0">
                    <a:moveTo>
                      <a:pt x="1500" y="1"/>
                    </a:moveTo>
                    <a:cubicBezTo>
                      <a:pt x="1166" y="1"/>
                      <a:pt x="827" y="66"/>
                      <a:pt x="486" y="181"/>
                    </a:cubicBezTo>
                    <a:cubicBezTo>
                      <a:pt x="95" y="313"/>
                      <a:pt x="206" y="722"/>
                      <a:pt x="100" y="988"/>
                    </a:cubicBezTo>
                    <a:cubicBezTo>
                      <a:pt x="0" y="1234"/>
                      <a:pt x="426" y="1356"/>
                      <a:pt x="593" y="1384"/>
                    </a:cubicBezTo>
                    <a:cubicBezTo>
                      <a:pt x="2225" y="1650"/>
                      <a:pt x="3776" y="2349"/>
                      <a:pt x="5463" y="2349"/>
                    </a:cubicBezTo>
                    <a:cubicBezTo>
                      <a:pt x="5517" y="2349"/>
                      <a:pt x="5570" y="2348"/>
                      <a:pt x="5624" y="2346"/>
                    </a:cubicBezTo>
                    <a:cubicBezTo>
                      <a:pt x="5733" y="2302"/>
                      <a:pt x="5857" y="2203"/>
                      <a:pt x="5957" y="2203"/>
                    </a:cubicBezTo>
                    <a:cubicBezTo>
                      <a:pt x="5968" y="2203"/>
                      <a:pt x="5979" y="2204"/>
                      <a:pt x="5989" y="2206"/>
                    </a:cubicBezTo>
                    <a:cubicBezTo>
                      <a:pt x="6056" y="2224"/>
                      <a:pt x="6122" y="2233"/>
                      <a:pt x="6184" y="2233"/>
                    </a:cubicBezTo>
                    <a:cubicBezTo>
                      <a:pt x="6410" y="2233"/>
                      <a:pt x="6590" y="2118"/>
                      <a:pt x="6638" y="1920"/>
                    </a:cubicBezTo>
                    <a:cubicBezTo>
                      <a:pt x="6719" y="1587"/>
                      <a:pt x="6318" y="1517"/>
                      <a:pt x="6118" y="1468"/>
                    </a:cubicBezTo>
                    <a:cubicBezTo>
                      <a:pt x="5674" y="1356"/>
                      <a:pt x="5423" y="943"/>
                      <a:pt x="4838" y="943"/>
                    </a:cubicBezTo>
                    <a:cubicBezTo>
                      <a:pt x="4837" y="943"/>
                      <a:pt x="4836" y="943"/>
                      <a:pt x="4835" y="943"/>
                    </a:cubicBezTo>
                    <a:cubicBezTo>
                      <a:pt x="4834" y="943"/>
                      <a:pt x="4832" y="943"/>
                      <a:pt x="4831" y="943"/>
                    </a:cubicBezTo>
                    <a:cubicBezTo>
                      <a:pt x="4374" y="943"/>
                      <a:pt x="3903" y="493"/>
                      <a:pt x="3336" y="493"/>
                    </a:cubicBezTo>
                    <a:cubicBezTo>
                      <a:pt x="3269" y="493"/>
                      <a:pt x="3200" y="500"/>
                      <a:pt x="3130" y="514"/>
                    </a:cubicBezTo>
                    <a:cubicBezTo>
                      <a:pt x="3118" y="516"/>
                      <a:pt x="3105" y="518"/>
                      <a:pt x="3093" y="518"/>
                    </a:cubicBezTo>
                    <a:cubicBezTo>
                      <a:pt x="2985" y="518"/>
                      <a:pt x="2885" y="433"/>
                      <a:pt x="2780" y="369"/>
                    </a:cubicBezTo>
                    <a:cubicBezTo>
                      <a:pt x="2367" y="113"/>
                      <a:pt x="1938" y="1"/>
                      <a:pt x="1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2" name="Google Shape;982;p33"/>
          <p:cNvSpPr txBox="1">
            <a:spLocks noGrp="1"/>
          </p:cNvSpPr>
          <p:nvPr>
            <p:ph type="ctrTitle" idx="4294967295"/>
          </p:nvPr>
        </p:nvSpPr>
        <p:spPr>
          <a:xfrm>
            <a:off x="1302211" y="2497713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Html</a:t>
            </a:r>
            <a:endParaRPr sz="1100" dirty="0"/>
          </a:p>
        </p:txBody>
      </p:sp>
      <p:sp>
        <p:nvSpPr>
          <p:cNvPr id="984" name="Google Shape;984;p33"/>
          <p:cNvSpPr txBox="1">
            <a:spLocks noGrp="1"/>
          </p:cNvSpPr>
          <p:nvPr>
            <p:ph type="ctrTitle" idx="4294967295"/>
          </p:nvPr>
        </p:nvSpPr>
        <p:spPr>
          <a:xfrm>
            <a:off x="2744738" y="3485346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css</a:t>
            </a:r>
            <a:endParaRPr sz="1100" dirty="0"/>
          </a:p>
        </p:txBody>
      </p:sp>
      <p:sp>
        <p:nvSpPr>
          <p:cNvPr id="986" name="Google Shape;986;p33"/>
          <p:cNvSpPr txBox="1">
            <a:spLocks noGrp="1"/>
          </p:cNvSpPr>
          <p:nvPr>
            <p:ph type="ctrTitle" idx="4294967295"/>
          </p:nvPr>
        </p:nvSpPr>
        <p:spPr>
          <a:xfrm>
            <a:off x="4885434" y="3479126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bootstrap</a:t>
            </a:r>
            <a:endParaRPr sz="1100" dirty="0"/>
          </a:p>
        </p:txBody>
      </p:sp>
      <p:sp>
        <p:nvSpPr>
          <p:cNvPr id="988" name="Google Shape;988;p33"/>
          <p:cNvSpPr txBox="1">
            <a:spLocks noGrp="1"/>
          </p:cNvSpPr>
          <p:nvPr>
            <p:ph type="ctrTitle" idx="4294967295"/>
          </p:nvPr>
        </p:nvSpPr>
        <p:spPr>
          <a:xfrm>
            <a:off x="6348088" y="2497713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Java script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9959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 &amp; A</a:t>
            </a:r>
            <a:endParaRPr dirty="0"/>
          </a:p>
        </p:txBody>
      </p:sp>
      <p:sp>
        <p:nvSpPr>
          <p:cNvPr id="1942" name="Google Shape;1942;p45"/>
          <p:cNvSpPr/>
          <p:nvPr/>
        </p:nvSpPr>
        <p:spPr>
          <a:xfrm>
            <a:off x="9883084" y="1935428"/>
            <a:ext cx="4614" cy="1213"/>
          </a:xfrm>
          <a:custGeom>
            <a:avLst/>
            <a:gdLst/>
            <a:ahLst/>
            <a:cxnLst/>
            <a:rect l="l" t="t" r="r" b="b"/>
            <a:pathLst>
              <a:path w="213" h="56" extrusionOk="0">
                <a:moveTo>
                  <a:pt x="35" y="1"/>
                </a:moveTo>
                <a:cubicBezTo>
                  <a:pt x="1" y="1"/>
                  <a:pt x="0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lnTo>
                  <a:pt x="179" y="52"/>
                </a:lnTo>
                <a:cubicBezTo>
                  <a:pt x="209" y="51"/>
                  <a:pt x="213" y="5"/>
                  <a:pt x="181" y="4"/>
                </a:cubicBezTo>
                <a:lnTo>
                  <a:pt x="36" y="1"/>
                </a:lnTo>
                <a:cubicBezTo>
                  <a:pt x="35" y="1"/>
                  <a:pt x="35" y="1"/>
                  <a:pt x="3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45"/>
          <p:cNvGrpSpPr/>
          <p:nvPr/>
        </p:nvGrpSpPr>
        <p:grpSpPr>
          <a:xfrm rot="4240982">
            <a:off x="5976002" y="2078528"/>
            <a:ext cx="1173968" cy="967393"/>
            <a:chOff x="355650" y="3293407"/>
            <a:chExt cx="1425105" cy="1174340"/>
          </a:xfrm>
        </p:grpSpPr>
        <p:sp>
          <p:nvSpPr>
            <p:cNvPr id="1944" name="Google Shape;1944;p45"/>
            <p:cNvSpPr/>
            <p:nvPr/>
          </p:nvSpPr>
          <p:spPr>
            <a:xfrm>
              <a:off x="1273834" y="4009978"/>
              <a:ext cx="506921" cy="341989"/>
            </a:xfrm>
            <a:custGeom>
              <a:avLst/>
              <a:gdLst/>
              <a:ahLst/>
              <a:cxnLst/>
              <a:rect l="l" t="t" r="r" b="b"/>
              <a:pathLst>
                <a:path w="36581" h="24679" extrusionOk="0">
                  <a:moveTo>
                    <a:pt x="31166" y="964"/>
                  </a:moveTo>
                  <a:cubicBezTo>
                    <a:pt x="31974" y="964"/>
                    <a:pt x="32606" y="1530"/>
                    <a:pt x="33065" y="2663"/>
                  </a:cubicBezTo>
                  <a:cubicBezTo>
                    <a:pt x="33207" y="3722"/>
                    <a:pt x="32056" y="4744"/>
                    <a:pt x="31391" y="5384"/>
                  </a:cubicBezTo>
                  <a:cubicBezTo>
                    <a:pt x="30359" y="6380"/>
                    <a:pt x="29054" y="7127"/>
                    <a:pt x="27825" y="7849"/>
                  </a:cubicBezTo>
                  <a:cubicBezTo>
                    <a:pt x="25223" y="9381"/>
                    <a:pt x="22571" y="10820"/>
                    <a:pt x="19985" y="12385"/>
                  </a:cubicBezTo>
                  <a:cubicBezTo>
                    <a:pt x="16431" y="14533"/>
                    <a:pt x="12929" y="16766"/>
                    <a:pt x="9462" y="19051"/>
                  </a:cubicBezTo>
                  <a:cubicBezTo>
                    <a:pt x="7743" y="20185"/>
                    <a:pt x="6045" y="21346"/>
                    <a:pt x="4354" y="22518"/>
                  </a:cubicBezTo>
                  <a:cubicBezTo>
                    <a:pt x="3760" y="22930"/>
                    <a:pt x="3306" y="23106"/>
                    <a:pt x="2933" y="23106"/>
                  </a:cubicBezTo>
                  <a:cubicBezTo>
                    <a:pt x="2108" y="23106"/>
                    <a:pt x="1682" y="22241"/>
                    <a:pt x="1012" y="21160"/>
                  </a:cubicBezTo>
                  <a:lnTo>
                    <a:pt x="1012" y="21160"/>
                  </a:lnTo>
                  <a:cubicBezTo>
                    <a:pt x="6696" y="17370"/>
                    <a:pt x="12182" y="13293"/>
                    <a:pt x="17714" y="9286"/>
                  </a:cubicBezTo>
                  <a:cubicBezTo>
                    <a:pt x="21526" y="6523"/>
                    <a:pt x="25788" y="2599"/>
                    <a:pt x="30354" y="1131"/>
                  </a:cubicBezTo>
                  <a:cubicBezTo>
                    <a:pt x="30642" y="1019"/>
                    <a:pt x="30913" y="964"/>
                    <a:pt x="31166" y="964"/>
                  </a:cubicBezTo>
                  <a:close/>
                  <a:moveTo>
                    <a:pt x="31212" y="0"/>
                  </a:moveTo>
                  <a:cubicBezTo>
                    <a:pt x="28234" y="0"/>
                    <a:pt x="23834" y="3945"/>
                    <a:pt x="22177" y="5104"/>
                  </a:cubicBezTo>
                  <a:cubicBezTo>
                    <a:pt x="14832" y="10247"/>
                    <a:pt x="7729" y="15732"/>
                    <a:pt x="257" y="20694"/>
                  </a:cubicBezTo>
                  <a:cubicBezTo>
                    <a:pt x="212" y="20723"/>
                    <a:pt x="177" y="20757"/>
                    <a:pt x="150" y="20793"/>
                  </a:cubicBezTo>
                  <a:lnTo>
                    <a:pt x="150" y="20793"/>
                  </a:lnTo>
                  <a:cubicBezTo>
                    <a:pt x="42" y="20906"/>
                    <a:pt x="1" y="21073"/>
                    <a:pt x="113" y="21246"/>
                  </a:cubicBezTo>
                  <a:cubicBezTo>
                    <a:pt x="814" y="22331"/>
                    <a:pt x="1600" y="23337"/>
                    <a:pt x="2211" y="24476"/>
                  </a:cubicBezTo>
                  <a:cubicBezTo>
                    <a:pt x="2278" y="24599"/>
                    <a:pt x="2428" y="24679"/>
                    <a:pt x="2572" y="24679"/>
                  </a:cubicBezTo>
                  <a:cubicBezTo>
                    <a:pt x="2640" y="24679"/>
                    <a:pt x="2707" y="24661"/>
                    <a:pt x="2763" y="24621"/>
                  </a:cubicBezTo>
                  <a:cubicBezTo>
                    <a:pt x="10565" y="19103"/>
                    <a:pt x="18632" y="13705"/>
                    <a:pt x="27063" y="9198"/>
                  </a:cubicBezTo>
                  <a:cubicBezTo>
                    <a:pt x="29366" y="7965"/>
                    <a:pt x="36581" y="3996"/>
                    <a:pt x="32887" y="608"/>
                  </a:cubicBezTo>
                  <a:cubicBezTo>
                    <a:pt x="32421" y="181"/>
                    <a:pt x="31849" y="0"/>
                    <a:pt x="3121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1216090" y="4297522"/>
              <a:ext cx="104638" cy="86429"/>
            </a:xfrm>
            <a:custGeom>
              <a:avLst/>
              <a:gdLst/>
              <a:ahLst/>
              <a:cxnLst/>
              <a:rect l="l" t="t" r="r" b="b"/>
              <a:pathLst>
                <a:path w="7551" h="6237" extrusionOk="0">
                  <a:moveTo>
                    <a:pt x="4620" y="1"/>
                  </a:moveTo>
                  <a:cubicBezTo>
                    <a:pt x="4558" y="1"/>
                    <a:pt x="4492" y="17"/>
                    <a:pt x="4425" y="53"/>
                  </a:cubicBezTo>
                  <a:cubicBezTo>
                    <a:pt x="3001" y="814"/>
                    <a:pt x="1572" y="1555"/>
                    <a:pt x="279" y="2528"/>
                  </a:cubicBezTo>
                  <a:cubicBezTo>
                    <a:pt x="115" y="2653"/>
                    <a:pt x="1" y="2883"/>
                    <a:pt x="136" y="3080"/>
                  </a:cubicBezTo>
                  <a:cubicBezTo>
                    <a:pt x="809" y="4062"/>
                    <a:pt x="1420" y="5083"/>
                    <a:pt x="2126" y="6040"/>
                  </a:cubicBezTo>
                  <a:cubicBezTo>
                    <a:pt x="2220" y="6167"/>
                    <a:pt x="2339" y="6236"/>
                    <a:pt x="2473" y="6236"/>
                  </a:cubicBezTo>
                  <a:cubicBezTo>
                    <a:pt x="2539" y="6236"/>
                    <a:pt x="2608" y="6220"/>
                    <a:pt x="2679" y="6186"/>
                  </a:cubicBezTo>
                  <a:cubicBezTo>
                    <a:pt x="4276" y="5415"/>
                    <a:pt x="6059" y="4595"/>
                    <a:pt x="7281" y="3271"/>
                  </a:cubicBezTo>
                  <a:cubicBezTo>
                    <a:pt x="7551" y="2977"/>
                    <a:pt x="7280" y="2572"/>
                    <a:pt x="6979" y="2572"/>
                  </a:cubicBezTo>
                  <a:cubicBezTo>
                    <a:pt x="6887" y="2572"/>
                    <a:pt x="6793" y="2610"/>
                    <a:pt x="6710" y="2699"/>
                  </a:cubicBezTo>
                  <a:cubicBezTo>
                    <a:pt x="5624" y="3876"/>
                    <a:pt x="4049" y="4634"/>
                    <a:pt x="2602" y="5329"/>
                  </a:cubicBezTo>
                  <a:lnTo>
                    <a:pt x="2602" y="5329"/>
                  </a:lnTo>
                  <a:cubicBezTo>
                    <a:pt x="2057" y="4558"/>
                    <a:pt x="1561" y="3755"/>
                    <a:pt x="1035" y="2972"/>
                  </a:cubicBezTo>
                  <a:lnTo>
                    <a:pt x="1035" y="2972"/>
                  </a:lnTo>
                  <a:cubicBezTo>
                    <a:pt x="2234" y="2120"/>
                    <a:pt x="3535" y="1443"/>
                    <a:pt x="4832" y="750"/>
                  </a:cubicBezTo>
                  <a:cubicBezTo>
                    <a:pt x="5224" y="540"/>
                    <a:pt x="4984" y="1"/>
                    <a:pt x="462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1237181" y="4325070"/>
              <a:ext cx="34533" cy="45868"/>
            </a:xfrm>
            <a:custGeom>
              <a:avLst/>
              <a:gdLst/>
              <a:ahLst/>
              <a:cxnLst/>
              <a:rect l="l" t="t" r="r" b="b"/>
              <a:pathLst>
                <a:path w="2492" h="3310" extrusionOk="0">
                  <a:moveTo>
                    <a:pt x="551" y="0"/>
                  </a:moveTo>
                  <a:cubicBezTo>
                    <a:pt x="279" y="0"/>
                    <a:pt x="0" y="292"/>
                    <a:pt x="173" y="607"/>
                  </a:cubicBezTo>
                  <a:cubicBezTo>
                    <a:pt x="639" y="1454"/>
                    <a:pt x="987" y="2363"/>
                    <a:pt x="1574" y="3138"/>
                  </a:cubicBezTo>
                  <a:cubicBezTo>
                    <a:pt x="1665" y="3259"/>
                    <a:pt x="1791" y="3309"/>
                    <a:pt x="1914" y="3309"/>
                  </a:cubicBezTo>
                  <a:cubicBezTo>
                    <a:pt x="2209" y="3309"/>
                    <a:pt x="2492" y="3023"/>
                    <a:pt x="2270" y="2730"/>
                  </a:cubicBezTo>
                  <a:cubicBezTo>
                    <a:pt x="1685" y="1954"/>
                    <a:pt x="1337" y="1045"/>
                    <a:pt x="871" y="201"/>
                  </a:cubicBezTo>
                  <a:cubicBezTo>
                    <a:pt x="793" y="59"/>
                    <a:pt x="673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1256540" y="4307928"/>
              <a:ext cx="37388" cy="52312"/>
            </a:xfrm>
            <a:custGeom>
              <a:avLst/>
              <a:gdLst/>
              <a:ahLst/>
              <a:cxnLst/>
              <a:rect l="l" t="t" r="r" b="b"/>
              <a:pathLst>
                <a:path w="2698" h="3775" extrusionOk="0">
                  <a:moveTo>
                    <a:pt x="553" y="0"/>
                  </a:moveTo>
                  <a:cubicBezTo>
                    <a:pt x="279" y="0"/>
                    <a:pt x="1" y="292"/>
                    <a:pt x="177" y="607"/>
                  </a:cubicBezTo>
                  <a:cubicBezTo>
                    <a:pt x="731" y="1593"/>
                    <a:pt x="1352" y="2546"/>
                    <a:pt x="1846" y="3567"/>
                  </a:cubicBezTo>
                  <a:cubicBezTo>
                    <a:pt x="1916" y="3713"/>
                    <a:pt x="2033" y="3774"/>
                    <a:pt x="2153" y="3774"/>
                  </a:cubicBezTo>
                  <a:cubicBezTo>
                    <a:pt x="2417" y="3774"/>
                    <a:pt x="2698" y="3480"/>
                    <a:pt x="2543" y="3160"/>
                  </a:cubicBezTo>
                  <a:cubicBezTo>
                    <a:pt x="2050" y="2139"/>
                    <a:pt x="1428" y="1187"/>
                    <a:pt x="874" y="198"/>
                  </a:cubicBezTo>
                  <a:cubicBezTo>
                    <a:pt x="795" y="58"/>
                    <a:pt x="675" y="0"/>
                    <a:pt x="55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1048553" y="4324086"/>
              <a:ext cx="205188" cy="143661"/>
            </a:xfrm>
            <a:custGeom>
              <a:avLst/>
              <a:gdLst/>
              <a:ahLst/>
              <a:cxnLst/>
              <a:rect l="l" t="t" r="r" b="b"/>
              <a:pathLst>
                <a:path w="14807" h="10367" extrusionOk="0">
                  <a:moveTo>
                    <a:pt x="10305" y="1"/>
                  </a:moveTo>
                  <a:cubicBezTo>
                    <a:pt x="9441" y="1"/>
                    <a:pt x="8570" y="191"/>
                    <a:pt x="7696" y="511"/>
                  </a:cubicBezTo>
                  <a:cubicBezTo>
                    <a:pt x="4796" y="1568"/>
                    <a:pt x="4692" y="5792"/>
                    <a:pt x="1312" y="5792"/>
                  </a:cubicBezTo>
                  <a:cubicBezTo>
                    <a:pt x="1096" y="5792"/>
                    <a:pt x="868" y="5774"/>
                    <a:pt x="624" y="5738"/>
                  </a:cubicBezTo>
                  <a:cubicBezTo>
                    <a:pt x="599" y="5734"/>
                    <a:pt x="573" y="5733"/>
                    <a:pt x="548" y="5733"/>
                  </a:cubicBezTo>
                  <a:cubicBezTo>
                    <a:pt x="240" y="5733"/>
                    <a:pt x="1" y="6018"/>
                    <a:pt x="169" y="6330"/>
                  </a:cubicBezTo>
                  <a:cubicBezTo>
                    <a:pt x="1532" y="8869"/>
                    <a:pt x="4186" y="10366"/>
                    <a:pt x="7005" y="10366"/>
                  </a:cubicBezTo>
                  <a:cubicBezTo>
                    <a:pt x="7515" y="10366"/>
                    <a:pt x="8031" y="10317"/>
                    <a:pt x="8546" y="10216"/>
                  </a:cubicBezTo>
                  <a:cubicBezTo>
                    <a:pt x="11407" y="9657"/>
                    <a:pt x="14807" y="7445"/>
                    <a:pt x="14807" y="4135"/>
                  </a:cubicBezTo>
                  <a:cubicBezTo>
                    <a:pt x="14807" y="3876"/>
                    <a:pt x="14605" y="3746"/>
                    <a:pt x="14403" y="3746"/>
                  </a:cubicBezTo>
                  <a:cubicBezTo>
                    <a:pt x="14202" y="3746"/>
                    <a:pt x="14000" y="3876"/>
                    <a:pt x="14000" y="4135"/>
                  </a:cubicBezTo>
                  <a:cubicBezTo>
                    <a:pt x="14000" y="7248"/>
                    <a:pt x="10547" y="9148"/>
                    <a:pt x="7895" y="9495"/>
                  </a:cubicBezTo>
                  <a:cubicBezTo>
                    <a:pt x="7581" y="9536"/>
                    <a:pt x="7268" y="9556"/>
                    <a:pt x="6959" y="9556"/>
                  </a:cubicBezTo>
                  <a:cubicBezTo>
                    <a:pt x="4686" y="9556"/>
                    <a:pt x="2587" y="8472"/>
                    <a:pt x="1293" y="6619"/>
                  </a:cubicBezTo>
                  <a:lnTo>
                    <a:pt x="1293" y="6619"/>
                  </a:lnTo>
                  <a:cubicBezTo>
                    <a:pt x="1452" y="6631"/>
                    <a:pt x="1611" y="6638"/>
                    <a:pt x="1768" y="6638"/>
                  </a:cubicBezTo>
                  <a:cubicBezTo>
                    <a:pt x="2616" y="6638"/>
                    <a:pt x="3431" y="6442"/>
                    <a:pt x="4086" y="5766"/>
                  </a:cubicBezTo>
                  <a:cubicBezTo>
                    <a:pt x="4916" y="4911"/>
                    <a:pt x="5485" y="3967"/>
                    <a:pt x="6093" y="2944"/>
                  </a:cubicBezTo>
                  <a:cubicBezTo>
                    <a:pt x="6937" y="1523"/>
                    <a:pt x="8562" y="777"/>
                    <a:pt x="10178" y="777"/>
                  </a:cubicBezTo>
                  <a:cubicBezTo>
                    <a:pt x="10919" y="777"/>
                    <a:pt x="11657" y="933"/>
                    <a:pt x="12317" y="1253"/>
                  </a:cubicBezTo>
                  <a:cubicBezTo>
                    <a:pt x="12381" y="1284"/>
                    <a:pt x="12444" y="1298"/>
                    <a:pt x="12504" y="1298"/>
                  </a:cubicBezTo>
                  <a:cubicBezTo>
                    <a:pt x="12879" y="1298"/>
                    <a:pt x="13129" y="753"/>
                    <a:pt x="12724" y="556"/>
                  </a:cubicBezTo>
                  <a:cubicBezTo>
                    <a:pt x="11925" y="169"/>
                    <a:pt x="11118" y="1"/>
                    <a:pt x="1030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1057560" y="4338983"/>
              <a:ext cx="170309" cy="93843"/>
            </a:xfrm>
            <a:custGeom>
              <a:avLst/>
              <a:gdLst/>
              <a:ahLst/>
              <a:cxnLst/>
              <a:rect l="l" t="t" r="r" b="b"/>
              <a:pathLst>
                <a:path w="12290" h="6772" extrusionOk="0">
                  <a:moveTo>
                    <a:pt x="11806" y="0"/>
                  </a:moveTo>
                  <a:cubicBezTo>
                    <a:pt x="11759" y="0"/>
                    <a:pt x="11709" y="10"/>
                    <a:pt x="11655" y="33"/>
                  </a:cubicBezTo>
                  <a:cubicBezTo>
                    <a:pt x="10035" y="711"/>
                    <a:pt x="8655" y="1515"/>
                    <a:pt x="7447" y="2802"/>
                  </a:cubicBezTo>
                  <a:cubicBezTo>
                    <a:pt x="6101" y="4235"/>
                    <a:pt x="4670" y="6026"/>
                    <a:pt x="2801" y="6026"/>
                  </a:cubicBezTo>
                  <a:cubicBezTo>
                    <a:pt x="2178" y="6026"/>
                    <a:pt x="1505" y="5826"/>
                    <a:pt x="771" y="5347"/>
                  </a:cubicBezTo>
                  <a:cubicBezTo>
                    <a:pt x="699" y="5300"/>
                    <a:pt x="628" y="5280"/>
                    <a:pt x="561" y="5280"/>
                  </a:cubicBezTo>
                  <a:cubicBezTo>
                    <a:pt x="223" y="5280"/>
                    <a:pt x="1" y="5807"/>
                    <a:pt x="364" y="6045"/>
                  </a:cubicBezTo>
                  <a:lnTo>
                    <a:pt x="364" y="6046"/>
                  </a:lnTo>
                  <a:cubicBezTo>
                    <a:pt x="1137" y="6551"/>
                    <a:pt x="1931" y="6771"/>
                    <a:pt x="2729" y="6771"/>
                  </a:cubicBezTo>
                  <a:cubicBezTo>
                    <a:pt x="3657" y="6771"/>
                    <a:pt x="4592" y="6473"/>
                    <a:pt x="5508" y="5977"/>
                  </a:cubicBezTo>
                  <a:cubicBezTo>
                    <a:pt x="6213" y="5596"/>
                    <a:pt x="6800" y="4977"/>
                    <a:pt x="7267" y="4340"/>
                  </a:cubicBezTo>
                  <a:cubicBezTo>
                    <a:pt x="8501" y="2657"/>
                    <a:pt x="9954" y="1613"/>
                    <a:pt x="11870" y="812"/>
                  </a:cubicBezTo>
                  <a:cubicBezTo>
                    <a:pt x="12290" y="637"/>
                    <a:pt x="12173" y="0"/>
                    <a:pt x="11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1064004" y="4361377"/>
              <a:ext cx="181409" cy="87843"/>
            </a:xfrm>
            <a:custGeom>
              <a:avLst/>
              <a:gdLst/>
              <a:ahLst/>
              <a:cxnLst/>
              <a:rect l="l" t="t" r="r" b="b"/>
              <a:pathLst>
                <a:path w="13091" h="6339" extrusionOk="0">
                  <a:moveTo>
                    <a:pt x="12543" y="0"/>
                  </a:moveTo>
                  <a:cubicBezTo>
                    <a:pt x="12476" y="0"/>
                    <a:pt x="12404" y="22"/>
                    <a:pt x="12331" y="73"/>
                  </a:cubicBezTo>
                  <a:cubicBezTo>
                    <a:pt x="11052" y="972"/>
                    <a:pt x="10655" y="2549"/>
                    <a:pt x="9657" y="3741"/>
                  </a:cubicBezTo>
                  <a:cubicBezTo>
                    <a:pt x="8551" y="5061"/>
                    <a:pt x="7114" y="5568"/>
                    <a:pt x="5618" y="5568"/>
                  </a:cubicBezTo>
                  <a:cubicBezTo>
                    <a:pt x="3958" y="5568"/>
                    <a:pt x="2225" y="4943"/>
                    <a:pt x="790" y="4110"/>
                  </a:cubicBezTo>
                  <a:cubicBezTo>
                    <a:pt x="721" y="4070"/>
                    <a:pt x="653" y="4053"/>
                    <a:pt x="588" y="4053"/>
                  </a:cubicBezTo>
                  <a:cubicBezTo>
                    <a:pt x="234" y="4053"/>
                    <a:pt x="1" y="4586"/>
                    <a:pt x="382" y="4808"/>
                  </a:cubicBezTo>
                  <a:cubicBezTo>
                    <a:pt x="2040" y="5768"/>
                    <a:pt x="3680" y="6338"/>
                    <a:pt x="5426" y="6338"/>
                  </a:cubicBezTo>
                  <a:cubicBezTo>
                    <a:pt x="6210" y="6338"/>
                    <a:pt x="7015" y="6223"/>
                    <a:pt x="7853" y="5978"/>
                  </a:cubicBezTo>
                  <a:cubicBezTo>
                    <a:pt x="8788" y="5704"/>
                    <a:pt x="9560" y="4977"/>
                    <a:pt x="10228" y="4311"/>
                  </a:cubicBezTo>
                  <a:cubicBezTo>
                    <a:pt x="11261" y="3279"/>
                    <a:pt x="11550" y="1605"/>
                    <a:pt x="12740" y="771"/>
                  </a:cubicBezTo>
                  <a:cubicBezTo>
                    <a:pt x="13090" y="524"/>
                    <a:pt x="12872" y="0"/>
                    <a:pt x="1254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538098" y="3293407"/>
              <a:ext cx="683424" cy="398514"/>
            </a:xfrm>
            <a:custGeom>
              <a:avLst/>
              <a:gdLst/>
              <a:ahLst/>
              <a:cxnLst/>
              <a:rect l="l" t="t" r="r" b="b"/>
              <a:pathLst>
                <a:path w="49318" h="28758" extrusionOk="0">
                  <a:moveTo>
                    <a:pt x="46110" y="1141"/>
                  </a:moveTo>
                  <a:cubicBezTo>
                    <a:pt x="46509" y="1141"/>
                    <a:pt x="46618" y="1563"/>
                    <a:pt x="47064" y="2641"/>
                  </a:cubicBezTo>
                  <a:cubicBezTo>
                    <a:pt x="47291" y="3191"/>
                    <a:pt x="48601" y="5272"/>
                    <a:pt x="48149" y="5539"/>
                  </a:cubicBezTo>
                  <a:cubicBezTo>
                    <a:pt x="40666" y="9951"/>
                    <a:pt x="32776" y="13754"/>
                    <a:pt x="25016" y="17649"/>
                  </a:cubicBezTo>
                  <a:cubicBezTo>
                    <a:pt x="20455" y="19938"/>
                    <a:pt x="15869" y="22183"/>
                    <a:pt x="11263" y="24385"/>
                  </a:cubicBezTo>
                  <a:cubicBezTo>
                    <a:pt x="9450" y="25247"/>
                    <a:pt x="7629" y="26090"/>
                    <a:pt x="5798" y="26914"/>
                  </a:cubicBezTo>
                  <a:cubicBezTo>
                    <a:pt x="5306" y="27135"/>
                    <a:pt x="4608" y="27622"/>
                    <a:pt x="4009" y="27622"/>
                  </a:cubicBezTo>
                  <a:cubicBezTo>
                    <a:pt x="3711" y="27622"/>
                    <a:pt x="3438" y="27502"/>
                    <a:pt x="3227" y="27170"/>
                  </a:cubicBezTo>
                  <a:cubicBezTo>
                    <a:pt x="2335" y="25765"/>
                    <a:pt x="1706" y="24196"/>
                    <a:pt x="967" y="22705"/>
                  </a:cubicBezTo>
                  <a:lnTo>
                    <a:pt x="967" y="22705"/>
                  </a:lnTo>
                  <a:cubicBezTo>
                    <a:pt x="9049" y="18395"/>
                    <a:pt x="17338" y="14454"/>
                    <a:pt x="25596" y="10500"/>
                  </a:cubicBezTo>
                  <a:cubicBezTo>
                    <a:pt x="30212" y="8288"/>
                    <a:pt x="34848" y="6113"/>
                    <a:pt x="39499" y="3976"/>
                  </a:cubicBezTo>
                  <a:cubicBezTo>
                    <a:pt x="41265" y="3169"/>
                    <a:pt x="43036" y="2378"/>
                    <a:pt x="44815" y="1602"/>
                  </a:cubicBezTo>
                  <a:cubicBezTo>
                    <a:pt x="45477" y="1316"/>
                    <a:pt x="45853" y="1141"/>
                    <a:pt x="46110" y="1141"/>
                  </a:cubicBezTo>
                  <a:close/>
                  <a:moveTo>
                    <a:pt x="46619" y="0"/>
                  </a:moveTo>
                  <a:cubicBezTo>
                    <a:pt x="46581" y="0"/>
                    <a:pt x="46542" y="8"/>
                    <a:pt x="46503" y="24"/>
                  </a:cubicBezTo>
                  <a:cubicBezTo>
                    <a:pt x="30761" y="6486"/>
                    <a:pt x="15227" y="14163"/>
                    <a:pt x="226" y="22186"/>
                  </a:cubicBezTo>
                  <a:cubicBezTo>
                    <a:pt x="49" y="22280"/>
                    <a:pt x="1" y="22440"/>
                    <a:pt x="34" y="22589"/>
                  </a:cubicBezTo>
                  <a:lnTo>
                    <a:pt x="34" y="22589"/>
                  </a:lnTo>
                  <a:cubicBezTo>
                    <a:pt x="39" y="22637"/>
                    <a:pt x="54" y="22688"/>
                    <a:pt x="80" y="22738"/>
                  </a:cubicBezTo>
                  <a:cubicBezTo>
                    <a:pt x="1091" y="24698"/>
                    <a:pt x="1964" y="26685"/>
                    <a:pt x="3149" y="28551"/>
                  </a:cubicBezTo>
                  <a:cubicBezTo>
                    <a:pt x="3218" y="28661"/>
                    <a:pt x="3357" y="28758"/>
                    <a:pt x="3497" y="28758"/>
                  </a:cubicBezTo>
                  <a:cubicBezTo>
                    <a:pt x="3533" y="28758"/>
                    <a:pt x="3569" y="28751"/>
                    <a:pt x="3605" y="28736"/>
                  </a:cubicBezTo>
                  <a:cubicBezTo>
                    <a:pt x="11529" y="25428"/>
                    <a:pt x="19206" y="21471"/>
                    <a:pt x="26875" y="17616"/>
                  </a:cubicBezTo>
                  <a:cubicBezTo>
                    <a:pt x="34324" y="13870"/>
                    <a:pt x="41918" y="10218"/>
                    <a:pt x="49076" y="5928"/>
                  </a:cubicBezTo>
                  <a:cubicBezTo>
                    <a:pt x="49275" y="5809"/>
                    <a:pt x="49318" y="5575"/>
                    <a:pt x="49221" y="5376"/>
                  </a:cubicBezTo>
                  <a:cubicBezTo>
                    <a:pt x="48407" y="3714"/>
                    <a:pt x="47660" y="2035"/>
                    <a:pt x="47000" y="304"/>
                  </a:cubicBezTo>
                  <a:cubicBezTo>
                    <a:pt x="46942" y="152"/>
                    <a:pt x="46792" y="0"/>
                    <a:pt x="4661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490095" y="3599935"/>
              <a:ext cx="111594" cy="116902"/>
            </a:xfrm>
            <a:custGeom>
              <a:avLst/>
              <a:gdLst/>
              <a:ahLst/>
              <a:cxnLst/>
              <a:rect l="l" t="t" r="r" b="b"/>
              <a:pathLst>
                <a:path w="8053" h="8436" extrusionOk="0">
                  <a:moveTo>
                    <a:pt x="4029" y="1"/>
                  </a:moveTo>
                  <a:cubicBezTo>
                    <a:pt x="3987" y="1"/>
                    <a:pt x="3942" y="8"/>
                    <a:pt x="3894" y="25"/>
                  </a:cubicBezTo>
                  <a:cubicBezTo>
                    <a:pt x="2596" y="473"/>
                    <a:pt x="1367" y="1103"/>
                    <a:pt x="245" y="1896"/>
                  </a:cubicBezTo>
                  <a:cubicBezTo>
                    <a:pt x="49" y="2033"/>
                    <a:pt x="1" y="2233"/>
                    <a:pt x="99" y="2448"/>
                  </a:cubicBezTo>
                  <a:cubicBezTo>
                    <a:pt x="723" y="3810"/>
                    <a:pt x="1386" y="5157"/>
                    <a:pt x="1998" y="6525"/>
                  </a:cubicBezTo>
                  <a:cubicBezTo>
                    <a:pt x="2242" y="7068"/>
                    <a:pt x="2701" y="8247"/>
                    <a:pt x="3409" y="8392"/>
                  </a:cubicBezTo>
                  <a:cubicBezTo>
                    <a:pt x="3552" y="8422"/>
                    <a:pt x="3697" y="8436"/>
                    <a:pt x="3844" y="8436"/>
                  </a:cubicBezTo>
                  <a:cubicBezTo>
                    <a:pt x="5209" y="8436"/>
                    <a:pt x="6689" y="7237"/>
                    <a:pt x="7702" y="6521"/>
                  </a:cubicBezTo>
                  <a:cubicBezTo>
                    <a:pt x="8052" y="6274"/>
                    <a:pt x="7835" y="5750"/>
                    <a:pt x="7507" y="5750"/>
                  </a:cubicBezTo>
                  <a:cubicBezTo>
                    <a:pt x="7440" y="5750"/>
                    <a:pt x="7368" y="5772"/>
                    <a:pt x="7295" y="5824"/>
                  </a:cubicBezTo>
                  <a:cubicBezTo>
                    <a:pt x="6651" y="6280"/>
                    <a:pt x="5126" y="7546"/>
                    <a:pt x="4047" y="7546"/>
                  </a:cubicBezTo>
                  <a:cubicBezTo>
                    <a:pt x="3717" y="7546"/>
                    <a:pt x="3429" y="7428"/>
                    <a:pt x="3220" y="7132"/>
                  </a:cubicBezTo>
                  <a:cubicBezTo>
                    <a:pt x="2255" y="5761"/>
                    <a:pt x="1633" y="3946"/>
                    <a:pt x="952" y="2388"/>
                  </a:cubicBezTo>
                  <a:lnTo>
                    <a:pt x="952" y="2388"/>
                  </a:lnTo>
                  <a:cubicBezTo>
                    <a:pt x="1939" y="1726"/>
                    <a:pt x="2975" y="1195"/>
                    <a:pt x="4108" y="804"/>
                  </a:cubicBezTo>
                  <a:cubicBezTo>
                    <a:pt x="4551" y="650"/>
                    <a:pt x="4422" y="1"/>
                    <a:pt x="402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452223" y="3625294"/>
              <a:ext cx="94217" cy="112107"/>
            </a:xfrm>
            <a:custGeom>
              <a:avLst/>
              <a:gdLst/>
              <a:ahLst/>
              <a:cxnLst/>
              <a:rect l="l" t="t" r="r" b="b"/>
              <a:pathLst>
                <a:path w="6799" h="8090" extrusionOk="0">
                  <a:moveTo>
                    <a:pt x="3077" y="0"/>
                  </a:moveTo>
                  <a:cubicBezTo>
                    <a:pt x="3011" y="0"/>
                    <a:pt x="2940" y="20"/>
                    <a:pt x="2869" y="66"/>
                  </a:cubicBezTo>
                  <a:cubicBezTo>
                    <a:pt x="1984" y="632"/>
                    <a:pt x="984" y="931"/>
                    <a:pt x="149" y="1582"/>
                  </a:cubicBezTo>
                  <a:cubicBezTo>
                    <a:pt x="11" y="1690"/>
                    <a:pt x="0" y="1930"/>
                    <a:pt x="87" y="2070"/>
                  </a:cubicBezTo>
                  <a:cubicBezTo>
                    <a:pt x="1233" y="3945"/>
                    <a:pt x="1951" y="6038"/>
                    <a:pt x="3101" y="7883"/>
                  </a:cubicBezTo>
                  <a:cubicBezTo>
                    <a:pt x="3172" y="7998"/>
                    <a:pt x="3311" y="8089"/>
                    <a:pt x="3450" y="8089"/>
                  </a:cubicBezTo>
                  <a:cubicBezTo>
                    <a:pt x="3486" y="8089"/>
                    <a:pt x="3521" y="8083"/>
                    <a:pt x="3556" y="8070"/>
                  </a:cubicBezTo>
                  <a:cubicBezTo>
                    <a:pt x="4548" y="7691"/>
                    <a:pt x="5451" y="7156"/>
                    <a:pt x="6398" y="6685"/>
                  </a:cubicBezTo>
                  <a:cubicBezTo>
                    <a:pt x="6799" y="6484"/>
                    <a:pt x="6552" y="5941"/>
                    <a:pt x="6180" y="5941"/>
                  </a:cubicBezTo>
                  <a:cubicBezTo>
                    <a:pt x="6120" y="5941"/>
                    <a:pt x="6056" y="5955"/>
                    <a:pt x="5992" y="5988"/>
                  </a:cubicBezTo>
                  <a:cubicBezTo>
                    <a:pt x="5196" y="6385"/>
                    <a:pt x="4436" y="6838"/>
                    <a:pt x="3619" y="7182"/>
                  </a:cubicBezTo>
                  <a:lnTo>
                    <a:pt x="3619" y="7182"/>
                  </a:lnTo>
                  <a:cubicBezTo>
                    <a:pt x="2633" y="5516"/>
                    <a:pt x="1952" y="3664"/>
                    <a:pt x="969" y="1975"/>
                  </a:cubicBezTo>
                  <a:lnTo>
                    <a:pt x="969" y="1975"/>
                  </a:lnTo>
                  <a:cubicBezTo>
                    <a:pt x="1693" y="1493"/>
                    <a:pt x="2541" y="1233"/>
                    <a:pt x="3276" y="763"/>
                  </a:cubicBezTo>
                  <a:cubicBezTo>
                    <a:pt x="3642" y="529"/>
                    <a:pt x="3418" y="0"/>
                    <a:pt x="30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55650" y="3651360"/>
              <a:ext cx="145130" cy="115572"/>
            </a:xfrm>
            <a:custGeom>
              <a:avLst/>
              <a:gdLst/>
              <a:ahLst/>
              <a:cxnLst/>
              <a:rect l="l" t="t" r="r" b="b"/>
              <a:pathLst>
                <a:path w="10473" h="8340" extrusionOk="0">
                  <a:moveTo>
                    <a:pt x="7224" y="0"/>
                  </a:moveTo>
                  <a:cubicBezTo>
                    <a:pt x="7132" y="0"/>
                    <a:pt x="7038" y="39"/>
                    <a:pt x="6957" y="132"/>
                  </a:cubicBezTo>
                  <a:cubicBezTo>
                    <a:pt x="5536" y="1765"/>
                    <a:pt x="3365" y="3269"/>
                    <a:pt x="1577" y="4493"/>
                  </a:cubicBezTo>
                  <a:cubicBezTo>
                    <a:pt x="459" y="5258"/>
                    <a:pt x="0" y="5800"/>
                    <a:pt x="549" y="7100"/>
                  </a:cubicBezTo>
                  <a:cubicBezTo>
                    <a:pt x="952" y="8051"/>
                    <a:pt x="1493" y="8340"/>
                    <a:pt x="2155" y="8340"/>
                  </a:cubicBezTo>
                  <a:cubicBezTo>
                    <a:pt x="2649" y="8340"/>
                    <a:pt x="3211" y="8179"/>
                    <a:pt x="3833" y="8012"/>
                  </a:cubicBezTo>
                  <a:cubicBezTo>
                    <a:pt x="5818" y="7481"/>
                    <a:pt x="8275" y="6987"/>
                    <a:pt x="10085" y="5987"/>
                  </a:cubicBezTo>
                  <a:cubicBezTo>
                    <a:pt x="10473" y="5772"/>
                    <a:pt x="10236" y="5235"/>
                    <a:pt x="9876" y="5235"/>
                  </a:cubicBezTo>
                  <a:cubicBezTo>
                    <a:pt x="9813" y="5235"/>
                    <a:pt x="9746" y="5252"/>
                    <a:pt x="9678" y="5289"/>
                  </a:cubicBezTo>
                  <a:cubicBezTo>
                    <a:pt x="8617" y="5876"/>
                    <a:pt x="7276" y="6087"/>
                    <a:pt x="6130" y="6470"/>
                  </a:cubicBezTo>
                  <a:cubicBezTo>
                    <a:pt x="5284" y="6751"/>
                    <a:pt x="3835" y="7447"/>
                    <a:pt x="2686" y="7447"/>
                  </a:cubicBezTo>
                  <a:cubicBezTo>
                    <a:pt x="2076" y="7447"/>
                    <a:pt x="1551" y="7251"/>
                    <a:pt x="1247" y="6693"/>
                  </a:cubicBezTo>
                  <a:cubicBezTo>
                    <a:pt x="686" y="5665"/>
                    <a:pt x="4011" y="3638"/>
                    <a:pt x="4594" y="3188"/>
                  </a:cubicBezTo>
                  <a:cubicBezTo>
                    <a:pt x="5607" y="2409"/>
                    <a:pt x="6687" y="1671"/>
                    <a:pt x="7529" y="704"/>
                  </a:cubicBezTo>
                  <a:cubicBezTo>
                    <a:pt x="7789" y="405"/>
                    <a:pt x="7519" y="0"/>
                    <a:pt x="72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607094" y="3567342"/>
              <a:ext cx="52977" cy="91723"/>
            </a:xfrm>
            <a:custGeom>
              <a:avLst/>
              <a:gdLst/>
              <a:ahLst/>
              <a:cxnLst/>
              <a:rect l="l" t="t" r="r" b="b"/>
              <a:pathLst>
                <a:path w="3823" h="6619" extrusionOk="0">
                  <a:moveTo>
                    <a:pt x="494" y="0"/>
                  </a:moveTo>
                  <a:cubicBezTo>
                    <a:pt x="256" y="0"/>
                    <a:pt x="0" y="200"/>
                    <a:pt x="66" y="505"/>
                  </a:cubicBezTo>
                  <a:lnTo>
                    <a:pt x="68" y="505"/>
                  </a:lnTo>
                  <a:cubicBezTo>
                    <a:pt x="533" y="2700"/>
                    <a:pt x="1946" y="4459"/>
                    <a:pt x="2960" y="6415"/>
                  </a:cubicBezTo>
                  <a:cubicBezTo>
                    <a:pt x="3035" y="6559"/>
                    <a:pt x="3154" y="6618"/>
                    <a:pt x="3275" y="6618"/>
                  </a:cubicBezTo>
                  <a:cubicBezTo>
                    <a:pt x="3543" y="6618"/>
                    <a:pt x="3822" y="6325"/>
                    <a:pt x="3658" y="6007"/>
                  </a:cubicBezTo>
                  <a:cubicBezTo>
                    <a:pt x="2676" y="4116"/>
                    <a:pt x="1297" y="2413"/>
                    <a:pt x="845" y="291"/>
                  </a:cubicBezTo>
                  <a:cubicBezTo>
                    <a:pt x="801" y="88"/>
                    <a:pt x="652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1119448" y="3321067"/>
              <a:ext cx="45092" cy="83381"/>
            </a:xfrm>
            <a:custGeom>
              <a:avLst/>
              <a:gdLst/>
              <a:ahLst/>
              <a:cxnLst/>
              <a:rect l="l" t="t" r="r" b="b"/>
              <a:pathLst>
                <a:path w="3254" h="6017" extrusionOk="0">
                  <a:moveTo>
                    <a:pt x="548" y="0"/>
                  </a:moveTo>
                  <a:cubicBezTo>
                    <a:pt x="279" y="0"/>
                    <a:pt x="0" y="293"/>
                    <a:pt x="165" y="610"/>
                  </a:cubicBezTo>
                  <a:lnTo>
                    <a:pt x="167" y="612"/>
                  </a:lnTo>
                  <a:cubicBezTo>
                    <a:pt x="578" y="1403"/>
                    <a:pt x="968" y="2206"/>
                    <a:pt x="1351" y="3013"/>
                  </a:cubicBezTo>
                  <a:cubicBezTo>
                    <a:pt x="1740" y="3837"/>
                    <a:pt x="2348" y="4706"/>
                    <a:pt x="2426" y="5629"/>
                  </a:cubicBezTo>
                  <a:cubicBezTo>
                    <a:pt x="2447" y="5887"/>
                    <a:pt x="2660" y="6017"/>
                    <a:pt x="2862" y="6017"/>
                  </a:cubicBezTo>
                  <a:cubicBezTo>
                    <a:pt x="3064" y="6017"/>
                    <a:pt x="3254" y="5888"/>
                    <a:pt x="3232" y="5629"/>
                  </a:cubicBezTo>
                  <a:cubicBezTo>
                    <a:pt x="3168" y="4836"/>
                    <a:pt x="2822" y="4169"/>
                    <a:pt x="2460" y="3472"/>
                  </a:cubicBezTo>
                  <a:cubicBezTo>
                    <a:pt x="1903" y="2397"/>
                    <a:pt x="1425" y="1279"/>
                    <a:pt x="862" y="204"/>
                  </a:cubicBezTo>
                  <a:cubicBezTo>
                    <a:pt x="788" y="60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822093" y="3841804"/>
              <a:ext cx="171306" cy="144464"/>
            </a:xfrm>
            <a:custGeom>
              <a:avLst/>
              <a:gdLst/>
              <a:ahLst/>
              <a:cxnLst/>
              <a:rect l="l" t="t" r="r" b="b"/>
              <a:pathLst>
                <a:path w="12362" h="10425" extrusionOk="0">
                  <a:moveTo>
                    <a:pt x="8672" y="1"/>
                  </a:moveTo>
                  <a:cubicBezTo>
                    <a:pt x="8192" y="1"/>
                    <a:pt x="7694" y="70"/>
                    <a:pt x="7207" y="151"/>
                  </a:cubicBezTo>
                  <a:cubicBezTo>
                    <a:pt x="7138" y="149"/>
                    <a:pt x="7069" y="147"/>
                    <a:pt x="7000" y="147"/>
                  </a:cubicBezTo>
                  <a:cubicBezTo>
                    <a:pt x="6399" y="147"/>
                    <a:pt x="5803" y="242"/>
                    <a:pt x="5232" y="428"/>
                  </a:cubicBezTo>
                  <a:cubicBezTo>
                    <a:pt x="4937" y="523"/>
                    <a:pt x="4766" y="755"/>
                    <a:pt x="4702" y="1010"/>
                  </a:cubicBezTo>
                  <a:cubicBezTo>
                    <a:pt x="4072" y="1248"/>
                    <a:pt x="3443" y="1595"/>
                    <a:pt x="2889" y="1868"/>
                  </a:cubicBezTo>
                  <a:cubicBezTo>
                    <a:pt x="2871" y="1867"/>
                    <a:pt x="2853" y="1866"/>
                    <a:pt x="2835" y="1866"/>
                  </a:cubicBezTo>
                  <a:cubicBezTo>
                    <a:pt x="2703" y="1866"/>
                    <a:pt x="2572" y="1899"/>
                    <a:pt x="2457" y="1963"/>
                  </a:cubicBezTo>
                  <a:cubicBezTo>
                    <a:pt x="0" y="3258"/>
                    <a:pt x="25" y="7922"/>
                    <a:pt x="2166" y="9500"/>
                  </a:cubicBezTo>
                  <a:cubicBezTo>
                    <a:pt x="2616" y="9833"/>
                    <a:pt x="3099" y="9985"/>
                    <a:pt x="3571" y="9994"/>
                  </a:cubicBezTo>
                  <a:cubicBezTo>
                    <a:pt x="3665" y="10115"/>
                    <a:pt x="3779" y="10219"/>
                    <a:pt x="3909" y="10300"/>
                  </a:cubicBezTo>
                  <a:cubicBezTo>
                    <a:pt x="4050" y="10387"/>
                    <a:pt x="4190" y="10425"/>
                    <a:pt x="4321" y="10425"/>
                  </a:cubicBezTo>
                  <a:cubicBezTo>
                    <a:pt x="4697" y="10425"/>
                    <a:pt x="5003" y="10111"/>
                    <a:pt x="5084" y="9750"/>
                  </a:cubicBezTo>
                  <a:cubicBezTo>
                    <a:pt x="6064" y="9512"/>
                    <a:pt x="6511" y="8503"/>
                    <a:pt x="6495" y="7430"/>
                  </a:cubicBezTo>
                  <a:cubicBezTo>
                    <a:pt x="6672" y="7053"/>
                    <a:pt x="6867" y="6684"/>
                    <a:pt x="7175" y="6355"/>
                  </a:cubicBezTo>
                  <a:cubicBezTo>
                    <a:pt x="7229" y="6298"/>
                    <a:pt x="7295" y="6251"/>
                    <a:pt x="7350" y="6198"/>
                  </a:cubicBezTo>
                  <a:cubicBezTo>
                    <a:pt x="8920" y="6009"/>
                    <a:pt x="12362" y="5592"/>
                    <a:pt x="12249" y="3398"/>
                  </a:cubicBezTo>
                  <a:cubicBezTo>
                    <a:pt x="12237" y="3201"/>
                    <a:pt x="12206" y="3007"/>
                    <a:pt x="12157" y="2815"/>
                  </a:cubicBezTo>
                  <a:cubicBezTo>
                    <a:pt x="12157" y="2083"/>
                    <a:pt x="11841" y="1416"/>
                    <a:pt x="11307" y="927"/>
                  </a:cubicBezTo>
                  <a:cubicBezTo>
                    <a:pt x="11292" y="911"/>
                    <a:pt x="11283" y="894"/>
                    <a:pt x="11266" y="878"/>
                  </a:cubicBezTo>
                  <a:cubicBezTo>
                    <a:pt x="11264" y="880"/>
                    <a:pt x="11262" y="883"/>
                    <a:pt x="11261" y="887"/>
                  </a:cubicBezTo>
                  <a:cubicBezTo>
                    <a:pt x="11209" y="842"/>
                    <a:pt x="11159" y="795"/>
                    <a:pt x="11103" y="752"/>
                  </a:cubicBezTo>
                  <a:cubicBezTo>
                    <a:pt x="10970" y="650"/>
                    <a:pt x="10831" y="607"/>
                    <a:pt x="10699" y="607"/>
                  </a:cubicBezTo>
                  <a:cubicBezTo>
                    <a:pt x="10659" y="607"/>
                    <a:pt x="10620" y="611"/>
                    <a:pt x="10582" y="618"/>
                  </a:cubicBezTo>
                  <a:cubicBezTo>
                    <a:pt x="10504" y="560"/>
                    <a:pt x="10426" y="499"/>
                    <a:pt x="10343" y="444"/>
                  </a:cubicBezTo>
                  <a:cubicBezTo>
                    <a:pt x="9853" y="111"/>
                    <a:pt x="9277" y="1"/>
                    <a:pt x="8672" y="1"/>
                  </a:cubicBezTo>
                  <a:close/>
                </a:path>
              </a:pathLst>
            </a:custGeom>
            <a:solidFill>
              <a:srgbClr val="FED58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1031508" y="3636643"/>
              <a:ext cx="151088" cy="110042"/>
            </a:xfrm>
            <a:custGeom>
              <a:avLst/>
              <a:gdLst/>
              <a:ahLst/>
              <a:cxnLst/>
              <a:rect l="l" t="t" r="r" b="b"/>
              <a:pathLst>
                <a:path w="10903" h="7941" extrusionOk="0">
                  <a:moveTo>
                    <a:pt x="6900" y="1"/>
                  </a:moveTo>
                  <a:cubicBezTo>
                    <a:pt x="6118" y="1"/>
                    <a:pt x="5297" y="209"/>
                    <a:pt x="4506" y="561"/>
                  </a:cubicBezTo>
                  <a:cubicBezTo>
                    <a:pt x="3774" y="649"/>
                    <a:pt x="3082" y="938"/>
                    <a:pt x="2502" y="1392"/>
                  </a:cubicBezTo>
                  <a:cubicBezTo>
                    <a:pt x="2304" y="1456"/>
                    <a:pt x="2107" y="1523"/>
                    <a:pt x="1910" y="1589"/>
                  </a:cubicBezTo>
                  <a:cubicBezTo>
                    <a:pt x="1499" y="1726"/>
                    <a:pt x="1214" y="2172"/>
                    <a:pt x="1340" y="2588"/>
                  </a:cubicBezTo>
                  <a:cubicBezTo>
                    <a:pt x="1122" y="2840"/>
                    <a:pt x="933" y="3117"/>
                    <a:pt x="781" y="3413"/>
                  </a:cubicBezTo>
                  <a:cubicBezTo>
                    <a:pt x="696" y="3566"/>
                    <a:pt x="665" y="3744"/>
                    <a:pt x="691" y="3917"/>
                  </a:cubicBezTo>
                  <a:cubicBezTo>
                    <a:pt x="577" y="4121"/>
                    <a:pt x="478" y="4334"/>
                    <a:pt x="395" y="4554"/>
                  </a:cubicBezTo>
                  <a:cubicBezTo>
                    <a:pt x="0" y="5600"/>
                    <a:pt x="14" y="6902"/>
                    <a:pt x="814" y="7391"/>
                  </a:cubicBezTo>
                  <a:cubicBezTo>
                    <a:pt x="935" y="7708"/>
                    <a:pt x="1211" y="7941"/>
                    <a:pt x="1555" y="7941"/>
                  </a:cubicBezTo>
                  <a:cubicBezTo>
                    <a:pt x="1625" y="7941"/>
                    <a:pt x="1698" y="7931"/>
                    <a:pt x="1773" y="7911"/>
                  </a:cubicBezTo>
                  <a:cubicBezTo>
                    <a:pt x="2206" y="7793"/>
                    <a:pt x="2612" y="7592"/>
                    <a:pt x="2969" y="7319"/>
                  </a:cubicBezTo>
                  <a:cubicBezTo>
                    <a:pt x="3743" y="7083"/>
                    <a:pt x="4529" y="6753"/>
                    <a:pt x="5290" y="6413"/>
                  </a:cubicBezTo>
                  <a:cubicBezTo>
                    <a:pt x="5742" y="6434"/>
                    <a:pt x="6191" y="6491"/>
                    <a:pt x="6641" y="6500"/>
                  </a:cubicBezTo>
                  <a:cubicBezTo>
                    <a:pt x="7140" y="7237"/>
                    <a:pt x="7866" y="7785"/>
                    <a:pt x="8729" y="7785"/>
                  </a:cubicBezTo>
                  <a:cubicBezTo>
                    <a:pt x="8897" y="7785"/>
                    <a:pt x="9071" y="7765"/>
                    <a:pt x="9249" y="7720"/>
                  </a:cubicBezTo>
                  <a:cubicBezTo>
                    <a:pt x="10650" y="7371"/>
                    <a:pt x="10902" y="5672"/>
                    <a:pt x="10714" y="4134"/>
                  </a:cubicBezTo>
                  <a:cubicBezTo>
                    <a:pt x="10760" y="3649"/>
                    <a:pt x="10639" y="3109"/>
                    <a:pt x="10395" y="2688"/>
                  </a:cubicBezTo>
                  <a:cubicBezTo>
                    <a:pt x="10303" y="2404"/>
                    <a:pt x="10201" y="2150"/>
                    <a:pt x="10096" y="1952"/>
                  </a:cubicBezTo>
                  <a:cubicBezTo>
                    <a:pt x="9348" y="558"/>
                    <a:pt x="8178" y="1"/>
                    <a:pt x="6900" y="1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1519929" y="3644127"/>
              <a:ext cx="72960" cy="59920"/>
            </a:xfrm>
            <a:custGeom>
              <a:avLst/>
              <a:gdLst/>
              <a:ahLst/>
              <a:cxnLst/>
              <a:rect l="l" t="t" r="r" b="b"/>
              <a:pathLst>
                <a:path w="5265" h="4324" extrusionOk="0">
                  <a:moveTo>
                    <a:pt x="2178" y="0"/>
                  </a:moveTo>
                  <a:cubicBezTo>
                    <a:pt x="2040" y="0"/>
                    <a:pt x="1902" y="13"/>
                    <a:pt x="1766" y="38"/>
                  </a:cubicBezTo>
                  <a:cubicBezTo>
                    <a:pt x="1082" y="170"/>
                    <a:pt x="237" y="706"/>
                    <a:pt x="121" y="1452"/>
                  </a:cubicBezTo>
                  <a:cubicBezTo>
                    <a:pt x="0" y="2226"/>
                    <a:pt x="452" y="2754"/>
                    <a:pt x="1080" y="3050"/>
                  </a:cubicBezTo>
                  <a:cubicBezTo>
                    <a:pt x="1117" y="3168"/>
                    <a:pt x="1181" y="3277"/>
                    <a:pt x="1265" y="3367"/>
                  </a:cubicBezTo>
                  <a:cubicBezTo>
                    <a:pt x="1795" y="3941"/>
                    <a:pt x="2579" y="4323"/>
                    <a:pt x="3358" y="4323"/>
                  </a:cubicBezTo>
                  <a:cubicBezTo>
                    <a:pt x="3429" y="4323"/>
                    <a:pt x="3500" y="4320"/>
                    <a:pt x="3571" y="4314"/>
                  </a:cubicBezTo>
                  <a:cubicBezTo>
                    <a:pt x="3602" y="4318"/>
                    <a:pt x="3632" y="4320"/>
                    <a:pt x="3663" y="4320"/>
                  </a:cubicBezTo>
                  <a:cubicBezTo>
                    <a:pt x="3793" y="4320"/>
                    <a:pt x="3921" y="4284"/>
                    <a:pt x="4033" y="4217"/>
                  </a:cubicBezTo>
                  <a:cubicBezTo>
                    <a:pt x="4155" y="4180"/>
                    <a:pt x="4272" y="4132"/>
                    <a:pt x="4385" y="4075"/>
                  </a:cubicBezTo>
                  <a:cubicBezTo>
                    <a:pt x="5264" y="3606"/>
                    <a:pt x="5238" y="2725"/>
                    <a:pt x="4889" y="1944"/>
                  </a:cubicBezTo>
                  <a:cubicBezTo>
                    <a:pt x="4889" y="1232"/>
                    <a:pt x="4615" y="575"/>
                    <a:pt x="3857" y="222"/>
                  </a:cubicBezTo>
                  <a:cubicBezTo>
                    <a:pt x="3601" y="103"/>
                    <a:pt x="3322" y="42"/>
                    <a:pt x="3042" y="42"/>
                  </a:cubicBezTo>
                  <a:cubicBezTo>
                    <a:pt x="2938" y="42"/>
                    <a:pt x="2834" y="51"/>
                    <a:pt x="2730" y="67"/>
                  </a:cubicBezTo>
                  <a:cubicBezTo>
                    <a:pt x="2548" y="23"/>
                    <a:pt x="2363" y="0"/>
                    <a:pt x="2178" y="0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1310016" y="3571680"/>
              <a:ext cx="110791" cy="107922"/>
            </a:xfrm>
            <a:custGeom>
              <a:avLst/>
              <a:gdLst/>
              <a:ahLst/>
              <a:cxnLst/>
              <a:rect l="l" t="t" r="r" b="b"/>
              <a:pathLst>
                <a:path w="7995" h="7788" extrusionOk="0">
                  <a:moveTo>
                    <a:pt x="3252" y="1"/>
                  </a:moveTo>
                  <a:cubicBezTo>
                    <a:pt x="2815" y="1"/>
                    <a:pt x="2372" y="123"/>
                    <a:pt x="1961" y="333"/>
                  </a:cubicBezTo>
                  <a:cubicBezTo>
                    <a:pt x="1821" y="405"/>
                    <a:pt x="1696" y="502"/>
                    <a:pt x="1592" y="618"/>
                  </a:cubicBezTo>
                  <a:cubicBezTo>
                    <a:pt x="1120" y="791"/>
                    <a:pt x="690" y="1037"/>
                    <a:pt x="382" y="1480"/>
                  </a:cubicBezTo>
                  <a:cubicBezTo>
                    <a:pt x="0" y="2033"/>
                    <a:pt x="530" y="2689"/>
                    <a:pt x="1110" y="2689"/>
                  </a:cubicBezTo>
                  <a:cubicBezTo>
                    <a:pt x="1171" y="2689"/>
                    <a:pt x="1233" y="2682"/>
                    <a:pt x="1295" y="2666"/>
                  </a:cubicBezTo>
                  <a:cubicBezTo>
                    <a:pt x="1345" y="2654"/>
                    <a:pt x="1397" y="2652"/>
                    <a:pt x="1447" y="2642"/>
                  </a:cubicBezTo>
                  <a:cubicBezTo>
                    <a:pt x="1556" y="2796"/>
                    <a:pt x="1693" y="2929"/>
                    <a:pt x="1850" y="3031"/>
                  </a:cubicBezTo>
                  <a:cubicBezTo>
                    <a:pt x="1686" y="3521"/>
                    <a:pt x="1546" y="4021"/>
                    <a:pt x="1331" y="4489"/>
                  </a:cubicBezTo>
                  <a:cubicBezTo>
                    <a:pt x="1173" y="4724"/>
                    <a:pt x="1054" y="4982"/>
                    <a:pt x="978" y="5254"/>
                  </a:cubicBezTo>
                  <a:cubicBezTo>
                    <a:pt x="704" y="6277"/>
                    <a:pt x="1404" y="7051"/>
                    <a:pt x="2228" y="7229"/>
                  </a:cubicBezTo>
                  <a:cubicBezTo>
                    <a:pt x="2489" y="7556"/>
                    <a:pt x="2857" y="7788"/>
                    <a:pt x="3307" y="7788"/>
                  </a:cubicBezTo>
                  <a:cubicBezTo>
                    <a:pt x="3345" y="7788"/>
                    <a:pt x="3383" y="7786"/>
                    <a:pt x="3422" y="7783"/>
                  </a:cubicBezTo>
                  <a:cubicBezTo>
                    <a:pt x="5529" y="7599"/>
                    <a:pt x="7750" y="5013"/>
                    <a:pt x="7866" y="2926"/>
                  </a:cubicBezTo>
                  <a:cubicBezTo>
                    <a:pt x="7995" y="586"/>
                    <a:pt x="6000" y="37"/>
                    <a:pt x="4106" y="37"/>
                  </a:cubicBezTo>
                  <a:cubicBezTo>
                    <a:pt x="3970" y="37"/>
                    <a:pt x="3834" y="40"/>
                    <a:pt x="3699" y="45"/>
                  </a:cubicBezTo>
                  <a:cubicBezTo>
                    <a:pt x="3552" y="15"/>
                    <a:pt x="3402" y="1"/>
                    <a:pt x="3252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1174684" y="3831508"/>
              <a:ext cx="139628" cy="105677"/>
            </a:xfrm>
            <a:custGeom>
              <a:avLst/>
              <a:gdLst/>
              <a:ahLst/>
              <a:cxnLst/>
              <a:rect l="l" t="t" r="r" b="b"/>
              <a:pathLst>
                <a:path w="10076" h="7626" extrusionOk="0">
                  <a:moveTo>
                    <a:pt x="5243" y="0"/>
                  </a:moveTo>
                  <a:cubicBezTo>
                    <a:pt x="3738" y="0"/>
                    <a:pt x="2298" y="775"/>
                    <a:pt x="1571" y="2144"/>
                  </a:cubicBezTo>
                  <a:cubicBezTo>
                    <a:pt x="738" y="2679"/>
                    <a:pt x="1" y="3428"/>
                    <a:pt x="273" y="4538"/>
                  </a:cubicBezTo>
                  <a:cubicBezTo>
                    <a:pt x="576" y="5770"/>
                    <a:pt x="1616" y="6600"/>
                    <a:pt x="2713" y="7133"/>
                  </a:cubicBezTo>
                  <a:cubicBezTo>
                    <a:pt x="3404" y="7468"/>
                    <a:pt x="4122" y="7625"/>
                    <a:pt x="4822" y="7625"/>
                  </a:cubicBezTo>
                  <a:cubicBezTo>
                    <a:pt x="6794" y="7625"/>
                    <a:pt x="8630" y="6382"/>
                    <a:pt x="9361" y="4391"/>
                  </a:cubicBezTo>
                  <a:cubicBezTo>
                    <a:pt x="10076" y="2447"/>
                    <a:pt x="8351" y="828"/>
                    <a:pt x="6693" y="247"/>
                  </a:cubicBezTo>
                  <a:cubicBezTo>
                    <a:pt x="6218" y="80"/>
                    <a:pt x="5727" y="0"/>
                    <a:pt x="5243" y="0"/>
                  </a:cubicBezTo>
                  <a:close/>
                </a:path>
              </a:pathLst>
            </a:custGeom>
            <a:solidFill>
              <a:srgbClr val="FED58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1367317" y="3742030"/>
              <a:ext cx="157920" cy="104375"/>
            </a:xfrm>
            <a:custGeom>
              <a:avLst/>
              <a:gdLst/>
              <a:ahLst/>
              <a:cxnLst/>
              <a:rect l="l" t="t" r="r" b="b"/>
              <a:pathLst>
                <a:path w="11396" h="7532" extrusionOk="0">
                  <a:moveTo>
                    <a:pt x="5928" y="1"/>
                  </a:moveTo>
                  <a:cubicBezTo>
                    <a:pt x="3170" y="1"/>
                    <a:pt x="176" y="1521"/>
                    <a:pt x="12" y="4209"/>
                  </a:cubicBezTo>
                  <a:cubicBezTo>
                    <a:pt x="0" y="4427"/>
                    <a:pt x="127" y="4673"/>
                    <a:pt x="310" y="4831"/>
                  </a:cubicBezTo>
                  <a:cubicBezTo>
                    <a:pt x="185" y="5227"/>
                    <a:pt x="324" y="5689"/>
                    <a:pt x="847" y="5795"/>
                  </a:cubicBezTo>
                  <a:cubicBezTo>
                    <a:pt x="2759" y="6178"/>
                    <a:pt x="4463" y="7532"/>
                    <a:pt x="6254" y="7532"/>
                  </a:cubicBezTo>
                  <a:cubicBezTo>
                    <a:pt x="6981" y="7532"/>
                    <a:pt x="7722" y="7309"/>
                    <a:pt x="8498" y="6707"/>
                  </a:cubicBezTo>
                  <a:cubicBezTo>
                    <a:pt x="10281" y="5324"/>
                    <a:pt x="11396" y="2658"/>
                    <a:pt x="9303" y="1012"/>
                  </a:cubicBezTo>
                  <a:cubicBezTo>
                    <a:pt x="8431" y="326"/>
                    <a:pt x="7205" y="1"/>
                    <a:pt x="5928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08988" y="3479610"/>
              <a:ext cx="1020175" cy="881226"/>
            </a:xfrm>
            <a:custGeom>
              <a:avLst/>
              <a:gdLst/>
              <a:ahLst/>
              <a:cxnLst/>
              <a:rect l="l" t="t" r="r" b="b"/>
              <a:pathLst>
                <a:path w="73619" h="63592" extrusionOk="0">
                  <a:moveTo>
                    <a:pt x="45084" y="847"/>
                  </a:moveTo>
                  <a:cubicBezTo>
                    <a:pt x="46944" y="847"/>
                    <a:pt x="48802" y="955"/>
                    <a:pt x="50635" y="1155"/>
                  </a:cubicBezTo>
                  <a:cubicBezTo>
                    <a:pt x="58759" y="2041"/>
                    <a:pt x="65084" y="5647"/>
                    <a:pt x="68811" y="13127"/>
                  </a:cubicBezTo>
                  <a:cubicBezTo>
                    <a:pt x="73618" y="22777"/>
                    <a:pt x="68354" y="31839"/>
                    <a:pt x="59431" y="36331"/>
                  </a:cubicBezTo>
                  <a:cubicBezTo>
                    <a:pt x="56886" y="37612"/>
                    <a:pt x="54399" y="38100"/>
                    <a:pt x="51865" y="38100"/>
                  </a:cubicBezTo>
                  <a:cubicBezTo>
                    <a:pt x="49655" y="38100"/>
                    <a:pt x="47409" y="37729"/>
                    <a:pt x="45058" y="37190"/>
                  </a:cubicBezTo>
                  <a:cubicBezTo>
                    <a:pt x="43354" y="36801"/>
                    <a:pt x="41610" y="36502"/>
                    <a:pt x="39884" y="36502"/>
                  </a:cubicBezTo>
                  <a:cubicBezTo>
                    <a:pt x="38193" y="36502"/>
                    <a:pt x="36521" y="36789"/>
                    <a:pt x="34923" y="37559"/>
                  </a:cubicBezTo>
                  <a:cubicBezTo>
                    <a:pt x="31807" y="39061"/>
                    <a:pt x="29366" y="41265"/>
                    <a:pt x="27576" y="44223"/>
                  </a:cubicBezTo>
                  <a:cubicBezTo>
                    <a:pt x="25618" y="47459"/>
                    <a:pt x="26032" y="50637"/>
                    <a:pt x="26382" y="54222"/>
                  </a:cubicBezTo>
                  <a:cubicBezTo>
                    <a:pt x="26866" y="59214"/>
                    <a:pt x="24168" y="62451"/>
                    <a:pt x="19151" y="62669"/>
                  </a:cubicBezTo>
                  <a:cubicBezTo>
                    <a:pt x="18999" y="62676"/>
                    <a:pt x="18847" y="62679"/>
                    <a:pt x="18696" y="62679"/>
                  </a:cubicBezTo>
                  <a:cubicBezTo>
                    <a:pt x="13528" y="62679"/>
                    <a:pt x="9302" y="58817"/>
                    <a:pt x="6411" y="54892"/>
                  </a:cubicBezTo>
                  <a:cubicBezTo>
                    <a:pt x="0" y="46191"/>
                    <a:pt x="1207" y="35182"/>
                    <a:pt x="5266" y="25795"/>
                  </a:cubicBezTo>
                  <a:cubicBezTo>
                    <a:pt x="8870" y="17460"/>
                    <a:pt x="15666" y="11946"/>
                    <a:pt x="23172" y="7243"/>
                  </a:cubicBezTo>
                  <a:cubicBezTo>
                    <a:pt x="24510" y="6405"/>
                    <a:pt x="25890" y="5633"/>
                    <a:pt x="27315" y="4953"/>
                  </a:cubicBezTo>
                  <a:lnTo>
                    <a:pt x="27315" y="4953"/>
                  </a:lnTo>
                  <a:cubicBezTo>
                    <a:pt x="27336" y="4946"/>
                    <a:pt x="27356" y="4936"/>
                    <a:pt x="27377" y="4925"/>
                  </a:cubicBezTo>
                  <a:cubicBezTo>
                    <a:pt x="32794" y="2018"/>
                    <a:pt x="38953" y="847"/>
                    <a:pt x="45084" y="847"/>
                  </a:cubicBezTo>
                  <a:close/>
                  <a:moveTo>
                    <a:pt x="44961" y="1"/>
                  </a:moveTo>
                  <a:cubicBezTo>
                    <a:pt x="38755" y="1"/>
                    <a:pt x="32422" y="1306"/>
                    <a:pt x="26988" y="4217"/>
                  </a:cubicBezTo>
                  <a:lnTo>
                    <a:pt x="26988" y="4217"/>
                  </a:lnTo>
                  <a:cubicBezTo>
                    <a:pt x="26981" y="4220"/>
                    <a:pt x="26975" y="4223"/>
                    <a:pt x="26968" y="4226"/>
                  </a:cubicBezTo>
                  <a:lnTo>
                    <a:pt x="26969" y="4227"/>
                  </a:lnTo>
                  <a:lnTo>
                    <a:pt x="26969" y="4227"/>
                  </a:lnTo>
                  <a:cubicBezTo>
                    <a:pt x="26969" y="4227"/>
                    <a:pt x="26969" y="4227"/>
                    <a:pt x="26968" y="4228"/>
                  </a:cubicBezTo>
                  <a:cubicBezTo>
                    <a:pt x="26965" y="4230"/>
                    <a:pt x="26961" y="4232"/>
                    <a:pt x="26958" y="4234"/>
                  </a:cubicBezTo>
                  <a:lnTo>
                    <a:pt x="26958" y="4234"/>
                  </a:lnTo>
                  <a:cubicBezTo>
                    <a:pt x="12889" y="10925"/>
                    <a:pt x="2081" y="23180"/>
                    <a:pt x="1046" y="39195"/>
                  </a:cubicBezTo>
                  <a:cubicBezTo>
                    <a:pt x="542" y="46988"/>
                    <a:pt x="3911" y="54528"/>
                    <a:pt x="9665" y="59704"/>
                  </a:cubicBezTo>
                  <a:cubicBezTo>
                    <a:pt x="12000" y="61805"/>
                    <a:pt x="15834" y="63591"/>
                    <a:pt x="19392" y="63591"/>
                  </a:cubicBezTo>
                  <a:cubicBezTo>
                    <a:pt x="21399" y="63591"/>
                    <a:pt x="23318" y="63023"/>
                    <a:pt x="24831" y="61622"/>
                  </a:cubicBezTo>
                  <a:cubicBezTo>
                    <a:pt x="26690" y="59900"/>
                    <a:pt x="27283" y="57769"/>
                    <a:pt x="27254" y="55279"/>
                  </a:cubicBezTo>
                  <a:cubicBezTo>
                    <a:pt x="27231" y="53446"/>
                    <a:pt x="26852" y="51632"/>
                    <a:pt x="26780" y="49801"/>
                  </a:cubicBezTo>
                  <a:cubicBezTo>
                    <a:pt x="26659" y="46697"/>
                    <a:pt x="28545" y="43792"/>
                    <a:pt x="30550" y="41602"/>
                  </a:cubicBezTo>
                  <a:cubicBezTo>
                    <a:pt x="33305" y="38590"/>
                    <a:pt x="36668" y="37444"/>
                    <a:pt x="40293" y="37444"/>
                  </a:cubicBezTo>
                  <a:cubicBezTo>
                    <a:pt x="41774" y="37444"/>
                    <a:pt x="43298" y="37636"/>
                    <a:pt x="44843" y="37969"/>
                  </a:cubicBezTo>
                  <a:cubicBezTo>
                    <a:pt x="47347" y="38510"/>
                    <a:pt x="49656" y="38987"/>
                    <a:pt x="52028" y="38987"/>
                  </a:cubicBezTo>
                  <a:cubicBezTo>
                    <a:pt x="53370" y="38987"/>
                    <a:pt x="54732" y="38834"/>
                    <a:pt x="56161" y="38454"/>
                  </a:cubicBezTo>
                  <a:cubicBezTo>
                    <a:pt x="62661" y="36723"/>
                    <a:pt x="68801" y="31822"/>
                    <a:pt x="70881" y="25332"/>
                  </a:cubicBezTo>
                  <a:cubicBezTo>
                    <a:pt x="72908" y="19007"/>
                    <a:pt x="69981" y="12083"/>
                    <a:pt x="65912" y="7285"/>
                  </a:cubicBezTo>
                  <a:cubicBezTo>
                    <a:pt x="61662" y="2273"/>
                    <a:pt x="55181" y="734"/>
                    <a:pt x="48895" y="175"/>
                  </a:cubicBezTo>
                  <a:cubicBezTo>
                    <a:pt x="47596" y="60"/>
                    <a:pt x="46282" y="1"/>
                    <a:pt x="4496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886863" y="4053879"/>
              <a:ext cx="166138" cy="167177"/>
            </a:xfrm>
            <a:custGeom>
              <a:avLst/>
              <a:gdLst/>
              <a:ahLst/>
              <a:cxnLst/>
              <a:rect l="l" t="t" r="r" b="b"/>
              <a:pathLst>
                <a:path w="11989" h="12064" extrusionOk="0">
                  <a:moveTo>
                    <a:pt x="6959" y="790"/>
                  </a:moveTo>
                  <a:cubicBezTo>
                    <a:pt x="9773" y="790"/>
                    <a:pt x="9121" y="5202"/>
                    <a:pt x="8614" y="7101"/>
                  </a:cubicBezTo>
                  <a:cubicBezTo>
                    <a:pt x="8281" y="8344"/>
                    <a:pt x="6733" y="11406"/>
                    <a:pt x="5096" y="11406"/>
                  </a:cubicBezTo>
                  <a:cubicBezTo>
                    <a:pt x="4640" y="11406"/>
                    <a:pt x="4176" y="11168"/>
                    <a:pt x="3731" y="10588"/>
                  </a:cubicBezTo>
                  <a:cubicBezTo>
                    <a:pt x="2027" y="8369"/>
                    <a:pt x="3981" y="2725"/>
                    <a:pt x="5797" y="990"/>
                  </a:cubicBezTo>
                  <a:lnTo>
                    <a:pt x="5797" y="990"/>
                  </a:lnTo>
                  <a:cubicBezTo>
                    <a:pt x="5800" y="989"/>
                    <a:pt x="5803" y="988"/>
                    <a:pt x="5806" y="987"/>
                  </a:cubicBezTo>
                  <a:cubicBezTo>
                    <a:pt x="6243" y="852"/>
                    <a:pt x="6625" y="790"/>
                    <a:pt x="6959" y="790"/>
                  </a:cubicBezTo>
                  <a:close/>
                  <a:moveTo>
                    <a:pt x="6847" y="1"/>
                  </a:moveTo>
                  <a:cubicBezTo>
                    <a:pt x="6467" y="1"/>
                    <a:pt x="6049" y="67"/>
                    <a:pt x="5591" y="208"/>
                  </a:cubicBezTo>
                  <a:cubicBezTo>
                    <a:pt x="5532" y="227"/>
                    <a:pt x="5482" y="254"/>
                    <a:pt x="5442" y="288"/>
                  </a:cubicBezTo>
                  <a:lnTo>
                    <a:pt x="5442" y="288"/>
                  </a:lnTo>
                  <a:cubicBezTo>
                    <a:pt x="5377" y="303"/>
                    <a:pt x="5312" y="336"/>
                    <a:pt x="5252" y="392"/>
                  </a:cubicBezTo>
                  <a:cubicBezTo>
                    <a:pt x="3042" y="2462"/>
                    <a:pt x="0" y="11938"/>
                    <a:pt x="5214" y="12062"/>
                  </a:cubicBezTo>
                  <a:cubicBezTo>
                    <a:pt x="5238" y="12063"/>
                    <a:pt x="5262" y="12063"/>
                    <a:pt x="5286" y="12063"/>
                  </a:cubicBezTo>
                  <a:cubicBezTo>
                    <a:pt x="10228" y="12063"/>
                    <a:pt x="11988" y="1"/>
                    <a:pt x="684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926634" y="4058909"/>
              <a:ext cx="71948" cy="156354"/>
            </a:xfrm>
            <a:custGeom>
              <a:avLst/>
              <a:gdLst/>
              <a:ahLst/>
              <a:cxnLst/>
              <a:rect l="l" t="t" r="r" b="b"/>
              <a:pathLst>
                <a:path w="5192" h="11283" extrusionOk="0">
                  <a:moveTo>
                    <a:pt x="4589" y="1"/>
                  </a:moveTo>
                  <a:cubicBezTo>
                    <a:pt x="4499" y="1"/>
                    <a:pt x="4405" y="33"/>
                    <a:pt x="4321" y="110"/>
                  </a:cubicBezTo>
                  <a:lnTo>
                    <a:pt x="4319" y="110"/>
                  </a:lnTo>
                  <a:cubicBezTo>
                    <a:pt x="1539" y="2639"/>
                    <a:pt x="0" y="7351"/>
                    <a:pt x="1067" y="10998"/>
                  </a:cubicBezTo>
                  <a:cubicBezTo>
                    <a:pt x="1125" y="11197"/>
                    <a:pt x="1284" y="11283"/>
                    <a:pt x="1444" y="11283"/>
                  </a:cubicBezTo>
                  <a:cubicBezTo>
                    <a:pt x="1687" y="11283"/>
                    <a:pt x="1934" y="11086"/>
                    <a:pt x="1846" y="10784"/>
                  </a:cubicBezTo>
                  <a:cubicBezTo>
                    <a:pt x="859" y="7406"/>
                    <a:pt x="2323" y="3016"/>
                    <a:pt x="4890" y="681"/>
                  </a:cubicBezTo>
                  <a:cubicBezTo>
                    <a:pt x="5191" y="407"/>
                    <a:pt x="4909" y="1"/>
                    <a:pt x="458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815899" y="3832214"/>
              <a:ext cx="190582" cy="156714"/>
            </a:xfrm>
            <a:custGeom>
              <a:avLst/>
              <a:gdLst/>
              <a:ahLst/>
              <a:cxnLst/>
              <a:rect l="l" t="t" r="r" b="b"/>
              <a:pathLst>
                <a:path w="13753" h="11309" extrusionOk="0">
                  <a:moveTo>
                    <a:pt x="8835" y="863"/>
                  </a:moveTo>
                  <a:cubicBezTo>
                    <a:pt x="9652" y="863"/>
                    <a:pt x="10469" y="1047"/>
                    <a:pt x="11273" y="1508"/>
                  </a:cubicBezTo>
                  <a:cubicBezTo>
                    <a:pt x="13752" y="2927"/>
                    <a:pt x="12177" y="6339"/>
                    <a:pt x="9722" y="6434"/>
                  </a:cubicBezTo>
                  <a:cubicBezTo>
                    <a:pt x="9073" y="6459"/>
                    <a:pt x="8270" y="6438"/>
                    <a:pt x="7732" y="6864"/>
                  </a:cubicBezTo>
                  <a:cubicBezTo>
                    <a:pt x="7224" y="7265"/>
                    <a:pt x="6875" y="7603"/>
                    <a:pt x="6658" y="8241"/>
                  </a:cubicBezTo>
                  <a:cubicBezTo>
                    <a:pt x="6423" y="8946"/>
                    <a:pt x="6291" y="9708"/>
                    <a:pt x="5637" y="10210"/>
                  </a:cubicBezTo>
                  <a:cubicBezTo>
                    <a:pt x="5297" y="10470"/>
                    <a:pt x="4929" y="10578"/>
                    <a:pt x="4558" y="10578"/>
                  </a:cubicBezTo>
                  <a:cubicBezTo>
                    <a:pt x="3499" y="10578"/>
                    <a:pt x="2421" y="9692"/>
                    <a:pt x="1931" y="8941"/>
                  </a:cubicBezTo>
                  <a:cubicBezTo>
                    <a:pt x="800" y="7206"/>
                    <a:pt x="994" y="3751"/>
                    <a:pt x="3030" y="2813"/>
                  </a:cubicBezTo>
                  <a:cubicBezTo>
                    <a:pt x="3098" y="2782"/>
                    <a:pt x="3147" y="2741"/>
                    <a:pt x="3181" y="2694"/>
                  </a:cubicBezTo>
                  <a:lnTo>
                    <a:pt x="3181" y="2694"/>
                  </a:lnTo>
                  <a:cubicBezTo>
                    <a:pt x="3237" y="2693"/>
                    <a:pt x="3295" y="2680"/>
                    <a:pt x="3354" y="2652"/>
                  </a:cubicBezTo>
                  <a:cubicBezTo>
                    <a:pt x="5079" y="1835"/>
                    <a:pt x="6957" y="863"/>
                    <a:pt x="8835" y="863"/>
                  </a:cubicBezTo>
                  <a:close/>
                  <a:moveTo>
                    <a:pt x="9370" y="0"/>
                  </a:moveTo>
                  <a:cubicBezTo>
                    <a:pt x="7118" y="0"/>
                    <a:pt x="4474" y="1232"/>
                    <a:pt x="2947" y="1954"/>
                  </a:cubicBezTo>
                  <a:cubicBezTo>
                    <a:pt x="2880" y="1986"/>
                    <a:pt x="2830" y="2027"/>
                    <a:pt x="2797" y="2074"/>
                  </a:cubicBezTo>
                  <a:lnTo>
                    <a:pt x="2797" y="2074"/>
                  </a:lnTo>
                  <a:cubicBezTo>
                    <a:pt x="2741" y="2075"/>
                    <a:pt x="2683" y="2088"/>
                    <a:pt x="2623" y="2115"/>
                  </a:cubicBezTo>
                  <a:cubicBezTo>
                    <a:pt x="1" y="3325"/>
                    <a:pt x="115" y="7132"/>
                    <a:pt x="1233" y="9348"/>
                  </a:cubicBezTo>
                  <a:cubicBezTo>
                    <a:pt x="1879" y="10627"/>
                    <a:pt x="3376" y="11264"/>
                    <a:pt x="4725" y="11307"/>
                  </a:cubicBezTo>
                  <a:cubicBezTo>
                    <a:pt x="4754" y="11308"/>
                    <a:pt x="4782" y="11309"/>
                    <a:pt x="4811" y="11309"/>
                  </a:cubicBezTo>
                  <a:cubicBezTo>
                    <a:pt x="6258" y="11309"/>
                    <a:pt x="6944" y="10067"/>
                    <a:pt x="7297" y="8872"/>
                  </a:cubicBezTo>
                  <a:cubicBezTo>
                    <a:pt x="7977" y="6576"/>
                    <a:pt x="11088" y="7722"/>
                    <a:pt x="12559" y="6043"/>
                  </a:cubicBezTo>
                  <a:cubicBezTo>
                    <a:pt x="13546" y="4918"/>
                    <a:pt x="13435" y="3215"/>
                    <a:pt x="12819" y="1970"/>
                  </a:cubicBezTo>
                  <a:cubicBezTo>
                    <a:pt x="12093" y="505"/>
                    <a:pt x="10812" y="0"/>
                    <a:pt x="937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1013299" y="3630103"/>
              <a:ext cx="185316" cy="123387"/>
            </a:xfrm>
            <a:custGeom>
              <a:avLst/>
              <a:gdLst/>
              <a:ahLst/>
              <a:cxnLst/>
              <a:rect l="l" t="t" r="r" b="b"/>
              <a:pathLst>
                <a:path w="13373" h="8904" extrusionOk="0">
                  <a:moveTo>
                    <a:pt x="7764" y="824"/>
                  </a:moveTo>
                  <a:cubicBezTo>
                    <a:pt x="9518" y="824"/>
                    <a:pt x="11150" y="1530"/>
                    <a:pt x="11789" y="3304"/>
                  </a:cubicBezTo>
                  <a:cubicBezTo>
                    <a:pt x="12239" y="4552"/>
                    <a:pt x="11931" y="5996"/>
                    <a:pt x="11084" y="6989"/>
                  </a:cubicBezTo>
                  <a:cubicBezTo>
                    <a:pt x="10715" y="7422"/>
                    <a:pt x="10129" y="7773"/>
                    <a:pt x="9565" y="7773"/>
                  </a:cubicBezTo>
                  <a:cubicBezTo>
                    <a:pt x="9288" y="7773"/>
                    <a:pt x="9016" y="7688"/>
                    <a:pt x="8779" y="7488"/>
                  </a:cubicBezTo>
                  <a:cubicBezTo>
                    <a:pt x="8453" y="7213"/>
                    <a:pt x="8185" y="6968"/>
                    <a:pt x="7795" y="6783"/>
                  </a:cubicBezTo>
                  <a:cubicBezTo>
                    <a:pt x="7553" y="6668"/>
                    <a:pt x="7311" y="6619"/>
                    <a:pt x="7071" y="6619"/>
                  </a:cubicBezTo>
                  <a:cubicBezTo>
                    <a:pt x="5733" y="6619"/>
                    <a:pt x="4435" y="8139"/>
                    <a:pt x="3166" y="8139"/>
                  </a:cubicBezTo>
                  <a:cubicBezTo>
                    <a:pt x="2806" y="8139"/>
                    <a:pt x="2449" y="8017"/>
                    <a:pt x="2093" y="7702"/>
                  </a:cubicBezTo>
                  <a:cubicBezTo>
                    <a:pt x="774" y="6536"/>
                    <a:pt x="2304" y="3359"/>
                    <a:pt x="3239" y="2399"/>
                  </a:cubicBezTo>
                  <a:cubicBezTo>
                    <a:pt x="3258" y="2380"/>
                    <a:pt x="3274" y="2360"/>
                    <a:pt x="3287" y="2340"/>
                  </a:cubicBezTo>
                  <a:lnTo>
                    <a:pt x="3287" y="2340"/>
                  </a:lnTo>
                  <a:cubicBezTo>
                    <a:pt x="3298" y="2333"/>
                    <a:pt x="3308" y="2325"/>
                    <a:pt x="3319" y="2317"/>
                  </a:cubicBezTo>
                  <a:cubicBezTo>
                    <a:pt x="4458" y="1414"/>
                    <a:pt x="6162" y="824"/>
                    <a:pt x="7764" y="824"/>
                  </a:cubicBezTo>
                  <a:close/>
                  <a:moveTo>
                    <a:pt x="8023" y="1"/>
                  </a:moveTo>
                  <a:cubicBezTo>
                    <a:pt x="6088" y="1"/>
                    <a:pt x="4006" y="749"/>
                    <a:pt x="2749" y="1746"/>
                  </a:cubicBezTo>
                  <a:cubicBezTo>
                    <a:pt x="2720" y="1769"/>
                    <a:pt x="2696" y="1794"/>
                    <a:pt x="2676" y="1819"/>
                  </a:cubicBezTo>
                  <a:lnTo>
                    <a:pt x="2676" y="1819"/>
                  </a:lnTo>
                  <a:cubicBezTo>
                    <a:pt x="2673" y="1822"/>
                    <a:pt x="2671" y="1825"/>
                    <a:pt x="2668" y="1827"/>
                  </a:cubicBezTo>
                  <a:cubicBezTo>
                    <a:pt x="1389" y="3143"/>
                    <a:pt x="0" y="6421"/>
                    <a:pt x="1373" y="8090"/>
                  </a:cubicBezTo>
                  <a:cubicBezTo>
                    <a:pt x="1830" y="8645"/>
                    <a:pt x="2515" y="8904"/>
                    <a:pt x="3213" y="8904"/>
                  </a:cubicBezTo>
                  <a:cubicBezTo>
                    <a:pt x="3623" y="8904"/>
                    <a:pt x="4038" y="8814"/>
                    <a:pt x="4413" y="8642"/>
                  </a:cubicBezTo>
                  <a:cubicBezTo>
                    <a:pt x="5219" y="8271"/>
                    <a:pt x="6129" y="7498"/>
                    <a:pt x="7024" y="7498"/>
                  </a:cubicBezTo>
                  <a:cubicBezTo>
                    <a:pt x="7357" y="7498"/>
                    <a:pt x="7687" y="7605"/>
                    <a:pt x="8010" y="7879"/>
                  </a:cubicBezTo>
                  <a:cubicBezTo>
                    <a:pt x="8381" y="8194"/>
                    <a:pt x="8811" y="8635"/>
                    <a:pt x="9341" y="8635"/>
                  </a:cubicBezTo>
                  <a:cubicBezTo>
                    <a:pt x="9368" y="8635"/>
                    <a:pt x="9395" y="8634"/>
                    <a:pt x="9423" y="8632"/>
                  </a:cubicBezTo>
                  <a:cubicBezTo>
                    <a:pt x="12538" y="8371"/>
                    <a:pt x="13373" y="4749"/>
                    <a:pt x="12249" y="2315"/>
                  </a:cubicBezTo>
                  <a:cubicBezTo>
                    <a:pt x="11478" y="641"/>
                    <a:pt x="9813" y="1"/>
                    <a:pt x="80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1166314" y="3822611"/>
              <a:ext cx="157089" cy="119826"/>
            </a:xfrm>
            <a:custGeom>
              <a:avLst/>
              <a:gdLst/>
              <a:ahLst/>
              <a:cxnLst/>
              <a:rect l="l" t="t" r="r" b="b"/>
              <a:pathLst>
                <a:path w="11336" h="8647" extrusionOk="0">
                  <a:moveTo>
                    <a:pt x="5976" y="797"/>
                  </a:moveTo>
                  <a:cubicBezTo>
                    <a:pt x="7396" y="797"/>
                    <a:pt x="8710" y="1503"/>
                    <a:pt x="9513" y="2784"/>
                  </a:cubicBezTo>
                  <a:cubicBezTo>
                    <a:pt x="10745" y="4751"/>
                    <a:pt x="9175" y="6897"/>
                    <a:pt x="7280" y="7600"/>
                  </a:cubicBezTo>
                  <a:cubicBezTo>
                    <a:pt x="6716" y="7810"/>
                    <a:pt x="6092" y="7915"/>
                    <a:pt x="5461" y="7915"/>
                  </a:cubicBezTo>
                  <a:cubicBezTo>
                    <a:pt x="3863" y="7915"/>
                    <a:pt x="2220" y="7243"/>
                    <a:pt x="1398" y="5902"/>
                  </a:cubicBezTo>
                  <a:cubicBezTo>
                    <a:pt x="115" y="3811"/>
                    <a:pt x="3150" y="1638"/>
                    <a:pt x="4775" y="1043"/>
                  </a:cubicBezTo>
                  <a:cubicBezTo>
                    <a:pt x="4853" y="1014"/>
                    <a:pt x="4914" y="970"/>
                    <a:pt x="4957" y="916"/>
                  </a:cubicBezTo>
                  <a:lnTo>
                    <a:pt x="4957" y="916"/>
                  </a:lnTo>
                  <a:cubicBezTo>
                    <a:pt x="5299" y="836"/>
                    <a:pt x="5640" y="797"/>
                    <a:pt x="5976" y="797"/>
                  </a:cubicBezTo>
                  <a:close/>
                  <a:moveTo>
                    <a:pt x="5929" y="1"/>
                  </a:moveTo>
                  <a:cubicBezTo>
                    <a:pt x="5466" y="1"/>
                    <a:pt x="5003" y="61"/>
                    <a:pt x="4560" y="184"/>
                  </a:cubicBezTo>
                  <a:cubicBezTo>
                    <a:pt x="4449" y="215"/>
                    <a:pt x="4373" y="277"/>
                    <a:pt x="4328" y="355"/>
                  </a:cubicBezTo>
                  <a:lnTo>
                    <a:pt x="4328" y="355"/>
                  </a:lnTo>
                  <a:cubicBezTo>
                    <a:pt x="2210" y="1203"/>
                    <a:pt x="1" y="3118"/>
                    <a:pt x="428" y="5604"/>
                  </a:cubicBezTo>
                  <a:cubicBezTo>
                    <a:pt x="811" y="7843"/>
                    <a:pt x="3370" y="8647"/>
                    <a:pt x="5526" y="8647"/>
                  </a:cubicBezTo>
                  <a:cubicBezTo>
                    <a:pt x="6113" y="8647"/>
                    <a:pt x="6670" y="8587"/>
                    <a:pt x="7145" y="8481"/>
                  </a:cubicBezTo>
                  <a:cubicBezTo>
                    <a:pt x="9592" y="7936"/>
                    <a:pt x="11336" y="5429"/>
                    <a:pt x="10503" y="2999"/>
                  </a:cubicBezTo>
                  <a:cubicBezTo>
                    <a:pt x="9839" y="1061"/>
                    <a:pt x="7873" y="1"/>
                    <a:pt x="592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1298085" y="3559804"/>
              <a:ext cx="133462" cy="123013"/>
            </a:xfrm>
            <a:custGeom>
              <a:avLst/>
              <a:gdLst/>
              <a:ahLst/>
              <a:cxnLst/>
              <a:rect l="l" t="t" r="r" b="b"/>
              <a:pathLst>
                <a:path w="9631" h="8877" extrusionOk="0">
                  <a:moveTo>
                    <a:pt x="4659" y="809"/>
                  </a:moveTo>
                  <a:lnTo>
                    <a:pt x="4659" y="809"/>
                  </a:lnTo>
                  <a:cubicBezTo>
                    <a:pt x="6745" y="859"/>
                    <a:pt x="8932" y="1761"/>
                    <a:pt x="8507" y="4224"/>
                  </a:cubicBezTo>
                  <a:cubicBezTo>
                    <a:pt x="8185" y="6090"/>
                    <a:pt x="6485" y="7527"/>
                    <a:pt x="4740" y="8008"/>
                  </a:cubicBezTo>
                  <a:cubicBezTo>
                    <a:pt x="4550" y="8060"/>
                    <a:pt x="4350" y="8087"/>
                    <a:pt x="4148" y="8087"/>
                  </a:cubicBezTo>
                  <a:cubicBezTo>
                    <a:pt x="3546" y="8087"/>
                    <a:pt x="2932" y="7851"/>
                    <a:pt x="2561" y="7359"/>
                  </a:cubicBezTo>
                  <a:cubicBezTo>
                    <a:pt x="1989" y="6599"/>
                    <a:pt x="2478" y="5829"/>
                    <a:pt x="2805" y="5169"/>
                  </a:cubicBezTo>
                  <a:cubicBezTo>
                    <a:pt x="3028" y="4717"/>
                    <a:pt x="3057" y="4311"/>
                    <a:pt x="2874" y="3848"/>
                  </a:cubicBezTo>
                  <a:cubicBezTo>
                    <a:pt x="2696" y="3400"/>
                    <a:pt x="2218" y="3023"/>
                    <a:pt x="1766" y="2879"/>
                  </a:cubicBezTo>
                  <a:cubicBezTo>
                    <a:pt x="64" y="2337"/>
                    <a:pt x="4165" y="913"/>
                    <a:pt x="4444" y="888"/>
                  </a:cubicBezTo>
                  <a:cubicBezTo>
                    <a:pt x="4530" y="881"/>
                    <a:pt x="4601" y="852"/>
                    <a:pt x="4659" y="809"/>
                  </a:cubicBezTo>
                  <a:close/>
                  <a:moveTo>
                    <a:pt x="4522" y="0"/>
                  </a:moveTo>
                  <a:cubicBezTo>
                    <a:pt x="4407" y="0"/>
                    <a:pt x="4317" y="40"/>
                    <a:pt x="4254" y="102"/>
                  </a:cubicBezTo>
                  <a:lnTo>
                    <a:pt x="4254" y="102"/>
                  </a:lnTo>
                  <a:cubicBezTo>
                    <a:pt x="2955" y="261"/>
                    <a:pt x="1862" y="825"/>
                    <a:pt x="833" y="1631"/>
                  </a:cubicBezTo>
                  <a:cubicBezTo>
                    <a:pt x="182" y="2142"/>
                    <a:pt x="0" y="3073"/>
                    <a:pt x="914" y="3431"/>
                  </a:cubicBezTo>
                  <a:cubicBezTo>
                    <a:pt x="2533" y="4067"/>
                    <a:pt x="2007" y="4619"/>
                    <a:pt x="1676" y="5668"/>
                  </a:cubicBezTo>
                  <a:cubicBezTo>
                    <a:pt x="1498" y="6234"/>
                    <a:pt x="1439" y="6852"/>
                    <a:pt x="1699" y="7411"/>
                  </a:cubicBezTo>
                  <a:cubicBezTo>
                    <a:pt x="2155" y="8392"/>
                    <a:pt x="3047" y="8876"/>
                    <a:pt x="4076" y="8876"/>
                  </a:cubicBezTo>
                  <a:cubicBezTo>
                    <a:pt x="4236" y="8876"/>
                    <a:pt x="4401" y="8864"/>
                    <a:pt x="4567" y="8841"/>
                  </a:cubicBezTo>
                  <a:cubicBezTo>
                    <a:pt x="6864" y="8515"/>
                    <a:pt x="9118" y="6422"/>
                    <a:pt x="9348" y="4051"/>
                  </a:cubicBezTo>
                  <a:cubicBezTo>
                    <a:pt x="9630" y="1153"/>
                    <a:pt x="7027" y="16"/>
                    <a:pt x="4525" y="0"/>
                  </a:cubicBezTo>
                  <a:cubicBezTo>
                    <a:pt x="4524" y="0"/>
                    <a:pt x="4523" y="0"/>
                    <a:pt x="452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1356716" y="3737692"/>
              <a:ext cx="166581" cy="118371"/>
            </a:xfrm>
            <a:custGeom>
              <a:avLst/>
              <a:gdLst/>
              <a:ahLst/>
              <a:cxnLst/>
              <a:rect l="l" t="t" r="r" b="b"/>
              <a:pathLst>
                <a:path w="12021" h="8542" extrusionOk="0">
                  <a:moveTo>
                    <a:pt x="5450" y="806"/>
                  </a:moveTo>
                  <a:cubicBezTo>
                    <a:pt x="7525" y="806"/>
                    <a:pt x="10265" y="911"/>
                    <a:pt x="11113" y="3091"/>
                  </a:cubicBezTo>
                  <a:cubicBezTo>
                    <a:pt x="11624" y="4406"/>
                    <a:pt x="9981" y="5775"/>
                    <a:pt x="9091" y="6437"/>
                  </a:cubicBezTo>
                  <a:cubicBezTo>
                    <a:pt x="8278" y="7041"/>
                    <a:pt x="7336" y="7589"/>
                    <a:pt x="6376" y="7589"/>
                  </a:cubicBezTo>
                  <a:cubicBezTo>
                    <a:pt x="5896" y="7589"/>
                    <a:pt x="5412" y="7452"/>
                    <a:pt x="4937" y="7117"/>
                  </a:cubicBezTo>
                  <a:cubicBezTo>
                    <a:pt x="4326" y="6684"/>
                    <a:pt x="3673" y="6296"/>
                    <a:pt x="2974" y="6023"/>
                  </a:cubicBezTo>
                  <a:cubicBezTo>
                    <a:pt x="1902" y="5601"/>
                    <a:pt x="345" y="5232"/>
                    <a:pt x="1061" y="3766"/>
                  </a:cubicBezTo>
                  <a:cubicBezTo>
                    <a:pt x="1714" y="2433"/>
                    <a:pt x="3400" y="1346"/>
                    <a:pt x="4760" y="873"/>
                  </a:cubicBezTo>
                  <a:cubicBezTo>
                    <a:pt x="4808" y="857"/>
                    <a:pt x="4849" y="834"/>
                    <a:pt x="4884" y="807"/>
                  </a:cubicBezTo>
                  <a:lnTo>
                    <a:pt x="4884" y="807"/>
                  </a:lnTo>
                  <a:cubicBezTo>
                    <a:pt x="5065" y="807"/>
                    <a:pt x="5255" y="806"/>
                    <a:pt x="5450" y="806"/>
                  </a:cubicBezTo>
                  <a:close/>
                  <a:moveTo>
                    <a:pt x="4814" y="1"/>
                  </a:moveTo>
                  <a:cubicBezTo>
                    <a:pt x="4706" y="1"/>
                    <a:pt x="4620" y="35"/>
                    <a:pt x="4557" y="90"/>
                  </a:cubicBezTo>
                  <a:lnTo>
                    <a:pt x="4557" y="90"/>
                  </a:lnTo>
                  <a:cubicBezTo>
                    <a:pt x="4553" y="92"/>
                    <a:pt x="4550" y="93"/>
                    <a:pt x="4546" y="94"/>
                  </a:cubicBezTo>
                  <a:lnTo>
                    <a:pt x="4546" y="96"/>
                  </a:lnTo>
                  <a:cubicBezTo>
                    <a:pt x="2920" y="660"/>
                    <a:pt x="100" y="2362"/>
                    <a:pt x="33" y="4353"/>
                  </a:cubicBezTo>
                  <a:cubicBezTo>
                    <a:pt x="0" y="5282"/>
                    <a:pt x="519" y="5824"/>
                    <a:pt x="1302" y="6245"/>
                  </a:cubicBezTo>
                  <a:cubicBezTo>
                    <a:pt x="2102" y="6674"/>
                    <a:pt x="3002" y="6880"/>
                    <a:pt x="3798" y="7337"/>
                  </a:cubicBezTo>
                  <a:cubicBezTo>
                    <a:pt x="4544" y="7763"/>
                    <a:pt x="5119" y="8289"/>
                    <a:pt x="5970" y="8490"/>
                  </a:cubicBezTo>
                  <a:cubicBezTo>
                    <a:pt x="6120" y="8525"/>
                    <a:pt x="6280" y="8542"/>
                    <a:pt x="6446" y="8542"/>
                  </a:cubicBezTo>
                  <a:cubicBezTo>
                    <a:pt x="8595" y="8542"/>
                    <a:pt x="11936" y="5753"/>
                    <a:pt x="11967" y="3738"/>
                  </a:cubicBezTo>
                  <a:cubicBezTo>
                    <a:pt x="12020" y="202"/>
                    <a:pt x="7328" y="1"/>
                    <a:pt x="481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1504284" y="3635840"/>
              <a:ext cx="94425" cy="80055"/>
            </a:xfrm>
            <a:custGeom>
              <a:avLst/>
              <a:gdLst/>
              <a:ahLst/>
              <a:cxnLst/>
              <a:rect l="l" t="t" r="r" b="b"/>
              <a:pathLst>
                <a:path w="6814" h="5777" extrusionOk="0">
                  <a:moveTo>
                    <a:pt x="3045" y="777"/>
                  </a:moveTo>
                  <a:lnTo>
                    <a:pt x="3045" y="777"/>
                  </a:lnTo>
                  <a:cubicBezTo>
                    <a:pt x="3092" y="798"/>
                    <a:pt x="3146" y="810"/>
                    <a:pt x="3208" y="811"/>
                  </a:cubicBezTo>
                  <a:cubicBezTo>
                    <a:pt x="3866" y="820"/>
                    <a:pt x="4496" y="870"/>
                    <a:pt x="5065" y="1221"/>
                  </a:cubicBezTo>
                  <a:cubicBezTo>
                    <a:pt x="5728" y="1630"/>
                    <a:pt x="5952" y="2615"/>
                    <a:pt x="5952" y="3326"/>
                  </a:cubicBezTo>
                  <a:cubicBezTo>
                    <a:pt x="5952" y="3721"/>
                    <a:pt x="5805" y="4006"/>
                    <a:pt x="5621" y="4342"/>
                  </a:cubicBezTo>
                  <a:cubicBezTo>
                    <a:pt x="5502" y="4558"/>
                    <a:pt x="5271" y="4912"/>
                    <a:pt x="5285" y="4925"/>
                  </a:cubicBezTo>
                  <a:lnTo>
                    <a:pt x="5285" y="4925"/>
                  </a:lnTo>
                  <a:cubicBezTo>
                    <a:pt x="5019" y="4699"/>
                    <a:pt x="4778" y="4517"/>
                    <a:pt x="4437" y="4411"/>
                  </a:cubicBezTo>
                  <a:cubicBezTo>
                    <a:pt x="3902" y="4247"/>
                    <a:pt x="3331" y="4325"/>
                    <a:pt x="2784" y="4131"/>
                  </a:cubicBezTo>
                  <a:cubicBezTo>
                    <a:pt x="2256" y="3942"/>
                    <a:pt x="1799" y="3549"/>
                    <a:pt x="1501" y="3080"/>
                  </a:cubicBezTo>
                  <a:cubicBezTo>
                    <a:pt x="740" y="1879"/>
                    <a:pt x="1941" y="1060"/>
                    <a:pt x="2992" y="794"/>
                  </a:cubicBezTo>
                  <a:cubicBezTo>
                    <a:pt x="3010" y="789"/>
                    <a:pt x="3028" y="783"/>
                    <a:pt x="3045" y="777"/>
                  </a:cubicBezTo>
                  <a:close/>
                  <a:moveTo>
                    <a:pt x="2886" y="1"/>
                  </a:moveTo>
                  <a:cubicBezTo>
                    <a:pt x="2852" y="1"/>
                    <a:pt x="2816" y="5"/>
                    <a:pt x="2779" y="15"/>
                  </a:cubicBezTo>
                  <a:lnTo>
                    <a:pt x="2779" y="18"/>
                  </a:lnTo>
                  <a:cubicBezTo>
                    <a:pt x="1316" y="387"/>
                    <a:pt x="0" y="1503"/>
                    <a:pt x="631" y="3130"/>
                  </a:cubicBezTo>
                  <a:cubicBezTo>
                    <a:pt x="882" y="3785"/>
                    <a:pt x="1404" y="4278"/>
                    <a:pt x="1989" y="4638"/>
                  </a:cubicBezTo>
                  <a:cubicBezTo>
                    <a:pt x="2329" y="4849"/>
                    <a:pt x="2725" y="4979"/>
                    <a:pt x="3111" y="5073"/>
                  </a:cubicBezTo>
                  <a:cubicBezTo>
                    <a:pt x="3554" y="5180"/>
                    <a:pt x="4077" y="5073"/>
                    <a:pt x="4479" y="5303"/>
                  </a:cubicBezTo>
                  <a:cubicBezTo>
                    <a:pt x="4737" y="5451"/>
                    <a:pt x="4987" y="5777"/>
                    <a:pt x="5293" y="5777"/>
                  </a:cubicBezTo>
                  <a:cubicBezTo>
                    <a:pt x="5384" y="5777"/>
                    <a:pt x="5479" y="5748"/>
                    <a:pt x="5581" y="5679"/>
                  </a:cubicBezTo>
                  <a:cubicBezTo>
                    <a:pt x="6204" y="5251"/>
                    <a:pt x="6689" y="4295"/>
                    <a:pt x="6743" y="3551"/>
                  </a:cubicBezTo>
                  <a:cubicBezTo>
                    <a:pt x="6814" y="2554"/>
                    <a:pt x="6520" y="1581"/>
                    <a:pt x="5846" y="832"/>
                  </a:cubicBezTo>
                  <a:cubicBezTo>
                    <a:pt x="5200" y="112"/>
                    <a:pt x="4108" y="16"/>
                    <a:pt x="3208" y="2"/>
                  </a:cubicBezTo>
                  <a:cubicBezTo>
                    <a:pt x="3206" y="2"/>
                    <a:pt x="3204" y="2"/>
                    <a:pt x="3201" y="2"/>
                  </a:cubicBezTo>
                  <a:cubicBezTo>
                    <a:pt x="3140" y="2"/>
                    <a:pt x="3087" y="14"/>
                    <a:pt x="3040" y="34"/>
                  </a:cubicBezTo>
                  <a:lnTo>
                    <a:pt x="3040" y="34"/>
                  </a:lnTo>
                  <a:cubicBezTo>
                    <a:pt x="2994" y="13"/>
                    <a:pt x="2943" y="1"/>
                    <a:pt x="288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45"/>
          <p:cNvGrpSpPr/>
          <p:nvPr/>
        </p:nvGrpSpPr>
        <p:grpSpPr>
          <a:xfrm>
            <a:off x="2728747" y="3502891"/>
            <a:ext cx="1078051" cy="1036688"/>
            <a:chOff x="1142423" y="2075513"/>
            <a:chExt cx="1464544" cy="1408352"/>
          </a:xfrm>
        </p:grpSpPr>
        <p:sp>
          <p:nvSpPr>
            <p:cNvPr id="1973" name="Google Shape;1973;p45"/>
            <p:cNvSpPr/>
            <p:nvPr/>
          </p:nvSpPr>
          <p:spPr>
            <a:xfrm>
              <a:off x="1326368" y="2082248"/>
              <a:ext cx="1260672" cy="1381205"/>
            </a:xfrm>
            <a:custGeom>
              <a:avLst/>
              <a:gdLst/>
              <a:ahLst/>
              <a:cxnLst/>
              <a:rect l="l" t="t" r="r" b="b"/>
              <a:pathLst>
                <a:path w="90974" h="99672" extrusionOk="0">
                  <a:moveTo>
                    <a:pt x="40992" y="0"/>
                  </a:moveTo>
                  <a:cubicBezTo>
                    <a:pt x="38329" y="0"/>
                    <a:pt x="35628" y="413"/>
                    <a:pt x="33056" y="831"/>
                  </a:cubicBezTo>
                  <a:cubicBezTo>
                    <a:pt x="32920" y="854"/>
                    <a:pt x="32786" y="895"/>
                    <a:pt x="32658" y="951"/>
                  </a:cubicBezTo>
                  <a:cubicBezTo>
                    <a:pt x="31021" y="1209"/>
                    <a:pt x="29383" y="1522"/>
                    <a:pt x="27728" y="1801"/>
                  </a:cubicBezTo>
                  <a:cubicBezTo>
                    <a:pt x="27394" y="1858"/>
                    <a:pt x="27146" y="1989"/>
                    <a:pt x="26960" y="2162"/>
                  </a:cubicBezTo>
                  <a:cubicBezTo>
                    <a:pt x="26570" y="2254"/>
                    <a:pt x="26179" y="2346"/>
                    <a:pt x="25791" y="2448"/>
                  </a:cubicBezTo>
                  <a:cubicBezTo>
                    <a:pt x="25769" y="2453"/>
                    <a:pt x="25753" y="2467"/>
                    <a:pt x="25732" y="2472"/>
                  </a:cubicBezTo>
                  <a:cubicBezTo>
                    <a:pt x="25692" y="2470"/>
                    <a:pt x="25652" y="2468"/>
                    <a:pt x="25612" y="2468"/>
                  </a:cubicBezTo>
                  <a:cubicBezTo>
                    <a:pt x="25375" y="2468"/>
                    <a:pt x="25139" y="2516"/>
                    <a:pt x="24920" y="2611"/>
                  </a:cubicBezTo>
                  <a:lnTo>
                    <a:pt x="24559" y="2765"/>
                  </a:lnTo>
                  <a:cubicBezTo>
                    <a:pt x="24538" y="2768"/>
                    <a:pt x="24519" y="2765"/>
                    <a:pt x="24500" y="2770"/>
                  </a:cubicBezTo>
                  <a:cubicBezTo>
                    <a:pt x="22980" y="3028"/>
                    <a:pt x="21604" y="3521"/>
                    <a:pt x="20238" y="4224"/>
                  </a:cubicBezTo>
                  <a:cubicBezTo>
                    <a:pt x="20184" y="4255"/>
                    <a:pt x="20131" y="4290"/>
                    <a:pt x="20080" y="4326"/>
                  </a:cubicBezTo>
                  <a:cubicBezTo>
                    <a:pt x="17447" y="5245"/>
                    <a:pt x="14830" y="6201"/>
                    <a:pt x="12325" y="7456"/>
                  </a:cubicBezTo>
                  <a:cubicBezTo>
                    <a:pt x="11806" y="7716"/>
                    <a:pt x="11562" y="8126"/>
                    <a:pt x="11520" y="8560"/>
                  </a:cubicBezTo>
                  <a:cubicBezTo>
                    <a:pt x="10918" y="8801"/>
                    <a:pt x="10355" y="9149"/>
                    <a:pt x="9966" y="9649"/>
                  </a:cubicBezTo>
                  <a:cubicBezTo>
                    <a:pt x="9537" y="9850"/>
                    <a:pt x="9109" y="10056"/>
                    <a:pt x="8673" y="10236"/>
                  </a:cubicBezTo>
                  <a:cubicBezTo>
                    <a:pt x="8249" y="10413"/>
                    <a:pt x="8347" y="11033"/>
                    <a:pt x="8760" y="11033"/>
                  </a:cubicBezTo>
                  <a:cubicBezTo>
                    <a:pt x="8800" y="11033"/>
                    <a:pt x="8842" y="11027"/>
                    <a:pt x="8887" y="11015"/>
                  </a:cubicBezTo>
                  <a:cubicBezTo>
                    <a:pt x="9346" y="10890"/>
                    <a:pt x="9807" y="10788"/>
                    <a:pt x="10267" y="10696"/>
                  </a:cubicBezTo>
                  <a:cubicBezTo>
                    <a:pt x="10298" y="10704"/>
                    <a:pt x="10330" y="10708"/>
                    <a:pt x="10363" y="10708"/>
                  </a:cubicBezTo>
                  <a:cubicBezTo>
                    <a:pt x="10374" y="10708"/>
                    <a:pt x="10384" y="10708"/>
                    <a:pt x="10395" y="10707"/>
                  </a:cubicBezTo>
                  <a:cubicBezTo>
                    <a:pt x="11467" y="10581"/>
                    <a:pt x="12566" y="10722"/>
                    <a:pt x="13620" y="10489"/>
                  </a:cubicBezTo>
                  <a:cubicBezTo>
                    <a:pt x="14082" y="10513"/>
                    <a:pt x="14547" y="10525"/>
                    <a:pt x="15011" y="10525"/>
                  </a:cubicBezTo>
                  <a:cubicBezTo>
                    <a:pt x="15115" y="10525"/>
                    <a:pt x="15219" y="10525"/>
                    <a:pt x="15323" y="10523"/>
                  </a:cubicBezTo>
                  <a:cubicBezTo>
                    <a:pt x="15455" y="10745"/>
                    <a:pt x="15635" y="10935"/>
                    <a:pt x="15877" y="11051"/>
                  </a:cubicBezTo>
                  <a:cubicBezTo>
                    <a:pt x="16324" y="11268"/>
                    <a:pt x="16686" y="11370"/>
                    <a:pt x="17176" y="11434"/>
                  </a:cubicBezTo>
                  <a:cubicBezTo>
                    <a:pt x="17201" y="11435"/>
                    <a:pt x="17227" y="11436"/>
                    <a:pt x="17253" y="11436"/>
                  </a:cubicBezTo>
                  <a:cubicBezTo>
                    <a:pt x="17284" y="11436"/>
                    <a:pt x="17316" y="11435"/>
                    <a:pt x="17347" y="11432"/>
                  </a:cubicBezTo>
                  <a:lnTo>
                    <a:pt x="17939" y="11550"/>
                  </a:lnTo>
                  <a:cubicBezTo>
                    <a:pt x="18154" y="11593"/>
                    <a:pt x="18355" y="11635"/>
                    <a:pt x="18548" y="11666"/>
                  </a:cubicBezTo>
                  <a:cubicBezTo>
                    <a:pt x="18673" y="11936"/>
                    <a:pt x="18900" y="12177"/>
                    <a:pt x="19267" y="12344"/>
                  </a:cubicBezTo>
                  <a:cubicBezTo>
                    <a:pt x="19275" y="12348"/>
                    <a:pt x="19279" y="12351"/>
                    <a:pt x="19288" y="12355"/>
                  </a:cubicBezTo>
                  <a:cubicBezTo>
                    <a:pt x="19170" y="12663"/>
                    <a:pt x="19158" y="13001"/>
                    <a:pt x="19251" y="13316"/>
                  </a:cubicBezTo>
                  <a:cubicBezTo>
                    <a:pt x="19270" y="13376"/>
                    <a:pt x="19281" y="13438"/>
                    <a:pt x="19294" y="13499"/>
                  </a:cubicBezTo>
                  <a:cubicBezTo>
                    <a:pt x="19300" y="13556"/>
                    <a:pt x="19319" y="13696"/>
                    <a:pt x="19331" y="13805"/>
                  </a:cubicBezTo>
                  <a:cubicBezTo>
                    <a:pt x="19159" y="14069"/>
                    <a:pt x="18964" y="14313"/>
                    <a:pt x="18747" y="14539"/>
                  </a:cubicBezTo>
                  <a:cubicBezTo>
                    <a:pt x="18600" y="14690"/>
                    <a:pt x="18609" y="14870"/>
                    <a:pt x="18692" y="15010"/>
                  </a:cubicBezTo>
                  <a:cubicBezTo>
                    <a:pt x="16388" y="16951"/>
                    <a:pt x="14259" y="19272"/>
                    <a:pt x="15782" y="21938"/>
                  </a:cubicBezTo>
                  <a:cubicBezTo>
                    <a:pt x="16063" y="22430"/>
                    <a:pt x="16619" y="22740"/>
                    <a:pt x="17182" y="22740"/>
                  </a:cubicBezTo>
                  <a:cubicBezTo>
                    <a:pt x="17324" y="22740"/>
                    <a:pt x="17467" y="22720"/>
                    <a:pt x="17605" y="22679"/>
                  </a:cubicBezTo>
                  <a:cubicBezTo>
                    <a:pt x="17823" y="22615"/>
                    <a:pt x="18048" y="22539"/>
                    <a:pt x="18270" y="22464"/>
                  </a:cubicBezTo>
                  <a:cubicBezTo>
                    <a:pt x="20688" y="23920"/>
                    <a:pt x="23219" y="22428"/>
                    <a:pt x="24240" y="25729"/>
                  </a:cubicBezTo>
                  <a:cubicBezTo>
                    <a:pt x="23240" y="27427"/>
                    <a:pt x="22748" y="29028"/>
                    <a:pt x="21015" y="30262"/>
                  </a:cubicBezTo>
                  <a:cubicBezTo>
                    <a:pt x="19713" y="31187"/>
                    <a:pt x="18261" y="31931"/>
                    <a:pt x="16812" y="32592"/>
                  </a:cubicBezTo>
                  <a:cubicBezTo>
                    <a:pt x="14058" y="33847"/>
                    <a:pt x="11744" y="34905"/>
                    <a:pt x="10132" y="37583"/>
                  </a:cubicBezTo>
                  <a:cubicBezTo>
                    <a:pt x="9632" y="38412"/>
                    <a:pt x="10061" y="39778"/>
                    <a:pt x="11096" y="39956"/>
                  </a:cubicBezTo>
                  <a:cubicBezTo>
                    <a:pt x="12774" y="40244"/>
                    <a:pt x="14344" y="40778"/>
                    <a:pt x="15883" y="41410"/>
                  </a:cubicBezTo>
                  <a:cubicBezTo>
                    <a:pt x="15202" y="42201"/>
                    <a:pt x="14487" y="42961"/>
                    <a:pt x="13617" y="43545"/>
                  </a:cubicBezTo>
                  <a:cubicBezTo>
                    <a:pt x="13546" y="43593"/>
                    <a:pt x="13476" y="43649"/>
                    <a:pt x="13412" y="43707"/>
                  </a:cubicBezTo>
                  <a:cubicBezTo>
                    <a:pt x="11661" y="44455"/>
                    <a:pt x="9756" y="44980"/>
                    <a:pt x="8145" y="46089"/>
                  </a:cubicBezTo>
                  <a:lnTo>
                    <a:pt x="7967" y="46209"/>
                  </a:lnTo>
                  <a:lnTo>
                    <a:pt x="7972" y="46216"/>
                  </a:lnTo>
                  <a:cubicBezTo>
                    <a:pt x="7861" y="46297"/>
                    <a:pt x="7747" y="46373"/>
                    <a:pt x="7639" y="46461"/>
                  </a:cubicBezTo>
                  <a:cubicBezTo>
                    <a:pt x="6530" y="47353"/>
                    <a:pt x="7404" y="48980"/>
                    <a:pt x="8555" y="49207"/>
                  </a:cubicBezTo>
                  <a:cubicBezTo>
                    <a:pt x="8939" y="49489"/>
                    <a:pt x="9357" y="49700"/>
                    <a:pt x="9850" y="49906"/>
                  </a:cubicBezTo>
                  <a:cubicBezTo>
                    <a:pt x="10355" y="50119"/>
                    <a:pt x="10954" y="50204"/>
                    <a:pt x="11482" y="50349"/>
                  </a:cubicBezTo>
                  <a:cubicBezTo>
                    <a:pt x="12488" y="50628"/>
                    <a:pt x="12621" y="51554"/>
                    <a:pt x="12687" y="52401"/>
                  </a:cubicBezTo>
                  <a:cubicBezTo>
                    <a:pt x="11399" y="53851"/>
                    <a:pt x="9904" y="55091"/>
                    <a:pt x="8051" y="55954"/>
                  </a:cubicBezTo>
                  <a:cubicBezTo>
                    <a:pt x="5373" y="57201"/>
                    <a:pt x="0" y="59273"/>
                    <a:pt x="83" y="62915"/>
                  </a:cubicBezTo>
                  <a:cubicBezTo>
                    <a:pt x="132" y="65052"/>
                    <a:pt x="1517" y="65769"/>
                    <a:pt x="3320" y="65769"/>
                  </a:cubicBezTo>
                  <a:cubicBezTo>
                    <a:pt x="3616" y="65769"/>
                    <a:pt x="3922" y="65749"/>
                    <a:pt x="4236" y="65714"/>
                  </a:cubicBezTo>
                  <a:cubicBezTo>
                    <a:pt x="4428" y="65939"/>
                    <a:pt x="4679" y="66107"/>
                    <a:pt x="4960" y="66199"/>
                  </a:cubicBezTo>
                  <a:cubicBezTo>
                    <a:pt x="7740" y="67142"/>
                    <a:pt x="8775" y="69704"/>
                    <a:pt x="6615" y="72010"/>
                  </a:cubicBezTo>
                  <a:cubicBezTo>
                    <a:pt x="5664" y="73022"/>
                    <a:pt x="4392" y="73914"/>
                    <a:pt x="3670" y="75120"/>
                  </a:cubicBezTo>
                  <a:cubicBezTo>
                    <a:pt x="3080" y="76107"/>
                    <a:pt x="3170" y="76921"/>
                    <a:pt x="3627" y="77518"/>
                  </a:cubicBezTo>
                  <a:cubicBezTo>
                    <a:pt x="3684" y="78287"/>
                    <a:pt x="4269" y="78858"/>
                    <a:pt x="5006" y="78984"/>
                  </a:cubicBezTo>
                  <a:cubicBezTo>
                    <a:pt x="5013" y="78988"/>
                    <a:pt x="5022" y="78993"/>
                    <a:pt x="5029" y="78998"/>
                  </a:cubicBezTo>
                  <a:cubicBezTo>
                    <a:pt x="5341" y="79356"/>
                    <a:pt x="5730" y="79720"/>
                    <a:pt x="6097" y="79896"/>
                  </a:cubicBezTo>
                  <a:cubicBezTo>
                    <a:pt x="6133" y="79974"/>
                    <a:pt x="6168" y="80052"/>
                    <a:pt x="6206" y="80128"/>
                  </a:cubicBezTo>
                  <a:cubicBezTo>
                    <a:pt x="6256" y="80232"/>
                    <a:pt x="6310" y="80334"/>
                    <a:pt x="6360" y="80438"/>
                  </a:cubicBezTo>
                  <a:cubicBezTo>
                    <a:pt x="6374" y="80468"/>
                    <a:pt x="6386" y="80495"/>
                    <a:pt x="6400" y="80523"/>
                  </a:cubicBezTo>
                  <a:cubicBezTo>
                    <a:pt x="6405" y="80539"/>
                    <a:pt x="6409" y="80551"/>
                    <a:pt x="6417" y="80573"/>
                  </a:cubicBezTo>
                  <a:cubicBezTo>
                    <a:pt x="6499" y="80798"/>
                    <a:pt x="6622" y="81008"/>
                    <a:pt x="6779" y="81189"/>
                  </a:cubicBezTo>
                  <a:cubicBezTo>
                    <a:pt x="6490" y="82193"/>
                    <a:pt x="6360" y="83198"/>
                    <a:pt x="6499" y="84125"/>
                  </a:cubicBezTo>
                  <a:cubicBezTo>
                    <a:pt x="6502" y="84153"/>
                    <a:pt x="6518" y="84174"/>
                    <a:pt x="6523" y="84202"/>
                  </a:cubicBezTo>
                  <a:cubicBezTo>
                    <a:pt x="6099" y="85725"/>
                    <a:pt x="5408" y="87234"/>
                    <a:pt x="4884" y="88595"/>
                  </a:cubicBezTo>
                  <a:cubicBezTo>
                    <a:pt x="4429" y="89773"/>
                    <a:pt x="5443" y="90551"/>
                    <a:pt x="6461" y="90551"/>
                  </a:cubicBezTo>
                  <a:cubicBezTo>
                    <a:pt x="6574" y="90551"/>
                    <a:pt x="6687" y="90541"/>
                    <a:pt x="6798" y="90522"/>
                  </a:cubicBezTo>
                  <a:cubicBezTo>
                    <a:pt x="6812" y="90537"/>
                    <a:pt x="6821" y="90554"/>
                    <a:pt x="6833" y="90568"/>
                  </a:cubicBezTo>
                  <a:cubicBezTo>
                    <a:pt x="8853" y="92839"/>
                    <a:pt x="11487" y="94347"/>
                    <a:pt x="14103" y="95827"/>
                  </a:cubicBezTo>
                  <a:cubicBezTo>
                    <a:pt x="14349" y="95967"/>
                    <a:pt x="14638" y="96036"/>
                    <a:pt x="14927" y="96036"/>
                  </a:cubicBezTo>
                  <a:cubicBezTo>
                    <a:pt x="15488" y="96036"/>
                    <a:pt x="16051" y="95773"/>
                    <a:pt x="16312" y="95247"/>
                  </a:cubicBezTo>
                  <a:cubicBezTo>
                    <a:pt x="16961" y="93940"/>
                    <a:pt x="17344" y="92469"/>
                    <a:pt x="17368" y="91006"/>
                  </a:cubicBezTo>
                  <a:cubicBezTo>
                    <a:pt x="17396" y="89183"/>
                    <a:pt x="15872" y="88176"/>
                    <a:pt x="14686" y="87073"/>
                  </a:cubicBezTo>
                  <a:cubicBezTo>
                    <a:pt x="14685" y="87072"/>
                    <a:pt x="14683" y="87072"/>
                    <a:pt x="14681" y="87070"/>
                  </a:cubicBezTo>
                  <a:cubicBezTo>
                    <a:pt x="14548" y="86874"/>
                    <a:pt x="14415" y="86679"/>
                    <a:pt x="14295" y="86476"/>
                  </a:cubicBezTo>
                  <a:cubicBezTo>
                    <a:pt x="14184" y="85567"/>
                    <a:pt x="13916" y="84615"/>
                    <a:pt x="13431" y="83957"/>
                  </a:cubicBezTo>
                  <a:cubicBezTo>
                    <a:pt x="14581" y="82292"/>
                    <a:pt x="15919" y="81094"/>
                    <a:pt x="16696" y="79370"/>
                  </a:cubicBezTo>
                  <a:cubicBezTo>
                    <a:pt x="17188" y="78988"/>
                    <a:pt x="17515" y="78375"/>
                    <a:pt x="17363" y="77693"/>
                  </a:cubicBezTo>
                  <a:lnTo>
                    <a:pt x="17202" y="76968"/>
                  </a:lnTo>
                  <a:cubicBezTo>
                    <a:pt x="17113" y="76569"/>
                    <a:pt x="16878" y="76275"/>
                    <a:pt x="16575" y="76079"/>
                  </a:cubicBezTo>
                  <a:cubicBezTo>
                    <a:pt x="16269" y="75560"/>
                    <a:pt x="15924" y="75065"/>
                    <a:pt x="15543" y="74598"/>
                  </a:cubicBezTo>
                  <a:cubicBezTo>
                    <a:pt x="15308" y="73978"/>
                    <a:pt x="15093" y="73358"/>
                    <a:pt x="14941" y="72688"/>
                  </a:cubicBezTo>
                  <a:cubicBezTo>
                    <a:pt x="14918" y="72605"/>
                    <a:pt x="14892" y="72522"/>
                    <a:pt x="14860" y="72443"/>
                  </a:cubicBezTo>
                  <a:cubicBezTo>
                    <a:pt x="15112" y="71658"/>
                    <a:pt x="15438" y="70886"/>
                    <a:pt x="16014" y="70168"/>
                  </a:cubicBezTo>
                  <a:cubicBezTo>
                    <a:pt x="16609" y="69425"/>
                    <a:pt x="17503" y="69181"/>
                    <a:pt x="18498" y="69181"/>
                  </a:cubicBezTo>
                  <a:cubicBezTo>
                    <a:pt x="20187" y="69181"/>
                    <a:pt x="22169" y="69886"/>
                    <a:pt x="23475" y="70050"/>
                  </a:cubicBezTo>
                  <a:cubicBezTo>
                    <a:pt x="23485" y="70052"/>
                    <a:pt x="23495" y="70052"/>
                    <a:pt x="23504" y="70052"/>
                  </a:cubicBezTo>
                  <a:cubicBezTo>
                    <a:pt x="23514" y="70052"/>
                    <a:pt x="23524" y="70051"/>
                    <a:pt x="23534" y="70051"/>
                  </a:cubicBezTo>
                  <a:cubicBezTo>
                    <a:pt x="23540" y="70051"/>
                    <a:pt x="23545" y="70052"/>
                    <a:pt x="23551" y="70052"/>
                  </a:cubicBezTo>
                  <a:cubicBezTo>
                    <a:pt x="24259" y="70784"/>
                    <a:pt x="25031" y="71392"/>
                    <a:pt x="25864" y="71767"/>
                  </a:cubicBezTo>
                  <a:cubicBezTo>
                    <a:pt x="26289" y="71960"/>
                    <a:pt x="26709" y="72044"/>
                    <a:pt x="27118" y="72044"/>
                  </a:cubicBezTo>
                  <a:cubicBezTo>
                    <a:pt x="28497" y="72044"/>
                    <a:pt x="29757" y="71086"/>
                    <a:pt x="30712" y="70073"/>
                  </a:cubicBezTo>
                  <a:cubicBezTo>
                    <a:pt x="31114" y="69645"/>
                    <a:pt x="31483" y="69199"/>
                    <a:pt x="31838" y="68742"/>
                  </a:cubicBezTo>
                  <a:cubicBezTo>
                    <a:pt x="33683" y="67680"/>
                    <a:pt x="35056" y="66033"/>
                    <a:pt x="36882" y="64919"/>
                  </a:cubicBezTo>
                  <a:cubicBezTo>
                    <a:pt x="37628" y="64464"/>
                    <a:pt x="38412" y="64149"/>
                    <a:pt x="39214" y="63909"/>
                  </a:cubicBezTo>
                  <a:cubicBezTo>
                    <a:pt x="39489" y="64115"/>
                    <a:pt x="39819" y="64214"/>
                    <a:pt x="40161" y="64214"/>
                  </a:cubicBezTo>
                  <a:cubicBezTo>
                    <a:pt x="40442" y="64214"/>
                    <a:pt x="40730" y="64146"/>
                    <a:pt x="41002" y="64016"/>
                  </a:cubicBezTo>
                  <a:cubicBezTo>
                    <a:pt x="41064" y="63992"/>
                    <a:pt x="41128" y="63969"/>
                    <a:pt x="41192" y="63947"/>
                  </a:cubicBezTo>
                  <a:cubicBezTo>
                    <a:pt x="41234" y="63933"/>
                    <a:pt x="41277" y="63924"/>
                    <a:pt x="41319" y="63912"/>
                  </a:cubicBezTo>
                  <a:cubicBezTo>
                    <a:pt x="42653" y="64407"/>
                    <a:pt x="44211" y="64902"/>
                    <a:pt x="43979" y="66609"/>
                  </a:cubicBezTo>
                  <a:cubicBezTo>
                    <a:pt x="43744" y="68338"/>
                    <a:pt x="42660" y="69933"/>
                    <a:pt x="42264" y="71639"/>
                  </a:cubicBezTo>
                  <a:cubicBezTo>
                    <a:pt x="42000" y="72784"/>
                    <a:pt x="42844" y="73646"/>
                    <a:pt x="43842" y="73646"/>
                  </a:cubicBezTo>
                  <a:cubicBezTo>
                    <a:pt x="43990" y="73646"/>
                    <a:pt x="44141" y="73627"/>
                    <a:pt x="44292" y="73587"/>
                  </a:cubicBezTo>
                  <a:cubicBezTo>
                    <a:pt x="44488" y="73704"/>
                    <a:pt x="44725" y="73775"/>
                    <a:pt x="45008" y="73775"/>
                  </a:cubicBezTo>
                  <a:cubicBezTo>
                    <a:pt x="45068" y="73775"/>
                    <a:pt x="45130" y="73772"/>
                    <a:pt x="45194" y="73765"/>
                  </a:cubicBezTo>
                  <a:cubicBezTo>
                    <a:pt x="45842" y="73698"/>
                    <a:pt x="46500" y="73653"/>
                    <a:pt x="47156" y="73653"/>
                  </a:cubicBezTo>
                  <a:cubicBezTo>
                    <a:pt x="47899" y="73653"/>
                    <a:pt x="48640" y="73710"/>
                    <a:pt x="49364" y="73855"/>
                  </a:cubicBezTo>
                  <a:cubicBezTo>
                    <a:pt x="50258" y="74035"/>
                    <a:pt x="50825" y="74284"/>
                    <a:pt x="51014" y="74781"/>
                  </a:cubicBezTo>
                  <a:cubicBezTo>
                    <a:pt x="50986" y="75141"/>
                    <a:pt x="50971" y="75496"/>
                    <a:pt x="50974" y="75835"/>
                  </a:cubicBezTo>
                  <a:cubicBezTo>
                    <a:pt x="50950" y="75917"/>
                    <a:pt x="50934" y="75991"/>
                    <a:pt x="50903" y="76081"/>
                  </a:cubicBezTo>
                  <a:cubicBezTo>
                    <a:pt x="50841" y="76258"/>
                    <a:pt x="50808" y="76443"/>
                    <a:pt x="50810" y="76630"/>
                  </a:cubicBezTo>
                  <a:cubicBezTo>
                    <a:pt x="49910" y="78132"/>
                    <a:pt x="48321" y="79074"/>
                    <a:pt x="46650" y="80111"/>
                  </a:cubicBezTo>
                  <a:cubicBezTo>
                    <a:pt x="45388" y="80895"/>
                    <a:pt x="44002" y="81994"/>
                    <a:pt x="44064" y="83615"/>
                  </a:cubicBezTo>
                  <a:cubicBezTo>
                    <a:pt x="44096" y="84460"/>
                    <a:pt x="44806" y="85249"/>
                    <a:pt x="45653" y="85249"/>
                  </a:cubicBezTo>
                  <a:cubicBezTo>
                    <a:pt x="45802" y="85249"/>
                    <a:pt x="45954" y="85225"/>
                    <a:pt x="46108" y="85173"/>
                  </a:cubicBezTo>
                  <a:cubicBezTo>
                    <a:pt x="46141" y="85162"/>
                    <a:pt x="46174" y="85147"/>
                    <a:pt x="46207" y="85136"/>
                  </a:cubicBezTo>
                  <a:cubicBezTo>
                    <a:pt x="46217" y="85143"/>
                    <a:pt x="46223" y="85152"/>
                    <a:pt x="46233" y="85160"/>
                  </a:cubicBezTo>
                  <a:cubicBezTo>
                    <a:pt x="47105" y="85903"/>
                    <a:pt x="47952" y="86275"/>
                    <a:pt x="49037" y="86641"/>
                  </a:cubicBezTo>
                  <a:cubicBezTo>
                    <a:pt x="52423" y="87774"/>
                    <a:pt x="49750" y="90778"/>
                    <a:pt x="48492" y="92109"/>
                  </a:cubicBezTo>
                  <a:cubicBezTo>
                    <a:pt x="48229" y="92388"/>
                    <a:pt x="47997" y="92649"/>
                    <a:pt x="47793" y="92900"/>
                  </a:cubicBezTo>
                  <a:cubicBezTo>
                    <a:pt x="47776" y="92899"/>
                    <a:pt x="47759" y="92899"/>
                    <a:pt x="47742" y="92899"/>
                  </a:cubicBezTo>
                  <a:cubicBezTo>
                    <a:pt x="46605" y="92899"/>
                    <a:pt x="45839" y="94394"/>
                    <a:pt x="46463" y="95330"/>
                  </a:cubicBezTo>
                  <a:lnTo>
                    <a:pt x="46593" y="95524"/>
                  </a:lnTo>
                  <a:cubicBezTo>
                    <a:pt x="46534" y="96353"/>
                    <a:pt x="46731" y="97273"/>
                    <a:pt x="47109" y="98496"/>
                  </a:cubicBezTo>
                  <a:cubicBezTo>
                    <a:pt x="47333" y="99226"/>
                    <a:pt x="47981" y="99672"/>
                    <a:pt x="48674" y="99672"/>
                  </a:cubicBezTo>
                  <a:cubicBezTo>
                    <a:pt x="48943" y="99672"/>
                    <a:pt x="49219" y="99604"/>
                    <a:pt x="49480" y="99461"/>
                  </a:cubicBezTo>
                  <a:cubicBezTo>
                    <a:pt x="51215" y="98509"/>
                    <a:pt x="57774" y="97998"/>
                    <a:pt x="59990" y="95836"/>
                  </a:cubicBezTo>
                  <a:cubicBezTo>
                    <a:pt x="60405" y="95687"/>
                    <a:pt x="60824" y="95548"/>
                    <a:pt x="61246" y="95417"/>
                  </a:cubicBezTo>
                  <a:cubicBezTo>
                    <a:pt x="61316" y="95481"/>
                    <a:pt x="61390" y="95540"/>
                    <a:pt x="61459" y="95607"/>
                  </a:cubicBezTo>
                  <a:cubicBezTo>
                    <a:pt x="61537" y="95683"/>
                    <a:pt x="61631" y="95716"/>
                    <a:pt x="61725" y="95716"/>
                  </a:cubicBezTo>
                  <a:cubicBezTo>
                    <a:pt x="62016" y="95716"/>
                    <a:pt x="62305" y="95405"/>
                    <a:pt x="62093" y="95119"/>
                  </a:cubicBezTo>
                  <a:cubicBezTo>
                    <a:pt x="62082" y="95104"/>
                    <a:pt x="62072" y="95088"/>
                    <a:pt x="62062" y="95074"/>
                  </a:cubicBezTo>
                  <a:cubicBezTo>
                    <a:pt x="62134" y="94977"/>
                    <a:pt x="62171" y="94856"/>
                    <a:pt x="62134" y="94730"/>
                  </a:cubicBezTo>
                  <a:cubicBezTo>
                    <a:pt x="61899" y="93923"/>
                    <a:pt x="61361" y="93393"/>
                    <a:pt x="60739" y="92857"/>
                  </a:cubicBezTo>
                  <a:cubicBezTo>
                    <a:pt x="60648" y="92778"/>
                    <a:pt x="60553" y="92745"/>
                    <a:pt x="60463" y="92745"/>
                  </a:cubicBezTo>
                  <a:cubicBezTo>
                    <a:pt x="60401" y="92745"/>
                    <a:pt x="60341" y="92761"/>
                    <a:pt x="60287" y="92789"/>
                  </a:cubicBezTo>
                  <a:cubicBezTo>
                    <a:pt x="59273" y="90826"/>
                    <a:pt x="58580" y="89573"/>
                    <a:pt x="60384" y="87503"/>
                  </a:cubicBezTo>
                  <a:cubicBezTo>
                    <a:pt x="61179" y="86589"/>
                    <a:pt x="61612" y="85579"/>
                    <a:pt x="61857" y="84416"/>
                  </a:cubicBezTo>
                  <a:cubicBezTo>
                    <a:pt x="62482" y="81466"/>
                    <a:pt x="60479" y="78662"/>
                    <a:pt x="60092" y="75799"/>
                  </a:cubicBezTo>
                  <a:cubicBezTo>
                    <a:pt x="60215" y="74696"/>
                    <a:pt x="60453" y="73599"/>
                    <a:pt x="60573" y="72410"/>
                  </a:cubicBezTo>
                  <a:cubicBezTo>
                    <a:pt x="61290" y="71375"/>
                    <a:pt x="62347" y="70642"/>
                    <a:pt x="63318" y="69824"/>
                  </a:cubicBezTo>
                  <a:cubicBezTo>
                    <a:pt x="63876" y="69692"/>
                    <a:pt x="64463" y="69645"/>
                    <a:pt x="64976" y="69645"/>
                  </a:cubicBezTo>
                  <a:cubicBezTo>
                    <a:pt x="64995" y="69645"/>
                    <a:pt x="65014" y="69645"/>
                    <a:pt x="65032" y="69645"/>
                  </a:cubicBezTo>
                  <a:cubicBezTo>
                    <a:pt x="65229" y="69974"/>
                    <a:pt x="65546" y="70216"/>
                    <a:pt x="65918" y="70317"/>
                  </a:cubicBezTo>
                  <a:cubicBezTo>
                    <a:pt x="66665" y="70528"/>
                    <a:pt x="67388" y="70665"/>
                    <a:pt x="68078" y="70665"/>
                  </a:cubicBezTo>
                  <a:cubicBezTo>
                    <a:pt x="68396" y="70665"/>
                    <a:pt x="68707" y="70636"/>
                    <a:pt x="69010" y="70571"/>
                  </a:cubicBezTo>
                  <a:cubicBezTo>
                    <a:pt x="69111" y="70585"/>
                    <a:pt x="69210" y="70591"/>
                    <a:pt x="69307" y="70591"/>
                  </a:cubicBezTo>
                  <a:cubicBezTo>
                    <a:pt x="71162" y="70591"/>
                    <a:pt x="72416" y="68263"/>
                    <a:pt x="72998" y="66301"/>
                  </a:cubicBezTo>
                  <a:cubicBezTo>
                    <a:pt x="73894" y="65360"/>
                    <a:pt x="74965" y="65018"/>
                    <a:pt x="76359" y="65018"/>
                  </a:cubicBezTo>
                  <a:cubicBezTo>
                    <a:pt x="76831" y="65018"/>
                    <a:pt x="77340" y="65057"/>
                    <a:pt x="77892" y="65125"/>
                  </a:cubicBezTo>
                  <a:cubicBezTo>
                    <a:pt x="79175" y="65285"/>
                    <a:pt x="79601" y="66438"/>
                    <a:pt x="80528" y="66981"/>
                  </a:cubicBezTo>
                  <a:cubicBezTo>
                    <a:pt x="80677" y="68197"/>
                    <a:pt x="81290" y="68971"/>
                    <a:pt x="82608" y="68971"/>
                  </a:cubicBezTo>
                  <a:cubicBezTo>
                    <a:pt x="82682" y="68971"/>
                    <a:pt x="82759" y="68968"/>
                    <a:pt x="82838" y="68963"/>
                  </a:cubicBezTo>
                  <a:cubicBezTo>
                    <a:pt x="84013" y="68890"/>
                    <a:pt x="84922" y="68814"/>
                    <a:pt x="85652" y="68601"/>
                  </a:cubicBezTo>
                  <a:cubicBezTo>
                    <a:pt x="85842" y="68667"/>
                    <a:pt x="86042" y="68700"/>
                    <a:pt x="86239" y="68700"/>
                  </a:cubicBezTo>
                  <a:cubicBezTo>
                    <a:pt x="87008" y="68700"/>
                    <a:pt x="87742" y="68195"/>
                    <a:pt x="87742" y="67146"/>
                  </a:cubicBezTo>
                  <a:lnTo>
                    <a:pt x="87742" y="66820"/>
                  </a:lnTo>
                  <a:cubicBezTo>
                    <a:pt x="87953" y="66412"/>
                    <a:pt x="88145" y="65918"/>
                    <a:pt x="88328" y="65321"/>
                  </a:cubicBezTo>
                  <a:cubicBezTo>
                    <a:pt x="89628" y="61089"/>
                    <a:pt x="90413" y="56590"/>
                    <a:pt x="90541" y="52151"/>
                  </a:cubicBezTo>
                  <a:cubicBezTo>
                    <a:pt x="90556" y="52079"/>
                    <a:pt x="90567" y="52002"/>
                    <a:pt x="90572" y="51928"/>
                  </a:cubicBezTo>
                  <a:cubicBezTo>
                    <a:pt x="90973" y="51263"/>
                    <a:pt x="90641" y="50329"/>
                    <a:pt x="89992" y="49820"/>
                  </a:cubicBezTo>
                  <a:cubicBezTo>
                    <a:pt x="89695" y="49488"/>
                    <a:pt x="89294" y="49272"/>
                    <a:pt x="88858" y="49272"/>
                  </a:cubicBezTo>
                  <a:cubicBezTo>
                    <a:pt x="88639" y="49272"/>
                    <a:pt x="88411" y="49327"/>
                    <a:pt x="88183" y="49449"/>
                  </a:cubicBezTo>
                  <a:cubicBezTo>
                    <a:pt x="85756" y="49529"/>
                    <a:pt x="83494" y="50554"/>
                    <a:pt x="81761" y="52269"/>
                  </a:cubicBezTo>
                  <a:cubicBezTo>
                    <a:pt x="80407" y="52736"/>
                    <a:pt x="79038" y="53148"/>
                    <a:pt x="77658" y="53467"/>
                  </a:cubicBezTo>
                  <a:cubicBezTo>
                    <a:pt x="77239" y="53564"/>
                    <a:pt x="76844" y="53607"/>
                    <a:pt x="76470" y="53607"/>
                  </a:cubicBezTo>
                  <a:cubicBezTo>
                    <a:pt x="73501" y="53607"/>
                    <a:pt x="71791" y="50890"/>
                    <a:pt x="68984" y="50567"/>
                  </a:cubicBezTo>
                  <a:cubicBezTo>
                    <a:pt x="68873" y="50500"/>
                    <a:pt x="68756" y="50446"/>
                    <a:pt x="68633" y="50405"/>
                  </a:cubicBezTo>
                  <a:cubicBezTo>
                    <a:pt x="68350" y="50312"/>
                    <a:pt x="68060" y="50269"/>
                    <a:pt x="67771" y="50269"/>
                  </a:cubicBezTo>
                  <a:cubicBezTo>
                    <a:pt x="66864" y="50269"/>
                    <a:pt x="65970" y="50697"/>
                    <a:pt x="65366" y="51385"/>
                  </a:cubicBezTo>
                  <a:cubicBezTo>
                    <a:pt x="65217" y="51552"/>
                    <a:pt x="65101" y="51745"/>
                    <a:pt x="65022" y="51954"/>
                  </a:cubicBezTo>
                  <a:cubicBezTo>
                    <a:pt x="64092" y="52704"/>
                    <a:pt x="63228" y="53605"/>
                    <a:pt x="62240" y="54291"/>
                  </a:cubicBezTo>
                  <a:cubicBezTo>
                    <a:pt x="60655" y="55390"/>
                    <a:pt x="58573" y="56162"/>
                    <a:pt x="56589" y="56162"/>
                  </a:cubicBezTo>
                  <a:cubicBezTo>
                    <a:pt x="55536" y="56162"/>
                    <a:pt x="54510" y="55945"/>
                    <a:pt x="53600" y="55442"/>
                  </a:cubicBezTo>
                  <a:cubicBezTo>
                    <a:pt x="53573" y="55409"/>
                    <a:pt x="53552" y="55375"/>
                    <a:pt x="53521" y="55342"/>
                  </a:cubicBezTo>
                  <a:cubicBezTo>
                    <a:pt x="53309" y="55124"/>
                    <a:pt x="53095" y="54914"/>
                    <a:pt x="52878" y="54706"/>
                  </a:cubicBezTo>
                  <a:cubicBezTo>
                    <a:pt x="52799" y="54523"/>
                    <a:pt x="52688" y="54355"/>
                    <a:pt x="52551" y="54210"/>
                  </a:cubicBezTo>
                  <a:cubicBezTo>
                    <a:pt x="52428" y="54080"/>
                    <a:pt x="52318" y="53938"/>
                    <a:pt x="52209" y="53796"/>
                  </a:cubicBezTo>
                  <a:cubicBezTo>
                    <a:pt x="52191" y="53775"/>
                    <a:pt x="52174" y="53753"/>
                    <a:pt x="52158" y="53730"/>
                  </a:cubicBezTo>
                  <a:cubicBezTo>
                    <a:pt x="51985" y="53500"/>
                    <a:pt x="51812" y="53313"/>
                    <a:pt x="51591" y="53171"/>
                  </a:cubicBezTo>
                  <a:cubicBezTo>
                    <a:pt x="51378" y="52430"/>
                    <a:pt x="51127" y="51700"/>
                    <a:pt x="50836" y="50983"/>
                  </a:cubicBezTo>
                  <a:cubicBezTo>
                    <a:pt x="49870" y="48615"/>
                    <a:pt x="48094" y="46820"/>
                    <a:pt x="45449" y="46797"/>
                  </a:cubicBezTo>
                  <a:cubicBezTo>
                    <a:pt x="45347" y="46787"/>
                    <a:pt x="45245" y="46782"/>
                    <a:pt x="45142" y="46782"/>
                  </a:cubicBezTo>
                  <a:cubicBezTo>
                    <a:pt x="44206" y="46782"/>
                    <a:pt x="43256" y="47187"/>
                    <a:pt x="42326" y="47697"/>
                  </a:cubicBezTo>
                  <a:cubicBezTo>
                    <a:pt x="40934" y="48165"/>
                    <a:pt x="39629" y="48871"/>
                    <a:pt x="38322" y="49679"/>
                  </a:cubicBezTo>
                  <a:cubicBezTo>
                    <a:pt x="38107" y="49809"/>
                    <a:pt x="37926" y="49988"/>
                    <a:pt x="37791" y="50199"/>
                  </a:cubicBezTo>
                  <a:cubicBezTo>
                    <a:pt x="37657" y="50214"/>
                    <a:pt x="37522" y="50242"/>
                    <a:pt x="37389" y="50251"/>
                  </a:cubicBezTo>
                  <a:cubicBezTo>
                    <a:pt x="37199" y="50265"/>
                    <a:pt x="37000" y="50272"/>
                    <a:pt x="36791" y="50272"/>
                  </a:cubicBezTo>
                  <a:cubicBezTo>
                    <a:pt x="34364" y="50272"/>
                    <a:pt x="30819" y="49304"/>
                    <a:pt x="29399" y="47128"/>
                  </a:cubicBezTo>
                  <a:cubicBezTo>
                    <a:pt x="29395" y="47116"/>
                    <a:pt x="29395" y="47104"/>
                    <a:pt x="29392" y="47092"/>
                  </a:cubicBezTo>
                  <a:cubicBezTo>
                    <a:pt x="29215" y="46527"/>
                    <a:pt x="29064" y="46148"/>
                    <a:pt x="28744" y="45655"/>
                  </a:cubicBezTo>
                  <a:cubicBezTo>
                    <a:pt x="28568" y="45380"/>
                    <a:pt x="28313" y="45163"/>
                    <a:pt x="28012" y="45035"/>
                  </a:cubicBezTo>
                  <a:cubicBezTo>
                    <a:pt x="27851" y="44234"/>
                    <a:pt x="27829" y="43377"/>
                    <a:pt x="27870" y="42561"/>
                  </a:cubicBezTo>
                  <a:cubicBezTo>
                    <a:pt x="28022" y="42208"/>
                    <a:pt x="28208" y="41871"/>
                    <a:pt x="28421" y="41552"/>
                  </a:cubicBezTo>
                  <a:cubicBezTo>
                    <a:pt x="28703" y="41140"/>
                    <a:pt x="28729" y="40709"/>
                    <a:pt x="28601" y="40327"/>
                  </a:cubicBezTo>
                  <a:cubicBezTo>
                    <a:pt x="29386" y="39541"/>
                    <a:pt x="30249" y="38798"/>
                    <a:pt x="31040" y="37862"/>
                  </a:cubicBezTo>
                  <a:cubicBezTo>
                    <a:pt x="31486" y="37330"/>
                    <a:pt x="32057" y="36887"/>
                    <a:pt x="32518" y="36382"/>
                  </a:cubicBezTo>
                  <a:cubicBezTo>
                    <a:pt x="32691" y="36328"/>
                    <a:pt x="32855" y="36254"/>
                    <a:pt x="33010" y="36158"/>
                  </a:cubicBezTo>
                  <a:cubicBezTo>
                    <a:pt x="34136" y="35433"/>
                    <a:pt x="33856" y="34014"/>
                    <a:pt x="33046" y="33401"/>
                  </a:cubicBezTo>
                  <a:cubicBezTo>
                    <a:pt x="32985" y="33257"/>
                    <a:pt x="32923" y="33117"/>
                    <a:pt x="32861" y="32980"/>
                  </a:cubicBezTo>
                  <a:cubicBezTo>
                    <a:pt x="32063" y="31190"/>
                    <a:pt x="32210" y="29610"/>
                    <a:pt x="32611" y="27733"/>
                  </a:cubicBezTo>
                  <a:cubicBezTo>
                    <a:pt x="33529" y="26835"/>
                    <a:pt x="34496" y="25982"/>
                    <a:pt x="35847" y="25632"/>
                  </a:cubicBezTo>
                  <a:cubicBezTo>
                    <a:pt x="37147" y="25294"/>
                    <a:pt x="38472" y="25189"/>
                    <a:pt x="39811" y="25189"/>
                  </a:cubicBezTo>
                  <a:cubicBezTo>
                    <a:pt x="42048" y="25189"/>
                    <a:pt x="44321" y="25483"/>
                    <a:pt x="46573" y="25483"/>
                  </a:cubicBezTo>
                  <a:cubicBezTo>
                    <a:pt x="47718" y="25483"/>
                    <a:pt x="48856" y="25407"/>
                    <a:pt x="49982" y="25178"/>
                  </a:cubicBezTo>
                  <a:cubicBezTo>
                    <a:pt x="50471" y="25080"/>
                    <a:pt x="50789" y="24787"/>
                    <a:pt x="50966" y="24422"/>
                  </a:cubicBezTo>
                  <a:cubicBezTo>
                    <a:pt x="52617" y="24041"/>
                    <a:pt x="53898" y="23286"/>
                    <a:pt x="53612" y="21580"/>
                  </a:cubicBezTo>
                  <a:cubicBezTo>
                    <a:pt x="53566" y="21297"/>
                    <a:pt x="53465" y="21072"/>
                    <a:pt x="53330" y="20896"/>
                  </a:cubicBezTo>
                  <a:cubicBezTo>
                    <a:pt x="53683" y="19478"/>
                    <a:pt x="53702" y="18218"/>
                    <a:pt x="53997" y="17013"/>
                  </a:cubicBezTo>
                  <a:cubicBezTo>
                    <a:pt x="54144" y="16952"/>
                    <a:pt x="54282" y="16871"/>
                    <a:pt x="54409" y="16771"/>
                  </a:cubicBezTo>
                  <a:cubicBezTo>
                    <a:pt x="55431" y="15948"/>
                    <a:pt x="56564" y="15626"/>
                    <a:pt x="57738" y="15626"/>
                  </a:cubicBezTo>
                  <a:cubicBezTo>
                    <a:pt x="60838" y="15626"/>
                    <a:pt x="64230" y="17875"/>
                    <a:pt x="66661" y="19123"/>
                  </a:cubicBezTo>
                  <a:cubicBezTo>
                    <a:pt x="66923" y="19258"/>
                    <a:pt x="67180" y="19316"/>
                    <a:pt x="67423" y="19316"/>
                  </a:cubicBezTo>
                  <a:cubicBezTo>
                    <a:pt x="67556" y="19316"/>
                    <a:pt x="67685" y="19299"/>
                    <a:pt x="67809" y="19267"/>
                  </a:cubicBezTo>
                  <a:cubicBezTo>
                    <a:pt x="69270" y="20228"/>
                    <a:pt x="71011" y="20795"/>
                    <a:pt x="72754" y="20981"/>
                  </a:cubicBezTo>
                  <a:cubicBezTo>
                    <a:pt x="72955" y="21058"/>
                    <a:pt x="73151" y="21093"/>
                    <a:pt x="73339" y="21093"/>
                  </a:cubicBezTo>
                  <a:cubicBezTo>
                    <a:pt x="73493" y="21093"/>
                    <a:pt x="73642" y="21069"/>
                    <a:pt x="73782" y="21024"/>
                  </a:cubicBezTo>
                  <a:cubicBezTo>
                    <a:pt x="73923" y="21012"/>
                    <a:pt x="74061" y="20982"/>
                    <a:pt x="74193" y="20934"/>
                  </a:cubicBezTo>
                  <a:cubicBezTo>
                    <a:pt x="74749" y="21044"/>
                    <a:pt x="75308" y="21120"/>
                    <a:pt x="75896" y="21120"/>
                  </a:cubicBezTo>
                  <a:cubicBezTo>
                    <a:pt x="76185" y="21120"/>
                    <a:pt x="76480" y="21102"/>
                    <a:pt x="76786" y="21060"/>
                  </a:cubicBezTo>
                  <a:cubicBezTo>
                    <a:pt x="76867" y="21050"/>
                    <a:pt x="76945" y="21031"/>
                    <a:pt x="77023" y="21007"/>
                  </a:cubicBezTo>
                  <a:cubicBezTo>
                    <a:pt x="77282" y="21051"/>
                    <a:pt x="77544" y="21075"/>
                    <a:pt x="77809" y="21075"/>
                  </a:cubicBezTo>
                  <a:cubicBezTo>
                    <a:pt x="78418" y="21075"/>
                    <a:pt x="79041" y="20949"/>
                    <a:pt x="79675" y="20657"/>
                  </a:cubicBezTo>
                  <a:cubicBezTo>
                    <a:pt x="79836" y="20579"/>
                    <a:pt x="79978" y="20472"/>
                    <a:pt x="80094" y="20337"/>
                  </a:cubicBezTo>
                  <a:cubicBezTo>
                    <a:pt x="80674" y="20260"/>
                    <a:pt x="81181" y="19855"/>
                    <a:pt x="80824" y="19139"/>
                  </a:cubicBezTo>
                  <a:cubicBezTo>
                    <a:pt x="80751" y="18995"/>
                    <a:pt x="80636" y="18937"/>
                    <a:pt x="80517" y="18937"/>
                  </a:cubicBezTo>
                  <a:cubicBezTo>
                    <a:pt x="80478" y="18937"/>
                    <a:pt x="80439" y="18944"/>
                    <a:pt x="80400" y="18955"/>
                  </a:cubicBezTo>
                  <a:cubicBezTo>
                    <a:pt x="80333" y="18647"/>
                    <a:pt x="80199" y="18349"/>
                    <a:pt x="80002" y="18121"/>
                  </a:cubicBezTo>
                  <a:cubicBezTo>
                    <a:pt x="77104" y="14744"/>
                    <a:pt x="74362" y="11379"/>
                    <a:pt x="70635" y="8875"/>
                  </a:cubicBezTo>
                  <a:cubicBezTo>
                    <a:pt x="68752" y="7612"/>
                    <a:pt x="66796" y="6308"/>
                    <a:pt x="64738" y="5353"/>
                  </a:cubicBezTo>
                  <a:cubicBezTo>
                    <a:pt x="63088" y="4588"/>
                    <a:pt x="61272" y="4195"/>
                    <a:pt x="59541" y="3615"/>
                  </a:cubicBezTo>
                  <a:cubicBezTo>
                    <a:pt x="57279" y="1982"/>
                    <a:pt x="54521" y="1837"/>
                    <a:pt x="51781" y="1105"/>
                  </a:cubicBezTo>
                  <a:cubicBezTo>
                    <a:pt x="50007" y="632"/>
                    <a:pt x="48263" y="204"/>
                    <a:pt x="46535" y="204"/>
                  </a:cubicBezTo>
                  <a:cubicBezTo>
                    <a:pt x="45981" y="204"/>
                    <a:pt x="45429" y="248"/>
                    <a:pt x="44878" y="348"/>
                  </a:cubicBezTo>
                  <a:cubicBezTo>
                    <a:pt x="43605" y="100"/>
                    <a:pt x="42303" y="0"/>
                    <a:pt x="40992" y="0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1142423" y="2075513"/>
              <a:ext cx="1464544" cy="1408352"/>
            </a:xfrm>
            <a:custGeom>
              <a:avLst/>
              <a:gdLst/>
              <a:ahLst/>
              <a:cxnLst/>
              <a:rect l="l" t="t" r="r" b="b"/>
              <a:pathLst>
                <a:path w="105686" h="101631" extrusionOk="0">
                  <a:moveTo>
                    <a:pt x="52838" y="847"/>
                  </a:moveTo>
                  <a:cubicBezTo>
                    <a:pt x="53683" y="847"/>
                    <a:pt x="54525" y="881"/>
                    <a:pt x="55360" y="953"/>
                  </a:cubicBezTo>
                  <a:lnTo>
                    <a:pt x="55360" y="953"/>
                  </a:lnTo>
                  <a:cubicBezTo>
                    <a:pt x="55393" y="962"/>
                    <a:pt x="55428" y="966"/>
                    <a:pt x="55466" y="966"/>
                  </a:cubicBezTo>
                  <a:cubicBezTo>
                    <a:pt x="55470" y="966"/>
                    <a:pt x="55474" y="966"/>
                    <a:pt x="55479" y="966"/>
                  </a:cubicBezTo>
                  <a:cubicBezTo>
                    <a:pt x="55485" y="966"/>
                    <a:pt x="55491" y="966"/>
                    <a:pt x="55498" y="965"/>
                  </a:cubicBezTo>
                  <a:lnTo>
                    <a:pt x="55498" y="965"/>
                  </a:lnTo>
                  <a:cubicBezTo>
                    <a:pt x="55506" y="966"/>
                    <a:pt x="55515" y="966"/>
                    <a:pt x="55523" y="966"/>
                  </a:cubicBezTo>
                  <a:cubicBezTo>
                    <a:pt x="55539" y="966"/>
                    <a:pt x="55554" y="965"/>
                    <a:pt x="55569" y="964"/>
                  </a:cubicBezTo>
                  <a:lnTo>
                    <a:pt x="55569" y="964"/>
                  </a:lnTo>
                  <a:cubicBezTo>
                    <a:pt x="55890" y="956"/>
                    <a:pt x="56212" y="952"/>
                    <a:pt x="56533" y="952"/>
                  </a:cubicBezTo>
                  <a:cubicBezTo>
                    <a:pt x="65999" y="952"/>
                    <a:pt x="75359" y="4255"/>
                    <a:pt x="83160" y="9521"/>
                  </a:cubicBezTo>
                  <a:cubicBezTo>
                    <a:pt x="93749" y="16666"/>
                    <a:pt x="100379" y="27937"/>
                    <a:pt x="102548" y="40416"/>
                  </a:cubicBezTo>
                  <a:cubicBezTo>
                    <a:pt x="105231" y="55869"/>
                    <a:pt x="101737" y="72337"/>
                    <a:pt x="90962" y="83986"/>
                  </a:cubicBezTo>
                  <a:cubicBezTo>
                    <a:pt x="83151" y="92429"/>
                    <a:pt x="72273" y="97845"/>
                    <a:pt x="61084" y="100061"/>
                  </a:cubicBezTo>
                  <a:cubicBezTo>
                    <a:pt x="57727" y="100725"/>
                    <a:pt x="54331" y="101052"/>
                    <a:pt x="50948" y="101052"/>
                  </a:cubicBezTo>
                  <a:cubicBezTo>
                    <a:pt x="36518" y="101052"/>
                    <a:pt x="22345" y="95109"/>
                    <a:pt x="12655" y="84125"/>
                  </a:cubicBezTo>
                  <a:cubicBezTo>
                    <a:pt x="1673" y="71675"/>
                    <a:pt x="513" y="53465"/>
                    <a:pt x="4207" y="37891"/>
                  </a:cubicBezTo>
                  <a:cubicBezTo>
                    <a:pt x="8808" y="18501"/>
                    <a:pt x="24789" y="5673"/>
                    <a:pt x="43831" y="1861"/>
                  </a:cubicBezTo>
                  <a:cubicBezTo>
                    <a:pt x="46758" y="1276"/>
                    <a:pt x="49815" y="847"/>
                    <a:pt x="52838" y="847"/>
                  </a:cubicBezTo>
                  <a:close/>
                  <a:moveTo>
                    <a:pt x="51995" y="0"/>
                  </a:moveTo>
                  <a:cubicBezTo>
                    <a:pt x="39668" y="0"/>
                    <a:pt x="26502" y="5701"/>
                    <a:pt x="17566" y="13601"/>
                  </a:cubicBezTo>
                  <a:cubicBezTo>
                    <a:pt x="9826" y="20438"/>
                    <a:pt x="5050" y="29817"/>
                    <a:pt x="2947" y="39840"/>
                  </a:cubicBezTo>
                  <a:cubicBezTo>
                    <a:pt x="1" y="53882"/>
                    <a:pt x="1195" y="69562"/>
                    <a:pt x="9582" y="81520"/>
                  </a:cubicBezTo>
                  <a:cubicBezTo>
                    <a:pt x="19177" y="95200"/>
                    <a:pt x="34706" y="101631"/>
                    <a:pt x="50482" y="101631"/>
                  </a:cubicBezTo>
                  <a:cubicBezTo>
                    <a:pt x="61963" y="101631"/>
                    <a:pt x="73576" y="98225"/>
                    <a:pt x="83129" y="91729"/>
                  </a:cubicBezTo>
                  <a:cubicBezTo>
                    <a:pt x="93494" y="84684"/>
                    <a:pt x="100640" y="74121"/>
                    <a:pt x="103091" y="61814"/>
                  </a:cubicBezTo>
                  <a:cubicBezTo>
                    <a:pt x="105686" y="48786"/>
                    <a:pt x="103880" y="34385"/>
                    <a:pt x="97024" y="22921"/>
                  </a:cubicBezTo>
                  <a:cubicBezTo>
                    <a:pt x="88816" y="9197"/>
                    <a:pt x="72574" y="143"/>
                    <a:pt x="56576" y="143"/>
                  </a:cubicBezTo>
                  <a:cubicBezTo>
                    <a:pt x="56215" y="143"/>
                    <a:pt x="55854" y="148"/>
                    <a:pt x="55493" y="157"/>
                  </a:cubicBezTo>
                  <a:lnTo>
                    <a:pt x="55493" y="157"/>
                  </a:lnTo>
                  <a:cubicBezTo>
                    <a:pt x="55489" y="157"/>
                    <a:pt x="55485" y="156"/>
                    <a:pt x="55481" y="156"/>
                  </a:cubicBezTo>
                  <a:lnTo>
                    <a:pt x="55481" y="157"/>
                  </a:lnTo>
                  <a:lnTo>
                    <a:pt x="55481" y="157"/>
                  </a:lnTo>
                  <a:cubicBezTo>
                    <a:pt x="55480" y="157"/>
                    <a:pt x="55480" y="157"/>
                    <a:pt x="55480" y="157"/>
                  </a:cubicBezTo>
                  <a:lnTo>
                    <a:pt x="55480" y="157"/>
                  </a:lnTo>
                  <a:cubicBezTo>
                    <a:pt x="54329" y="52"/>
                    <a:pt x="53166" y="0"/>
                    <a:pt x="519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1314533" y="2226310"/>
              <a:ext cx="379779" cy="1103487"/>
            </a:xfrm>
            <a:custGeom>
              <a:avLst/>
              <a:gdLst/>
              <a:ahLst/>
              <a:cxnLst/>
              <a:rect l="l" t="t" r="r" b="b"/>
              <a:pathLst>
                <a:path w="27406" h="79631" extrusionOk="0">
                  <a:moveTo>
                    <a:pt x="14923" y="0"/>
                  </a:moveTo>
                  <a:cubicBezTo>
                    <a:pt x="12482" y="0"/>
                    <a:pt x="9871" y="438"/>
                    <a:pt x="8398" y="472"/>
                  </a:cubicBezTo>
                  <a:cubicBezTo>
                    <a:pt x="7883" y="484"/>
                    <a:pt x="7877" y="1279"/>
                    <a:pt x="8387" y="1279"/>
                  </a:cubicBezTo>
                  <a:cubicBezTo>
                    <a:pt x="8390" y="1279"/>
                    <a:pt x="8394" y="1279"/>
                    <a:pt x="8398" y="1279"/>
                  </a:cubicBezTo>
                  <a:lnTo>
                    <a:pt x="8396" y="1279"/>
                  </a:lnTo>
                  <a:cubicBezTo>
                    <a:pt x="8905" y="1267"/>
                    <a:pt x="11016" y="1097"/>
                    <a:pt x="13275" y="1097"/>
                  </a:cubicBezTo>
                  <a:cubicBezTo>
                    <a:pt x="16634" y="1097"/>
                    <a:pt x="20318" y="1472"/>
                    <a:pt x="19537" y="3300"/>
                  </a:cubicBezTo>
                  <a:cubicBezTo>
                    <a:pt x="18668" y="5334"/>
                    <a:pt x="16626" y="6683"/>
                    <a:pt x="15753" y="8786"/>
                  </a:cubicBezTo>
                  <a:cubicBezTo>
                    <a:pt x="14282" y="12335"/>
                    <a:pt x="18237" y="12954"/>
                    <a:pt x="20704" y="13138"/>
                  </a:cubicBezTo>
                  <a:cubicBezTo>
                    <a:pt x="21703" y="13212"/>
                    <a:pt x="22728" y="13278"/>
                    <a:pt x="23638" y="13732"/>
                  </a:cubicBezTo>
                  <a:cubicBezTo>
                    <a:pt x="25461" y="14640"/>
                    <a:pt x="23434" y="17782"/>
                    <a:pt x="22705" y="18649"/>
                  </a:cubicBezTo>
                  <a:cubicBezTo>
                    <a:pt x="20630" y="21116"/>
                    <a:pt x="16742" y="21907"/>
                    <a:pt x="14038" y="23486"/>
                  </a:cubicBezTo>
                  <a:cubicBezTo>
                    <a:pt x="12052" y="24646"/>
                    <a:pt x="7789" y="30055"/>
                    <a:pt x="12369" y="30081"/>
                  </a:cubicBezTo>
                  <a:cubicBezTo>
                    <a:pt x="13230" y="30085"/>
                    <a:pt x="17555" y="30824"/>
                    <a:pt x="15418" y="31999"/>
                  </a:cubicBezTo>
                  <a:cubicBezTo>
                    <a:pt x="14363" y="32581"/>
                    <a:pt x="13146" y="32937"/>
                    <a:pt x="12039" y="33424"/>
                  </a:cubicBezTo>
                  <a:cubicBezTo>
                    <a:pt x="10697" y="34012"/>
                    <a:pt x="7552" y="35375"/>
                    <a:pt x="7576" y="37277"/>
                  </a:cubicBezTo>
                  <a:cubicBezTo>
                    <a:pt x="7598" y="38953"/>
                    <a:pt x="8644" y="39448"/>
                    <a:pt x="10155" y="39721"/>
                  </a:cubicBezTo>
                  <a:cubicBezTo>
                    <a:pt x="15026" y="40604"/>
                    <a:pt x="11758" y="43466"/>
                    <a:pt x="9302" y="44845"/>
                  </a:cubicBezTo>
                  <a:cubicBezTo>
                    <a:pt x="6619" y="46355"/>
                    <a:pt x="887" y="48344"/>
                    <a:pt x="487" y="52039"/>
                  </a:cubicBezTo>
                  <a:cubicBezTo>
                    <a:pt x="356" y="53265"/>
                    <a:pt x="737" y="54993"/>
                    <a:pt x="2019" y="55514"/>
                  </a:cubicBezTo>
                  <a:cubicBezTo>
                    <a:pt x="3324" y="56045"/>
                    <a:pt x="4689" y="56005"/>
                    <a:pt x="6070" y="56203"/>
                  </a:cubicBezTo>
                  <a:cubicBezTo>
                    <a:pt x="11263" y="56943"/>
                    <a:pt x="6201" y="62607"/>
                    <a:pt x="4573" y="64193"/>
                  </a:cubicBezTo>
                  <a:cubicBezTo>
                    <a:pt x="3061" y="65664"/>
                    <a:pt x="3106" y="67513"/>
                    <a:pt x="4682" y="68912"/>
                  </a:cubicBezTo>
                  <a:cubicBezTo>
                    <a:pt x="4870" y="69080"/>
                    <a:pt x="5106" y="69192"/>
                    <a:pt x="5339" y="69287"/>
                  </a:cubicBezTo>
                  <a:cubicBezTo>
                    <a:pt x="7536" y="70179"/>
                    <a:pt x="7077" y="72540"/>
                    <a:pt x="6461" y="74181"/>
                  </a:cubicBezTo>
                  <a:cubicBezTo>
                    <a:pt x="5791" y="75966"/>
                    <a:pt x="5158" y="77314"/>
                    <a:pt x="5410" y="79248"/>
                  </a:cubicBezTo>
                  <a:cubicBezTo>
                    <a:pt x="5443" y="79502"/>
                    <a:pt x="5663" y="79631"/>
                    <a:pt x="5866" y="79631"/>
                  </a:cubicBezTo>
                  <a:cubicBezTo>
                    <a:pt x="6067" y="79631"/>
                    <a:pt x="6251" y="79504"/>
                    <a:pt x="6217" y="79248"/>
                  </a:cubicBezTo>
                  <a:cubicBezTo>
                    <a:pt x="5791" y="75983"/>
                    <a:pt x="8511" y="73361"/>
                    <a:pt x="7773" y="70084"/>
                  </a:cubicBezTo>
                  <a:cubicBezTo>
                    <a:pt x="7642" y="69493"/>
                    <a:pt x="7072" y="69156"/>
                    <a:pt x="6582" y="68915"/>
                  </a:cubicBezTo>
                  <a:cubicBezTo>
                    <a:pt x="2577" y="66930"/>
                    <a:pt x="5867" y="64169"/>
                    <a:pt x="7332" y="62505"/>
                  </a:cubicBezTo>
                  <a:cubicBezTo>
                    <a:pt x="9058" y="60544"/>
                    <a:pt x="9915" y="58720"/>
                    <a:pt x="8315" y="56438"/>
                  </a:cubicBezTo>
                  <a:cubicBezTo>
                    <a:pt x="6601" y="53990"/>
                    <a:pt x="2395" y="56667"/>
                    <a:pt x="1327" y="53232"/>
                  </a:cubicBezTo>
                  <a:cubicBezTo>
                    <a:pt x="1" y="48970"/>
                    <a:pt x="9766" y="45835"/>
                    <a:pt x="12271" y="43907"/>
                  </a:cubicBezTo>
                  <a:cubicBezTo>
                    <a:pt x="13309" y="43107"/>
                    <a:pt x="13834" y="42252"/>
                    <a:pt x="13680" y="40949"/>
                  </a:cubicBezTo>
                  <a:cubicBezTo>
                    <a:pt x="13474" y="39199"/>
                    <a:pt x="11125" y="39081"/>
                    <a:pt x="9837" y="38847"/>
                  </a:cubicBezTo>
                  <a:cubicBezTo>
                    <a:pt x="6139" y="38176"/>
                    <a:pt x="10912" y="34866"/>
                    <a:pt x="11891" y="34378"/>
                  </a:cubicBezTo>
                  <a:cubicBezTo>
                    <a:pt x="12987" y="33832"/>
                    <a:pt x="14156" y="33462"/>
                    <a:pt x="15265" y="32955"/>
                  </a:cubicBezTo>
                  <a:cubicBezTo>
                    <a:pt x="15992" y="32622"/>
                    <a:pt x="17850" y="31747"/>
                    <a:pt x="16780" y="30678"/>
                  </a:cubicBezTo>
                  <a:cubicBezTo>
                    <a:pt x="16108" y="30007"/>
                    <a:pt x="11036" y="29060"/>
                    <a:pt x="11152" y="28395"/>
                  </a:cubicBezTo>
                  <a:cubicBezTo>
                    <a:pt x="11838" y="24469"/>
                    <a:pt x="16657" y="23083"/>
                    <a:pt x="19731" y="21634"/>
                  </a:cubicBezTo>
                  <a:cubicBezTo>
                    <a:pt x="22032" y="20547"/>
                    <a:pt x="27405" y="16202"/>
                    <a:pt x="24396" y="13283"/>
                  </a:cubicBezTo>
                  <a:cubicBezTo>
                    <a:pt x="22016" y="10974"/>
                    <a:pt x="13351" y="13849"/>
                    <a:pt x="17271" y="7609"/>
                  </a:cubicBezTo>
                  <a:cubicBezTo>
                    <a:pt x="18165" y="6188"/>
                    <a:pt x="21592" y="3650"/>
                    <a:pt x="20155" y="1684"/>
                  </a:cubicBezTo>
                  <a:cubicBezTo>
                    <a:pt x="19186" y="356"/>
                    <a:pt x="17124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1503966" y="2963654"/>
              <a:ext cx="538766" cy="506616"/>
            </a:xfrm>
            <a:custGeom>
              <a:avLst/>
              <a:gdLst/>
              <a:ahLst/>
              <a:cxnLst/>
              <a:rect l="l" t="t" r="r" b="b"/>
              <a:pathLst>
                <a:path w="38879" h="36559" extrusionOk="0">
                  <a:moveTo>
                    <a:pt x="28422" y="1"/>
                  </a:moveTo>
                  <a:cubicBezTo>
                    <a:pt x="27667" y="1"/>
                    <a:pt x="26926" y="124"/>
                    <a:pt x="26484" y="243"/>
                  </a:cubicBezTo>
                  <a:cubicBezTo>
                    <a:pt x="23214" y="1126"/>
                    <a:pt x="21113" y="3070"/>
                    <a:pt x="18810" y="5462"/>
                  </a:cubicBezTo>
                  <a:cubicBezTo>
                    <a:pt x="17377" y="6951"/>
                    <a:pt x="16129" y="7863"/>
                    <a:pt x="14632" y="7863"/>
                  </a:cubicBezTo>
                  <a:cubicBezTo>
                    <a:pt x="13832" y="7863"/>
                    <a:pt x="12961" y="7602"/>
                    <a:pt x="11952" y="7029"/>
                  </a:cubicBezTo>
                  <a:cubicBezTo>
                    <a:pt x="10761" y="6352"/>
                    <a:pt x="9662" y="5789"/>
                    <a:pt x="8343" y="5412"/>
                  </a:cubicBezTo>
                  <a:cubicBezTo>
                    <a:pt x="7762" y="5246"/>
                    <a:pt x="7193" y="5163"/>
                    <a:pt x="6644" y="5163"/>
                  </a:cubicBezTo>
                  <a:cubicBezTo>
                    <a:pt x="5022" y="5163"/>
                    <a:pt x="3580" y="5886"/>
                    <a:pt x="2559" y="7319"/>
                  </a:cubicBezTo>
                  <a:cubicBezTo>
                    <a:pt x="1169" y="9274"/>
                    <a:pt x="2803" y="10946"/>
                    <a:pt x="3856" y="12551"/>
                  </a:cubicBezTo>
                  <a:cubicBezTo>
                    <a:pt x="5762" y="15461"/>
                    <a:pt x="2139" y="17169"/>
                    <a:pt x="889" y="19118"/>
                  </a:cubicBezTo>
                  <a:cubicBezTo>
                    <a:pt x="1" y="20501"/>
                    <a:pt x="356" y="21713"/>
                    <a:pt x="1220" y="23020"/>
                  </a:cubicBezTo>
                  <a:cubicBezTo>
                    <a:pt x="1921" y="24085"/>
                    <a:pt x="2971" y="24924"/>
                    <a:pt x="3882" y="25800"/>
                  </a:cubicBezTo>
                  <a:cubicBezTo>
                    <a:pt x="5331" y="27195"/>
                    <a:pt x="3212" y="31003"/>
                    <a:pt x="2949" y="32606"/>
                  </a:cubicBezTo>
                  <a:cubicBezTo>
                    <a:pt x="2900" y="32913"/>
                    <a:pt x="3162" y="33113"/>
                    <a:pt x="3396" y="33113"/>
                  </a:cubicBezTo>
                  <a:cubicBezTo>
                    <a:pt x="3551" y="33113"/>
                    <a:pt x="3695" y="33025"/>
                    <a:pt x="3728" y="32821"/>
                  </a:cubicBezTo>
                  <a:lnTo>
                    <a:pt x="3728" y="32819"/>
                  </a:lnTo>
                  <a:cubicBezTo>
                    <a:pt x="4007" y="31106"/>
                    <a:pt x="5819" y="28144"/>
                    <a:pt x="5175" y="26366"/>
                  </a:cubicBezTo>
                  <a:cubicBezTo>
                    <a:pt x="4372" y="24150"/>
                    <a:pt x="1476" y="23401"/>
                    <a:pt x="1130" y="20816"/>
                  </a:cubicBezTo>
                  <a:cubicBezTo>
                    <a:pt x="922" y="19271"/>
                    <a:pt x="3645" y="17567"/>
                    <a:pt x="4439" y="16385"/>
                  </a:cubicBezTo>
                  <a:cubicBezTo>
                    <a:pt x="5305" y="15095"/>
                    <a:pt x="5194" y="13477"/>
                    <a:pt x="4554" y="12142"/>
                  </a:cubicBezTo>
                  <a:cubicBezTo>
                    <a:pt x="3499" y="9945"/>
                    <a:pt x="1548" y="7458"/>
                    <a:pt x="5369" y="6118"/>
                  </a:cubicBezTo>
                  <a:cubicBezTo>
                    <a:pt x="5779" y="5974"/>
                    <a:pt x="6201" y="5912"/>
                    <a:pt x="6628" y="5912"/>
                  </a:cubicBezTo>
                  <a:cubicBezTo>
                    <a:pt x="8358" y="5912"/>
                    <a:pt x="10164" y="6936"/>
                    <a:pt x="11545" y="7725"/>
                  </a:cubicBezTo>
                  <a:cubicBezTo>
                    <a:pt x="12555" y="8302"/>
                    <a:pt x="13706" y="8999"/>
                    <a:pt x="14869" y="8999"/>
                  </a:cubicBezTo>
                  <a:cubicBezTo>
                    <a:pt x="15349" y="8999"/>
                    <a:pt x="15831" y="8881"/>
                    <a:pt x="16306" y="8587"/>
                  </a:cubicBezTo>
                  <a:cubicBezTo>
                    <a:pt x="19224" y="6776"/>
                    <a:pt x="21083" y="3774"/>
                    <a:pt x="24043" y="1997"/>
                  </a:cubicBezTo>
                  <a:cubicBezTo>
                    <a:pt x="24731" y="1584"/>
                    <a:pt x="26707" y="800"/>
                    <a:pt x="28275" y="800"/>
                  </a:cubicBezTo>
                  <a:cubicBezTo>
                    <a:pt x="29417" y="800"/>
                    <a:pt x="30342" y="1215"/>
                    <a:pt x="30395" y="2493"/>
                  </a:cubicBezTo>
                  <a:cubicBezTo>
                    <a:pt x="30460" y="4046"/>
                    <a:pt x="29693" y="5762"/>
                    <a:pt x="29171" y="7191"/>
                  </a:cubicBezTo>
                  <a:cubicBezTo>
                    <a:pt x="28171" y="9925"/>
                    <a:pt x="29494" y="10635"/>
                    <a:pt x="31359" y="10635"/>
                  </a:cubicBezTo>
                  <a:cubicBezTo>
                    <a:pt x="32400" y="10635"/>
                    <a:pt x="33611" y="10414"/>
                    <a:pt x="34681" y="10200"/>
                  </a:cubicBezTo>
                  <a:cubicBezTo>
                    <a:pt x="37748" y="11308"/>
                    <a:pt x="38423" y="12674"/>
                    <a:pt x="36706" y="14297"/>
                  </a:cubicBezTo>
                  <a:cubicBezTo>
                    <a:pt x="36145" y="14891"/>
                    <a:pt x="35293" y="15324"/>
                    <a:pt x="34592" y="15741"/>
                  </a:cubicBezTo>
                  <a:cubicBezTo>
                    <a:pt x="33642" y="16305"/>
                    <a:pt x="32835" y="16831"/>
                    <a:pt x="32088" y="17643"/>
                  </a:cubicBezTo>
                  <a:cubicBezTo>
                    <a:pt x="31355" y="18440"/>
                    <a:pt x="30715" y="19399"/>
                    <a:pt x="30872" y="20510"/>
                  </a:cubicBezTo>
                  <a:cubicBezTo>
                    <a:pt x="31161" y="22542"/>
                    <a:pt x="35494" y="22605"/>
                    <a:pt x="36720" y="23763"/>
                  </a:cubicBezTo>
                  <a:cubicBezTo>
                    <a:pt x="38555" y="25497"/>
                    <a:pt x="34350" y="28511"/>
                    <a:pt x="33479" y="29802"/>
                  </a:cubicBezTo>
                  <a:cubicBezTo>
                    <a:pt x="32226" y="31660"/>
                    <a:pt x="34121" y="34492"/>
                    <a:pt x="34383" y="36266"/>
                  </a:cubicBezTo>
                  <a:cubicBezTo>
                    <a:pt x="34413" y="36470"/>
                    <a:pt x="34555" y="36558"/>
                    <a:pt x="34710" y="36558"/>
                  </a:cubicBezTo>
                  <a:cubicBezTo>
                    <a:pt x="34944" y="36558"/>
                    <a:pt x="35208" y="36357"/>
                    <a:pt x="35162" y="36051"/>
                  </a:cubicBezTo>
                  <a:cubicBezTo>
                    <a:pt x="34854" y="33958"/>
                    <a:pt x="32932" y="31424"/>
                    <a:pt x="34689" y="29575"/>
                  </a:cubicBezTo>
                  <a:cubicBezTo>
                    <a:pt x="35543" y="28677"/>
                    <a:pt x="36365" y="27931"/>
                    <a:pt x="37059" y="26889"/>
                  </a:cubicBezTo>
                  <a:cubicBezTo>
                    <a:pt x="37741" y="25869"/>
                    <a:pt x="38153" y="24638"/>
                    <a:pt x="37539" y="23506"/>
                  </a:cubicBezTo>
                  <a:cubicBezTo>
                    <a:pt x="36074" y="20815"/>
                    <a:pt x="27710" y="21464"/>
                    <a:pt x="33905" y="17102"/>
                  </a:cubicBezTo>
                  <a:cubicBezTo>
                    <a:pt x="35608" y="15902"/>
                    <a:pt x="37528" y="15242"/>
                    <a:pt x="38368" y="13198"/>
                  </a:cubicBezTo>
                  <a:cubicBezTo>
                    <a:pt x="38878" y="11953"/>
                    <a:pt x="38002" y="9639"/>
                    <a:pt x="36557" y="9412"/>
                  </a:cubicBezTo>
                  <a:cubicBezTo>
                    <a:pt x="36411" y="9389"/>
                    <a:pt x="36245" y="9379"/>
                    <a:pt x="36063" y="9379"/>
                  </a:cubicBezTo>
                  <a:cubicBezTo>
                    <a:pt x="34939" y="9379"/>
                    <a:pt x="33205" y="9759"/>
                    <a:pt x="31838" y="9759"/>
                  </a:cubicBezTo>
                  <a:cubicBezTo>
                    <a:pt x="30345" y="9759"/>
                    <a:pt x="29290" y="9306"/>
                    <a:pt x="29950" y="7408"/>
                  </a:cubicBezTo>
                  <a:cubicBezTo>
                    <a:pt x="30609" y="5511"/>
                    <a:pt x="31826" y="2971"/>
                    <a:pt x="30855" y="986"/>
                  </a:cubicBezTo>
                  <a:cubicBezTo>
                    <a:pt x="30482" y="225"/>
                    <a:pt x="29440" y="1"/>
                    <a:pt x="2842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1696405" y="2294891"/>
              <a:ext cx="881365" cy="574296"/>
            </a:xfrm>
            <a:custGeom>
              <a:avLst/>
              <a:gdLst/>
              <a:ahLst/>
              <a:cxnLst/>
              <a:rect l="l" t="t" r="r" b="b"/>
              <a:pathLst>
                <a:path w="63602" h="41443" extrusionOk="0">
                  <a:moveTo>
                    <a:pt x="30716" y="0"/>
                  </a:moveTo>
                  <a:cubicBezTo>
                    <a:pt x="28314" y="0"/>
                    <a:pt x="26402" y="1204"/>
                    <a:pt x="25987" y="4388"/>
                  </a:cubicBezTo>
                  <a:cubicBezTo>
                    <a:pt x="25734" y="6323"/>
                    <a:pt x="27967" y="6941"/>
                    <a:pt x="24988" y="8710"/>
                  </a:cubicBezTo>
                  <a:cubicBezTo>
                    <a:pt x="23685" y="9483"/>
                    <a:pt x="22217" y="9680"/>
                    <a:pt x="20739" y="9680"/>
                  </a:cubicBezTo>
                  <a:cubicBezTo>
                    <a:pt x="20031" y="9680"/>
                    <a:pt x="19322" y="9635"/>
                    <a:pt x="18626" y="9586"/>
                  </a:cubicBezTo>
                  <a:cubicBezTo>
                    <a:pt x="17225" y="9487"/>
                    <a:pt x="15828" y="9408"/>
                    <a:pt x="14430" y="9408"/>
                  </a:cubicBezTo>
                  <a:cubicBezTo>
                    <a:pt x="13307" y="9408"/>
                    <a:pt x="12184" y="9459"/>
                    <a:pt x="11058" y="9591"/>
                  </a:cubicBezTo>
                  <a:cubicBezTo>
                    <a:pt x="6833" y="10090"/>
                    <a:pt x="4186" y="12523"/>
                    <a:pt x="5708" y="16856"/>
                  </a:cubicBezTo>
                  <a:cubicBezTo>
                    <a:pt x="6068" y="17883"/>
                    <a:pt x="7376" y="19235"/>
                    <a:pt x="6345" y="20330"/>
                  </a:cubicBezTo>
                  <a:cubicBezTo>
                    <a:pt x="5197" y="21547"/>
                    <a:pt x="3783" y="22537"/>
                    <a:pt x="2597" y="23734"/>
                  </a:cubicBezTo>
                  <a:cubicBezTo>
                    <a:pt x="1004" y="25340"/>
                    <a:pt x="0" y="27814"/>
                    <a:pt x="1207" y="29976"/>
                  </a:cubicBezTo>
                  <a:cubicBezTo>
                    <a:pt x="2554" y="32390"/>
                    <a:pt x="4776" y="33896"/>
                    <a:pt x="7319" y="34868"/>
                  </a:cubicBezTo>
                  <a:cubicBezTo>
                    <a:pt x="8052" y="35148"/>
                    <a:pt x="8759" y="35269"/>
                    <a:pt x="9444" y="35269"/>
                  </a:cubicBezTo>
                  <a:cubicBezTo>
                    <a:pt x="11643" y="35269"/>
                    <a:pt x="13629" y="34031"/>
                    <a:pt x="15607" y="32873"/>
                  </a:cubicBezTo>
                  <a:cubicBezTo>
                    <a:pt x="16997" y="32061"/>
                    <a:pt x="18118" y="31718"/>
                    <a:pt x="19053" y="31718"/>
                  </a:cubicBezTo>
                  <a:cubicBezTo>
                    <a:pt x="22921" y="31718"/>
                    <a:pt x="23599" y="37586"/>
                    <a:pt x="26883" y="40275"/>
                  </a:cubicBezTo>
                  <a:cubicBezTo>
                    <a:pt x="27854" y="41070"/>
                    <a:pt x="29182" y="41443"/>
                    <a:pt x="30465" y="41443"/>
                  </a:cubicBezTo>
                  <a:cubicBezTo>
                    <a:pt x="30907" y="41443"/>
                    <a:pt x="31343" y="41399"/>
                    <a:pt x="31758" y="41312"/>
                  </a:cubicBezTo>
                  <a:cubicBezTo>
                    <a:pt x="32992" y="41054"/>
                    <a:pt x="34100" y="40673"/>
                    <a:pt x="35075" y="39836"/>
                  </a:cubicBezTo>
                  <a:cubicBezTo>
                    <a:pt x="36588" y="38539"/>
                    <a:pt x="39035" y="35027"/>
                    <a:pt x="41421" y="35027"/>
                  </a:cubicBezTo>
                  <a:cubicBezTo>
                    <a:pt x="41756" y="35027"/>
                    <a:pt x="42090" y="35096"/>
                    <a:pt x="42420" y="35250"/>
                  </a:cubicBezTo>
                  <a:cubicBezTo>
                    <a:pt x="44213" y="36090"/>
                    <a:pt x="45423" y="37707"/>
                    <a:pt x="47351" y="38434"/>
                  </a:cubicBezTo>
                  <a:cubicBezTo>
                    <a:pt x="47933" y="38652"/>
                    <a:pt x="48544" y="38739"/>
                    <a:pt x="49159" y="38739"/>
                  </a:cubicBezTo>
                  <a:cubicBezTo>
                    <a:pt x="49942" y="38739"/>
                    <a:pt x="50730" y="38598"/>
                    <a:pt x="51473" y="38409"/>
                  </a:cubicBezTo>
                  <a:cubicBezTo>
                    <a:pt x="55344" y="37426"/>
                    <a:pt x="58123" y="34392"/>
                    <a:pt x="62221" y="34392"/>
                  </a:cubicBezTo>
                  <a:cubicBezTo>
                    <a:pt x="62502" y="34392"/>
                    <a:pt x="62790" y="34406"/>
                    <a:pt x="63085" y="34437"/>
                  </a:cubicBezTo>
                  <a:cubicBezTo>
                    <a:pt x="63101" y="34438"/>
                    <a:pt x="63117" y="34439"/>
                    <a:pt x="63133" y="34439"/>
                  </a:cubicBezTo>
                  <a:cubicBezTo>
                    <a:pt x="63601" y="34439"/>
                    <a:pt x="63581" y="33680"/>
                    <a:pt x="63085" y="33630"/>
                  </a:cubicBezTo>
                  <a:cubicBezTo>
                    <a:pt x="62814" y="33602"/>
                    <a:pt x="62546" y="33589"/>
                    <a:pt x="62281" y="33589"/>
                  </a:cubicBezTo>
                  <a:cubicBezTo>
                    <a:pt x="57562" y="33589"/>
                    <a:pt x="53610" y="37744"/>
                    <a:pt x="49251" y="37744"/>
                  </a:cubicBezTo>
                  <a:cubicBezTo>
                    <a:pt x="48048" y="37744"/>
                    <a:pt x="46813" y="37427"/>
                    <a:pt x="45523" y="36619"/>
                  </a:cubicBezTo>
                  <a:cubicBezTo>
                    <a:pt x="44221" y="35802"/>
                    <a:pt x="42907" y="34133"/>
                    <a:pt x="41315" y="34133"/>
                  </a:cubicBezTo>
                  <a:cubicBezTo>
                    <a:pt x="40910" y="34133"/>
                    <a:pt x="40487" y="34241"/>
                    <a:pt x="40041" y="34499"/>
                  </a:cubicBezTo>
                  <a:cubicBezTo>
                    <a:pt x="36613" y="36479"/>
                    <a:pt x="34538" y="40593"/>
                    <a:pt x="30374" y="40593"/>
                  </a:cubicBezTo>
                  <a:cubicBezTo>
                    <a:pt x="29996" y="40593"/>
                    <a:pt x="29601" y="40559"/>
                    <a:pt x="29186" y="40487"/>
                  </a:cubicBezTo>
                  <a:cubicBezTo>
                    <a:pt x="24502" y="39668"/>
                    <a:pt x="24818" y="32896"/>
                    <a:pt x="20839" y="31068"/>
                  </a:cubicBezTo>
                  <a:cubicBezTo>
                    <a:pt x="20364" y="30849"/>
                    <a:pt x="19868" y="30758"/>
                    <a:pt x="19366" y="30758"/>
                  </a:cubicBezTo>
                  <a:cubicBezTo>
                    <a:pt x="17908" y="30758"/>
                    <a:pt x="16399" y="31527"/>
                    <a:pt x="15201" y="32176"/>
                  </a:cubicBezTo>
                  <a:cubicBezTo>
                    <a:pt x="13264" y="33225"/>
                    <a:pt x="11597" y="34421"/>
                    <a:pt x="9439" y="34421"/>
                  </a:cubicBezTo>
                  <a:cubicBezTo>
                    <a:pt x="9080" y="34421"/>
                    <a:pt x="8708" y="34388"/>
                    <a:pt x="8318" y="34315"/>
                  </a:cubicBezTo>
                  <a:cubicBezTo>
                    <a:pt x="5564" y="33805"/>
                    <a:pt x="2675" y="31598"/>
                    <a:pt x="1683" y="28973"/>
                  </a:cubicBezTo>
                  <a:cubicBezTo>
                    <a:pt x="146" y="24914"/>
                    <a:pt x="5720" y="22764"/>
                    <a:pt x="7530" y="20152"/>
                  </a:cubicBezTo>
                  <a:cubicBezTo>
                    <a:pt x="7771" y="19804"/>
                    <a:pt x="7707" y="19375"/>
                    <a:pt x="7612" y="18999"/>
                  </a:cubicBezTo>
                  <a:cubicBezTo>
                    <a:pt x="7219" y="17467"/>
                    <a:pt x="6189" y="16302"/>
                    <a:pt x="5981" y="14628"/>
                  </a:cubicBezTo>
                  <a:cubicBezTo>
                    <a:pt x="5518" y="10894"/>
                    <a:pt x="9819" y="10147"/>
                    <a:pt x="14081" y="10147"/>
                  </a:cubicBezTo>
                  <a:cubicBezTo>
                    <a:pt x="16922" y="10147"/>
                    <a:pt x="19746" y="10479"/>
                    <a:pt x="21130" y="10479"/>
                  </a:cubicBezTo>
                  <a:cubicBezTo>
                    <a:pt x="21145" y="10479"/>
                    <a:pt x="21159" y="10479"/>
                    <a:pt x="21173" y="10479"/>
                  </a:cubicBezTo>
                  <a:cubicBezTo>
                    <a:pt x="23382" y="10467"/>
                    <a:pt x="25871" y="9710"/>
                    <a:pt x="27256" y="7896"/>
                  </a:cubicBezTo>
                  <a:cubicBezTo>
                    <a:pt x="27583" y="7465"/>
                    <a:pt x="27418" y="6832"/>
                    <a:pt x="27290" y="6375"/>
                  </a:cubicBezTo>
                  <a:cubicBezTo>
                    <a:pt x="26693" y="4244"/>
                    <a:pt x="26631" y="1768"/>
                    <a:pt x="29179" y="879"/>
                  </a:cubicBezTo>
                  <a:cubicBezTo>
                    <a:pt x="29643" y="717"/>
                    <a:pt x="30140" y="646"/>
                    <a:pt x="30658" y="646"/>
                  </a:cubicBezTo>
                  <a:cubicBezTo>
                    <a:pt x="33079" y="646"/>
                    <a:pt x="35938" y="2183"/>
                    <a:pt x="37813" y="3070"/>
                  </a:cubicBezTo>
                  <a:cubicBezTo>
                    <a:pt x="40067" y="4135"/>
                    <a:pt x="42120" y="5253"/>
                    <a:pt x="44556" y="5836"/>
                  </a:cubicBezTo>
                  <a:cubicBezTo>
                    <a:pt x="45887" y="6155"/>
                    <a:pt x="47257" y="6329"/>
                    <a:pt x="48621" y="6329"/>
                  </a:cubicBezTo>
                  <a:cubicBezTo>
                    <a:pt x="50628" y="6329"/>
                    <a:pt x="52623" y="5952"/>
                    <a:pt x="54461" y="5102"/>
                  </a:cubicBezTo>
                  <a:cubicBezTo>
                    <a:pt x="54871" y="4913"/>
                    <a:pt x="54616" y="4364"/>
                    <a:pt x="54234" y="4364"/>
                  </a:cubicBezTo>
                  <a:cubicBezTo>
                    <a:pt x="54177" y="4364"/>
                    <a:pt x="54116" y="4376"/>
                    <a:pt x="54054" y="4405"/>
                  </a:cubicBezTo>
                  <a:cubicBezTo>
                    <a:pt x="52260" y="5233"/>
                    <a:pt x="50540" y="5569"/>
                    <a:pt x="48868" y="5569"/>
                  </a:cubicBezTo>
                  <a:cubicBezTo>
                    <a:pt x="43823" y="5569"/>
                    <a:pt x="39219" y="2513"/>
                    <a:pt x="34362" y="732"/>
                  </a:cubicBezTo>
                  <a:cubicBezTo>
                    <a:pt x="33108" y="272"/>
                    <a:pt x="31857" y="0"/>
                    <a:pt x="3071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2126597" y="2975170"/>
              <a:ext cx="413300" cy="426769"/>
            </a:xfrm>
            <a:custGeom>
              <a:avLst/>
              <a:gdLst/>
              <a:ahLst/>
              <a:cxnLst/>
              <a:rect l="l" t="t" r="r" b="b"/>
              <a:pathLst>
                <a:path w="29825" h="30797" extrusionOk="0">
                  <a:moveTo>
                    <a:pt x="18343" y="1"/>
                  </a:moveTo>
                  <a:cubicBezTo>
                    <a:pt x="18039" y="1"/>
                    <a:pt x="17724" y="27"/>
                    <a:pt x="17396" y="82"/>
                  </a:cubicBezTo>
                  <a:cubicBezTo>
                    <a:pt x="15431" y="411"/>
                    <a:pt x="14235" y="2450"/>
                    <a:pt x="13804" y="4190"/>
                  </a:cubicBezTo>
                  <a:cubicBezTo>
                    <a:pt x="13470" y="5537"/>
                    <a:pt x="12630" y="5938"/>
                    <a:pt x="11579" y="5938"/>
                  </a:cubicBezTo>
                  <a:cubicBezTo>
                    <a:pt x="10024" y="5938"/>
                    <a:pt x="8005" y="5060"/>
                    <a:pt x="6474" y="5060"/>
                  </a:cubicBezTo>
                  <a:cubicBezTo>
                    <a:pt x="6047" y="5060"/>
                    <a:pt x="5658" y="5128"/>
                    <a:pt x="5327" y="5303"/>
                  </a:cubicBezTo>
                  <a:cubicBezTo>
                    <a:pt x="1" y="8119"/>
                    <a:pt x="2686" y="13420"/>
                    <a:pt x="3844" y="17714"/>
                  </a:cubicBezTo>
                  <a:cubicBezTo>
                    <a:pt x="4782" y="21194"/>
                    <a:pt x="1510" y="22301"/>
                    <a:pt x="1117" y="25182"/>
                  </a:cubicBezTo>
                  <a:cubicBezTo>
                    <a:pt x="844" y="27180"/>
                    <a:pt x="3508" y="29328"/>
                    <a:pt x="4628" y="30661"/>
                  </a:cubicBezTo>
                  <a:cubicBezTo>
                    <a:pt x="4708" y="30756"/>
                    <a:pt x="4801" y="30796"/>
                    <a:pt x="4892" y="30796"/>
                  </a:cubicBezTo>
                  <a:cubicBezTo>
                    <a:pt x="5182" y="30796"/>
                    <a:pt x="5450" y="30391"/>
                    <a:pt x="5197" y="30089"/>
                  </a:cubicBezTo>
                  <a:lnTo>
                    <a:pt x="5197" y="30089"/>
                  </a:lnTo>
                  <a:lnTo>
                    <a:pt x="5197" y="30091"/>
                  </a:lnTo>
                  <a:cubicBezTo>
                    <a:pt x="4245" y="28957"/>
                    <a:pt x="3262" y="27905"/>
                    <a:pt x="2440" y="26660"/>
                  </a:cubicBezTo>
                  <a:cubicBezTo>
                    <a:pt x="1297" y="24931"/>
                    <a:pt x="2627" y="23835"/>
                    <a:pt x="3691" y="22480"/>
                  </a:cubicBezTo>
                  <a:cubicBezTo>
                    <a:pt x="4680" y="21220"/>
                    <a:pt x="4931" y="19828"/>
                    <a:pt x="4768" y="18272"/>
                  </a:cubicBezTo>
                  <a:cubicBezTo>
                    <a:pt x="4571" y="16387"/>
                    <a:pt x="3596" y="14586"/>
                    <a:pt x="3061" y="12783"/>
                  </a:cubicBezTo>
                  <a:cubicBezTo>
                    <a:pt x="2590" y="11192"/>
                    <a:pt x="2731" y="9722"/>
                    <a:pt x="3482" y="8245"/>
                  </a:cubicBezTo>
                  <a:cubicBezTo>
                    <a:pt x="4334" y="6571"/>
                    <a:pt x="5538" y="6070"/>
                    <a:pt x="6901" y="6070"/>
                  </a:cubicBezTo>
                  <a:cubicBezTo>
                    <a:pt x="7718" y="6070"/>
                    <a:pt x="8593" y="6251"/>
                    <a:pt x="9483" y="6466"/>
                  </a:cubicBezTo>
                  <a:cubicBezTo>
                    <a:pt x="10034" y="6599"/>
                    <a:pt x="10794" y="6726"/>
                    <a:pt x="11544" y="6726"/>
                  </a:cubicBezTo>
                  <a:cubicBezTo>
                    <a:pt x="12345" y="6726"/>
                    <a:pt x="13134" y="6581"/>
                    <a:pt x="13645" y="6146"/>
                  </a:cubicBezTo>
                  <a:cubicBezTo>
                    <a:pt x="15672" y="4415"/>
                    <a:pt x="14098" y="2254"/>
                    <a:pt x="17611" y="863"/>
                  </a:cubicBezTo>
                  <a:cubicBezTo>
                    <a:pt x="18035" y="694"/>
                    <a:pt x="18426" y="620"/>
                    <a:pt x="18788" y="620"/>
                  </a:cubicBezTo>
                  <a:cubicBezTo>
                    <a:pt x="21013" y="620"/>
                    <a:pt x="22200" y="3415"/>
                    <a:pt x="23817" y="4512"/>
                  </a:cubicBezTo>
                  <a:cubicBezTo>
                    <a:pt x="24202" y="4773"/>
                    <a:pt x="24754" y="4854"/>
                    <a:pt x="25373" y="4854"/>
                  </a:cubicBezTo>
                  <a:cubicBezTo>
                    <a:pt x="26356" y="4854"/>
                    <a:pt x="27505" y="4650"/>
                    <a:pt x="28409" y="4650"/>
                  </a:cubicBezTo>
                  <a:cubicBezTo>
                    <a:pt x="28676" y="4650"/>
                    <a:pt x="28921" y="4668"/>
                    <a:pt x="29134" y="4714"/>
                  </a:cubicBezTo>
                  <a:cubicBezTo>
                    <a:pt x="29167" y="4721"/>
                    <a:pt x="29199" y="4725"/>
                    <a:pt x="29230" y="4725"/>
                  </a:cubicBezTo>
                  <a:cubicBezTo>
                    <a:pt x="29667" y="4725"/>
                    <a:pt x="29825" y="4037"/>
                    <a:pt x="29349" y="3935"/>
                  </a:cubicBezTo>
                  <a:cubicBezTo>
                    <a:pt x="28913" y="3841"/>
                    <a:pt x="28464" y="3813"/>
                    <a:pt x="28013" y="3813"/>
                  </a:cubicBezTo>
                  <a:cubicBezTo>
                    <a:pt x="27364" y="3813"/>
                    <a:pt x="26711" y="3871"/>
                    <a:pt x="26084" y="3871"/>
                  </a:cubicBezTo>
                  <a:cubicBezTo>
                    <a:pt x="25022" y="3871"/>
                    <a:pt x="24036" y="3706"/>
                    <a:pt x="23278" y="2817"/>
                  </a:cubicBezTo>
                  <a:cubicBezTo>
                    <a:pt x="21880" y="1179"/>
                    <a:pt x="20376" y="1"/>
                    <a:pt x="1834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9" name="Google Shape;1979;p45"/>
          <p:cNvGrpSpPr/>
          <p:nvPr/>
        </p:nvGrpSpPr>
        <p:grpSpPr>
          <a:xfrm>
            <a:off x="641302" y="2389878"/>
            <a:ext cx="1578817" cy="2149384"/>
            <a:chOff x="2475306" y="2531490"/>
            <a:chExt cx="1411927" cy="1922354"/>
          </a:xfrm>
        </p:grpSpPr>
        <p:grpSp>
          <p:nvGrpSpPr>
            <p:cNvPr id="1980" name="Google Shape;1980;p45"/>
            <p:cNvGrpSpPr/>
            <p:nvPr/>
          </p:nvGrpSpPr>
          <p:grpSpPr>
            <a:xfrm>
              <a:off x="2475306" y="2531490"/>
              <a:ext cx="1411927" cy="1922354"/>
              <a:chOff x="2541781" y="2498527"/>
              <a:chExt cx="1411927" cy="1922354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avLst/>
                <a:gdLst/>
                <a:ahLst/>
                <a:cxnLst/>
                <a:rect l="l" t="t" r="r" b="b"/>
                <a:pathLst>
                  <a:path w="71711" h="59714" extrusionOk="0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avLst/>
                <a:gdLst/>
                <a:ahLst/>
                <a:cxnLst/>
                <a:rect l="l" t="t" r="r" b="b"/>
                <a:pathLst>
                  <a:path w="87753" h="8585" extrusionOk="0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avLst/>
                <a:gdLst/>
                <a:ahLst/>
                <a:cxnLst/>
                <a:rect l="l" t="t" r="r" b="b"/>
                <a:pathLst>
                  <a:path w="77151" h="53960" extrusionOk="0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avLst/>
                <a:gdLst/>
                <a:ahLst/>
                <a:cxnLst/>
                <a:rect l="l" t="t" r="r" b="b"/>
                <a:pathLst>
                  <a:path w="89124" h="9052" extrusionOk="0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1546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62187" h="809" extrusionOk="0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53961" extrusionOk="0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22519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5"/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349" h="807" extrusionOk="0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5"/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26877" h="809" extrusionOk="0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31131" extrusionOk="0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50" extrusionOk="0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8749" extrusionOk="0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avLst/>
                <a:gdLst/>
                <a:ahLst/>
                <a:cxnLst/>
                <a:rect l="l" t="t" r="r" b="b"/>
                <a:pathLst>
                  <a:path w="24757" h="13486" extrusionOk="0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avLst/>
                <a:gdLst/>
                <a:ahLst/>
                <a:cxnLst/>
                <a:rect l="l" t="t" r="r" b="b"/>
                <a:pathLst>
                  <a:path w="34255" h="41800" extrusionOk="0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7973" extrusionOk="0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4601" extrusionOk="0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5"/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1775" extrusionOk="0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1115" extrusionOk="0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6304" extrusionOk="0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485" extrusionOk="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23889" h="810" extrusionOk="0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23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71" extrusionOk="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232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31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315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755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36180" extrusionOk="0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32269" extrusionOk="0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10" extrusionOk="0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5"/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avLst/>
                <a:gdLst/>
                <a:ahLst/>
                <a:cxnLst/>
                <a:rect l="l" t="t" r="r" b="b"/>
                <a:pathLst>
                  <a:path w="18459" h="9653" extrusionOk="0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5"/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avLst/>
                <a:gdLst/>
                <a:ahLst/>
                <a:cxnLst/>
                <a:rect l="l" t="t" r="r" b="b"/>
                <a:pathLst>
                  <a:path w="35717" h="31223" extrusionOk="0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003" extrusionOk="0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8" extrusionOk="0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6141" extrusionOk="0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676" extrusionOk="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avLst/>
                <a:gdLst/>
                <a:ahLst/>
                <a:cxnLst/>
                <a:rect l="l" t="t" r="r" b="b"/>
                <a:pathLst>
                  <a:path w="36837" h="21343" extrusionOk="0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231" extrusionOk="0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17314" extrusionOk="0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9058" extrusionOk="0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417" extrusionOk="0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0218" extrusionOk="0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5"/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31468" extrusionOk="0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5"/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42308" extrusionOk="0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2236" extrusionOk="0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529" extrusionOk="0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2906" extrusionOk="0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12496" extrusionOk="0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523" extrusionOk="0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9" extrusionOk="0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8" extrusionOk="0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5"/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5"/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5"/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5"/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5"/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5"/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5"/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10" extrusionOk="0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5"/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10" extrusionOk="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" name="Google Shape;2052;p45"/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2053" name="Google Shape;2053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8" name="Google Shape;2058;p45"/>
            <p:cNvSpPr/>
            <p:nvPr/>
          </p:nvSpPr>
          <p:spPr>
            <a:xfrm>
              <a:off x="3191748" y="2987199"/>
              <a:ext cx="94224" cy="53856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45"/>
          <p:cNvGrpSpPr/>
          <p:nvPr/>
        </p:nvGrpSpPr>
        <p:grpSpPr>
          <a:xfrm>
            <a:off x="2680931" y="2144532"/>
            <a:ext cx="1173962" cy="1957996"/>
            <a:chOff x="3676859" y="1785855"/>
            <a:chExt cx="1447727" cy="2414596"/>
          </a:xfrm>
        </p:grpSpPr>
        <p:grpSp>
          <p:nvGrpSpPr>
            <p:cNvPr id="2060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2061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2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2123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45"/>
          <p:cNvGrpSpPr/>
          <p:nvPr/>
        </p:nvGrpSpPr>
        <p:grpSpPr>
          <a:xfrm>
            <a:off x="3991865" y="2938020"/>
            <a:ext cx="3062881" cy="1601544"/>
            <a:chOff x="4457303" y="2947545"/>
            <a:chExt cx="3062881" cy="1601544"/>
          </a:xfrm>
        </p:grpSpPr>
        <p:grpSp>
          <p:nvGrpSpPr>
            <p:cNvPr id="2129" name="Google Shape;2129;p45"/>
            <p:cNvGrpSpPr/>
            <p:nvPr/>
          </p:nvGrpSpPr>
          <p:grpSpPr>
            <a:xfrm>
              <a:off x="4457303" y="2947545"/>
              <a:ext cx="3062881" cy="1601544"/>
              <a:chOff x="205475" y="972700"/>
              <a:chExt cx="7208475" cy="3769225"/>
            </a:xfrm>
          </p:grpSpPr>
          <p:sp>
            <p:nvSpPr>
              <p:cNvPr id="2130" name="Google Shape;2130;p45"/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5"/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5"/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5"/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5"/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5"/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5"/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5"/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5"/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5"/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5"/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5"/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5"/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5"/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5"/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5"/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5"/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5"/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5"/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5"/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5"/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5"/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5"/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5"/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5"/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5"/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5"/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5"/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5"/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5"/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5"/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5"/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5"/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5"/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5"/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5"/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5"/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7" name="Google Shape;2227;p45"/>
            <p:cNvGrpSpPr/>
            <p:nvPr/>
          </p:nvGrpSpPr>
          <p:grpSpPr>
            <a:xfrm>
              <a:off x="5356934" y="3278235"/>
              <a:ext cx="407487" cy="234180"/>
              <a:chOff x="3380175" y="493600"/>
              <a:chExt cx="356725" cy="205025"/>
            </a:xfrm>
          </p:grpSpPr>
          <p:sp>
            <p:nvSpPr>
              <p:cNvPr id="2228" name="Google Shape;2228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3" name="Google Shape;2233;p45"/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4" name="Google Shape;2234;p45"/>
            <p:cNvGrpSpPr/>
            <p:nvPr/>
          </p:nvGrpSpPr>
          <p:grpSpPr>
            <a:xfrm>
              <a:off x="6223698" y="3332744"/>
              <a:ext cx="329650" cy="189443"/>
              <a:chOff x="3380175" y="493600"/>
              <a:chExt cx="356725" cy="205025"/>
            </a:xfrm>
          </p:grpSpPr>
          <p:sp>
            <p:nvSpPr>
              <p:cNvPr id="2235" name="Google Shape;2235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0" name="Google Shape;2240;p45"/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45"/>
          <p:cNvGrpSpPr/>
          <p:nvPr/>
        </p:nvGrpSpPr>
        <p:grpSpPr>
          <a:xfrm>
            <a:off x="7054641" y="2179036"/>
            <a:ext cx="1448053" cy="2344730"/>
            <a:chOff x="2205175" y="238100"/>
            <a:chExt cx="3235150" cy="5238450"/>
          </a:xfrm>
        </p:grpSpPr>
        <p:sp>
          <p:nvSpPr>
            <p:cNvPr id="2242" name="Google Shape;2242;p45"/>
            <p:cNvSpPr/>
            <p:nvPr/>
          </p:nvSpPr>
          <p:spPr>
            <a:xfrm>
              <a:off x="4482625" y="2965050"/>
              <a:ext cx="467725" cy="338575"/>
            </a:xfrm>
            <a:custGeom>
              <a:avLst/>
              <a:gdLst/>
              <a:ahLst/>
              <a:cxnLst/>
              <a:rect l="l" t="t" r="r" b="b"/>
              <a:pathLst>
                <a:path w="18709" h="13543" extrusionOk="0">
                  <a:moveTo>
                    <a:pt x="7000" y="1"/>
                  </a:moveTo>
                  <a:cubicBezTo>
                    <a:pt x="6897" y="1"/>
                    <a:pt x="6778" y="13"/>
                    <a:pt x="6642" y="41"/>
                  </a:cubicBezTo>
                  <a:cubicBezTo>
                    <a:pt x="5892" y="200"/>
                    <a:pt x="5005" y="1428"/>
                    <a:pt x="4379" y="1895"/>
                  </a:cubicBezTo>
                  <a:cubicBezTo>
                    <a:pt x="3276" y="2725"/>
                    <a:pt x="1536" y="3795"/>
                    <a:pt x="1" y="4011"/>
                  </a:cubicBezTo>
                  <a:cubicBezTo>
                    <a:pt x="195" y="4692"/>
                    <a:pt x="274" y="5443"/>
                    <a:pt x="297" y="6228"/>
                  </a:cubicBezTo>
                  <a:cubicBezTo>
                    <a:pt x="308" y="6774"/>
                    <a:pt x="330" y="7365"/>
                    <a:pt x="308" y="7956"/>
                  </a:cubicBezTo>
                  <a:cubicBezTo>
                    <a:pt x="297" y="8719"/>
                    <a:pt x="240" y="9492"/>
                    <a:pt x="81" y="10220"/>
                  </a:cubicBezTo>
                  <a:cubicBezTo>
                    <a:pt x="2912" y="11869"/>
                    <a:pt x="5039" y="13188"/>
                    <a:pt x="8395" y="13416"/>
                  </a:cubicBezTo>
                  <a:cubicBezTo>
                    <a:pt x="9521" y="13494"/>
                    <a:pt x="10632" y="13542"/>
                    <a:pt x="11736" y="13542"/>
                  </a:cubicBezTo>
                  <a:cubicBezTo>
                    <a:pt x="13677" y="13542"/>
                    <a:pt x="15596" y="13393"/>
                    <a:pt x="17538" y="12994"/>
                  </a:cubicBezTo>
                  <a:cubicBezTo>
                    <a:pt x="16879" y="12425"/>
                    <a:pt x="16116" y="12301"/>
                    <a:pt x="15207" y="12152"/>
                  </a:cubicBezTo>
                  <a:cubicBezTo>
                    <a:pt x="14171" y="11993"/>
                    <a:pt x="13193" y="11777"/>
                    <a:pt x="12147" y="11766"/>
                  </a:cubicBezTo>
                  <a:cubicBezTo>
                    <a:pt x="11750" y="11766"/>
                    <a:pt x="11681" y="11186"/>
                    <a:pt x="12056" y="11071"/>
                  </a:cubicBezTo>
                  <a:cubicBezTo>
                    <a:pt x="12439" y="10960"/>
                    <a:pt x="12847" y="10916"/>
                    <a:pt x="13265" y="10916"/>
                  </a:cubicBezTo>
                  <a:cubicBezTo>
                    <a:pt x="14211" y="10916"/>
                    <a:pt x="15206" y="11138"/>
                    <a:pt x="16081" y="11287"/>
                  </a:cubicBezTo>
                  <a:cubicBezTo>
                    <a:pt x="16878" y="11424"/>
                    <a:pt x="17708" y="11662"/>
                    <a:pt x="18220" y="12243"/>
                  </a:cubicBezTo>
                  <a:cubicBezTo>
                    <a:pt x="18709" y="10855"/>
                    <a:pt x="16525" y="10502"/>
                    <a:pt x="15468" y="10241"/>
                  </a:cubicBezTo>
                  <a:cubicBezTo>
                    <a:pt x="14752" y="10071"/>
                    <a:pt x="14000" y="9923"/>
                    <a:pt x="13262" y="9729"/>
                  </a:cubicBezTo>
                  <a:cubicBezTo>
                    <a:pt x="12762" y="9593"/>
                    <a:pt x="12261" y="9446"/>
                    <a:pt x="11783" y="9252"/>
                  </a:cubicBezTo>
                  <a:cubicBezTo>
                    <a:pt x="11477" y="9131"/>
                    <a:pt x="11465" y="8612"/>
                    <a:pt x="11818" y="8612"/>
                  </a:cubicBezTo>
                  <a:cubicBezTo>
                    <a:pt x="11832" y="8612"/>
                    <a:pt x="11847" y="8613"/>
                    <a:pt x="11863" y="8614"/>
                  </a:cubicBezTo>
                  <a:cubicBezTo>
                    <a:pt x="13000" y="8718"/>
                    <a:pt x="14114" y="9071"/>
                    <a:pt x="15229" y="9332"/>
                  </a:cubicBezTo>
                  <a:cubicBezTo>
                    <a:pt x="15570" y="9411"/>
                    <a:pt x="15945" y="9480"/>
                    <a:pt x="16320" y="9548"/>
                  </a:cubicBezTo>
                  <a:cubicBezTo>
                    <a:pt x="16958" y="9673"/>
                    <a:pt x="17595" y="9832"/>
                    <a:pt x="18118" y="10129"/>
                  </a:cubicBezTo>
                  <a:cubicBezTo>
                    <a:pt x="18039" y="9855"/>
                    <a:pt x="17898" y="9601"/>
                    <a:pt x="17708" y="9389"/>
                  </a:cubicBezTo>
                  <a:cubicBezTo>
                    <a:pt x="16548" y="8047"/>
                    <a:pt x="13592" y="7581"/>
                    <a:pt x="12283" y="7091"/>
                  </a:cubicBezTo>
                  <a:cubicBezTo>
                    <a:pt x="11969" y="6979"/>
                    <a:pt x="11998" y="6478"/>
                    <a:pt x="12362" y="6478"/>
                  </a:cubicBezTo>
                  <a:cubicBezTo>
                    <a:pt x="12366" y="6478"/>
                    <a:pt x="12371" y="6478"/>
                    <a:pt x="12375" y="6478"/>
                  </a:cubicBezTo>
                  <a:cubicBezTo>
                    <a:pt x="13921" y="6523"/>
                    <a:pt x="15525" y="7148"/>
                    <a:pt x="16889" y="7854"/>
                  </a:cubicBezTo>
                  <a:cubicBezTo>
                    <a:pt x="16913" y="7866"/>
                    <a:pt x="16924" y="7876"/>
                    <a:pt x="16946" y="7888"/>
                  </a:cubicBezTo>
                  <a:cubicBezTo>
                    <a:pt x="15187" y="4978"/>
                    <a:pt x="11202" y="4320"/>
                    <a:pt x="7789" y="4320"/>
                  </a:cubicBezTo>
                  <a:cubicBezTo>
                    <a:pt x="7253" y="4320"/>
                    <a:pt x="6731" y="4336"/>
                    <a:pt x="6234" y="4362"/>
                  </a:cubicBezTo>
                  <a:cubicBezTo>
                    <a:pt x="6228" y="4363"/>
                    <a:pt x="6221" y="4363"/>
                    <a:pt x="6216" y="4363"/>
                  </a:cubicBezTo>
                  <a:cubicBezTo>
                    <a:pt x="5956" y="4363"/>
                    <a:pt x="5870" y="4119"/>
                    <a:pt x="5926" y="3919"/>
                  </a:cubicBezTo>
                  <a:cubicBezTo>
                    <a:pt x="5914" y="3817"/>
                    <a:pt x="5949" y="3703"/>
                    <a:pt x="6051" y="3611"/>
                  </a:cubicBezTo>
                  <a:cubicBezTo>
                    <a:pt x="6511" y="3173"/>
                    <a:pt x="8629" y="1"/>
                    <a:pt x="7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4498450" y="1139125"/>
              <a:ext cx="136800" cy="267250"/>
            </a:xfrm>
            <a:custGeom>
              <a:avLst/>
              <a:gdLst/>
              <a:ahLst/>
              <a:cxnLst/>
              <a:rect l="l" t="t" r="r" b="b"/>
              <a:pathLst>
                <a:path w="5472" h="10690" extrusionOk="0">
                  <a:moveTo>
                    <a:pt x="1" y="0"/>
                  </a:moveTo>
                  <a:lnTo>
                    <a:pt x="1" y="0"/>
                  </a:lnTo>
                  <a:cubicBezTo>
                    <a:pt x="671" y="3522"/>
                    <a:pt x="853" y="7119"/>
                    <a:pt x="544" y="10690"/>
                  </a:cubicBezTo>
                  <a:cubicBezTo>
                    <a:pt x="1800" y="9313"/>
                    <a:pt x="3166" y="8140"/>
                    <a:pt x="4045" y="6354"/>
                  </a:cubicBezTo>
                  <a:cubicBezTo>
                    <a:pt x="5032" y="4351"/>
                    <a:pt x="5129" y="2392"/>
                    <a:pt x="5472" y="281"/>
                  </a:cubicBezTo>
                  <a:lnTo>
                    <a:pt x="5472" y="281"/>
                  </a:lnTo>
                  <a:cubicBezTo>
                    <a:pt x="5166" y="290"/>
                    <a:pt x="4859" y="295"/>
                    <a:pt x="4552" y="295"/>
                  </a:cubicBezTo>
                  <a:cubicBezTo>
                    <a:pt x="3034" y="295"/>
                    <a:pt x="1509" y="1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3895825" y="2586325"/>
              <a:ext cx="385875" cy="312775"/>
            </a:xfrm>
            <a:custGeom>
              <a:avLst/>
              <a:gdLst/>
              <a:ahLst/>
              <a:cxnLst/>
              <a:rect l="l" t="t" r="r" b="b"/>
              <a:pathLst>
                <a:path w="15435" h="12511" extrusionOk="0">
                  <a:moveTo>
                    <a:pt x="5887" y="0"/>
                  </a:moveTo>
                  <a:cubicBezTo>
                    <a:pt x="4144" y="0"/>
                    <a:pt x="1013" y="3758"/>
                    <a:pt x="1" y="4829"/>
                  </a:cubicBezTo>
                  <a:cubicBezTo>
                    <a:pt x="57" y="6228"/>
                    <a:pt x="114" y="7638"/>
                    <a:pt x="182" y="9037"/>
                  </a:cubicBezTo>
                  <a:cubicBezTo>
                    <a:pt x="215" y="9776"/>
                    <a:pt x="249" y="10503"/>
                    <a:pt x="284" y="11243"/>
                  </a:cubicBezTo>
                  <a:cubicBezTo>
                    <a:pt x="295" y="11300"/>
                    <a:pt x="272" y="11334"/>
                    <a:pt x="261" y="11380"/>
                  </a:cubicBezTo>
                  <a:cubicBezTo>
                    <a:pt x="1610" y="12178"/>
                    <a:pt x="3236" y="12510"/>
                    <a:pt x="4916" y="12510"/>
                  </a:cubicBezTo>
                  <a:cubicBezTo>
                    <a:pt x="7329" y="12510"/>
                    <a:pt x="9851" y="11824"/>
                    <a:pt x="11816" y="10845"/>
                  </a:cubicBezTo>
                  <a:cubicBezTo>
                    <a:pt x="11816" y="10799"/>
                    <a:pt x="11805" y="10766"/>
                    <a:pt x="11805" y="10731"/>
                  </a:cubicBezTo>
                  <a:cubicBezTo>
                    <a:pt x="11852" y="10087"/>
                    <a:pt x="10955" y="9934"/>
                    <a:pt x="9987" y="9934"/>
                  </a:cubicBezTo>
                  <a:cubicBezTo>
                    <a:pt x="9110" y="9934"/>
                    <a:pt x="8176" y="10060"/>
                    <a:pt x="7835" y="10060"/>
                  </a:cubicBezTo>
                  <a:cubicBezTo>
                    <a:pt x="7438" y="10060"/>
                    <a:pt x="7426" y="9537"/>
                    <a:pt x="7745" y="9413"/>
                  </a:cubicBezTo>
                  <a:cubicBezTo>
                    <a:pt x="7951" y="9333"/>
                    <a:pt x="8200" y="9264"/>
                    <a:pt x="8497" y="9197"/>
                  </a:cubicBezTo>
                  <a:cubicBezTo>
                    <a:pt x="9133" y="7570"/>
                    <a:pt x="10304" y="6137"/>
                    <a:pt x="11499" y="4886"/>
                  </a:cubicBezTo>
                  <a:cubicBezTo>
                    <a:pt x="12670" y="3634"/>
                    <a:pt x="14001" y="2246"/>
                    <a:pt x="15434" y="1257"/>
                  </a:cubicBezTo>
                  <a:cubicBezTo>
                    <a:pt x="15377" y="1146"/>
                    <a:pt x="15271" y="1098"/>
                    <a:pt x="15129" y="1098"/>
                  </a:cubicBezTo>
                  <a:cubicBezTo>
                    <a:pt x="14282" y="1098"/>
                    <a:pt x="12177" y="2814"/>
                    <a:pt x="11874" y="3077"/>
                  </a:cubicBezTo>
                  <a:cubicBezTo>
                    <a:pt x="10873" y="3942"/>
                    <a:pt x="9872" y="4784"/>
                    <a:pt x="8860" y="5647"/>
                  </a:cubicBezTo>
                  <a:cubicBezTo>
                    <a:pt x="8796" y="5702"/>
                    <a:pt x="8725" y="5725"/>
                    <a:pt x="8658" y="5725"/>
                  </a:cubicBezTo>
                  <a:cubicBezTo>
                    <a:pt x="8415" y="5725"/>
                    <a:pt x="8205" y="5426"/>
                    <a:pt x="8428" y="5204"/>
                  </a:cubicBezTo>
                  <a:cubicBezTo>
                    <a:pt x="8974" y="4692"/>
                    <a:pt x="11441" y="2008"/>
                    <a:pt x="13523" y="768"/>
                  </a:cubicBezTo>
                  <a:cubicBezTo>
                    <a:pt x="13322" y="661"/>
                    <a:pt x="13092" y="614"/>
                    <a:pt x="12846" y="614"/>
                  </a:cubicBezTo>
                  <a:cubicBezTo>
                    <a:pt x="12312" y="614"/>
                    <a:pt x="11699" y="833"/>
                    <a:pt x="11123" y="1121"/>
                  </a:cubicBezTo>
                  <a:cubicBezTo>
                    <a:pt x="10475" y="1463"/>
                    <a:pt x="9872" y="1883"/>
                    <a:pt x="9508" y="2156"/>
                  </a:cubicBezTo>
                  <a:cubicBezTo>
                    <a:pt x="8484" y="2918"/>
                    <a:pt x="7608" y="3862"/>
                    <a:pt x="6721" y="4784"/>
                  </a:cubicBezTo>
                  <a:cubicBezTo>
                    <a:pt x="6660" y="4844"/>
                    <a:pt x="6586" y="4870"/>
                    <a:pt x="6511" y="4870"/>
                  </a:cubicBezTo>
                  <a:cubicBezTo>
                    <a:pt x="6279" y="4870"/>
                    <a:pt x="6046" y="4620"/>
                    <a:pt x="6209" y="4397"/>
                  </a:cubicBezTo>
                  <a:cubicBezTo>
                    <a:pt x="7392" y="2792"/>
                    <a:pt x="8791" y="1292"/>
                    <a:pt x="10566" y="370"/>
                  </a:cubicBezTo>
                  <a:cubicBezTo>
                    <a:pt x="10375" y="189"/>
                    <a:pt x="10119" y="114"/>
                    <a:pt x="9829" y="114"/>
                  </a:cubicBezTo>
                  <a:cubicBezTo>
                    <a:pt x="8756" y="114"/>
                    <a:pt x="7209" y="1140"/>
                    <a:pt x="6699" y="1587"/>
                  </a:cubicBezTo>
                  <a:cubicBezTo>
                    <a:pt x="5720" y="2474"/>
                    <a:pt x="4868" y="3487"/>
                    <a:pt x="3879" y="4374"/>
                  </a:cubicBezTo>
                  <a:cubicBezTo>
                    <a:pt x="3817" y="4430"/>
                    <a:pt x="3744" y="4454"/>
                    <a:pt x="3673" y="4454"/>
                  </a:cubicBezTo>
                  <a:cubicBezTo>
                    <a:pt x="3457" y="4454"/>
                    <a:pt x="3255" y="4230"/>
                    <a:pt x="3400" y="3999"/>
                  </a:cubicBezTo>
                  <a:cubicBezTo>
                    <a:pt x="4242" y="2702"/>
                    <a:pt x="5322" y="1304"/>
                    <a:pt x="6631" y="348"/>
                  </a:cubicBezTo>
                  <a:cubicBezTo>
                    <a:pt x="6433" y="106"/>
                    <a:pt x="6180" y="0"/>
                    <a:pt x="5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3819500" y="2885000"/>
              <a:ext cx="102050" cy="76750"/>
            </a:xfrm>
            <a:custGeom>
              <a:avLst/>
              <a:gdLst/>
              <a:ahLst/>
              <a:cxnLst/>
              <a:rect l="l" t="t" r="r" b="b"/>
              <a:pathLst>
                <a:path w="4082" h="3070" extrusionOk="0">
                  <a:moveTo>
                    <a:pt x="2530" y="1"/>
                  </a:moveTo>
                  <a:cubicBezTo>
                    <a:pt x="1689" y="254"/>
                    <a:pt x="847" y="500"/>
                    <a:pt x="1" y="726"/>
                  </a:cubicBezTo>
                  <a:cubicBezTo>
                    <a:pt x="421" y="1436"/>
                    <a:pt x="777" y="2199"/>
                    <a:pt x="1109" y="2954"/>
                  </a:cubicBezTo>
                  <a:cubicBezTo>
                    <a:pt x="1597" y="3001"/>
                    <a:pt x="2090" y="3028"/>
                    <a:pt x="2580" y="3070"/>
                  </a:cubicBezTo>
                  <a:cubicBezTo>
                    <a:pt x="2791" y="2784"/>
                    <a:pt x="3043" y="2512"/>
                    <a:pt x="3218" y="2261"/>
                  </a:cubicBezTo>
                  <a:cubicBezTo>
                    <a:pt x="3525" y="1825"/>
                    <a:pt x="3777" y="1349"/>
                    <a:pt x="4081" y="913"/>
                  </a:cubicBezTo>
                  <a:cubicBezTo>
                    <a:pt x="3527" y="677"/>
                    <a:pt x="3006" y="370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2871100" y="1849225"/>
              <a:ext cx="1077600" cy="1849025"/>
            </a:xfrm>
            <a:custGeom>
              <a:avLst/>
              <a:gdLst/>
              <a:ahLst/>
              <a:cxnLst/>
              <a:rect l="l" t="t" r="r" b="b"/>
              <a:pathLst>
                <a:path w="43104" h="73961" extrusionOk="0">
                  <a:moveTo>
                    <a:pt x="19209" y="0"/>
                  </a:moveTo>
                  <a:cubicBezTo>
                    <a:pt x="9281" y="6414"/>
                    <a:pt x="4277" y="18402"/>
                    <a:pt x="2116" y="29707"/>
                  </a:cubicBezTo>
                  <a:cubicBezTo>
                    <a:pt x="319" y="39112"/>
                    <a:pt x="1" y="51771"/>
                    <a:pt x="3674" y="61494"/>
                  </a:cubicBezTo>
                  <a:cubicBezTo>
                    <a:pt x="3727" y="61530"/>
                    <a:pt x="3766" y="61582"/>
                    <a:pt x="3788" y="61642"/>
                  </a:cubicBezTo>
                  <a:cubicBezTo>
                    <a:pt x="3822" y="61733"/>
                    <a:pt x="3833" y="61824"/>
                    <a:pt x="3856" y="61926"/>
                  </a:cubicBezTo>
                  <a:cubicBezTo>
                    <a:pt x="4618" y="63859"/>
                    <a:pt x="5529" y="65690"/>
                    <a:pt x="6642" y="67329"/>
                  </a:cubicBezTo>
                  <a:cubicBezTo>
                    <a:pt x="6850" y="67631"/>
                    <a:pt x="6571" y="67912"/>
                    <a:pt x="6284" y="67912"/>
                  </a:cubicBezTo>
                  <a:cubicBezTo>
                    <a:pt x="6162" y="67912"/>
                    <a:pt x="6038" y="67861"/>
                    <a:pt x="5949" y="67738"/>
                  </a:cubicBezTo>
                  <a:cubicBezTo>
                    <a:pt x="5301" y="66850"/>
                    <a:pt x="4732" y="65896"/>
                    <a:pt x="4198" y="64917"/>
                  </a:cubicBezTo>
                  <a:cubicBezTo>
                    <a:pt x="4185" y="65633"/>
                    <a:pt x="4152" y="66339"/>
                    <a:pt x="4084" y="67056"/>
                  </a:cubicBezTo>
                  <a:cubicBezTo>
                    <a:pt x="3947" y="68671"/>
                    <a:pt x="3833" y="70445"/>
                    <a:pt x="3356" y="72014"/>
                  </a:cubicBezTo>
                  <a:cubicBezTo>
                    <a:pt x="4243" y="72616"/>
                    <a:pt x="5244" y="73060"/>
                    <a:pt x="6324" y="73356"/>
                  </a:cubicBezTo>
                  <a:cubicBezTo>
                    <a:pt x="7789" y="73783"/>
                    <a:pt x="9395" y="73960"/>
                    <a:pt x="11059" y="73960"/>
                  </a:cubicBezTo>
                  <a:cubicBezTo>
                    <a:pt x="15865" y="73960"/>
                    <a:pt x="21148" y="72480"/>
                    <a:pt x="24873" y="71264"/>
                  </a:cubicBezTo>
                  <a:cubicBezTo>
                    <a:pt x="31163" y="69205"/>
                    <a:pt x="37531" y="66100"/>
                    <a:pt x="43104" y="62426"/>
                  </a:cubicBezTo>
                  <a:cubicBezTo>
                    <a:pt x="41045" y="60379"/>
                    <a:pt x="39077" y="58275"/>
                    <a:pt x="37236" y="56114"/>
                  </a:cubicBezTo>
                  <a:cubicBezTo>
                    <a:pt x="36541" y="56035"/>
                    <a:pt x="35836" y="55955"/>
                    <a:pt x="35154" y="55853"/>
                  </a:cubicBezTo>
                  <a:cubicBezTo>
                    <a:pt x="28160" y="54795"/>
                    <a:pt x="26420" y="50326"/>
                    <a:pt x="24293" y="44116"/>
                  </a:cubicBezTo>
                  <a:cubicBezTo>
                    <a:pt x="23792" y="44014"/>
                    <a:pt x="23292" y="43865"/>
                    <a:pt x="22803" y="43638"/>
                  </a:cubicBezTo>
                  <a:cubicBezTo>
                    <a:pt x="22644" y="43559"/>
                    <a:pt x="22587" y="43434"/>
                    <a:pt x="22587" y="43309"/>
                  </a:cubicBezTo>
                  <a:cubicBezTo>
                    <a:pt x="22587" y="43298"/>
                    <a:pt x="22575" y="43286"/>
                    <a:pt x="22575" y="43274"/>
                  </a:cubicBezTo>
                  <a:cubicBezTo>
                    <a:pt x="20734" y="36792"/>
                    <a:pt x="20573" y="30298"/>
                    <a:pt x="20198" y="23634"/>
                  </a:cubicBezTo>
                  <a:cubicBezTo>
                    <a:pt x="20186" y="23344"/>
                    <a:pt x="20427" y="23187"/>
                    <a:pt x="20665" y="23187"/>
                  </a:cubicBezTo>
                  <a:cubicBezTo>
                    <a:pt x="20857" y="23187"/>
                    <a:pt x="21046" y="23290"/>
                    <a:pt x="21097" y="23508"/>
                  </a:cubicBezTo>
                  <a:cubicBezTo>
                    <a:pt x="21814" y="26386"/>
                    <a:pt x="21621" y="29332"/>
                    <a:pt x="21904" y="32254"/>
                  </a:cubicBezTo>
                  <a:cubicBezTo>
                    <a:pt x="22245" y="35859"/>
                    <a:pt x="23144" y="39339"/>
                    <a:pt x="23633" y="42923"/>
                  </a:cubicBezTo>
                  <a:cubicBezTo>
                    <a:pt x="24437" y="43023"/>
                    <a:pt x="25254" y="43068"/>
                    <a:pt x="26077" y="43068"/>
                  </a:cubicBezTo>
                  <a:cubicBezTo>
                    <a:pt x="27781" y="43068"/>
                    <a:pt x="29517" y="42873"/>
                    <a:pt x="31242" y="42558"/>
                  </a:cubicBezTo>
                  <a:cubicBezTo>
                    <a:pt x="34347" y="41989"/>
                    <a:pt x="37428" y="41045"/>
                    <a:pt x="40260" y="40181"/>
                  </a:cubicBezTo>
                  <a:cubicBezTo>
                    <a:pt x="39590" y="35530"/>
                    <a:pt x="39318" y="30811"/>
                    <a:pt x="39169" y="26113"/>
                  </a:cubicBezTo>
                  <a:cubicBezTo>
                    <a:pt x="39055" y="22554"/>
                    <a:pt x="39420" y="18766"/>
                    <a:pt x="38862" y="15275"/>
                  </a:cubicBezTo>
                  <a:cubicBezTo>
                    <a:pt x="38476" y="12773"/>
                    <a:pt x="37622" y="10429"/>
                    <a:pt x="35814" y="8417"/>
                  </a:cubicBezTo>
                  <a:cubicBezTo>
                    <a:pt x="32686" y="7928"/>
                    <a:pt x="29662" y="6961"/>
                    <a:pt x="27034" y="5642"/>
                  </a:cubicBezTo>
                  <a:cubicBezTo>
                    <a:pt x="24942" y="4583"/>
                    <a:pt x="23088" y="3401"/>
                    <a:pt x="21405" y="2014"/>
                  </a:cubicBezTo>
                  <a:cubicBezTo>
                    <a:pt x="20635" y="1384"/>
                    <a:pt x="19902" y="713"/>
                    <a:pt x="19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4358850" y="3455150"/>
              <a:ext cx="942725" cy="277675"/>
            </a:xfrm>
            <a:custGeom>
              <a:avLst/>
              <a:gdLst/>
              <a:ahLst/>
              <a:cxnLst/>
              <a:rect l="l" t="t" r="r" b="b"/>
              <a:pathLst>
                <a:path w="37709" h="11107" extrusionOk="0">
                  <a:moveTo>
                    <a:pt x="37517" y="1"/>
                  </a:moveTo>
                  <a:cubicBezTo>
                    <a:pt x="26629" y="2773"/>
                    <a:pt x="15861" y="6199"/>
                    <a:pt x="722" y="8972"/>
                  </a:cubicBezTo>
                  <a:cubicBezTo>
                    <a:pt x="581" y="9730"/>
                    <a:pt x="373" y="10471"/>
                    <a:pt x="1" y="11107"/>
                  </a:cubicBezTo>
                  <a:cubicBezTo>
                    <a:pt x="15610" y="7935"/>
                    <a:pt x="25301" y="4558"/>
                    <a:pt x="37699" y="1384"/>
                  </a:cubicBezTo>
                  <a:cubicBezTo>
                    <a:pt x="37708" y="1012"/>
                    <a:pt x="37699" y="639"/>
                    <a:pt x="37608" y="278"/>
                  </a:cubicBezTo>
                  <a:cubicBezTo>
                    <a:pt x="37585" y="182"/>
                    <a:pt x="37549" y="92"/>
                    <a:pt x="3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4381300" y="3274125"/>
              <a:ext cx="943300" cy="383525"/>
            </a:xfrm>
            <a:custGeom>
              <a:avLst/>
              <a:gdLst/>
              <a:ahLst/>
              <a:cxnLst/>
              <a:rect l="l" t="t" r="r" b="b"/>
              <a:pathLst>
                <a:path w="37732" h="15341" extrusionOk="0">
                  <a:moveTo>
                    <a:pt x="37731" y="1"/>
                  </a:moveTo>
                  <a:cubicBezTo>
                    <a:pt x="31626" y="1833"/>
                    <a:pt x="25479" y="3604"/>
                    <a:pt x="19441" y="5686"/>
                  </a:cubicBezTo>
                  <a:cubicBezTo>
                    <a:pt x="13536" y="7722"/>
                    <a:pt x="7554" y="9814"/>
                    <a:pt x="1273" y="9814"/>
                  </a:cubicBezTo>
                  <a:cubicBezTo>
                    <a:pt x="889" y="9814"/>
                    <a:pt x="504" y="9806"/>
                    <a:pt x="118" y="9790"/>
                  </a:cubicBezTo>
                  <a:cubicBezTo>
                    <a:pt x="116" y="9791"/>
                    <a:pt x="116" y="9793"/>
                    <a:pt x="115" y="9794"/>
                  </a:cubicBezTo>
                  <a:cubicBezTo>
                    <a:pt x="345" y="11217"/>
                    <a:pt x="263" y="12738"/>
                    <a:pt x="100" y="14145"/>
                  </a:cubicBezTo>
                  <a:cubicBezTo>
                    <a:pt x="70" y="14412"/>
                    <a:pt x="35" y="14695"/>
                    <a:pt x="0" y="14975"/>
                  </a:cubicBezTo>
                  <a:cubicBezTo>
                    <a:pt x="102" y="15068"/>
                    <a:pt x="155" y="15202"/>
                    <a:pt x="143" y="15341"/>
                  </a:cubicBezTo>
                  <a:cubicBezTo>
                    <a:pt x="13303" y="11895"/>
                    <a:pt x="24497" y="9824"/>
                    <a:pt x="36429" y="5988"/>
                  </a:cubicBezTo>
                  <a:cubicBezTo>
                    <a:pt x="37088" y="4006"/>
                    <a:pt x="37378" y="2026"/>
                    <a:pt x="3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2299625" y="3610050"/>
              <a:ext cx="2023800" cy="425925"/>
            </a:xfrm>
            <a:custGeom>
              <a:avLst/>
              <a:gdLst/>
              <a:ahLst/>
              <a:cxnLst/>
              <a:rect l="l" t="t" r="r" b="b"/>
              <a:pathLst>
                <a:path w="80952" h="17037" extrusionOk="0">
                  <a:moveTo>
                    <a:pt x="25384" y="0"/>
                  </a:moveTo>
                  <a:cubicBezTo>
                    <a:pt x="17321" y="5687"/>
                    <a:pt x="8370" y="9963"/>
                    <a:pt x="0" y="15149"/>
                  </a:cubicBezTo>
                  <a:cubicBezTo>
                    <a:pt x="19437" y="16320"/>
                    <a:pt x="38975" y="15672"/>
                    <a:pt x="58399" y="17015"/>
                  </a:cubicBezTo>
                  <a:cubicBezTo>
                    <a:pt x="58434" y="17015"/>
                    <a:pt x="58456" y="17025"/>
                    <a:pt x="58491" y="17037"/>
                  </a:cubicBezTo>
                  <a:cubicBezTo>
                    <a:pt x="58573" y="16954"/>
                    <a:pt x="58685" y="16916"/>
                    <a:pt x="58803" y="16916"/>
                  </a:cubicBezTo>
                  <a:cubicBezTo>
                    <a:pt x="58832" y="16916"/>
                    <a:pt x="58861" y="16919"/>
                    <a:pt x="58889" y="16923"/>
                  </a:cubicBezTo>
                  <a:cubicBezTo>
                    <a:pt x="62460" y="15013"/>
                    <a:pt x="66020" y="13056"/>
                    <a:pt x="69602" y="11146"/>
                  </a:cubicBezTo>
                  <a:cubicBezTo>
                    <a:pt x="73355" y="9121"/>
                    <a:pt x="77119" y="7154"/>
                    <a:pt x="80952" y="5323"/>
                  </a:cubicBezTo>
                  <a:cubicBezTo>
                    <a:pt x="80521" y="4970"/>
                    <a:pt x="80088" y="4607"/>
                    <a:pt x="79656" y="4255"/>
                  </a:cubicBezTo>
                  <a:cubicBezTo>
                    <a:pt x="79610" y="4312"/>
                    <a:pt x="79553" y="4369"/>
                    <a:pt x="79462" y="4402"/>
                  </a:cubicBezTo>
                  <a:cubicBezTo>
                    <a:pt x="75005" y="6529"/>
                    <a:pt x="70057" y="8724"/>
                    <a:pt x="65019" y="10202"/>
                  </a:cubicBezTo>
                  <a:cubicBezTo>
                    <a:pt x="64711" y="10441"/>
                    <a:pt x="64405" y="10681"/>
                    <a:pt x="64097" y="10930"/>
                  </a:cubicBezTo>
                  <a:cubicBezTo>
                    <a:pt x="63631" y="11272"/>
                    <a:pt x="63165" y="11625"/>
                    <a:pt x="62699" y="11965"/>
                  </a:cubicBezTo>
                  <a:cubicBezTo>
                    <a:pt x="61550" y="12807"/>
                    <a:pt x="60401" y="13762"/>
                    <a:pt x="59173" y="14547"/>
                  </a:cubicBezTo>
                  <a:cubicBezTo>
                    <a:pt x="59252" y="14929"/>
                    <a:pt x="59054" y="15366"/>
                    <a:pt x="58556" y="15366"/>
                  </a:cubicBezTo>
                  <a:cubicBezTo>
                    <a:pt x="58549" y="15366"/>
                    <a:pt x="58543" y="15366"/>
                    <a:pt x="58536" y="15366"/>
                  </a:cubicBezTo>
                  <a:cubicBezTo>
                    <a:pt x="42932" y="14933"/>
                    <a:pt x="26828" y="14886"/>
                    <a:pt x="11338" y="12989"/>
                  </a:cubicBezTo>
                  <a:lnTo>
                    <a:pt x="11236" y="12955"/>
                  </a:lnTo>
                  <a:lnTo>
                    <a:pt x="11133" y="12989"/>
                  </a:lnTo>
                  <a:cubicBezTo>
                    <a:pt x="11101" y="12997"/>
                    <a:pt x="11069" y="13000"/>
                    <a:pt x="11038" y="13000"/>
                  </a:cubicBezTo>
                  <a:cubicBezTo>
                    <a:pt x="10703" y="13000"/>
                    <a:pt x="10487" y="12578"/>
                    <a:pt x="10747" y="12318"/>
                  </a:cubicBezTo>
                  <a:cubicBezTo>
                    <a:pt x="13011" y="10054"/>
                    <a:pt x="16342" y="8701"/>
                    <a:pt x="19118" y="7143"/>
                  </a:cubicBezTo>
                  <a:cubicBezTo>
                    <a:pt x="21586" y="5755"/>
                    <a:pt x="24043" y="4230"/>
                    <a:pt x="26636" y="3094"/>
                  </a:cubicBezTo>
                  <a:cubicBezTo>
                    <a:pt x="26272" y="2878"/>
                    <a:pt x="25919" y="2650"/>
                    <a:pt x="25578" y="2377"/>
                  </a:cubicBezTo>
                  <a:cubicBezTo>
                    <a:pt x="25486" y="2299"/>
                    <a:pt x="25429" y="2189"/>
                    <a:pt x="25419" y="2070"/>
                  </a:cubicBezTo>
                  <a:cubicBezTo>
                    <a:pt x="25395" y="2024"/>
                    <a:pt x="25362" y="1991"/>
                    <a:pt x="25350" y="1922"/>
                  </a:cubicBezTo>
                  <a:cubicBezTo>
                    <a:pt x="25293" y="1296"/>
                    <a:pt x="25327" y="648"/>
                    <a:pt x="25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3842500" y="3256825"/>
              <a:ext cx="505550" cy="462425"/>
            </a:xfrm>
            <a:custGeom>
              <a:avLst/>
              <a:gdLst/>
              <a:ahLst/>
              <a:cxnLst/>
              <a:rect l="l" t="t" r="r" b="b"/>
              <a:pathLst>
                <a:path w="20222" h="18497" extrusionOk="0">
                  <a:moveTo>
                    <a:pt x="1" y="1"/>
                  </a:moveTo>
                  <a:cubicBezTo>
                    <a:pt x="2019" y="1705"/>
                    <a:pt x="4010" y="3461"/>
                    <a:pt x="5977" y="5266"/>
                  </a:cubicBezTo>
                  <a:cubicBezTo>
                    <a:pt x="6043" y="5305"/>
                    <a:pt x="6100" y="5356"/>
                    <a:pt x="6144" y="5419"/>
                  </a:cubicBezTo>
                  <a:cubicBezTo>
                    <a:pt x="10809" y="9695"/>
                    <a:pt x="15358" y="14161"/>
                    <a:pt x="19871" y="18496"/>
                  </a:cubicBezTo>
                  <a:cubicBezTo>
                    <a:pt x="19893" y="17650"/>
                    <a:pt x="20066" y="16790"/>
                    <a:pt x="20222" y="15935"/>
                  </a:cubicBezTo>
                  <a:cubicBezTo>
                    <a:pt x="17203" y="13627"/>
                    <a:pt x="14329" y="11116"/>
                    <a:pt x="11418" y="8678"/>
                  </a:cubicBezTo>
                  <a:cubicBezTo>
                    <a:pt x="8171" y="5955"/>
                    <a:pt x="4550" y="3356"/>
                    <a:pt x="1771" y="132"/>
                  </a:cubicBezTo>
                  <a:cubicBezTo>
                    <a:pt x="1181" y="87"/>
                    <a:pt x="586" y="5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3208875" y="3429225"/>
              <a:ext cx="1057150" cy="421650"/>
            </a:xfrm>
            <a:custGeom>
              <a:avLst/>
              <a:gdLst/>
              <a:ahLst/>
              <a:cxnLst/>
              <a:rect l="l" t="t" r="r" b="b"/>
              <a:pathLst>
                <a:path w="42286" h="16866" extrusionOk="0">
                  <a:moveTo>
                    <a:pt x="30366" y="1"/>
                  </a:moveTo>
                  <a:cubicBezTo>
                    <a:pt x="23566" y="4789"/>
                    <a:pt x="14865" y="8758"/>
                    <a:pt x="6801" y="10407"/>
                  </a:cubicBezTo>
                  <a:cubicBezTo>
                    <a:pt x="6743" y="10418"/>
                    <a:pt x="6699" y="10430"/>
                    <a:pt x="6642" y="10442"/>
                  </a:cubicBezTo>
                  <a:cubicBezTo>
                    <a:pt x="5186" y="10737"/>
                    <a:pt x="3628" y="11090"/>
                    <a:pt x="2024" y="11362"/>
                  </a:cubicBezTo>
                  <a:cubicBezTo>
                    <a:pt x="2051" y="11393"/>
                    <a:pt x="2082" y="11419"/>
                    <a:pt x="2115" y="11443"/>
                  </a:cubicBezTo>
                  <a:cubicBezTo>
                    <a:pt x="1899" y="11465"/>
                    <a:pt x="1671" y="11476"/>
                    <a:pt x="1455" y="11510"/>
                  </a:cubicBezTo>
                  <a:cubicBezTo>
                    <a:pt x="1307" y="11532"/>
                    <a:pt x="1160" y="11574"/>
                    <a:pt x="1023" y="11635"/>
                  </a:cubicBezTo>
                  <a:cubicBezTo>
                    <a:pt x="1000" y="11602"/>
                    <a:pt x="967" y="11578"/>
                    <a:pt x="943" y="11545"/>
                  </a:cubicBezTo>
                  <a:cubicBezTo>
                    <a:pt x="626" y="11590"/>
                    <a:pt x="319" y="11635"/>
                    <a:pt x="0" y="11669"/>
                  </a:cubicBezTo>
                  <a:cubicBezTo>
                    <a:pt x="4891" y="15013"/>
                    <a:pt x="10646" y="16481"/>
                    <a:pt x="16286" y="16799"/>
                  </a:cubicBezTo>
                  <a:cubicBezTo>
                    <a:pt x="16289" y="16802"/>
                    <a:pt x="16293" y="16804"/>
                    <a:pt x="16297" y="16804"/>
                  </a:cubicBezTo>
                  <a:cubicBezTo>
                    <a:pt x="16302" y="16804"/>
                    <a:pt x="16306" y="16802"/>
                    <a:pt x="16308" y="16799"/>
                  </a:cubicBezTo>
                  <a:cubicBezTo>
                    <a:pt x="17116" y="16844"/>
                    <a:pt x="17921" y="16865"/>
                    <a:pt x="18720" y="16865"/>
                  </a:cubicBezTo>
                  <a:cubicBezTo>
                    <a:pt x="25982" y="16865"/>
                    <a:pt x="32791" y="15096"/>
                    <a:pt x="36951" y="13170"/>
                  </a:cubicBezTo>
                  <a:cubicBezTo>
                    <a:pt x="38725" y="12362"/>
                    <a:pt x="40488" y="11510"/>
                    <a:pt x="42285" y="10668"/>
                  </a:cubicBezTo>
                  <a:cubicBezTo>
                    <a:pt x="38236" y="7312"/>
                    <a:pt x="34176" y="3754"/>
                    <a:pt x="30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3508275" y="2910025"/>
              <a:ext cx="952500" cy="334700"/>
            </a:xfrm>
            <a:custGeom>
              <a:avLst/>
              <a:gdLst/>
              <a:ahLst/>
              <a:cxnLst/>
              <a:rect l="l" t="t" r="r" b="b"/>
              <a:pathLst>
                <a:path w="38100" h="13388" extrusionOk="0">
                  <a:moveTo>
                    <a:pt x="11372" y="1"/>
                  </a:moveTo>
                  <a:cubicBezTo>
                    <a:pt x="9667" y="434"/>
                    <a:pt x="7938" y="819"/>
                    <a:pt x="6209" y="1139"/>
                  </a:cubicBezTo>
                  <a:cubicBezTo>
                    <a:pt x="5469" y="1274"/>
                    <a:pt x="4731" y="1400"/>
                    <a:pt x="3991" y="1514"/>
                  </a:cubicBezTo>
                  <a:cubicBezTo>
                    <a:pt x="2828" y="1689"/>
                    <a:pt x="1681" y="1857"/>
                    <a:pt x="551" y="1857"/>
                  </a:cubicBezTo>
                  <a:cubicBezTo>
                    <a:pt x="367" y="1857"/>
                    <a:pt x="183" y="1853"/>
                    <a:pt x="0" y="1843"/>
                  </a:cubicBezTo>
                  <a:lnTo>
                    <a:pt x="0" y="1843"/>
                  </a:lnTo>
                  <a:cubicBezTo>
                    <a:pt x="1535" y="4915"/>
                    <a:pt x="2434" y="8122"/>
                    <a:pt x="5323" y="10145"/>
                  </a:cubicBezTo>
                  <a:cubicBezTo>
                    <a:pt x="8712" y="12512"/>
                    <a:pt x="12408" y="12363"/>
                    <a:pt x="16445" y="12522"/>
                  </a:cubicBezTo>
                  <a:cubicBezTo>
                    <a:pt x="23485" y="12818"/>
                    <a:pt x="30525" y="13137"/>
                    <a:pt x="37565" y="13387"/>
                  </a:cubicBezTo>
                  <a:cubicBezTo>
                    <a:pt x="37701" y="12216"/>
                    <a:pt x="37929" y="11078"/>
                    <a:pt x="37974" y="9884"/>
                  </a:cubicBezTo>
                  <a:cubicBezTo>
                    <a:pt x="37997" y="9782"/>
                    <a:pt x="37997" y="9668"/>
                    <a:pt x="37997" y="9554"/>
                  </a:cubicBezTo>
                  <a:cubicBezTo>
                    <a:pt x="38009" y="8542"/>
                    <a:pt x="38099" y="7394"/>
                    <a:pt x="37838" y="6415"/>
                  </a:cubicBezTo>
                  <a:cubicBezTo>
                    <a:pt x="37679" y="5790"/>
                    <a:pt x="37338" y="5243"/>
                    <a:pt x="37008" y="4687"/>
                  </a:cubicBezTo>
                  <a:cubicBezTo>
                    <a:pt x="29695" y="3890"/>
                    <a:pt x="22325" y="4505"/>
                    <a:pt x="15068" y="3174"/>
                  </a:cubicBezTo>
                  <a:cubicBezTo>
                    <a:pt x="15046" y="3181"/>
                    <a:pt x="15023" y="3185"/>
                    <a:pt x="14999" y="3185"/>
                  </a:cubicBezTo>
                  <a:cubicBezTo>
                    <a:pt x="14996" y="3185"/>
                    <a:pt x="14993" y="3185"/>
                    <a:pt x="14989" y="3184"/>
                  </a:cubicBezTo>
                  <a:cubicBezTo>
                    <a:pt x="14988" y="3185"/>
                    <a:pt x="14986" y="3185"/>
                    <a:pt x="14984" y="3185"/>
                  </a:cubicBezTo>
                  <a:cubicBezTo>
                    <a:pt x="14925" y="3185"/>
                    <a:pt x="14866" y="3164"/>
                    <a:pt x="14819" y="3128"/>
                  </a:cubicBezTo>
                  <a:cubicBezTo>
                    <a:pt x="14489" y="3060"/>
                    <a:pt x="14170" y="3014"/>
                    <a:pt x="13840" y="2946"/>
                  </a:cubicBezTo>
                  <a:cubicBezTo>
                    <a:pt x="13765" y="3249"/>
                    <a:pt x="13489" y="3469"/>
                    <a:pt x="13218" y="3469"/>
                  </a:cubicBezTo>
                  <a:cubicBezTo>
                    <a:pt x="13041" y="3469"/>
                    <a:pt x="12865" y="3375"/>
                    <a:pt x="12748" y="3151"/>
                  </a:cubicBezTo>
                  <a:cubicBezTo>
                    <a:pt x="12248" y="2150"/>
                    <a:pt x="11725" y="1082"/>
                    <a:pt x="1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3924325" y="3262875"/>
              <a:ext cx="433150" cy="359950"/>
            </a:xfrm>
            <a:custGeom>
              <a:avLst/>
              <a:gdLst/>
              <a:ahLst/>
              <a:cxnLst/>
              <a:rect l="l" t="t" r="r" b="b"/>
              <a:pathLst>
                <a:path w="17326" h="14398" extrusionOk="0">
                  <a:moveTo>
                    <a:pt x="1" y="0"/>
                  </a:moveTo>
                  <a:lnTo>
                    <a:pt x="1" y="0"/>
                  </a:lnTo>
                  <a:cubicBezTo>
                    <a:pt x="5603" y="4923"/>
                    <a:pt x="11619" y="9389"/>
                    <a:pt x="17145" y="14397"/>
                  </a:cubicBezTo>
                  <a:cubicBezTo>
                    <a:pt x="17151" y="14353"/>
                    <a:pt x="17160" y="14308"/>
                    <a:pt x="17163" y="14264"/>
                  </a:cubicBezTo>
                  <a:cubicBezTo>
                    <a:pt x="17296" y="12885"/>
                    <a:pt x="17224" y="11491"/>
                    <a:pt x="17326" y="10116"/>
                  </a:cubicBezTo>
                  <a:cubicBezTo>
                    <a:pt x="13246" y="6907"/>
                    <a:pt x="8874" y="3822"/>
                    <a:pt x="5120" y="226"/>
                  </a:cubicBezTo>
                  <a:cubicBezTo>
                    <a:pt x="3406" y="184"/>
                    <a:pt x="1701" y="1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2639225" y="3700375"/>
              <a:ext cx="1205325" cy="258175"/>
            </a:xfrm>
            <a:custGeom>
              <a:avLst/>
              <a:gdLst/>
              <a:ahLst/>
              <a:cxnLst/>
              <a:rect l="l" t="t" r="r" b="b"/>
              <a:pathLst>
                <a:path w="48213" h="10327" extrusionOk="0">
                  <a:moveTo>
                    <a:pt x="14091" y="1"/>
                  </a:moveTo>
                  <a:cubicBezTo>
                    <a:pt x="11661" y="1839"/>
                    <a:pt x="8898" y="3263"/>
                    <a:pt x="6271" y="4788"/>
                  </a:cubicBezTo>
                  <a:cubicBezTo>
                    <a:pt x="4261" y="5954"/>
                    <a:pt x="2182" y="7432"/>
                    <a:pt x="0" y="8459"/>
                  </a:cubicBezTo>
                  <a:cubicBezTo>
                    <a:pt x="17225" y="9455"/>
                    <a:pt x="27604" y="10024"/>
                    <a:pt x="44372" y="10327"/>
                  </a:cubicBezTo>
                  <a:cubicBezTo>
                    <a:pt x="45541" y="9289"/>
                    <a:pt x="46851" y="8326"/>
                    <a:pt x="48213" y="7430"/>
                  </a:cubicBezTo>
                  <a:lnTo>
                    <a:pt x="48213" y="7430"/>
                  </a:lnTo>
                  <a:cubicBezTo>
                    <a:pt x="47956" y="7487"/>
                    <a:pt x="46621" y="7581"/>
                    <a:pt x="44655" y="7581"/>
                  </a:cubicBezTo>
                  <a:cubicBezTo>
                    <a:pt x="38529" y="7581"/>
                    <a:pt x="26274" y="6676"/>
                    <a:pt x="21395" y="968"/>
                  </a:cubicBezTo>
                  <a:cubicBezTo>
                    <a:pt x="20798" y="1015"/>
                    <a:pt x="20203" y="1041"/>
                    <a:pt x="19613" y="1041"/>
                  </a:cubicBezTo>
                  <a:cubicBezTo>
                    <a:pt x="17678" y="1041"/>
                    <a:pt x="15797" y="761"/>
                    <a:pt x="140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2971200" y="268850"/>
              <a:ext cx="2078700" cy="1142525"/>
            </a:xfrm>
            <a:custGeom>
              <a:avLst/>
              <a:gdLst/>
              <a:ahLst/>
              <a:cxnLst/>
              <a:rect l="l" t="t" r="r" b="b"/>
              <a:pathLst>
                <a:path w="83148" h="45701" extrusionOk="0">
                  <a:moveTo>
                    <a:pt x="37405" y="1"/>
                  </a:moveTo>
                  <a:cubicBezTo>
                    <a:pt x="30766" y="1"/>
                    <a:pt x="25418" y="1472"/>
                    <a:pt x="21654" y="7374"/>
                  </a:cubicBezTo>
                  <a:cubicBezTo>
                    <a:pt x="21581" y="7495"/>
                    <a:pt x="21457" y="7547"/>
                    <a:pt x="21331" y="7547"/>
                  </a:cubicBezTo>
                  <a:cubicBezTo>
                    <a:pt x="21278" y="7547"/>
                    <a:pt x="21226" y="7538"/>
                    <a:pt x="21176" y="7521"/>
                  </a:cubicBezTo>
                  <a:cubicBezTo>
                    <a:pt x="11521" y="7680"/>
                    <a:pt x="3855" y="12424"/>
                    <a:pt x="11" y="21180"/>
                  </a:cubicBezTo>
                  <a:cubicBezTo>
                    <a:pt x="653" y="20739"/>
                    <a:pt x="1447" y="20519"/>
                    <a:pt x="2235" y="20519"/>
                  </a:cubicBezTo>
                  <a:cubicBezTo>
                    <a:pt x="2564" y="20519"/>
                    <a:pt x="2892" y="20557"/>
                    <a:pt x="3207" y="20634"/>
                  </a:cubicBezTo>
                  <a:cubicBezTo>
                    <a:pt x="3269" y="20589"/>
                    <a:pt x="3337" y="20570"/>
                    <a:pt x="3405" y="20570"/>
                  </a:cubicBezTo>
                  <a:cubicBezTo>
                    <a:pt x="3560" y="20570"/>
                    <a:pt x="3712" y="20674"/>
                    <a:pt x="3775" y="20816"/>
                  </a:cubicBezTo>
                  <a:cubicBezTo>
                    <a:pt x="3946" y="20953"/>
                    <a:pt x="3912" y="21191"/>
                    <a:pt x="3730" y="21271"/>
                  </a:cubicBezTo>
                  <a:cubicBezTo>
                    <a:pt x="3013" y="22818"/>
                    <a:pt x="2399" y="24455"/>
                    <a:pt x="1933" y="26127"/>
                  </a:cubicBezTo>
                  <a:cubicBezTo>
                    <a:pt x="0" y="32894"/>
                    <a:pt x="295" y="40309"/>
                    <a:pt x="5288" y="45701"/>
                  </a:cubicBezTo>
                  <a:cubicBezTo>
                    <a:pt x="5504" y="43960"/>
                    <a:pt x="6061" y="42244"/>
                    <a:pt x="6858" y="40867"/>
                  </a:cubicBezTo>
                  <a:cubicBezTo>
                    <a:pt x="7741" y="39355"/>
                    <a:pt x="9294" y="37996"/>
                    <a:pt x="11099" y="37996"/>
                  </a:cubicBezTo>
                  <a:cubicBezTo>
                    <a:pt x="11385" y="37996"/>
                    <a:pt x="11678" y="38030"/>
                    <a:pt x="11975" y="38103"/>
                  </a:cubicBezTo>
                  <a:cubicBezTo>
                    <a:pt x="13772" y="38535"/>
                    <a:pt x="14500" y="40229"/>
                    <a:pt x="14785" y="41913"/>
                  </a:cubicBezTo>
                  <a:cubicBezTo>
                    <a:pt x="15967" y="40311"/>
                    <a:pt x="17434" y="39025"/>
                    <a:pt x="19254" y="38127"/>
                  </a:cubicBezTo>
                  <a:cubicBezTo>
                    <a:pt x="19811" y="37854"/>
                    <a:pt x="20653" y="37695"/>
                    <a:pt x="21108" y="37309"/>
                  </a:cubicBezTo>
                  <a:cubicBezTo>
                    <a:pt x="22392" y="36216"/>
                    <a:pt x="22836" y="34397"/>
                    <a:pt x="22712" y="32862"/>
                  </a:cubicBezTo>
                  <a:cubicBezTo>
                    <a:pt x="22598" y="31315"/>
                    <a:pt x="22575" y="29791"/>
                    <a:pt x="22722" y="28256"/>
                  </a:cubicBezTo>
                  <a:cubicBezTo>
                    <a:pt x="22732" y="28176"/>
                    <a:pt x="22764" y="28101"/>
                    <a:pt x="22814" y="28039"/>
                  </a:cubicBezTo>
                  <a:cubicBezTo>
                    <a:pt x="22733" y="27737"/>
                    <a:pt x="22975" y="27550"/>
                    <a:pt x="23223" y="27550"/>
                  </a:cubicBezTo>
                  <a:cubicBezTo>
                    <a:pt x="23360" y="27550"/>
                    <a:pt x="23499" y="27607"/>
                    <a:pt x="23587" y="27732"/>
                  </a:cubicBezTo>
                  <a:cubicBezTo>
                    <a:pt x="24292" y="28733"/>
                    <a:pt x="25089" y="29449"/>
                    <a:pt x="26158" y="30040"/>
                  </a:cubicBezTo>
                  <a:cubicBezTo>
                    <a:pt x="26488" y="30223"/>
                    <a:pt x="26851" y="30450"/>
                    <a:pt x="27204" y="30586"/>
                  </a:cubicBezTo>
                  <a:cubicBezTo>
                    <a:pt x="27513" y="30762"/>
                    <a:pt x="27841" y="30846"/>
                    <a:pt x="28193" y="30846"/>
                  </a:cubicBezTo>
                  <a:cubicBezTo>
                    <a:pt x="28319" y="30846"/>
                    <a:pt x="28448" y="30835"/>
                    <a:pt x="28580" y="30814"/>
                  </a:cubicBezTo>
                  <a:cubicBezTo>
                    <a:pt x="28842" y="30943"/>
                    <a:pt x="29078" y="31008"/>
                    <a:pt x="29289" y="31008"/>
                  </a:cubicBezTo>
                  <a:cubicBezTo>
                    <a:pt x="29674" y="31008"/>
                    <a:pt x="29975" y="30792"/>
                    <a:pt x="30195" y="30359"/>
                  </a:cubicBezTo>
                  <a:cubicBezTo>
                    <a:pt x="31616" y="29188"/>
                    <a:pt x="32254" y="26480"/>
                    <a:pt x="33004" y="24570"/>
                  </a:cubicBezTo>
                  <a:cubicBezTo>
                    <a:pt x="32970" y="24422"/>
                    <a:pt x="33049" y="24263"/>
                    <a:pt x="33175" y="24160"/>
                  </a:cubicBezTo>
                  <a:cubicBezTo>
                    <a:pt x="33198" y="24093"/>
                    <a:pt x="33232" y="24025"/>
                    <a:pt x="33255" y="23956"/>
                  </a:cubicBezTo>
                  <a:cubicBezTo>
                    <a:pt x="33327" y="23799"/>
                    <a:pt x="33464" y="23734"/>
                    <a:pt x="33607" y="23734"/>
                  </a:cubicBezTo>
                  <a:cubicBezTo>
                    <a:pt x="33890" y="23734"/>
                    <a:pt x="34198" y="23991"/>
                    <a:pt x="34085" y="24309"/>
                  </a:cubicBezTo>
                  <a:cubicBezTo>
                    <a:pt x="34071" y="24338"/>
                    <a:pt x="34060" y="24368"/>
                    <a:pt x="34050" y="24400"/>
                  </a:cubicBezTo>
                  <a:cubicBezTo>
                    <a:pt x="41442" y="29324"/>
                    <a:pt x="51712" y="32417"/>
                    <a:pt x="60481" y="33544"/>
                  </a:cubicBezTo>
                  <a:cubicBezTo>
                    <a:pt x="62153" y="33764"/>
                    <a:pt x="64369" y="33986"/>
                    <a:pt x="66664" y="33986"/>
                  </a:cubicBezTo>
                  <a:cubicBezTo>
                    <a:pt x="67553" y="33986"/>
                    <a:pt x="68454" y="33953"/>
                    <a:pt x="69340" y="33873"/>
                  </a:cubicBezTo>
                  <a:cubicBezTo>
                    <a:pt x="72161" y="33612"/>
                    <a:pt x="74822" y="32884"/>
                    <a:pt x="76471" y="31257"/>
                  </a:cubicBezTo>
                  <a:cubicBezTo>
                    <a:pt x="83147" y="24672"/>
                    <a:pt x="67270" y="18713"/>
                    <a:pt x="63938" y="18485"/>
                  </a:cubicBezTo>
                  <a:cubicBezTo>
                    <a:pt x="63437" y="18450"/>
                    <a:pt x="63437" y="17722"/>
                    <a:pt x="63938" y="17700"/>
                  </a:cubicBezTo>
                  <a:cubicBezTo>
                    <a:pt x="64029" y="17697"/>
                    <a:pt x="64120" y="17695"/>
                    <a:pt x="64211" y="17695"/>
                  </a:cubicBezTo>
                  <a:cubicBezTo>
                    <a:pt x="64557" y="17695"/>
                    <a:pt x="64902" y="17716"/>
                    <a:pt x="65246" y="17757"/>
                  </a:cubicBezTo>
                  <a:cubicBezTo>
                    <a:pt x="65268" y="17700"/>
                    <a:pt x="65280" y="17653"/>
                    <a:pt x="65325" y="17596"/>
                  </a:cubicBezTo>
                  <a:cubicBezTo>
                    <a:pt x="66691" y="16061"/>
                    <a:pt x="68169" y="14663"/>
                    <a:pt x="69590" y="13184"/>
                  </a:cubicBezTo>
                  <a:cubicBezTo>
                    <a:pt x="70420" y="12309"/>
                    <a:pt x="71296" y="11398"/>
                    <a:pt x="71967" y="10375"/>
                  </a:cubicBezTo>
                  <a:cubicBezTo>
                    <a:pt x="73309" y="8305"/>
                    <a:pt x="74003" y="6531"/>
                    <a:pt x="72467" y="5212"/>
                  </a:cubicBezTo>
                  <a:cubicBezTo>
                    <a:pt x="71776" y="4625"/>
                    <a:pt x="71053" y="4461"/>
                    <a:pt x="70233" y="4461"/>
                  </a:cubicBezTo>
                  <a:cubicBezTo>
                    <a:pt x="69433" y="4461"/>
                    <a:pt x="68542" y="4617"/>
                    <a:pt x="67498" y="4689"/>
                  </a:cubicBezTo>
                  <a:cubicBezTo>
                    <a:pt x="65757" y="4815"/>
                    <a:pt x="64029" y="5121"/>
                    <a:pt x="62323" y="5520"/>
                  </a:cubicBezTo>
                  <a:cubicBezTo>
                    <a:pt x="60230" y="5998"/>
                    <a:pt x="58183" y="6657"/>
                    <a:pt x="56091" y="7168"/>
                  </a:cubicBezTo>
                  <a:cubicBezTo>
                    <a:pt x="55996" y="7237"/>
                    <a:pt x="55882" y="7273"/>
                    <a:pt x="55767" y="7273"/>
                  </a:cubicBezTo>
                  <a:cubicBezTo>
                    <a:pt x="55727" y="7273"/>
                    <a:pt x="55687" y="7269"/>
                    <a:pt x="55647" y="7260"/>
                  </a:cubicBezTo>
                  <a:lnTo>
                    <a:pt x="55624" y="7260"/>
                  </a:lnTo>
                  <a:cubicBezTo>
                    <a:pt x="55602" y="7248"/>
                    <a:pt x="55567" y="7237"/>
                    <a:pt x="55545" y="7225"/>
                  </a:cubicBezTo>
                  <a:cubicBezTo>
                    <a:pt x="55533" y="7225"/>
                    <a:pt x="55522" y="7215"/>
                    <a:pt x="55511" y="7203"/>
                  </a:cubicBezTo>
                  <a:cubicBezTo>
                    <a:pt x="55465" y="7180"/>
                    <a:pt x="55420" y="7168"/>
                    <a:pt x="55374" y="7135"/>
                  </a:cubicBezTo>
                  <a:cubicBezTo>
                    <a:pt x="49972" y="2574"/>
                    <a:pt x="45161" y="83"/>
                    <a:pt x="37950" y="4"/>
                  </a:cubicBezTo>
                  <a:cubicBezTo>
                    <a:pt x="37768" y="2"/>
                    <a:pt x="37586" y="1"/>
                    <a:pt x="37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2892175" y="4605175"/>
              <a:ext cx="174000" cy="200450"/>
            </a:xfrm>
            <a:custGeom>
              <a:avLst/>
              <a:gdLst/>
              <a:ahLst/>
              <a:cxnLst/>
              <a:rect l="l" t="t" r="r" b="b"/>
              <a:pathLst>
                <a:path w="6960" h="8018" extrusionOk="0">
                  <a:moveTo>
                    <a:pt x="3350" y="0"/>
                  </a:moveTo>
                  <a:cubicBezTo>
                    <a:pt x="2925" y="1532"/>
                    <a:pt x="2235" y="3004"/>
                    <a:pt x="1633" y="4466"/>
                  </a:cubicBezTo>
                  <a:cubicBezTo>
                    <a:pt x="1141" y="5661"/>
                    <a:pt x="698" y="6928"/>
                    <a:pt x="1" y="8018"/>
                  </a:cubicBezTo>
                  <a:cubicBezTo>
                    <a:pt x="1258" y="7869"/>
                    <a:pt x="2536" y="7873"/>
                    <a:pt x="3801" y="7859"/>
                  </a:cubicBezTo>
                  <a:cubicBezTo>
                    <a:pt x="4452" y="7851"/>
                    <a:pt x="5129" y="7784"/>
                    <a:pt x="5795" y="7784"/>
                  </a:cubicBezTo>
                  <a:cubicBezTo>
                    <a:pt x="6190" y="7784"/>
                    <a:pt x="6580" y="7807"/>
                    <a:pt x="6959" y="7881"/>
                  </a:cubicBezTo>
                  <a:cubicBezTo>
                    <a:pt x="6194" y="6706"/>
                    <a:pt x="5790" y="5185"/>
                    <a:pt x="5217" y="3946"/>
                  </a:cubicBezTo>
                  <a:cubicBezTo>
                    <a:pt x="4609" y="2629"/>
                    <a:pt x="3911" y="1340"/>
                    <a:pt x="3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4002700" y="4081900"/>
              <a:ext cx="543925" cy="983050"/>
            </a:xfrm>
            <a:custGeom>
              <a:avLst/>
              <a:gdLst/>
              <a:ahLst/>
              <a:cxnLst/>
              <a:rect l="l" t="t" r="r" b="b"/>
              <a:pathLst>
                <a:path w="21757" h="39322" extrusionOk="0">
                  <a:moveTo>
                    <a:pt x="10912" y="3263"/>
                  </a:moveTo>
                  <a:cubicBezTo>
                    <a:pt x="11134" y="3263"/>
                    <a:pt x="11352" y="3272"/>
                    <a:pt x="11567" y="3292"/>
                  </a:cubicBezTo>
                  <a:cubicBezTo>
                    <a:pt x="13432" y="3463"/>
                    <a:pt x="15013" y="4430"/>
                    <a:pt x="15559" y="6717"/>
                  </a:cubicBezTo>
                  <a:cubicBezTo>
                    <a:pt x="15695" y="7297"/>
                    <a:pt x="15729" y="7842"/>
                    <a:pt x="15649" y="8377"/>
                  </a:cubicBezTo>
                  <a:cubicBezTo>
                    <a:pt x="15137" y="12652"/>
                    <a:pt x="8666" y="15587"/>
                    <a:pt x="5208" y="16372"/>
                  </a:cubicBezTo>
                  <a:cubicBezTo>
                    <a:pt x="5159" y="16382"/>
                    <a:pt x="5111" y="16386"/>
                    <a:pt x="5065" y="16386"/>
                  </a:cubicBezTo>
                  <a:cubicBezTo>
                    <a:pt x="4851" y="16386"/>
                    <a:pt x="4684" y="16283"/>
                    <a:pt x="4572" y="16133"/>
                  </a:cubicBezTo>
                  <a:cubicBezTo>
                    <a:pt x="4356" y="16122"/>
                    <a:pt x="4151" y="15996"/>
                    <a:pt x="4129" y="15690"/>
                  </a:cubicBezTo>
                  <a:cubicBezTo>
                    <a:pt x="4026" y="14085"/>
                    <a:pt x="4174" y="12458"/>
                    <a:pt x="4105" y="10855"/>
                  </a:cubicBezTo>
                  <a:lnTo>
                    <a:pt x="4107" y="10855"/>
                  </a:lnTo>
                  <a:cubicBezTo>
                    <a:pt x="4038" y="9240"/>
                    <a:pt x="3800" y="7648"/>
                    <a:pt x="3697" y="6033"/>
                  </a:cubicBezTo>
                  <a:cubicBezTo>
                    <a:pt x="3677" y="5767"/>
                    <a:pt x="3894" y="5630"/>
                    <a:pt x="4120" y="5630"/>
                  </a:cubicBezTo>
                  <a:cubicBezTo>
                    <a:pt x="4146" y="5630"/>
                    <a:pt x="4171" y="5632"/>
                    <a:pt x="4197" y="5636"/>
                  </a:cubicBezTo>
                  <a:cubicBezTo>
                    <a:pt x="5831" y="4387"/>
                    <a:pt x="8531" y="3263"/>
                    <a:pt x="10912" y="3263"/>
                  </a:cubicBezTo>
                  <a:close/>
                  <a:moveTo>
                    <a:pt x="11109" y="20764"/>
                  </a:moveTo>
                  <a:cubicBezTo>
                    <a:pt x="13548" y="20764"/>
                    <a:pt x="15609" y="21681"/>
                    <a:pt x="15706" y="24662"/>
                  </a:cubicBezTo>
                  <a:cubicBezTo>
                    <a:pt x="15865" y="29451"/>
                    <a:pt x="10429" y="33249"/>
                    <a:pt x="6313" y="34283"/>
                  </a:cubicBezTo>
                  <a:cubicBezTo>
                    <a:pt x="6250" y="34300"/>
                    <a:pt x="6191" y="34308"/>
                    <a:pt x="6135" y="34308"/>
                  </a:cubicBezTo>
                  <a:cubicBezTo>
                    <a:pt x="5969" y="34308"/>
                    <a:pt x="5835" y="34238"/>
                    <a:pt x="5732" y="34136"/>
                  </a:cubicBezTo>
                  <a:cubicBezTo>
                    <a:pt x="5707" y="34139"/>
                    <a:pt x="5681" y="34140"/>
                    <a:pt x="5655" y="34140"/>
                  </a:cubicBezTo>
                  <a:cubicBezTo>
                    <a:pt x="5383" y="34140"/>
                    <a:pt x="5114" y="33974"/>
                    <a:pt x="5073" y="33590"/>
                  </a:cubicBezTo>
                  <a:cubicBezTo>
                    <a:pt x="4720" y="30177"/>
                    <a:pt x="4197" y="26482"/>
                    <a:pt x="4334" y="23024"/>
                  </a:cubicBezTo>
                  <a:cubicBezTo>
                    <a:pt x="4095" y="22853"/>
                    <a:pt x="4140" y="22443"/>
                    <a:pt x="4435" y="22296"/>
                  </a:cubicBezTo>
                  <a:cubicBezTo>
                    <a:pt x="4518" y="22166"/>
                    <a:pt x="4639" y="22105"/>
                    <a:pt x="4772" y="22105"/>
                  </a:cubicBezTo>
                  <a:cubicBezTo>
                    <a:pt x="4803" y="22105"/>
                    <a:pt x="4835" y="22108"/>
                    <a:pt x="4867" y="22114"/>
                  </a:cubicBezTo>
                  <a:cubicBezTo>
                    <a:pt x="6519" y="21476"/>
                    <a:pt x="8961" y="20764"/>
                    <a:pt x="11109" y="20764"/>
                  </a:cubicBezTo>
                  <a:close/>
                  <a:moveTo>
                    <a:pt x="13981" y="1"/>
                  </a:moveTo>
                  <a:cubicBezTo>
                    <a:pt x="13580" y="1"/>
                    <a:pt x="13175" y="26"/>
                    <a:pt x="12772" y="74"/>
                  </a:cubicBezTo>
                  <a:cubicBezTo>
                    <a:pt x="11771" y="188"/>
                    <a:pt x="10771" y="426"/>
                    <a:pt x="9771" y="755"/>
                  </a:cubicBezTo>
                  <a:cubicBezTo>
                    <a:pt x="6358" y="1848"/>
                    <a:pt x="2980" y="3940"/>
                    <a:pt x="1" y="5589"/>
                  </a:cubicBezTo>
                  <a:cubicBezTo>
                    <a:pt x="1184" y="16757"/>
                    <a:pt x="1275" y="28097"/>
                    <a:pt x="1763" y="39321"/>
                  </a:cubicBezTo>
                  <a:cubicBezTo>
                    <a:pt x="6187" y="38195"/>
                    <a:pt x="10248" y="36364"/>
                    <a:pt x="13876" y="33555"/>
                  </a:cubicBezTo>
                  <a:cubicBezTo>
                    <a:pt x="15832" y="32054"/>
                    <a:pt x="17731" y="30405"/>
                    <a:pt x="18993" y="28233"/>
                  </a:cubicBezTo>
                  <a:cubicBezTo>
                    <a:pt x="21757" y="23502"/>
                    <a:pt x="20358" y="17316"/>
                    <a:pt x="14183" y="16826"/>
                  </a:cubicBezTo>
                  <a:cubicBezTo>
                    <a:pt x="14175" y="16824"/>
                    <a:pt x="14167" y="16821"/>
                    <a:pt x="14161" y="16815"/>
                  </a:cubicBezTo>
                  <a:cubicBezTo>
                    <a:pt x="13876" y="16860"/>
                    <a:pt x="13592" y="16906"/>
                    <a:pt x="13319" y="16963"/>
                  </a:cubicBezTo>
                  <a:cubicBezTo>
                    <a:pt x="13298" y="16965"/>
                    <a:pt x="13276" y="16967"/>
                    <a:pt x="13255" y="16967"/>
                  </a:cubicBezTo>
                  <a:cubicBezTo>
                    <a:pt x="13029" y="16967"/>
                    <a:pt x="12823" y="16807"/>
                    <a:pt x="12762" y="16610"/>
                  </a:cubicBezTo>
                  <a:cubicBezTo>
                    <a:pt x="12522" y="16450"/>
                    <a:pt x="12409" y="16099"/>
                    <a:pt x="12670" y="15883"/>
                  </a:cubicBezTo>
                  <a:cubicBezTo>
                    <a:pt x="12819" y="15769"/>
                    <a:pt x="12978" y="15666"/>
                    <a:pt x="13137" y="15563"/>
                  </a:cubicBezTo>
                  <a:cubicBezTo>
                    <a:pt x="13148" y="15439"/>
                    <a:pt x="13216" y="15314"/>
                    <a:pt x="13341" y="15200"/>
                  </a:cubicBezTo>
                  <a:cubicBezTo>
                    <a:pt x="14866" y="13801"/>
                    <a:pt x="16491" y="12368"/>
                    <a:pt x="17698" y="10651"/>
                  </a:cubicBezTo>
                  <a:cubicBezTo>
                    <a:pt x="18024" y="10213"/>
                    <a:pt x="18313" y="9748"/>
                    <a:pt x="18561" y="9263"/>
                  </a:cubicBezTo>
                  <a:cubicBezTo>
                    <a:pt x="19380" y="7682"/>
                    <a:pt x="19983" y="5237"/>
                    <a:pt x="19437" y="3485"/>
                  </a:cubicBezTo>
                  <a:cubicBezTo>
                    <a:pt x="18630" y="906"/>
                    <a:pt x="16371" y="1"/>
                    <a:pt x="13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2238200" y="4012050"/>
              <a:ext cx="1546525" cy="1422525"/>
            </a:xfrm>
            <a:custGeom>
              <a:avLst/>
              <a:gdLst/>
              <a:ahLst/>
              <a:cxnLst/>
              <a:rect l="l" t="t" r="r" b="b"/>
              <a:pathLst>
                <a:path w="61861" h="56901" extrusionOk="0">
                  <a:moveTo>
                    <a:pt x="5257" y="5940"/>
                  </a:moveTo>
                  <a:cubicBezTo>
                    <a:pt x="5257" y="5940"/>
                    <a:pt x="5258" y="5940"/>
                    <a:pt x="5258" y="5940"/>
                  </a:cubicBezTo>
                  <a:cubicBezTo>
                    <a:pt x="21845" y="5962"/>
                    <a:pt x="38432" y="6681"/>
                    <a:pt x="55017" y="6892"/>
                  </a:cubicBezTo>
                  <a:cubicBezTo>
                    <a:pt x="55714" y="6902"/>
                    <a:pt x="55872" y="7734"/>
                    <a:pt x="55506" y="8116"/>
                  </a:cubicBezTo>
                  <a:cubicBezTo>
                    <a:pt x="56136" y="22044"/>
                    <a:pt x="55390" y="36780"/>
                    <a:pt x="54262" y="50662"/>
                  </a:cubicBezTo>
                  <a:cubicBezTo>
                    <a:pt x="54482" y="50939"/>
                    <a:pt x="54335" y="51469"/>
                    <a:pt x="53869" y="51530"/>
                  </a:cubicBezTo>
                  <a:lnTo>
                    <a:pt x="53869" y="51531"/>
                  </a:lnTo>
                  <a:cubicBezTo>
                    <a:pt x="53833" y="51536"/>
                    <a:pt x="53796" y="51538"/>
                    <a:pt x="53761" y="51543"/>
                  </a:cubicBezTo>
                  <a:cubicBezTo>
                    <a:pt x="53714" y="51553"/>
                    <a:pt x="53667" y="51559"/>
                    <a:pt x="53619" y="51559"/>
                  </a:cubicBezTo>
                  <a:cubicBezTo>
                    <a:pt x="45621" y="52579"/>
                    <a:pt x="37202" y="53097"/>
                    <a:pt x="28795" y="53097"/>
                  </a:cubicBezTo>
                  <a:cubicBezTo>
                    <a:pt x="20819" y="53097"/>
                    <a:pt x="12853" y="52631"/>
                    <a:pt x="5269" y="51685"/>
                  </a:cubicBezTo>
                  <a:cubicBezTo>
                    <a:pt x="5179" y="51674"/>
                    <a:pt x="5094" y="51633"/>
                    <a:pt x="5031" y="51569"/>
                  </a:cubicBezTo>
                  <a:cubicBezTo>
                    <a:pt x="4942" y="51606"/>
                    <a:pt x="4845" y="51625"/>
                    <a:pt x="4749" y="51625"/>
                  </a:cubicBezTo>
                  <a:cubicBezTo>
                    <a:pt x="4430" y="51625"/>
                    <a:pt x="4116" y="51420"/>
                    <a:pt x="4116" y="51006"/>
                  </a:cubicBezTo>
                  <a:cubicBezTo>
                    <a:pt x="4126" y="36386"/>
                    <a:pt x="3636" y="21366"/>
                    <a:pt x="4887" y="6799"/>
                  </a:cubicBezTo>
                  <a:cubicBezTo>
                    <a:pt x="4888" y="6790"/>
                    <a:pt x="4896" y="6787"/>
                    <a:pt x="4897" y="6777"/>
                  </a:cubicBezTo>
                  <a:cubicBezTo>
                    <a:pt x="4652" y="6492"/>
                    <a:pt x="4769" y="5940"/>
                    <a:pt x="5257" y="5940"/>
                  </a:cubicBezTo>
                  <a:close/>
                  <a:moveTo>
                    <a:pt x="1158" y="1"/>
                  </a:moveTo>
                  <a:cubicBezTo>
                    <a:pt x="711" y="20018"/>
                    <a:pt x="1" y="35656"/>
                    <a:pt x="304" y="55537"/>
                  </a:cubicBezTo>
                  <a:cubicBezTo>
                    <a:pt x="540" y="55536"/>
                    <a:pt x="776" y="55535"/>
                    <a:pt x="1013" y="55535"/>
                  </a:cubicBezTo>
                  <a:cubicBezTo>
                    <a:pt x="11123" y="55535"/>
                    <a:pt x="21282" y="56534"/>
                    <a:pt x="31396" y="56761"/>
                  </a:cubicBezTo>
                  <a:cubicBezTo>
                    <a:pt x="35738" y="56859"/>
                    <a:pt x="40080" y="56901"/>
                    <a:pt x="44423" y="56901"/>
                  </a:cubicBezTo>
                  <a:cubicBezTo>
                    <a:pt x="50236" y="56901"/>
                    <a:pt x="56049" y="56825"/>
                    <a:pt x="61861" y="56706"/>
                  </a:cubicBezTo>
                  <a:cubicBezTo>
                    <a:pt x="60892" y="47631"/>
                    <a:pt x="60833" y="38385"/>
                    <a:pt x="60594" y="29267"/>
                  </a:cubicBezTo>
                  <a:cubicBezTo>
                    <a:pt x="60361" y="20337"/>
                    <a:pt x="60561" y="14189"/>
                    <a:pt x="60716" y="2125"/>
                  </a:cubicBezTo>
                  <a:cubicBezTo>
                    <a:pt x="60700" y="2113"/>
                    <a:pt x="60681" y="2105"/>
                    <a:pt x="60666" y="2093"/>
                  </a:cubicBezTo>
                  <a:cubicBezTo>
                    <a:pt x="59156" y="2127"/>
                    <a:pt x="57644" y="2142"/>
                    <a:pt x="56131" y="2142"/>
                  </a:cubicBezTo>
                  <a:cubicBezTo>
                    <a:pt x="47329" y="2142"/>
                    <a:pt x="38484" y="1641"/>
                    <a:pt x="29699" y="1445"/>
                  </a:cubicBezTo>
                  <a:cubicBezTo>
                    <a:pt x="20212" y="1234"/>
                    <a:pt x="10556" y="1465"/>
                    <a:pt x="1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3781475" y="3720025"/>
              <a:ext cx="935750" cy="1698350"/>
            </a:xfrm>
            <a:custGeom>
              <a:avLst/>
              <a:gdLst/>
              <a:ahLst/>
              <a:cxnLst/>
              <a:rect l="l" t="t" r="r" b="b"/>
              <a:pathLst>
                <a:path w="37430" h="67934" extrusionOk="0">
                  <a:moveTo>
                    <a:pt x="30515" y="1"/>
                  </a:moveTo>
                  <a:cubicBezTo>
                    <a:pt x="27971" y="551"/>
                    <a:pt x="25420" y="1025"/>
                    <a:pt x="22861" y="1423"/>
                  </a:cubicBezTo>
                  <a:cubicBezTo>
                    <a:pt x="22840" y="1425"/>
                    <a:pt x="22820" y="1426"/>
                    <a:pt x="22800" y="1426"/>
                  </a:cubicBezTo>
                  <a:cubicBezTo>
                    <a:pt x="22703" y="1426"/>
                    <a:pt x="22620" y="1402"/>
                    <a:pt x="22555" y="1356"/>
                  </a:cubicBezTo>
                  <a:cubicBezTo>
                    <a:pt x="19348" y="3266"/>
                    <a:pt x="16072" y="5074"/>
                    <a:pt x="12773" y="6837"/>
                  </a:cubicBezTo>
                  <a:cubicBezTo>
                    <a:pt x="8531" y="9123"/>
                    <a:pt x="4244" y="11329"/>
                    <a:pt x="1" y="13604"/>
                  </a:cubicBezTo>
                  <a:cubicBezTo>
                    <a:pt x="786" y="22623"/>
                    <a:pt x="228" y="31892"/>
                    <a:pt x="422" y="40945"/>
                  </a:cubicBezTo>
                  <a:cubicBezTo>
                    <a:pt x="627" y="49952"/>
                    <a:pt x="1365" y="58948"/>
                    <a:pt x="1525" y="67933"/>
                  </a:cubicBezTo>
                  <a:cubicBezTo>
                    <a:pt x="7076" y="64874"/>
                    <a:pt x="13012" y="62440"/>
                    <a:pt x="18642" y="59516"/>
                  </a:cubicBezTo>
                  <a:cubicBezTo>
                    <a:pt x="24408" y="56526"/>
                    <a:pt x="29958" y="53103"/>
                    <a:pt x="35781" y="50236"/>
                  </a:cubicBezTo>
                  <a:cubicBezTo>
                    <a:pt x="36076" y="44085"/>
                    <a:pt x="36281" y="39000"/>
                    <a:pt x="36452" y="34246"/>
                  </a:cubicBezTo>
                  <a:cubicBezTo>
                    <a:pt x="36725" y="27411"/>
                    <a:pt x="36963" y="21247"/>
                    <a:pt x="37430" y="13582"/>
                  </a:cubicBezTo>
                  <a:cubicBezTo>
                    <a:pt x="36702" y="12319"/>
                    <a:pt x="35997" y="11034"/>
                    <a:pt x="35327" y="9736"/>
                  </a:cubicBezTo>
                  <a:lnTo>
                    <a:pt x="35327" y="9736"/>
                  </a:lnTo>
                  <a:cubicBezTo>
                    <a:pt x="35429" y="17323"/>
                    <a:pt x="35008" y="24999"/>
                    <a:pt x="34485" y="32642"/>
                  </a:cubicBezTo>
                  <a:cubicBezTo>
                    <a:pt x="34144" y="37532"/>
                    <a:pt x="33769" y="42411"/>
                    <a:pt x="33462" y="47244"/>
                  </a:cubicBezTo>
                  <a:cubicBezTo>
                    <a:pt x="33633" y="47472"/>
                    <a:pt x="33655" y="47801"/>
                    <a:pt x="33394" y="48007"/>
                  </a:cubicBezTo>
                  <a:cubicBezTo>
                    <a:pt x="33315" y="48351"/>
                    <a:pt x="33016" y="48530"/>
                    <a:pt x="32727" y="48530"/>
                  </a:cubicBezTo>
                  <a:cubicBezTo>
                    <a:pt x="32643" y="48530"/>
                    <a:pt x="32560" y="48515"/>
                    <a:pt x="32483" y="48484"/>
                  </a:cubicBezTo>
                  <a:cubicBezTo>
                    <a:pt x="23477" y="52999"/>
                    <a:pt x="14457" y="58209"/>
                    <a:pt x="5052" y="61756"/>
                  </a:cubicBezTo>
                  <a:cubicBezTo>
                    <a:pt x="5015" y="61769"/>
                    <a:pt x="4981" y="61775"/>
                    <a:pt x="4949" y="61775"/>
                  </a:cubicBezTo>
                  <a:cubicBezTo>
                    <a:pt x="4760" y="61775"/>
                    <a:pt x="4650" y="61567"/>
                    <a:pt x="4688" y="61392"/>
                  </a:cubicBezTo>
                  <a:cubicBezTo>
                    <a:pt x="4427" y="61324"/>
                    <a:pt x="4199" y="61131"/>
                    <a:pt x="4199" y="60835"/>
                  </a:cubicBezTo>
                  <a:cubicBezTo>
                    <a:pt x="4086" y="46471"/>
                    <a:pt x="4575" y="32278"/>
                    <a:pt x="3949" y="17891"/>
                  </a:cubicBezTo>
                  <a:cubicBezTo>
                    <a:pt x="3778" y="17720"/>
                    <a:pt x="3756" y="17437"/>
                    <a:pt x="4029" y="17276"/>
                  </a:cubicBezTo>
                  <a:cubicBezTo>
                    <a:pt x="7895" y="15047"/>
                    <a:pt x="11854" y="12944"/>
                    <a:pt x="15834" y="10896"/>
                  </a:cubicBezTo>
                  <a:cubicBezTo>
                    <a:pt x="21155" y="8144"/>
                    <a:pt x="26547" y="5506"/>
                    <a:pt x="31858" y="2776"/>
                  </a:cubicBezTo>
                  <a:cubicBezTo>
                    <a:pt x="31402" y="1844"/>
                    <a:pt x="30959" y="923"/>
                    <a:pt x="30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4563950" y="3623975"/>
              <a:ext cx="472850" cy="597375"/>
            </a:xfrm>
            <a:custGeom>
              <a:avLst/>
              <a:gdLst/>
              <a:ahLst/>
              <a:cxnLst/>
              <a:rect l="l" t="t" r="r" b="b"/>
              <a:pathLst>
                <a:path w="18914" h="23895" extrusionOk="0">
                  <a:moveTo>
                    <a:pt x="14786" y="1"/>
                  </a:moveTo>
                  <a:cubicBezTo>
                    <a:pt x="9872" y="1343"/>
                    <a:pt x="4936" y="2628"/>
                    <a:pt x="0" y="3686"/>
                  </a:cubicBezTo>
                  <a:cubicBezTo>
                    <a:pt x="3014" y="7427"/>
                    <a:pt x="4982" y="11897"/>
                    <a:pt x="7189" y="16208"/>
                  </a:cubicBezTo>
                  <a:cubicBezTo>
                    <a:pt x="7212" y="16239"/>
                    <a:pt x="7230" y="16273"/>
                    <a:pt x="7245" y="16309"/>
                  </a:cubicBezTo>
                  <a:cubicBezTo>
                    <a:pt x="7291" y="16388"/>
                    <a:pt x="7324" y="16468"/>
                    <a:pt x="7370" y="16548"/>
                  </a:cubicBezTo>
                  <a:cubicBezTo>
                    <a:pt x="8643" y="19027"/>
                    <a:pt x="10021" y="21439"/>
                    <a:pt x="11726" y="23633"/>
                  </a:cubicBezTo>
                  <a:cubicBezTo>
                    <a:pt x="11786" y="23711"/>
                    <a:pt x="11828" y="23799"/>
                    <a:pt x="11851" y="23895"/>
                  </a:cubicBezTo>
                  <a:cubicBezTo>
                    <a:pt x="13341" y="23690"/>
                    <a:pt x="14831" y="23633"/>
                    <a:pt x="16241" y="22996"/>
                  </a:cubicBezTo>
                  <a:cubicBezTo>
                    <a:pt x="17401" y="22462"/>
                    <a:pt x="18072" y="21598"/>
                    <a:pt x="18914" y="20790"/>
                  </a:cubicBezTo>
                  <a:cubicBezTo>
                    <a:pt x="18902" y="20768"/>
                    <a:pt x="18890" y="20756"/>
                    <a:pt x="18890" y="20722"/>
                  </a:cubicBezTo>
                  <a:cubicBezTo>
                    <a:pt x="17992" y="15048"/>
                    <a:pt x="16730" y="9474"/>
                    <a:pt x="15570" y="3867"/>
                  </a:cubicBezTo>
                  <a:cubicBezTo>
                    <a:pt x="15491" y="3470"/>
                    <a:pt x="15411" y="3084"/>
                    <a:pt x="15330" y="2685"/>
                  </a:cubicBezTo>
                  <a:cubicBezTo>
                    <a:pt x="15161" y="2548"/>
                    <a:pt x="15149" y="2356"/>
                    <a:pt x="15229" y="2207"/>
                  </a:cubicBezTo>
                  <a:cubicBezTo>
                    <a:pt x="15081" y="1468"/>
                    <a:pt x="14933" y="740"/>
                    <a:pt x="14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2517100" y="4302500"/>
              <a:ext cx="926525" cy="888450"/>
            </a:xfrm>
            <a:custGeom>
              <a:avLst/>
              <a:gdLst/>
              <a:ahLst/>
              <a:cxnLst/>
              <a:rect l="l" t="t" r="r" b="b"/>
              <a:pathLst>
                <a:path w="37061" h="35538" extrusionOk="0">
                  <a:moveTo>
                    <a:pt x="18407" y="10653"/>
                  </a:moveTo>
                  <a:cubicBezTo>
                    <a:pt x="18505" y="10653"/>
                    <a:pt x="18600" y="10690"/>
                    <a:pt x="18673" y="10777"/>
                  </a:cubicBezTo>
                  <a:cubicBezTo>
                    <a:pt x="19894" y="12227"/>
                    <a:pt x="20759" y="13959"/>
                    <a:pt x="21587" y="15658"/>
                  </a:cubicBezTo>
                  <a:cubicBezTo>
                    <a:pt x="22275" y="17069"/>
                    <a:pt x="23407" y="18912"/>
                    <a:pt x="23329" y="20506"/>
                  </a:cubicBezTo>
                  <a:cubicBezTo>
                    <a:pt x="23319" y="20740"/>
                    <a:pt x="23125" y="20906"/>
                    <a:pt x="22912" y="20906"/>
                  </a:cubicBezTo>
                  <a:cubicBezTo>
                    <a:pt x="22849" y="20906"/>
                    <a:pt x="22784" y="20891"/>
                    <a:pt x="22722" y="20859"/>
                  </a:cubicBezTo>
                  <a:cubicBezTo>
                    <a:pt x="22045" y="21173"/>
                    <a:pt x="21293" y="21238"/>
                    <a:pt x="20533" y="21238"/>
                  </a:cubicBezTo>
                  <a:cubicBezTo>
                    <a:pt x="20008" y="21238"/>
                    <a:pt x="19480" y="21207"/>
                    <a:pt x="18968" y="21207"/>
                  </a:cubicBezTo>
                  <a:cubicBezTo>
                    <a:pt x="18913" y="21207"/>
                    <a:pt x="18858" y="21207"/>
                    <a:pt x="18804" y="21208"/>
                  </a:cubicBezTo>
                  <a:cubicBezTo>
                    <a:pt x="18188" y="21218"/>
                    <a:pt x="17569" y="21233"/>
                    <a:pt x="16951" y="21233"/>
                  </a:cubicBezTo>
                  <a:cubicBezTo>
                    <a:pt x="16046" y="21233"/>
                    <a:pt x="15142" y="21200"/>
                    <a:pt x="14248" y="21065"/>
                  </a:cubicBezTo>
                  <a:cubicBezTo>
                    <a:pt x="13899" y="21012"/>
                    <a:pt x="13863" y="20539"/>
                    <a:pt x="14089" y="20332"/>
                  </a:cubicBezTo>
                  <a:cubicBezTo>
                    <a:pt x="14303" y="18689"/>
                    <a:pt x="15124" y="17113"/>
                    <a:pt x="15750" y="15587"/>
                  </a:cubicBezTo>
                  <a:cubicBezTo>
                    <a:pt x="16400" y="14003"/>
                    <a:pt x="16973" y="12335"/>
                    <a:pt x="17932" y="10908"/>
                  </a:cubicBezTo>
                  <a:cubicBezTo>
                    <a:pt x="17971" y="10850"/>
                    <a:pt x="18024" y="10830"/>
                    <a:pt x="18074" y="10802"/>
                  </a:cubicBezTo>
                  <a:cubicBezTo>
                    <a:pt x="18160" y="10711"/>
                    <a:pt x="18285" y="10653"/>
                    <a:pt x="18407" y="10653"/>
                  </a:cubicBezTo>
                  <a:close/>
                  <a:moveTo>
                    <a:pt x="14815" y="0"/>
                  </a:moveTo>
                  <a:cubicBezTo>
                    <a:pt x="10971" y="12061"/>
                    <a:pt x="5034" y="23728"/>
                    <a:pt x="1" y="35327"/>
                  </a:cubicBezTo>
                  <a:cubicBezTo>
                    <a:pt x="448" y="35295"/>
                    <a:pt x="898" y="35284"/>
                    <a:pt x="1348" y="35284"/>
                  </a:cubicBezTo>
                  <a:cubicBezTo>
                    <a:pt x="2087" y="35284"/>
                    <a:pt x="2828" y="35313"/>
                    <a:pt x="3559" y="35328"/>
                  </a:cubicBezTo>
                  <a:cubicBezTo>
                    <a:pt x="3677" y="35330"/>
                    <a:pt x="3797" y="35331"/>
                    <a:pt x="3918" y="35331"/>
                  </a:cubicBezTo>
                  <a:cubicBezTo>
                    <a:pt x="4354" y="35331"/>
                    <a:pt x="4806" y="35319"/>
                    <a:pt x="5260" y="35319"/>
                  </a:cubicBezTo>
                  <a:cubicBezTo>
                    <a:pt x="6022" y="35319"/>
                    <a:pt x="6788" y="35353"/>
                    <a:pt x="7493" y="35538"/>
                  </a:cubicBezTo>
                  <a:cubicBezTo>
                    <a:pt x="7995" y="33456"/>
                    <a:pt x="8971" y="31268"/>
                    <a:pt x="9977" y="29380"/>
                  </a:cubicBezTo>
                  <a:cubicBezTo>
                    <a:pt x="9873" y="29123"/>
                    <a:pt x="10006" y="28779"/>
                    <a:pt x="10382" y="28749"/>
                  </a:cubicBezTo>
                  <a:cubicBezTo>
                    <a:pt x="12648" y="28563"/>
                    <a:pt x="14932" y="28510"/>
                    <a:pt x="17219" y="28510"/>
                  </a:cubicBezTo>
                  <a:cubicBezTo>
                    <a:pt x="19944" y="28510"/>
                    <a:pt x="22673" y="28585"/>
                    <a:pt x="25379" y="28595"/>
                  </a:cubicBezTo>
                  <a:cubicBezTo>
                    <a:pt x="25924" y="28598"/>
                    <a:pt x="26095" y="29156"/>
                    <a:pt x="25911" y="29529"/>
                  </a:cubicBezTo>
                  <a:cubicBezTo>
                    <a:pt x="26662" y="31354"/>
                    <a:pt x="26968" y="33408"/>
                    <a:pt x="27345" y="35329"/>
                  </a:cubicBezTo>
                  <a:cubicBezTo>
                    <a:pt x="27358" y="35390"/>
                    <a:pt x="27349" y="35444"/>
                    <a:pt x="27345" y="35500"/>
                  </a:cubicBezTo>
                  <a:cubicBezTo>
                    <a:pt x="29021" y="35212"/>
                    <a:pt x="30888" y="35089"/>
                    <a:pt x="32736" y="35089"/>
                  </a:cubicBezTo>
                  <a:cubicBezTo>
                    <a:pt x="34227" y="35089"/>
                    <a:pt x="35705" y="35169"/>
                    <a:pt x="37060" y="35306"/>
                  </a:cubicBezTo>
                  <a:cubicBezTo>
                    <a:pt x="33411" y="23659"/>
                    <a:pt x="29210" y="12118"/>
                    <a:pt x="26064" y="328"/>
                  </a:cubicBezTo>
                  <a:cubicBezTo>
                    <a:pt x="26059" y="329"/>
                    <a:pt x="26057" y="335"/>
                    <a:pt x="26052" y="336"/>
                  </a:cubicBezTo>
                  <a:cubicBezTo>
                    <a:pt x="25303" y="506"/>
                    <a:pt x="24526" y="561"/>
                    <a:pt x="23742" y="561"/>
                  </a:cubicBezTo>
                  <a:cubicBezTo>
                    <a:pt x="22576" y="561"/>
                    <a:pt x="21393" y="439"/>
                    <a:pt x="20256" y="395"/>
                  </a:cubicBezTo>
                  <a:cubicBezTo>
                    <a:pt x="18439" y="324"/>
                    <a:pt x="16609" y="306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329075" y="4160550"/>
              <a:ext cx="1312575" cy="1178925"/>
            </a:xfrm>
            <a:custGeom>
              <a:avLst/>
              <a:gdLst/>
              <a:ahLst/>
              <a:cxnLst/>
              <a:rect l="l" t="t" r="r" b="b"/>
              <a:pathLst>
                <a:path w="52503" h="47157" extrusionOk="0">
                  <a:moveTo>
                    <a:pt x="1933" y="1017"/>
                  </a:moveTo>
                  <a:lnTo>
                    <a:pt x="1933" y="1017"/>
                  </a:lnTo>
                  <a:cubicBezTo>
                    <a:pt x="18286" y="1748"/>
                    <a:pt x="34669" y="1809"/>
                    <a:pt x="51029" y="2355"/>
                  </a:cubicBezTo>
                  <a:cubicBezTo>
                    <a:pt x="50028" y="16672"/>
                    <a:pt x="49960" y="29147"/>
                    <a:pt x="49453" y="44581"/>
                  </a:cubicBezTo>
                  <a:cubicBezTo>
                    <a:pt x="41612" y="44784"/>
                    <a:pt x="33796" y="45437"/>
                    <a:pt x="25939" y="45481"/>
                  </a:cubicBezTo>
                  <a:cubicBezTo>
                    <a:pt x="25609" y="45483"/>
                    <a:pt x="25279" y="45483"/>
                    <a:pt x="24949" y="45483"/>
                  </a:cubicBezTo>
                  <a:cubicBezTo>
                    <a:pt x="17218" y="45483"/>
                    <a:pt x="9501" y="44995"/>
                    <a:pt x="1776" y="44967"/>
                  </a:cubicBezTo>
                  <a:cubicBezTo>
                    <a:pt x="2072" y="30436"/>
                    <a:pt x="2863" y="15522"/>
                    <a:pt x="1933" y="1017"/>
                  </a:cubicBezTo>
                  <a:close/>
                  <a:moveTo>
                    <a:pt x="1623" y="0"/>
                  </a:moveTo>
                  <a:cubicBezTo>
                    <a:pt x="1135" y="0"/>
                    <a:pt x="1017" y="552"/>
                    <a:pt x="1262" y="837"/>
                  </a:cubicBezTo>
                  <a:cubicBezTo>
                    <a:pt x="1261" y="847"/>
                    <a:pt x="1253" y="850"/>
                    <a:pt x="1252" y="859"/>
                  </a:cubicBezTo>
                  <a:cubicBezTo>
                    <a:pt x="1" y="15426"/>
                    <a:pt x="491" y="30445"/>
                    <a:pt x="482" y="45066"/>
                  </a:cubicBezTo>
                  <a:cubicBezTo>
                    <a:pt x="482" y="45480"/>
                    <a:pt x="796" y="45685"/>
                    <a:pt x="1114" y="45685"/>
                  </a:cubicBezTo>
                  <a:cubicBezTo>
                    <a:pt x="1211" y="45685"/>
                    <a:pt x="1307" y="45666"/>
                    <a:pt x="1396" y="45629"/>
                  </a:cubicBezTo>
                  <a:cubicBezTo>
                    <a:pt x="1461" y="45693"/>
                    <a:pt x="1544" y="45734"/>
                    <a:pt x="1635" y="45745"/>
                  </a:cubicBezTo>
                  <a:cubicBezTo>
                    <a:pt x="9218" y="46690"/>
                    <a:pt x="17182" y="47157"/>
                    <a:pt x="25157" y="47157"/>
                  </a:cubicBezTo>
                  <a:cubicBezTo>
                    <a:pt x="33565" y="47157"/>
                    <a:pt x="41985" y="46638"/>
                    <a:pt x="49984" y="45618"/>
                  </a:cubicBezTo>
                  <a:cubicBezTo>
                    <a:pt x="50032" y="45618"/>
                    <a:pt x="50079" y="45612"/>
                    <a:pt x="50126" y="45601"/>
                  </a:cubicBezTo>
                  <a:cubicBezTo>
                    <a:pt x="50162" y="45597"/>
                    <a:pt x="50198" y="45594"/>
                    <a:pt x="50234" y="45590"/>
                  </a:cubicBezTo>
                  <a:cubicBezTo>
                    <a:pt x="50700" y="45529"/>
                    <a:pt x="50847" y="44999"/>
                    <a:pt x="50627" y="44721"/>
                  </a:cubicBezTo>
                  <a:cubicBezTo>
                    <a:pt x="51755" y="30840"/>
                    <a:pt x="52503" y="16104"/>
                    <a:pt x="51871" y="2176"/>
                  </a:cubicBezTo>
                  <a:cubicBezTo>
                    <a:pt x="52238" y="1794"/>
                    <a:pt x="52079" y="962"/>
                    <a:pt x="51383" y="952"/>
                  </a:cubicBezTo>
                  <a:cubicBezTo>
                    <a:pt x="34797" y="741"/>
                    <a:pt x="18211" y="21"/>
                    <a:pt x="1623" y="0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2483675" y="4279625"/>
              <a:ext cx="1000450" cy="942475"/>
            </a:xfrm>
            <a:custGeom>
              <a:avLst/>
              <a:gdLst/>
              <a:ahLst/>
              <a:cxnLst/>
              <a:rect l="l" t="t" r="r" b="b"/>
              <a:pathLst>
                <a:path w="40018" h="37699" extrusionOk="0">
                  <a:moveTo>
                    <a:pt x="16152" y="915"/>
                  </a:moveTo>
                  <a:cubicBezTo>
                    <a:pt x="17948" y="1221"/>
                    <a:pt x="19776" y="1239"/>
                    <a:pt x="21593" y="1310"/>
                  </a:cubicBezTo>
                  <a:cubicBezTo>
                    <a:pt x="22730" y="1354"/>
                    <a:pt x="23913" y="1476"/>
                    <a:pt x="25079" y="1476"/>
                  </a:cubicBezTo>
                  <a:cubicBezTo>
                    <a:pt x="25864" y="1476"/>
                    <a:pt x="26640" y="1421"/>
                    <a:pt x="27389" y="1251"/>
                  </a:cubicBezTo>
                  <a:cubicBezTo>
                    <a:pt x="27394" y="1250"/>
                    <a:pt x="27396" y="1244"/>
                    <a:pt x="27401" y="1243"/>
                  </a:cubicBezTo>
                  <a:cubicBezTo>
                    <a:pt x="30547" y="13033"/>
                    <a:pt x="34748" y="24574"/>
                    <a:pt x="38397" y="36221"/>
                  </a:cubicBezTo>
                  <a:cubicBezTo>
                    <a:pt x="37042" y="36084"/>
                    <a:pt x="35564" y="36004"/>
                    <a:pt x="34073" y="36004"/>
                  </a:cubicBezTo>
                  <a:cubicBezTo>
                    <a:pt x="32225" y="36004"/>
                    <a:pt x="30358" y="36127"/>
                    <a:pt x="28682" y="36415"/>
                  </a:cubicBezTo>
                  <a:cubicBezTo>
                    <a:pt x="28686" y="36359"/>
                    <a:pt x="28695" y="36305"/>
                    <a:pt x="28682" y="36244"/>
                  </a:cubicBezTo>
                  <a:cubicBezTo>
                    <a:pt x="28305" y="34323"/>
                    <a:pt x="28001" y="32269"/>
                    <a:pt x="27248" y="30444"/>
                  </a:cubicBezTo>
                  <a:cubicBezTo>
                    <a:pt x="27432" y="30071"/>
                    <a:pt x="27261" y="29513"/>
                    <a:pt x="26718" y="29510"/>
                  </a:cubicBezTo>
                  <a:cubicBezTo>
                    <a:pt x="24010" y="29500"/>
                    <a:pt x="21281" y="29425"/>
                    <a:pt x="18556" y="29425"/>
                  </a:cubicBezTo>
                  <a:cubicBezTo>
                    <a:pt x="16269" y="29425"/>
                    <a:pt x="13985" y="29478"/>
                    <a:pt x="11719" y="29664"/>
                  </a:cubicBezTo>
                  <a:cubicBezTo>
                    <a:pt x="11343" y="29694"/>
                    <a:pt x="11210" y="30038"/>
                    <a:pt x="11314" y="30295"/>
                  </a:cubicBezTo>
                  <a:cubicBezTo>
                    <a:pt x="10308" y="32183"/>
                    <a:pt x="9332" y="34371"/>
                    <a:pt x="8830" y="36453"/>
                  </a:cubicBezTo>
                  <a:cubicBezTo>
                    <a:pt x="8125" y="36268"/>
                    <a:pt x="7359" y="36234"/>
                    <a:pt x="6597" y="36234"/>
                  </a:cubicBezTo>
                  <a:cubicBezTo>
                    <a:pt x="6143" y="36234"/>
                    <a:pt x="5691" y="36246"/>
                    <a:pt x="5255" y="36246"/>
                  </a:cubicBezTo>
                  <a:cubicBezTo>
                    <a:pt x="5134" y="36246"/>
                    <a:pt x="5014" y="36245"/>
                    <a:pt x="4896" y="36243"/>
                  </a:cubicBezTo>
                  <a:cubicBezTo>
                    <a:pt x="4168" y="36228"/>
                    <a:pt x="3431" y="36199"/>
                    <a:pt x="2696" y="36199"/>
                  </a:cubicBezTo>
                  <a:cubicBezTo>
                    <a:pt x="2242" y="36199"/>
                    <a:pt x="1789" y="36210"/>
                    <a:pt x="1339" y="36243"/>
                  </a:cubicBezTo>
                  <a:cubicBezTo>
                    <a:pt x="6371" y="24643"/>
                    <a:pt x="12308" y="12976"/>
                    <a:pt x="16152" y="915"/>
                  </a:cubicBezTo>
                  <a:close/>
                  <a:moveTo>
                    <a:pt x="18861" y="1"/>
                  </a:moveTo>
                  <a:cubicBezTo>
                    <a:pt x="17948" y="1"/>
                    <a:pt x="17037" y="33"/>
                    <a:pt x="16134" y="138"/>
                  </a:cubicBezTo>
                  <a:cubicBezTo>
                    <a:pt x="16076" y="106"/>
                    <a:pt x="16011" y="88"/>
                    <a:pt x="15947" y="88"/>
                  </a:cubicBezTo>
                  <a:cubicBezTo>
                    <a:pt x="15848" y="88"/>
                    <a:pt x="15751" y="132"/>
                    <a:pt x="15691" y="241"/>
                  </a:cubicBezTo>
                  <a:cubicBezTo>
                    <a:pt x="9503" y="11426"/>
                    <a:pt x="5111" y="23939"/>
                    <a:pt x="123" y="35703"/>
                  </a:cubicBezTo>
                  <a:cubicBezTo>
                    <a:pt x="0" y="35991"/>
                    <a:pt x="80" y="36265"/>
                    <a:pt x="245" y="36457"/>
                  </a:cubicBezTo>
                  <a:cubicBezTo>
                    <a:pt x="98" y="36662"/>
                    <a:pt x="176" y="37036"/>
                    <a:pt x="455" y="37095"/>
                  </a:cubicBezTo>
                  <a:cubicBezTo>
                    <a:pt x="1897" y="37404"/>
                    <a:pt x="3424" y="37390"/>
                    <a:pt x="4896" y="37454"/>
                  </a:cubicBezTo>
                  <a:cubicBezTo>
                    <a:pt x="5717" y="37489"/>
                    <a:pt x="6601" y="37595"/>
                    <a:pt x="7465" y="37595"/>
                  </a:cubicBezTo>
                  <a:cubicBezTo>
                    <a:pt x="8017" y="37595"/>
                    <a:pt x="8562" y="37552"/>
                    <a:pt x="9077" y="37419"/>
                  </a:cubicBezTo>
                  <a:cubicBezTo>
                    <a:pt x="9151" y="37464"/>
                    <a:pt x="9231" y="37492"/>
                    <a:pt x="9312" y="37492"/>
                  </a:cubicBezTo>
                  <a:cubicBezTo>
                    <a:pt x="9452" y="37492"/>
                    <a:pt x="9595" y="37409"/>
                    <a:pt x="9711" y="37194"/>
                  </a:cubicBezTo>
                  <a:cubicBezTo>
                    <a:pt x="10771" y="35229"/>
                    <a:pt x="11499" y="32789"/>
                    <a:pt x="11990" y="30594"/>
                  </a:cubicBezTo>
                  <a:cubicBezTo>
                    <a:pt x="14359" y="30784"/>
                    <a:pt x="16747" y="30833"/>
                    <a:pt x="19138" y="30833"/>
                  </a:cubicBezTo>
                  <a:cubicBezTo>
                    <a:pt x="21570" y="30833"/>
                    <a:pt x="24004" y="30782"/>
                    <a:pt x="26423" y="30775"/>
                  </a:cubicBezTo>
                  <a:cubicBezTo>
                    <a:pt x="26500" y="32719"/>
                    <a:pt x="27062" y="34697"/>
                    <a:pt x="27494" y="36571"/>
                  </a:cubicBezTo>
                  <a:cubicBezTo>
                    <a:pt x="27542" y="36778"/>
                    <a:pt x="27660" y="36901"/>
                    <a:pt x="27803" y="36964"/>
                  </a:cubicBezTo>
                  <a:cubicBezTo>
                    <a:pt x="27830" y="37089"/>
                    <a:pt x="27898" y="37205"/>
                    <a:pt x="28042" y="37233"/>
                  </a:cubicBezTo>
                  <a:cubicBezTo>
                    <a:pt x="29741" y="37561"/>
                    <a:pt x="31679" y="37698"/>
                    <a:pt x="33612" y="37698"/>
                  </a:cubicBezTo>
                  <a:cubicBezTo>
                    <a:pt x="35437" y="37698"/>
                    <a:pt x="37258" y="37576"/>
                    <a:pt x="38872" y="37377"/>
                  </a:cubicBezTo>
                  <a:cubicBezTo>
                    <a:pt x="38892" y="37375"/>
                    <a:pt x="38906" y="37365"/>
                    <a:pt x="38924" y="37361"/>
                  </a:cubicBezTo>
                  <a:cubicBezTo>
                    <a:pt x="39026" y="37421"/>
                    <a:pt x="39142" y="37449"/>
                    <a:pt x="39258" y="37449"/>
                  </a:cubicBezTo>
                  <a:cubicBezTo>
                    <a:pt x="39639" y="37449"/>
                    <a:pt x="40018" y="37148"/>
                    <a:pt x="39868" y="36682"/>
                  </a:cubicBezTo>
                  <a:cubicBezTo>
                    <a:pt x="36030" y="24701"/>
                    <a:pt x="32667" y="12475"/>
                    <a:pt x="28218" y="704"/>
                  </a:cubicBezTo>
                  <a:cubicBezTo>
                    <a:pt x="28134" y="484"/>
                    <a:pt x="27951" y="387"/>
                    <a:pt x="27769" y="387"/>
                  </a:cubicBezTo>
                  <a:cubicBezTo>
                    <a:pt x="27653" y="387"/>
                    <a:pt x="27537" y="427"/>
                    <a:pt x="27450" y="501"/>
                  </a:cubicBezTo>
                  <a:cubicBezTo>
                    <a:pt x="27427" y="488"/>
                    <a:pt x="27415" y="463"/>
                    <a:pt x="27389" y="455"/>
                  </a:cubicBezTo>
                  <a:cubicBezTo>
                    <a:pt x="26141" y="93"/>
                    <a:pt x="24779" y="74"/>
                    <a:pt x="23446" y="74"/>
                  </a:cubicBezTo>
                  <a:cubicBezTo>
                    <a:pt x="23292" y="74"/>
                    <a:pt x="23138" y="74"/>
                    <a:pt x="22985" y="74"/>
                  </a:cubicBezTo>
                  <a:cubicBezTo>
                    <a:pt x="22664" y="74"/>
                    <a:pt x="22345" y="73"/>
                    <a:pt x="22031" y="66"/>
                  </a:cubicBezTo>
                  <a:cubicBezTo>
                    <a:pt x="20979" y="44"/>
                    <a:pt x="19919" y="1"/>
                    <a:pt x="188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3971550" y="4043025"/>
              <a:ext cx="639375" cy="1068600"/>
            </a:xfrm>
            <a:custGeom>
              <a:avLst/>
              <a:gdLst/>
              <a:ahLst/>
              <a:cxnLst/>
              <a:rect l="l" t="t" r="r" b="b"/>
              <a:pathLst>
                <a:path w="25575" h="42744" extrusionOk="0">
                  <a:moveTo>
                    <a:pt x="15217" y="1555"/>
                  </a:moveTo>
                  <a:cubicBezTo>
                    <a:pt x="17610" y="1555"/>
                    <a:pt x="19873" y="2456"/>
                    <a:pt x="20683" y="5040"/>
                  </a:cubicBezTo>
                  <a:cubicBezTo>
                    <a:pt x="21233" y="6792"/>
                    <a:pt x="20623" y="9237"/>
                    <a:pt x="19805" y="10822"/>
                  </a:cubicBezTo>
                  <a:cubicBezTo>
                    <a:pt x="18593" y="13168"/>
                    <a:pt x="16508" y="14990"/>
                    <a:pt x="14587" y="16753"/>
                  </a:cubicBezTo>
                  <a:cubicBezTo>
                    <a:pt x="14463" y="16865"/>
                    <a:pt x="14399" y="16991"/>
                    <a:pt x="14379" y="17115"/>
                  </a:cubicBezTo>
                  <a:cubicBezTo>
                    <a:pt x="14225" y="17225"/>
                    <a:pt x="14063" y="17329"/>
                    <a:pt x="13918" y="17441"/>
                  </a:cubicBezTo>
                  <a:cubicBezTo>
                    <a:pt x="13650" y="17648"/>
                    <a:pt x="13773" y="18007"/>
                    <a:pt x="14012" y="18169"/>
                  </a:cubicBezTo>
                  <a:cubicBezTo>
                    <a:pt x="14065" y="18360"/>
                    <a:pt x="14267" y="18519"/>
                    <a:pt x="14486" y="18519"/>
                  </a:cubicBezTo>
                  <a:cubicBezTo>
                    <a:pt x="14510" y="18519"/>
                    <a:pt x="14535" y="18517"/>
                    <a:pt x="14560" y="18513"/>
                  </a:cubicBezTo>
                  <a:cubicBezTo>
                    <a:pt x="14840" y="18465"/>
                    <a:pt x="15121" y="18418"/>
                    <a:pt x="15402" y="18369"/>
                  </a:cubicBezTo>
                  <a:cubicBezTo>
                    <a:pt x="15411" y="18370"/>
                    <a:pt x="15418" y="18376"/>
                    <a:pt x="15428" y="18377"/>
                  </a:cubicBezTo>
                  <a:cubicBezTo>
                    <a:pt x="21603" y="18867"/>
                    <a:pt x="23006" y="25054"/>
                    <a:pt x="20245" y="29786"/>
                  </a:cubicBezTo>
                  <a:cubicBezTo>
                    <a:pt x="18980" y="31955"/>
                    <a:pt x="17076" y="33605"/>
                    <a:pt x="15121" y="35116"/>
                  </a:cubicBezTo>
                  <a:cubicBezTo>
                    <a:pt x="11493" y="37918"/>
                    <a:pt x="7436" y="39756"/>
                    <a:pt x="3009" y="40876"/>
                  </a:cubicBezTo>
                  <a:cubicBezTo>
                    <a:pt x="2517" y="29648"/>
                    <a:pt x="2428" y="18312"/>
                    <a:pt x="1246" y="7140"/>
                  </a:cubicBezTo>
                  <a:cubicBezTo>
                    <a:pt x="5097" y="5015"/>
                    <a:pt x="9623" y="2136"/>
                    <a:pt x="14013" y="1627"/>
                  </a:cubicBezTo>
                  <a:cubicBezTo>
                    <a:pt x="14414" y="1580"/>
                    <a:pt x="14818" y="1555"/>
                    <a:pt x="15217" y="1555"/>
                  </a:cubicBezTo>
                  <a:close/>
                  <a:moveTo>
                    <a:pt x="15572" y="1"/>
                  </a:moveTo>
                  <a:cubicBezTo>
                    <a:pt x="10313" y="1"/>
                    <a:pt x="3580" y="4307"/>
                    <a:pt x="368" y="6565"/>
                  </a:cubicBezTo>
                  <a:cubicBezTo>
                    <a:pt x="1" y="6823"/>
                    <a:pt x="153" y="7314"/>
                    <a:pt x="479" y="7414"/>
                  </a:cubicBezTo>
                  <a:cubicBezTo>
                    <a:pt x="282" y="18954"/>
                    <a:pt x="1243" y="30568"/>
                    <a:pt x="1708" y="42097"/>
                  </a:cubicBezTo>
                  <a:cubicBezTo>
                    <a:pt x="1725" y="42529"/>
                    <a:pt x="2066" y="42744"/>
                    <a:pt x="2400" y="42744"/>
                  </a:cubicBezTo>
                  <a:cubicBezTo>
                    <a:pt x="2700" y="42744"/>
                    <a:pt x="2995" y="42569"/>
                    <a:pt x="3042" y="42222"/>
                  </a:cubicBezTo>
                  <a:cubicBezTo>
                    <a:pt x="10270" y="40499"/>
                    <a:pt x="19218" y="36303"/>
                    <a:pt x="22285" y="28992"/>
                  </a:cubicBezTo>
                  <a:cubicBezTo>
                    <a:pt x="24281" y="24236"/>
                    <a:pt x="22243" y="17385"/>
                    <a:pt x="16678" y="17385"/>
                  </a:cubicBezTo>
                  <a:cubicBezTo>
                    <a:pt x="16422" y="17385"/>
                    <a:pt x="16158" y="17400"/>
                    <a:pt x="15887" y="17430"/>
                  </a:cubicBezTo>
                  <a:cubicBezTo>
                    <a:pt x="19925" y="13635"/>
                    <a:pt x="25575" y="6576"/>
                    <a:pt x="20030" y="1555"/>
                  </a:cubicBezTo>
                  <a:cubicBezTo>
                    <a:pt x="18809" y="448"/>
                    <a:pt x="17267" y="1"/>
                    <a:pt x="15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4094650" y="4163325"/>
              <a:ext cx="328375" cy="328250"/>
            </a:xfrm>
            <a:custGeom>
              <a:avLst/>
              <a:gdLst/>
              <a:ahLst/>
              <a:cxnLst/>
              <a:rect l="l" t="t" r="r" b="b"/>
              <a:pathLst>
                <a:path w="13135" h="13130" extrusionOk="0">
                  <a:moveTo>
                    <a:pt x="6515" y="1258"/>
                  </a:moveTo>
                  <a:cubicBezTo>
                    <a:pt x="8992" y="1258"/>
                    <a:pt x="11364" y="2790"/>
                    <a:pt x="10310" y="5775"/>
                  </a:cubicBezTo>
                  <a:cubicBezTo>
                    <a:pt x="9146" y="9074"/>
                    <a:pt x="4681" y="11058"/>
                    <a:pt x="1492" y="11851"/>
                  </a:cubicBezTo>
                  <a:cubicBezTo>
                    <a:pt x="1951" y="9055"/>
                    <a:pt x="1678" y="5794"/>
                    <a:pt x="950" y="3082"/>
                  </a:cubicBezTo>
                  <a:cubicBezTo>
                    <a:pt x="2399" y="2512"/>
                    <a:pt x="3768" y="1699"/>
                    <a:pt x="5305" y="1381"/>
                  </a:cubicBezTo>
                  <a:cubicBezTo>
                    <a:pt x="5702" y="1299"/>
                    <a:pt x="6110" y="1258"/>
                    <a:pt x="6515" y="1258"/>
                  </a:cubicBezTo>
                  <a:close/>
                  <a:moveTo>
                    <a:pt x="7244" y="1"/>
                  </a:moveTo>
                  <a:cubicBezTo>
                    <a:pt x="4857" y="1"/>
                    <a:pt x="2149" y="1132"/>
                    <a:pt x="514" y="2383"/>
                  </a:cubicBezTo>
                  <a:cubicBezTo>
                    <a:pt x="485" y="2378"/>
                    <a:pt x="454" y="2375"/>
                    <a:pt x="424" y="2375"/>
                  </a:cubicBezTo>
                  <a:cubicBezTo>
                    <a:pt x="210" y="2375"/>
                    <a:pt x="0" y="2515"/>
                    <a:pt x="18" y="2782"/>
                  </a:cubicBezTo>
                  <a:cubicBezTo>
                    <a:pt x="122" y="4389"/>
                    <a:pt x="355" y="5983"/>
                    <a:pt x="424" y="7593"/>
                  </a:cubicBezTo>
                  <a:cubicBezTo>
                    <a:pt x="495" y="9206"/>
                    <a:pt x="351" y="10829"/>
                    <a:pt x="456" y="12436"/>
                  </a:cubicBezTo>
                  <a:cubicBezTo>
                    <a:pt x="475" y="12736"/>
                    <a:pt x="683" y="12868"/>
                    <a:pt x="898" y="12876"/>
                  </a:cubicBezTo>
                  <a:cubicBezTo>
                    <a:pt x="1004" y="13024"/>
                    <a:pt x="1170" y="13130"/>
                    <a:pt x="1379" y="13130"/>
                  </a:cubicBezTo>
                  <a:cubicBezTo>
                    <a:pt x="1427" y="13130"/>
                    <a:pt x="1477" y="13124"/>
                    <a:pt x="1529" y="13112"/>
                  </a:cubicBezTo>
                  <a:cubicBezTo>
                    <a:pt x="5419" y="12224"/>
                    <a:pt x="13135" y="8631"/>
                    <a:pt x="11880" y="3455"/>
                  </a:cubicBezTo>
                  <a:cubicBezTo>
                    <a:pt x="11262" y="909"/>
                    <a:pt x="9382" y="1"/>
                    <a:pt x="7244" y="1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4104950" y="4600925"/>
              <a:ext cx="294250" cy="338675"/>
            </a:xfrm>
            <a:custGeom>
              <a:avLst/>
              <a:gdLst/>
              <a:ahLst/>
              <a:cxnLst/>
              <a:rect l="l" t="t" r="r" b="b"/>
              <a:pathLst>
                <a:path w="11770" h="13547" extrusionOk="0">
                  <a:moveTo>
                    <a:pt x="7525" y="1243"/>
                  </a:moveTo>
                  <a:cubicBezTo>
                    <a:pt x="7861" y="1243"/>
                    <a:pt x="8182" y="1283"/>
                    <a:pt x="8473" y="1384"/>
                  </a:cubicBezTo>
                  <a:cubicBezTo>
                    <a:pt x="10360" y="2036"/>
                    <a:pt x="10481" y="4007"/>
                    <a:pt x="9993" y="5480"/>
                  </a:cubicBezTo>
                  <a:cubicBezTo>
                    <a:pt x="8864" y="8894"/>
                    <a:pt x="5426" y="11148"/>
                    <a:pt x="2162" y="12195"/>
                  </a:cubicBezTo>
                  <a:cubicBezTo>
                    <a:pt x="2246" y="8994"/>
                    <a:pt x="2129" y="5397"/>
                    <a:pt x="1293" y="2296"/>
                  </a:cubicBezTo>
                  <a:cubicBezTo>
                    <a:pt x="2474" y="2186"/>
                    <a:pt x="3629" y="1917"/>
                    <a:pt x="4799" y="1691"/>
                  </a:cubicBezTo>
                  <a:cubicBezTo>
                    <a:pt x="5592" y="1538"/>
                    <a:pt x="6611" y="1243"/>
                    <a:pt x="7525" y="1243"/>
                  </a:cubicBezTo>
                  <a:close/>
                  <a:moveTo>
                    <a:pt x="7018" y="1"/>
                  </a:moveTo>
                  <a:cubicBezTo>
                    <a:pt x="4869" y="1"/>
                    <a:pt x="2429" y="712"/>
                    <a:pt x="783" y="1351"/>
                  </a:cubicBezTo>
                  <a:cubicBezTo>
                    <a:pt x="754" y="1346"/>
                    <a:pt x="724" y="1343"/>
                    <a:pt x="696" y="1343"/>
                  </a:cubicBezTo>
                  <a:cubicBezTo>
                    <a:pt x="558" y="1343"/>
                    <a:pt x="431" y="1407"/>
                    <a:pt x="347" y="1533"/>
                  </a:cubicBezTo>
                  <a:cubicBezTo>
                    <a:pt x="47" y="1684"/>
                    <a:pt x="0" y="2094"/>
                    <a:pt x="241" y="2266"/>
                  </a:cubicBezTo>
                  <a:cubicBezTo>
                    <a:pt x="109" y="5716"/>
                    <a:pt x="628" y="9420"/>
                    <a:pt x="983" y="12832"/>
                  </a:cubicBezTo>
                  <a:cubicBezTo>
                    <a:pt x="1022" y="13215"/>
                    <a:pt x="1290" y="13376"/>
                    <a:pt x="1558" y="13376"/>
                  </a:cubicBezTo>
                  <a:cubicBezTo>
                    <a:pt x="1584" y="13376"/>
                    <a:pt x="1610" y="13374"/>
                    <a:pt x="1636" y="13371"/>
                  </a:cubicBezTo>
                  <a:cubicBezTo>
                    <a:pt x="1742" y="13475"/>
                    <a:pt x="1880" y="13546"/>
                    <a:pt x="2050" y="13546"/>
                  </a:cubicBezTo>
                  <a:cubicBezTo>
                    <a:pt x="2103" y="13546"/>
                    <a:pt x="2158" y="13539"/>
                    <a:pt x="2217" y="13525"/>
                  </a:cubicBezTo>
                  <a:cubicBezTo>
                    <a:pt x="6339" y="12491"/>
                    <a:pt x="11769" y="8694"/>
                    <a:pt x="11617" y="3902"/>
                  </a:cubicBezTo>
                  <a:cubicBezTo>
                    <a:pt x="11523" y="919"/>
                    <a:pt x="9459" y="1"/>
                    <a:pt x="7018" y="1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4890650" y="3199725"/>
              <a:ext cx="44925" cy="18550"/>
            </a:xfrm>
            <a:custGeom>
              <a:avLst/>
              <a:gdLst/>
              <a:ahLst/>
              <a:cxnLst/>
              <a:rect l="l" t="t" r="r" b="b"/>
              <a:pathLst>
                <a:path w="1797" h="742" extrusionOk="0">
                  <a:moveTo>
                    <a:pt x="1388" y="1"/>
                  </a:moveTo>
                  <a:cubicBezTo>
                    <a:pt x="921" y="69"/>
                    <a:pt x="466" y="116"/>
                    <a:pt x="1" y="161"/>
                  </a:cubicBezTo>
                  <a:cubicBezTo>
                    <a:pt x="637" y="286"/>
                    <a:pt x="1274" y="445"/>
                    <a:pt x="1797" y="742"/>
                  </a:cubicBezTo>
                  <a:cubicBezTo>
                    <a:pt x="1718" y="466"/>
                    <a:pt x="1577" y="214"/>
                    <a:pt x="1388" y="1"/>
                  </a:cubicBezTo>
                  <a:close/>
                </a:path>
              </a:pathLst>
            </a:custGeom>
            <a:solidFill>
              <a:srgbClr val="F3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2205175" y="238100"/>
              <a:ext cx="3235150" cy="5238450"/>
            </a:xfrm>
            <a:custGeom>
              <a:avLst/>
              <a:gdLst/>
              <a:ahLst/>
              <a:cxnLst/>
              <a:rect l="l" t="t" r="r" b="b"/>
              <a:pathLst>
                <a:path w="129406" h="209538" extrusionOk="0">
                  <a:moveTo>
                    <a:pt x="91732" y="36043"/>
                  </a:moveTo>
                  <a:lnTo>
                    <a:pt x="91732" y="36043"/>
                  </a:lnTo>
                  <a:cubicBezTo>
                    <a:pt x="93235" y="36229"/>
                    <a:pt x="94756" y="36336"/>
                    <a:pt x="96268" y="36336"/>
                  </a:cubicBezTo>
                  <a:cubicBezTo>
                    <a:pt x="96580" y="36336"/>
                    <a:pt x="96892" y="36332"/>
                    <a:pt x="97203" y="36322"/>
                  </a:cubicBezTo>
                  <a:lnTo>
                    <a:pt x="97203" y="36322"/>
                  </a:lnTo>
                  <a:cubicBezTo>
                    <a:pt x="96860" y="38433"/>
                    <a:pt x="96762" y="40392"/>
                    <a:pt x="95776" y="42395"/>
                  </a:cubicBezTo>
                  <a:lnTo>
                    <a:pt x="95776" y="42396"/>
                  </a:lnTo>
                  <a:cubicBezTo>
                    <a:pt x="94897" y="44181"/>
                    <a:pt x="93531" y="45355"/>
                    <a:pt x="92275" y="46732"/>
                  </a:cubicBezTo>
                  <a:cubicBezTo>
                    <a:pt x="92584" y="43160"/>
                    <a:pt x="92402" y="39564"/>
                    <a:pt x="91732" y="36043"/>
                  </a:cubicBezTo>
                  <a:close/>
                  <a:moveTo>
                    <a:pt x="68053" y="1233"/>
                  </a:moveTo>
                  <a:cubicBezTo>
                    <a:pt x="68230" y="1233"/>
                    <a:pt x="68408" y="1234"/>
                    <a:pt x="68587" y="1236"/>
                  </a:cubicBezTo>
                  <a:cubicBezTo>
                    <a:pt x="75807" y="1320"/>
                    <a:pt x="80614" y="3800"/>
                    <a:pt x="86013" y="8363"/>
                  </a:cubicBezTo>
                  <a:cubicBezTo>
                    <a:pt x="86056" y="8399"/>
                    <a:pt x="86102" y="8416"/>
                    <a:pt x="86147" y="8438"/>
                  </a:cubicBezTo>
                  <a:cubicBezTo>
                    <a:pt x="86159" y="8446"/>
                    <a:pt x="86172" y="8453"/>
                    <a:pt x="86186" y="8459"/>
                  </a:cubicBezTo>
                  <a:cubicBezTo>
                    <a:pt x="86213" y="8471"/>
                    <a:pt x="86241" y="8482"/>
                    <a:pt x="86268" y="8490"/>
                  </a:cubicBezTo>
                  <a:cubicBezTo>
                    <a:pt x="86275" y="8491"/>
                    <a:pt x="86282" y="8491"/>
                    <a:pt x="86291" y="8491"/>
                  </a:cubicBezTo>
                  <a:cubicBezTo>
                    <a:pt x="86328" y="8499"/>
                    <a:pt x="86366" y="8502"/>
                    <a:pt x="86404" y="8502"/>
                  </a:cubicBezTo>
                  <a:cubicBezTo>
                    <a:pt x="86520" y="8502"/>
                    <a:pt x="86635" y="8468"/>
                    <a:pt x="86734" y="8404"/>
                  </a:cubicBezTo>
                  <a:cubicBezTo>
                    <a:pt x="88821" y="7885"/>
                    <a:pt x="90870" y="7228"/>
                    <a:pt x="92966" y="6746"/>
                  </a:cubicBezTo>
                  <a:cubicBezTo>
                    <a:pt x="94667" y="6354"/>
                    <a:pt x="96397" y="6044"/>
                    <a:pt x="98140" y="5920"/>
                  </a:cubicBezTo>
                  <a:cubicBezTo>
                    <a:pt x="99180" y="5847"/>
                    <a:pt x="100071" y="5691"/>
                    <a:pt x="100870" y="5691"/>
                  </a:cubicBezTo>
                  <a:cubicBezTo>
                    <a:pt x="101694" y="5691"/>
                    <a:pt x="102419" y="5856"/>
                    <a:pt x="103108" y="6448"/>
                  </a:cubicBezTo>
                  <a:cubicBezTo>
                    <a:pt x="104648" y="7768"/>
                    <a:pt x="103945" y="9537"/>
                    <a:pt x="102604" y="11604"/>
                  </a:cubicBezTo>
                  <a:cubicBezTo>
                    <a:pt x="101941" y="12626"/>
                    <a:pt x="101065" y="13540"/>
                    <a:pt x="100226" y="14415"/>
                  </a:cubicBezTo>
                  <a:cubicBezTo>
                    <a:pt x="98807" y="15895"/>
                    <a:pt x="97326" y="17295"/>
                    <a:pt x="95969" y="18833"/>
                  </a:cubicBezTo>
                  <a:cubicBezTo>
                    <a:pt x="95927" y="18881"/>
                    <a:pt x="95906" y="18932"/>
                    <a:pt x="95881" y="18983"/>
                  </a:cubicBezTo>
                  <a:cubicBezTo>
                    <a:pt x="95541" y="18946"/>
                    <a:pt x="95214" y="18927"/>
                    <a:pt x="94903" y="18927"/>
                  </a:cubicBezTo>
                  <a:cubicBezTo>
                    <a:pt x="94792" y="18927"/>
                    <a:pt x="94683" y="18929"/>
                    <a:pt x="94576" y="18934"/>
                  </a:cubicBezTo>
                  <a:cubicBezTo>
                    <a:pt x="94074" y="18959"/>
                    <a:pt x="94077" y="19680"/>
                    <a:pt x="94576" y="19714"/>
                  </a:cubicBezTo>
                  <a:cubicBezTo>
                    <a:pt x="97913" y="19939"/>
                    <a:pt x="113786" y="25907"/>
                    <a:pt x="107115" y="32483"/>
                  </a:cubicBezTo>
                  <a:cubicBezTo>
                    <a:pt x="104938" y="34627"/>
                    <a:pt x="100997" y="35211"/>
                    <a:pt x="97275" y="35211"/>
                  </a:cubicBezTo>
                  <a:cubicBezTo>
                    <a:pt x="94987" y="35211"/>
                    <a:pt x="92783" y="34991"/>
                    <a:pt x="91122" y="34776"/>
                  </a:cubicBezTo>
                  <a:cubicBezTo>
                    <a:pt x="82354" y="33643"/>
                    <a:pt x="72085" y="30555"/>
                    <a:pt x="64689" y="25625"/>
                  </a:cubicBezTo>
                  <a:cubicBezTo>
                    <a:pt x="64699" y="25596"/>
                    <a:pt x="64710" y="25565"/>
                    <a:pt x="64720" y="25536"/>
                  </a:cubicBezTo>
                  <a:cubicBezTo>
                    <a:pt x="64833" y="25221"/>
                    <a:pt x="64530" y="24967"/>
                    <a:pt x="64250" y="24967"/>
                  </a:cubicBezTo>
                  <a:cubicBezTo>
                    <a:pt x="64107" y="24967"/>
                    <a:pt x="63971" y="25032"/>
                    <a:pt x="63898" y="25188"/>
                  </a:cubicBezTo>
                  <a:cubicBezTo>
                    <a:pt x="63869" y="25250"/>
                    <a:pt x="63844" y="25324"/>
                    <a:pt x="63815" y="25388"/>
                  </a:cubicBezTo>
                  <a:cubicBezTo>
                    <a:pt x="63688" y="25490"/>
                    <a:pt x="63611" y="25653"/>
                    <a:pt x="63640" y="25805"/>
                  </a:cubicBezTo>
                  <a:cubicBezTo>
                    <a:pt x="62891" y="27706"/>
                    <a:pt x="62256" y="30420"/>
                    <a:pt x="60837" y="31589"/>
                  </a:cubicBezTo>
                  <a:cubicBezTo>
                    <a:pt x="60616" y="32020"/>
                    <a:pt x="60312" y="32235"/>
                    <a:pt x="59925" y="32235"/>
                  </a:cubicBezTo>
                  <a:cubicBezTo>
                    <a:pt x="59714" y="32235"/>
                    <a:pt x="59479" y="32171"/>
                    <a:pt x="59219" y="32044"/>
                  </a:cubicBezTo>
                  <a:cubicBezTo>
                    <a:pt x="59087" y="32066"/>
                    <a:pt x="58958" y="32078"/>
                    <a:pt x="58832" y="32078"/>
                  </a:cubicBezTo>
                  <a:cubicBezTo>
                    <a:pt x="58480" y="32078"/>
                    <a:pt x="58153" y="31989"/>
                    <a:pt x="57850" y="31813"/>
                  </a:cubicBezTo>
                  <a:cubicBezTo>
                    <a:pt x="57489" y="31678"/>
                    <a:pt x="57131" y="31455"/>
                    <a:pt x="56794" y="31269"/>
                  </a:cubicBezTo>
                  <a:cubicBezTo>
                    <a:pt x="55730" y="30682"/>
                    <a:pt x="54931" y="29965"/>
                    <a:pt x="54229" y="28967"/>
                  </a:cubicBezTo>
                  <a:cubicBezTo>
                    <a:pt x="54140" y="28839"/>
                    <a:pt x="53999" y="28782"/>
                    <a:pt x="53861" y="28782"/>
                  </a:cubicBezTo>
                  <a:cubicBezTo>
                    <a:pt x="53612" y="28782"/>
                    <a:pt x="53372" y="28968"/>
                    <a:pt x="53457" y="29266"/>
                  </a:cubicBezTo>
                  <a:cubicBezTo>
                    <a:pt x="53407" y="29328"/>
                    <a:pt x="53377" y="29401"/>
                    <a:pt x="53369" y="29480"/>
                  </a:cubicBezTo>
                  <a:cubicBezTo>
                    <a:pt x="53220" y="31024"/>
                    <a:pt x="53234" y="32541"/>
                    <a:pt x="53355" y="34086"/>
                  </a:cubicBezTo>
                  <a:cubicBezTo>
                    <a:pt x="53476" y="35623"/>
                    <a:pt x="53032" y="37449"/>
                    <a:pt x="51750" y="38534"/>
                  </a:cubicBezTo>
                  <a:cubicBezTo>
                    <a:pt x="51289" y="38925"/>
                    <a:pt x="50452" y="39081"/>
                    <a:pt x="49889" y="39359"/>
                  </a:cubicBezTo>
                  <a:cubicBezTo>
                    <a:pt x="48073" y="40255"/>
                    <a:pt x="46605" y="41539"/>
                    <a:pt x="45421" y="43141"/>
                  </a:cubicBezTo>
                  <a:cubicBezTo>
                    <a:pt x="45138" y="41457"/>
                    <a:pt x="44413" y="39768"/>
                    <a:pt x="42616" y="39330"/>
                  </a:cubicBezTo>
                  <a:cubicBezTo>
                    <a:pt x="42321" y="39258"/>
                    <a:pt x="42030" y="39225"/>
                    <a:pt x="41746" y="39225"/>
                  </a:cubicBezTo>
                  <a:cubicBezTo>
                    <a:pt x="39938" y="39225"/>
                    <a:pt x="38381" y="40583"/>
                    <a:pt x="37500" y="42103"/>
                  </a:cubicBezTo>
                  <a:cubicBezTo>
                    <a:pt x="36708" y="43469"/>
                    <a:pt x="36143" y="45185"/>
                    <a:pt x="35930" y="46933"/>
                  </a:cubicBezTo>
                  <a:cubicBezTo>
                    <a:pt x="29703" y="40209"/>
                    <a:pt x="30782" y="30328"/>
                    <a:pt x="34367" y="22497"/>
                  </a:cubicBezTo>
                  <a:cubicBezTo>
                    <a:pt x="34552" y="22424"/>
                    <a:pt x="34587" y="22188"/>
                    <a:pt x="34417" y="22052"/>
                  </a:cubicBezTo>
                  <a:cubicBezTo>
                    <a:pt x="34352" y="21902"/>
                    <a:pt x="34200" y="21801"/>
                    <a:pt x="34045" y="21801"/>
                  </a:cubicBezTo>
                  <a:cubicBezTo>
                    <a:pt x="33978" y="21801"/>
                    <a:pt x="33910" y="21820"/>
                    <a:pt x="33848" y="21863"/>
                  </a:cubicBezTo>
                  <a:cubicBezTo>
                    <a:pt x="33531" y="21785"/>
                    <a:pt x="33202" y="21746"/>
                    <a:pt x="32872" y="21746"/>
                  </a:cubicBezTo>
                  <a:cubicBezTo>
                    <a:pt x="32085" y="21746"/>
                    <a:pt x="31293" y="21968"/>
                    <a:pt x="30652" y="22417"/>
                  </a:cubicBezTo>
                  <a:cubicBezTo>
                    <a:pt x="34493" y="13657"/>
                    <a:pt x="42157" y="8910"/>
                    <a:pt x="51819" y="8751"/>
                  </a:cubicBezTo>
                  <a:cubicBezTo>
                    <a:pt x="51867" y="8767"/>
                    <a:pt x="51917" y="8775"/>
                    <a:pt x="51968" y="8775"/>
                  </a:cubicBezTo>
                  <a:cubicBezTo>
                    <a:pt x="52094" y="8775"/>
                    <a:pt x="52219" y="8723"/>
                    <a:pt x="52296" y="8602"/>
                  </a:cubicBezTo>
                  <a:cubicBezTo>
                    <a:pt x="56059" y="2696"/>
                    <a:pt x="61408" y="1233"/>
                    <a:pt x="68053" y="1233"/>
                  </a:cubicBezTo>
                  <a:close/>
                  <a:moveTo>
                    <a:pt x="64394" y="26455"/>
                  </a:moveTo>
                  <a:cubicBezTo>
                    <a:pt x="70317" y="30830"/>
                    <a:pt x="78222" y="33048"/>
                    <a:pt x="85250" y="34803"/>
                  </a:cubicBezTo>
                  <a:cubicBezTo>
                    <a:pt x="86947" y="35226"/>
                    <a:pt x="88725" y="35601"/>
                    <a:pt x="90541" y="35877"/>
                  </a:cubicBezTo>
                  <a:cubicBezTo>
                    <a:pt x="92441" y="50164"/>
                    <a:pt x="88104" y="68330"/>
                    <a:pt x="71592" y="71420"/>
                  </a:cubicBezTo>
                  <a:cubicBezTo>
                    <a:pt x="69991" y="71719"/>
                    <a:pt x="68349" y="71863"/>
                    <a:pt x="66698" y="71863"/>
                  </a:cubicBezTo>
                  <a:cubicBezTo>
                    <a:pt x="61875" y="71863"/>
                    <a:pt x="56974" y="70636"/>
                    <a:pt x="52783" y="68477"/>
                  </a:cubicBezTo>
                  <a:cubicBezTo>
                    <a:pt x="50630" y="67368"/>
                    <a:pt x="48555" y="65695"/>
                    <a:pt x="46652" y="63673"/>
                  </a:cubicBezTo>
                  <a:cubicBezTo>
                    <a:pt x="46645" y="63463"/>
                    <a:pt x="46503" y="63264"/>
                    <a:pt x="46286" y="63264"/>
                  </a:cubicBezTo>
                  <a:cubicBezTo>
                    <a:pt x="46277" y="63264"/>
                    <a:pt x="46268" y="63265"/>
                    <a:pt x="46258" y="63265"/>
                  </a:cubicBezTo>
                  <a:cubicBezTo>
                    <a:pt x="44174" y="60966"/>
                    <a:pt x="42317" y="58237"/>
                    <a:pt x="40849" y="55309"/>
                  </a:cubicBezTo>
                  <a:cubicBezTo>
                    <a:pt x="41110" y="55111"/>
                    <a:pt x="41117" y="54615"/>
                    <a:pt x="40708" y="54463"/>
                  </a:cubicBezTo>
                  <a:cubicBezTo>
                    <a:pt x="36893" y="53034"/>
                    <a:pt x="36455" y="48975"/>
                    <a:pt x="37433" y="45519"/>
                  </a:cubicBezTo>
                  <a:cubicBezTo>
                    <a:pt x="37731" y="44463"/>
                    <a:pt x="38127" y="43258"/>
                    <a:pt x="38742" y="42337"/>
                  </a:cubicBezTo>
                  <a:cubicBezTo>
                    <a:pt x="39459" y="41266"/>
                    <a:pt x="40302" y="40829"/>
                    <a:pt x="41134" y="40829"/>
                  </a:cubicBezTo>
                  <a:cubicBezTo>
                    <a:pt x="42800" y="40829"/>
                    <a:pt x="44423" y="42579"/>
                    <a:pt x="44908" y="44507"/>
                  </a:cubicBezTo>
                  <a:cubicBezTo>
                    <a:pt x="44949" y="44670"/>
                    <a:pt x="45090" y="44746"/>
                    <a:pt x="45232" y="44746"/>
                  </a:cubicBezTo>
                  <a:cubicBezTo>
                    <a:pt x="45406" y="44746"/>
                    <a:pt x="45581" y="44631"/>
                    <a:pt x="45569" y="44419"/>
                  </a:cubicBezTo>
                  <a:cubicBezTo>
                    <a:pt x="45566" y="44378"/>
                    <a:pt x="45560" y="44337"/>
                    <a:pt x="45558" y="44296"/>
                  </a:cubicBezTo>
                  <a:cubicBezTo>
                    <a:pt x="46813" y="42732"/>
                    <a:pt x="48222" y="41385"/>
                    <a:pt x="50010" y="40434"/>
                  </a:cubicBezTo>
                  <a:cubicBezTo>
                    <a:pt x="51165" y="39820"/>
                    <a:pt x="52741" y="39503"/>
                    <a:pt x="53648" y="38482"/>
                  </a:cubicBezTo>
                  <a:cubicBezTo>
                    <a:pt x="55258" y="36666"/>
                    <a:pt x="54476" y="33129"/>
                    <a:pt x="54210" y="30577"/>
                  </a:cubicBezTo>
                  <a:lnTo>
                    <a:pt x="54210" y="30577"/>
                  </a:lnTo>
                  <a:cubicBezTo>
                    <a:pt x="55416" y="32129"/>
                    <a:pt x="57623" y="33464"/>
                    <a:pt x="59388" y="33464"/>
                  </a:cubicBezTo>
                  <a:cubicBezTo>
                    <a:pt x="59477" y="33464"/>
                    <a:pt x="59564" y="33460"/>
                    <a:pt x="59651" y="33453"/>
                  </a:cubicBezTo>
                  <a:cubicBezTo>
                    <a:pt x="60807" y="33362"/>
                    <a:pt x="61694" y="32517"/>
                    <a:pt x="62248" y="31555"/>
                  </a:cubicBezTo>
                  <a:cubicBezTo>
                    <a:pt x="63148" y="29995"/>
                    <a:pt x="63784" y="28185"/>
                    <a:pt x="64394" y="26455"/>
                  </a:cubicBezTo>
                  <a:close/>
                  <a:moveTo>
                    <a:pt x="73515" y="93930"/>
                  </a:moveTo>
                  <a:cubicBezTo>
                    <a:pt x="73808" y="93930"/>
                    <a:pt x="74062" y="94036"/>
                    <a:pt x="74261" y="94278"/>
                  </a:cubicBezTo>
                  <a:cubicBezTo>
                    <a:pt x="72943" y="95233"/>
                    <a:pt x="71868" y="96628"/>
                    <a:pt x="71025" y="97931"/>
                  </a:cubicBezTo>
                  <a:cubicBezTo>
                    <a:pt x="70877" y="98159"/>
                    <a:pt x="71084" y="98382"/>
                    <a:pt x="71302" y="98382"/>
                  </a:cubicBezTo>
                  <a:cubicBezTo>
                    <a:pt x="71373" y="98382"/>
                    <a:pt x="71445" y="98358"/>
                    <a:pt x="71507" y="98303"/>
                  </a:cubicBezTo>
                  <a:cubicBezTo>
                    <a:pt x="72492" y="97418"/>
                    <a:pt x="73343" y="96403"/>
                    <a:pt x="74327" y="95519"/>
                  </a:cubicBezTo>
                  <a:cubicBezTo>
                    <a:pt x="74832" y="95068"/>
                    <a:pt x="76373" y="94047"/>
                    <a:pt x="77449" y="94047"/>
                  </a:cubicBezTo>
                  <a:cubicBezTo>
                    <a:pt x="77742" y="94047"/>
                    <a:pt x="78001" y="94123"/>
                    <a:pt x="78195" y="94306"/>
                  </a:cubicBezTo>
                  <a:cubicBezTo>
                    <a:pt x="76414" y="95222"/>
                    <a:pt x="75014" y="96721"/>
                    <a:pt x="73837" y="98321"/>
                  </a:cubicBezTo>
                  <a:cubicBezTo>
                    <a:pt x="73672" y="98546"/>
                    <a:pt x="73902" y="98800"/>
                    <a:pt x="74132" y="98800"/>
                  </a:cubicBezTo>
                  <a:cubicBezTo>
                    <a:pt x="74207" y="98800"/>
                    <a:pt x="74281" y="98773"/>
                    <a:pt x="74343" y="98710"/>
                  </a:cubicBezTo>
                  <a:cubicBezTo>
                    <a:pt x="75231" y="97798"/>
                    <a:pt x="76106" y="96847"/>
                    <a:pt x="77129" y="96081"/>
                  </a:cubicBezTo>
                  <a:cubicBezTo>
                    <a:pt x="77820" y="95565"/>
                    <a:pt x="79321" y="94544"/>
                    <a:pt x="80473" y="94544"/>
                  </a:cubicBezTo>
                  <a:cubicBezTo>
                    <a:pt x="80718" y="94544"/>
                    <a:pt x="80947" y="94590"/>
                    <a:pt x="81149" y="94697"/>
                  </a:cubicBezTo>
                  <a:cubicBezTo>
                    <a:pt x="79068" y="95942"/>
                    <a:pt x="76599" y="98625"/>
                    <a:pt x="76055" y="99139"/>
                  </a:cubicBezTo>
                  <a:cubicBezTo>
                    <a:pt x="75829" y="99353"/>
                    <a:pt x="76039" y="99651"/>
                    <a:pt x="76284" y="99651"/>
                  </a:cubicBezTo>
                  <a:cubicBezTo>
                    <a:pt x="76353" y="99651"/>
                    <a:pt x="76424" y="99627"/>
                    <a:pt x="76489" y="99572"/>
                  </a:cubicBezTo>
                  <a:cubicBezTo>
                    <a:pt x="77494" y="98717"/>
                    <a:pt x="78497" y="97863"/>
                    <a:pt x="79499" y="97006"/>
                  </a:cubicBezTo>
                  <a:cubicBezTo>
                    <a:pt x="79803" y="96746"/>
                    <a:pt x="81910" y="95028"/>
                    <a:pt x="82752" y="95028"/>
                  </a:cubicBezTo>
                  <a:cubicBezTo>
                    <a:pt x="82892" y="95028"/>
                    <a:pt x="82997" y="95075"/>
                    <a:pt x="83053" y="95184"/>
                  </a:cubicBezTo>
                  <a:cubicBezTo>
                    <a:pt x="81622" y="96177"/>
                    <a:pt x="80293" y="97568"/>
                    <a:pt x="79118" y="98810"/>
                  </a:cubicBezTo>
                  <a:cubicBezTo>
                    <a:pt x="77926" y="100070"/>
                    <a:pt x="76753" y="101495"/>
                    <a:pt x="76120" y="103127"/>
                  </a:cubicBezTo>
                  <a:cubicBezTo>
                    <a:pt x="75828" y="103191"/>
                    <a:pt x="75569" y="103264"/>
                    <a:pt x="75375" y="103340"/>
                  </a:cubicBezTo>
                  <a:cubicBezTo>
                    <a:pt x="75046" y="103467"/>
                    <a:pt x="75067" y="103985"/>
                    <a:pt x="75462" y="103986"/>
                  </a:cubicBezTo>
                  <a:cubicBezTo>
                    <a:pt x="75463" y="103986"/>
                    <a:pt x="75465" y="103986"/>
                    <a:pt x="75466" y="103986"/>
                  </a:cubicBezTo>
                  <a:cubicBezTo>
                    <a:pt x="75811" y="103986"/>
                    <a:pt x="76737" y="103864"/>
                    <a:pt x="77607" y="103864"/>
                  </a:cubicBezTo>
                  <a:cubicBezTo>
                    <a:pt x="78576" y="103864"/>
                    <a:pt x="79475" y="104016"/>
                    <a:pt x="79427" y="104658"/>
                  </a:cubicBezTo>
                  <a:cubicBezTo>
                    <a:pt x="79425" y="104701"/>
                    <a:pt x="79436" y="104733"/>
                    <a:pt x="79442" y="104770"/>
                  </a:cubicBezTo>
                  <a:cubicBezTo>
                    <a:pt x="77477" y="105750"/>
                    <a:pt x="74950" y="106437"/>
                    <a:pt x="72534" y="106437"/>
                  </a:cubicBezTo>
                  <a:cubicBezTo>
                    <a:pt x="70856" y="106437"/>
                    <a:pt x="69233" y="106106"/>
                    <a:pt x="67888" y="105311"/>
                  </a:cubicBezTo>
                  <a:cubicBezTo>
                    <a:pt x="67902" y="105267"/>
                    <a:pt x="67917" y="105224"/>
                    <a:pt x="67913" y="105172"/>
                  </a:cubicBezTo>
                  <a:cubicBezTo>
                    <a:pt x="67810" y="103031"/>
                    <a:pt x="67722" y="100897"/>
                    <a:pt x="67627" y="98762"/>
                  </a:cubicBezTo>
                  <a:cubicBezTo>
                    <a:pt x="68637" y="97684"/>
                    <a:pt x="71767" y="93930"/>
                    <a:pt x="73515" y="93930"/>
                  </a:cubicBezTo>
                  <a:close/>
                  <a:moveTo>
                    <a:pt x="67103" y="105877"/>
                  </a:moveTo>
                  <a:cubicBezTo>
                    <a:pt x="67579" y="106246"/>
                    <a:pt x="68100" y="106553"/>
                    <a:pt x="68654" y="106791"/>
                  </a:cubicBezTo>
                  <a:cubicBezTo>
                    <a:pt x="68350" y="107226"/>
                    <a:pt x="68098" y="107701"/>
                    <a:pt x="67793" y="108137"/>
                  </a:cubicBezTo>
                  <a:cubicBezTo>
                    <a:pt x="67616" y="108388"/>
                    <a:pt x="67364" y="108660"/>
                    <a:pt x="67154" y="108946"/>
                  </a:cubicBezTo>
                  <a:cubicBezTo>
                    <a:pt x="66663" y="108905"/>
                    <a:pt x="66170" y="108878"/>
                    <a:pt x="65682" y="108830"/>
                  </a:cubicBezTo>
                  <a:cubicBezTo>
                    <a:pt x="65350" y="108075"/>
                    <a:pt x="64994" y="107312"/>
                    <a:pt x="64574" y="106602"/>
                  </a:cubicBezTo>
                  <a:cubicBezTo>
                    <a:pt x="65420" y="106375"/>
                    <a:pt x="66262" y="106130"/>
                    <a:pt x="67103" y="105877"/>
                  </a:cubicBezTo>
                  <a:close/>
                  <a:moveTo>
                    <a:pt x="78171" y="89036"/>
                  </a:moveTo>
                  <a:cubicBezTo>
                    <a:pt x="81884" y="91001"/>
                    <a:pt x="85522" y="93276"/>
                    <a:pt x="88743" y="95984"/>
                  </a:cubicBezTo>
                  <a:cubicBezTo>
                    <a:pt x="91752" y="98512"/>
                    <a:pt x="94034" y="101985"/>
                    <a:pt x="96447" y="105091"/>
                  </a:cubicBezTo>
                  <a:cubicBezTo>
                    <a:pt x="91651" y="105871"/>
                    <a:pt x="86584" y="107785"/>
                    <a:pt x="82217" y="109722"/>
                  </a:cubicBezTo>
                  <a:cubicBezTo>
                    <a:pt x="77570" y="109451"/>
                    <a:pt x="72886" y="109369"/>
                    <a:pt x="68247" y="109030"/>
                  </a:cubicBezTo>
                  <a:cubicBezTo>
                    <a:pt x="68310" y="108934"/>
                    <a:pt x="68374" y="108835"/>
                    <a:pt x="68434" y="108748"/>
                  </a:cubicBezTo>
                  <a:cubicBezTo>
                    <a:pt x="68780" y="108233"/>
                    <a:pt x="69159" y="107647"/>
                    <a:pt x="69347" y="107046"/>
                  </a:cubicBezTo>
                  <a:cubicBezTo>
                    <a:pt x="70213" y="107314"/>
                    <a:pt x="71121" y="107425"/>
                    <a:pt x="72066" y="107425"/>
                  </a:cubicBezTo>
                  <a:cubicBezTo>
                    <a:pt x="72540" y="107425"/>
                    <a:pt x="73023" y="107397"/>
                    <a:pt x="73516" y="107347"/>
                  </a:cubicBezTo>
                  <a:cubicBezTo>
                    <a:pt x="75727" y="107121"/>
                    <a:pt x="78842" y="106957"/>
                    <a:pt x="80301" y="105086"/>
                  </a:cubicBezTo>
                  <a:cubicBezTo>
                    <a:pt x="80387" y="104977"/>
                    <a:pt x="80385" y="104854"/>
                    <a:pt x="80351" y="104742"/>
                  </a:cubicBezTo>
                  <a:cubicBezTo>
                    <a:pt x="80358" y="104713"/>
                    <a:pt x="80373" y="104690"/>
                    <a:pt x="80376" y="104658"/>
                  </a:cubicBezTo>
                  <a:cubicBezTo>
                    <a:pt x="80468" y="103330"/>
                    <a:pt x="79178" y="102937"/>
                    <a:pt x="77838" y="102937"/>
                  </a:cubicBezTo>
                  <a:cubicBezTo>
                    <a:pt x="77589" y="102937"/>
                    <a:pt x="77339" y="102950"/>
                    <a:pt x="77096" y="102974"/>
                  </a:cubicBezTo>
                  <a:cubicBezTo>
                    <a:pt x="78074" y="101505"/>
                    <a:pt x="79069" y="100124"/>
                    <a:pt x="80351" y="98867"/>
                  </a:cubicBezTo>
                  <a:cubicBezTo>
                    <a:pt x="81396" y="97842"/>
                    <a:pt x="83003" y="96881"/>
                    <a:pt x="83735" y="95584"/>
                  </a:cubicBezTo>
                  <a:cubicBezTo>
                    <a:pt x="83961" y="95504"/>
                    <a:pt x="84141" y="95296"/>
                    <a:pt x="84052" y="95007"/>
                  </a:cubicBezTo>
                  <a:cubicBezTo>
                    <a:pt x="83843" y="94336"/>
                    <a:pt x="83435" y="94066"/>
                    <a:pt x="82910" y="94066"/>
                  </a:cubicBezTo>
                  <a:cubicBezTo>
                    <a:pt x="82650" y="94066"/>
                    <a:pt x="82361" y="94132"/>
                    <a:pt x="82054" y="94249"/>
                  </a:cubicBezTo>
                  <a:cubicBezTo>
                    <a:pt x="81773" y="93736"/>
                    <a:pt x="81266" y="93560"/>
                    <a:pt x="80705" y="93560"/>
                  </a:cubicBezTo>
                  <a:cubicBezTo>
                    <a:pt x="80211" y="93560"/>
                    <a:pt x="79674" y="93696"/>
                    <a:pt x="79211" y="93859"/>
                  </a:cubicBezTo>
                  <a:cubicBezTo>
                    <a:pt x="79134" y="93262"/>
                    <a:pt x="78490" y="93080"/>
                    <a:pt x="77775" y="93080"/>
                  </a:cubicBezTo>
                  <a:cubicBezTo>
                    <a:pt x="77114" y="93080"/>
                    <a:pt x="76392" y="93235"/>
                    <a:pt x="76001" y="93362"/>
                  </a:cubicBezTo>
                  <a:cubicBezTo>
                    <a:pt x="75686" y="93463"/>
                    <a:pt x="75384" y="93601"/>
                    <a:pt x="75091" y="93757"/>
                  </a:cubicBezTo>
                  <a:cubicBezTo>
                    <a:pt x="74743" y="93138"/>
                    <a:pt x="74253" y="92881"/>
                    <a:pt x="73683" y="92881"/>
                  </a:cubicBezTo>
                  <a:cubicBezTo>
                    <a:pt x="71766" y="92881"/>
                    <a:pt x="68945" y="95780"/>
                    <a:pt x="67573" y="97531"/>
                  </a:cubicBezTo>
                  <a:cubicBezTo>
                    <a:pt x="67522" y="96355"/>
                    <a:pt x="67462" y="95179"/>
                    <a:pt x="67415" y="94005"/>
                  </a:cubicBezTo>
                  <a:cubicBezTo>
                    <a:pt x="69122" y="93363"/>
                    <a:pt x="70731" y="92440"/>
                    <a:pt x="72380" y="91666"/>
                  </a:cubicBezTo>
                  <a:cubicBezTo>
                    <a:pt x="74261" y="90782"/>
                    <a:pt x="76458" y="90214"/>
                    <a:pt x="78171" y="89036"/>
                  </a:cubicBezTo>
                  <a:close/>
                  <a:moveTo>
                    <a:pt x="63494" y="106874"/>
                  </a:moveTo>
                  <a:cubicBezTo>
                    <a:pt x="63853" y="107955"/>
                    <a:pt x="64368" y="109027"/>
                    <a:pt x="64876" y="110028"/>
                  </a:cubicBezTo>
                  <a:cubicBezTo>
                    <a:pt x="64990" y="110253"/>
                    <a:pt x="65163" y="110346"/>
                    <a:pt x="65340" y="110346"/>
                  </a:cubicBezTo>
                  <a:cubicBezTo>
                    <a:pt x="65612" y="110346"/>
                    <a:pt x="65891" y="110125"/>
                    <a:pt x="65967" y="109827"/>
                  </a:cubicBezTo>
                  <a:cubicBezTo>
                    <a:pt x="66291" y="109897"/>
                    <a:pt x="66618" y="109940"/>
                    <a:pt x="66943" y="110002"/>
                  </a:cubicBezTo>
                  <a:cubicBezTo>
                    <a:pt x="66991" y="110037"/>
                    <a:pt x="67046" y="110061"/>
                    <a:pt x="67110" y="110061"/>
                  </a:cubicBezTo>
                  <a:cubicBezTo>
                    <a:pt x="67137" y="110061"/>
                    <a:pt x="67165" y="110057"/>
                    <a:pt x="67195" y="110048"/>
                  </a:cubicBezTo>
                  <a:lnTo>
                    <a:pt x="67196" y="110048"/>
                  </a:lnTo>
                  <a:cubicBezTo>
                    <a:pt x="74453" y="111383"/>
                    <a:pt x="81814" y="110771"/>
                    <a:pt x="89136" y="111565"/>
                  </a:cubicBezTo>
                  <a:cubicBezTo>
                    <a:pt x="89457" y="112118"/>
                    <a:pt x="89803" y="112662"/>
                    <a:pt x="89967" y="113288"/>
                  </a:cubicBezTo>
                  <a:cubicBezTo>
                    <a:pt x="90223" y="114275"/>
                    <a:pt x="90129" y="115417"/>
                    <a:pt x="90118" y="116431"/>
                  </a:cubicBezTo>
                  <a:cubicBezTo>
                    <a:pt x="90105" y="117747"/>
                    <a:pt x="89839" y="118992"/>
                    <a:pt x="89683" y="120266"/>
                  </a:cubicBezTo>
                  <a:cubicBezTo>
                    <a:pt x="82643" y="120010"/>
                    <a:pt x="75606" y="119693"/>
                    <a:pt x="68567" y="119403"/>
                  </a:cubicBezTo>
                  <a:cubicBezTo>
                    <a:pt x="64533" y="119237"/>
                    <a:pt x="60840" y="119394"/>
                    <a:pt x="57442" y="117019"/>
                  </a:cubicBezTo>
                  <a:cubicBezTo>
                    <a:pt x="54552" y="114997"/>
                    <a:pt x="53659" y="111794"/>
                    <a:pt x="52127" y="108717"/>
                  </a:cubicBezTo>
                  <a:lnTo>
                    <a:pt x="52127" y="108717"/>
                  </a:lnTo>
                  <a:cubicBezTo>
                    <a:pt x="52315" y="108727"/>
                    <a:pt x="52503" y="108732"/>
                    <a:pt x="52692" y="108732"/>
                  </a:cubicBezTo>
                  <a:cubicBezTo>
                    <a:pt x="53817" y="108732"/>
                    <a:pt x="54960" y="108562"/>
                    <a:pt x="56115" y="108389"/>
                  </a:cubicBezTo>
                  <a:cubicBezTo>
                    <a:pt x="58606" y="108017"/>
                    <a:pt x="61062" y="107495"/>
                    <a:pt x="63494" y="106874"/>
                  </a:cubicBezTo>
                  <a:close/>
                  <a:moveTo>
                    <a:pt x="98101" y="109082"/>
                  </a:moveTo>
                  <a:cubicBezTo>
                    <a:pt x="99731" y="109082"/>
                    <a:pt x="97605" y="112247"/>
                    <a:pt x="97145" y="112687"/>
                  </a:cubicBezTo>
                  <a:cubicBezTo>
                    <a:pt x="97044" y="112782"/>
                    <a:pt x="97016" y="112892"/>
                    <a:pt x="97029" y="112996"/>
                  </a:cubicBezTo>
                  <a:cubicBezTo>
                    <a:pt x="96966" y="113196"/>
                    <a:pt x="97051" y="113440"/>
                    <a:pt x="97306" y="113440"/>
                  </a:cubicBezTo>
                  <a:cubicBezTo>
                    <a:pt x="97313" y="113440"/>
                    <a:pt x="97320" y="113440"/>
                    <a:pt x="97327" y="113439"/>
                  </a:cubicBezTo>
                  <a:cubicBezTo>
                    <a:pt x="97820" y="113413"/>
                    <a:pt x="98338" y="113398"/>
                    <a:pt x="98870" y="113398"/>
                  </a:cubicBezTo>
                  <a:cubicBezTo>
                    <a:pt x="102288" y="113398"/>
                    <a:pt x="106281" y="114055"/>
                    <a:pt x="108045" y="116966"/>
                  </a:cubicBezTo>
                  <a:cubicBezTo>
                    <a:pt x="108027" y="116956"/>
                    <a:pt x="108009" y="116946"/>
                    <a:pt x="107991" y="116937"/>
                  </a:cubicBezTo>
                  <a:cubicBezTo>
                    <a:pt x="106625" y="116228"/>
                    <a:pt x="105018" y="115595"/>
                    <a:pt x="103468" y="115556"/>
                  </a:cubicBezTo>
                  <a:cubicBezTo>
                    <a:pt x="103465" y="115556"/>
                    <a:pt x="103462" y="115556"/>
                    <a:pt x="103458" y="115556"/>
                  </a:cubicBezTo>
                  <a:cubicBezTo>
                    <a:pt x="103094" y="115556"/>
                    <a:pt x="103071" y="116057"/>
                    <a:pt x="103385" y="116174"/>
                  </a:cubicBezTo>
                  <a:cubicBezTo>
                    <a:pt x="104907" y="116738"/>
                    <a:pt x="108683" y="117271"/>
                    <a:pt x="109215" y="119209"/>
                  </a:cubicBezTo>
                  <a:cubicBezTo>
                    <a:pt x="108381" y="118728"/>
                    <a:pt x="107241" y="118625"/>
                    <a:pt x="106323" y="118407"/>
                  </a:cubicBezTo>
                  <a:cubicBezTo>
                    <a:pt x="105216" y="118143"/>
                    <a:pt x="104100" y="117798"/>
                    <a:pt x="102965" y="117689"/>
                  </a:cubicBezTo>
                  <a:cubicBezTo>
                    <a:pt x="102952" y="117688"/>
                    <a:pt x="102939" y="117687"/>
                    <a:pt x="102927" y="117687"/>
                  </a:cubicBezTo>
                  <a:cubicBezTo>
                    <a:pt x="102565" y="117687"/>
                    <a:pt x="102573" y="118213"/>
                    <a:pt x="102878" y="118336"/>
                  </a:cubicBezTo>
                  <a:cubicBezTo>
                    <a:pt x="104045" y="118803"/>
                    <a:pt x="105346" y="119023"/>
                    <a:pt x="106566" y="119325"/>
                  </a:cubicBezTo>
                  <a:cubicBezTo>
                    <a:pt x="107622" y="119586"/>
                    <a:pt x="109809" y="119930"/>
                    <a:pt x="109316" y="121316"/>
                  </a:cubicBezTo>
                  <a:cubicBezTo>
                    <a:pt x="108804" y="120738"/>
                    <a:pt x="107980" y="120500"/>
                    <a:pt x="107180" y="120363"/>
                  </a:cubicBezTo>
                  <a:cubicBezTo>
                    <a:pt x="106311" y="120213"/>
                    <a:pt x="105319" y="119996"/>
                    <a:pt x="104378" y="119996"/>
                  </a:cubicBezTo>
                  <a:cubicBezTo>
                    <a:pt x="103955" y="119996"/>
                    <a:pt x="103542" y="120040"/>
                    <a:pt x="103155" y="120154"/>
                  </a:cubicBezTo>
                  <a:cubicBezTo>
                    <a:pt x="102775" y="120266"/>
                    <a:pt x="102848" y="120839"/>
                    <a:pt x="103249" y="120845"/>
                  </a:cubicBezTo>
                  <a:cubicBezTo>
                    <a:pt x="104296" y="120860"/>
                    <a:pt x="105275" y="121069"/>
                    <a:pt x="106303" y="121235"/>
                  </a:cubicBezTo>
                  <a:cubicBezTo>
                    <a:pt x="107209" y="121383"/>
                    <a:pt x="107983" y="121498"/>
                    <a:pt x="108639" y="122070"/>
                  </a:cubicBezTo>
                  <a:cubicBezTo>
                    <a:pt x="106679" y="122470"/>
                    <a:pt x="104749" y="122622"/>
                    <a:pt x="102797" y="122622"/>
                  </a:cubicBezTo>
                  <a:cubicBezTo>
                    <a:pt x="101705" y="122622"/>
                    <a:pt x="100607" y="122574"/>
                    <a:pt x="99493" y="122496"/>
                  </a:cubicBezTo>
                  <a:cubicBezTo>
                    <a:pt x="96133" y="122262"/>
                    <a:pt x="94011" y="120951"/>
                    <a:pt x="91179" y="119298"/>
                  </a:cubicBezTo>
                  <a:cubicBezTo>
                    <a:pt x="91466" y="117992"/>
                    <a:pt x="91432" y="116551"/>
                    <a:pt x="91391" y="115301"/>
                  </a:cubicBezTo>
                  <a:cubicBezTo>
                    <a:pt x="91367" y="114517"/>
                    <a:pt x="91289" y="113775"/>
                    <a:pt x="91102" y="113090"/>
                  </a:cubicBezTo>
                  <a:cubicBezTo>
                    <a:pt x="92638" y="112875"/>
                    <a:pt x="94378" y="111806"/>
                    <a:pt x="95481" y="110976"/>
                  </a:cubicBezTo>
                  <a:cubicBezTo>
                    <a:pt x="96108" y="110506"/>
                    <a:pt x="96995" y="109272"/>
                    <a:pt x="97743" y="109122"/>
                  </a:cubicBezTo>
                  <a:cubicBezTo>
                    <a:pt x="97878" y="109095"/>
                    <a:pt x="97997" y="109082"/>
                    <a:pt x="98101" y="109082"/>
                  </a:cubicBezTo>
                  <a:close/>
                  <a:moveTo>
                    <a:pt x="98095" y="105621"/>
                  </a:moveTo>
                  <a:cubicBezTo>
                    <a:pt x="98118" y="105632"/>
                    <a:pt x="98137" y="105647"/>
                    <a:pt x="98165" y="105653"/>
                  </a:cubicBezTo>
                  <a:cubicBezTo>
                    <a:pt x="103584" y="106769"/>
                    <a:pt x="109039" y="107402"/>
                    <a:pt x="113925" y="110243"/>
                  </a:cubicBezTo>
                  <a:cubicBezTo>
                    <a:pt x="118268" y="112768"/>
                    <a:pt x="121343" y="116552"/>
                    <a:pt x="124728" y="120120"/>
                  </a:cubicBezTo>
                  <a:cubicBezTo>
                    <a:pt x="112299" y="123707"/>
                    <a:pt x="100085" y="129024"/>
                    <a:pt x="87152" y="130480"/>
                  </a:cubicBezTo>
                  <a:cubicBezTo>
                    <a:pt x="87149" y="130478"/>
                    <a:pt x="87149" y="130475"/>
                    <a:pt x="87146" y="130473"/>
                  </a:cubicBezTo>
                  <a:cubicBezTo>
                    <a:pt x="87081" y="130422"/>
                    <a:pt x="87016" y="130369"/>
                    <a:pt x="86952" y="130317"/>
                  </a:cubicBezTo>
                  <a:cubicBezTo>
                    <a:pt x="86913" y="130264"/>
                    <a:pt x="86861" y="130222"/>
                    <a:pt x="86799" y="130196"/>
                  </a:cubicBezTo>
                  <a:cubicBezTo>
                    <a:pt x="83027" y="127206"/>
                    <a:pt x="79292" y="123948"/>
                    <a:pt x="75284" y="121247"/>
                  </a:cubicBezTo>
                  <a:lnTo>
                    <a:pt x="75284" y="121247"/>
                  </a:lnTo>
                  <a:cubicBezTo>
                    <a:pt x="80125" y="121333"/>
                    <a:pt x="84984" y="121272"/>
                    <a:pt x="89705" y="121442"/>
                  </a:cubicBezTo>
                  <a:cubicBezTo>
                    <a:pt x="89785" y="121520"/>
                    <a:pt x="89895" y="121570"/>
                    <a:pt x="90001" y="121570"/>
                  </a:cubicBezTo>
                  <a:cubicBezTo>
                    <a:pt x="90087" y="121570"/>
                    <a:pt x="90169" y="121537"/>
                    <a:pt x="90230" y="121460"/>
                  </a:cubicBezTo>
                  <a:cubicBezTo>
                    <a:pt x="90241" y="121446"/>
                    <a:pt x="90248" y="121430"/>
                    <a:pt x="90259" y="121416"/>
                  </a:cubicBezTo>
                  <a:cubicBezTo>
                    <a:pt x="90491" y="121335"/>
                    <a:pt x="90610" y="121112"/>
                    <a:pt x="90609" y="120881"/>
                  </a:cubicBezTo>
                  <a:cubicBezTo>
                    <a:pt x="90756" y="120616"/>
                    <a:pt x="90870" y="120332"/>
                    <a:pt x="90971" y="120040"/>
                  </a:cubicBezTo>
                  <a:cubicBezTo>
                    <a:pt x="92993" y="121716"/>
                    <a:pt x="95209" y="123173"/>
                    <a:pt x="97868" y="123408"/>
                  </a:cubicBezTo>
                  <a:cubicBezTo>
                    <a:pt x="99470" y="123549"/>
                    <a:pt x="101183" y="123692"/>
                    <a:pt x="102893" y="123692"/>
                  </a:cubicBezTo>
                  <a:cubicBezTo>
                    <a:pt x="105116" y="123692"/>
                    <a:pt x="107335" y="123450"/>
                    <a:pt x="109301" y="122651"/>
                  </a:cubicBezTo>
                  <a:cubicBezTo>
                    <a:pt x="109333" y="122637"/>
                    <a:pt x="109347" y="122611"/>
                    <a:pt x="109373" y="122592"/>
                  </a:cubicBezTo>
                  <a:cubicBezTo>
                    <a:pt x="109584" y="122546"/>
                    <a:pt x="109770" y="122331"/>
                    <a:pt x="109730" y="122101"/>
                  </a:cubicBezTo>
                  <a:cubicBezTo>
                    <a:pt x="110296" y="121436"/>
                    <a:pt x="110348" y="120536"/>
                    <a:pt x="109906" y="119852"/>
                  </a:cubicBezTo>
                  <a:cubicBezTo>
                    <a:pt x="110018" y="119794"/>
                    <a:pt x="110101" y="119686"/>
                    <a:pt x="110088" y="119514"/>
                  </a:cubicBezTo>
                  <a:cubicBezTo>
                    <a:pt x="110032" y="118739"/>
                    <a:pt x="109690" y="118180"/>
                    <a:pt x="109193" y="117732"/>
                  </a:cubicBezTo>
                  <a:cubicBezTo>
                    <a:pt x="109086" y="114057"/>
                    <a:pt x="103867" y="112408"/>
                    <a:pt x="99993" y="112408"/>
                  </a:cubicBezTo>
                  <a:cubicBezTo>
                    <a:pt x="99389" y="112408"/>
                    <a:pt x="98818" y="112448"/>
                    <a:pt x="98304" y="112527"/>
                  </a:cubicBezTo>
                  <a:cubicBezTo>
                    <a:pt x="99293" y="111133"/>
                    <a:pt x="100600" y="108465"/>
                    <a:pt x="98875" y="107954"/>
                  </a:cubicBezTo>
                  <a:cubicBezTo>
                    <a:pt x="98767" y="107922"/>
                    <a:pt x="98657" y="107908"/>
                    <a:pt x="98545" y="107908"/>
                  </a:cubicBezTo>
                  <a:cubicBezTo>
                    <a:pt x="97759" y="107908"/>
                    <a:pt x="96886" y="108614"/>
                    <a:pt x="96370" y="109045"/>
                  </a:cubicBezTo>
                  <a:cubicBezTo>
                    <a:pt x="94764" y="110390"/>
                    <a:pt x="92947" y="111872"/>
                    <a:pt x="90814" y="112272"/>
                  </a:cubicBezTo>
                  <a:cubicBezTo>
                    <a:pt x="90568" y="111735"/>
                    <a:pt x="90212" y="111256"/>
                    <a:pt x="89767" y="110867"/>
                  </a:cubicBezTo>
                  <a:cubicBezTo>
                    <a:pt x="89748" y="110628"/>
                    <a:pt x="89618" y="110410"/>
                    <a:pt x="89342" y="110373"/>
                  </a:cubicBezTo>
                  <a:cubicBezTo>
                    <a:pt x="87778" y="110160"/>
                    <a:pt x="86203" y="110013"/>
                    <a:pt x="84624" y="109890"/>
                  </a:cubicBezTo>
                  <a:cubicBezTo>
                    <a:pt x="89138" y="108637"/>
                    <a:pt x="93884" y="107377"/>
                    <a:pt x="98095" y="105621"/>
                  </a:cubicBezTo>
                  <a:close/>
                  <a:moveTo>
                    <a:pt x="68767" y="120991"/>
                  </a:moveTo>
                  <a:cubicBezTo>
                    <a:pt x="70467" y="121096"/>
                    <a:pt x="72172" y="121175"/>
                    <a:pt x="73886" y="121217"/>
                  </a:cubicBezTo>
                  <a:cubicBezTo>
                    <a:pt x="77640" y="124813"/>
                    <a:pt x="82012" y="127898"/>
                    <a:pt x="86092" y="131107"/>
                  </a:cubicBezTo>
                  <a:cubicBezTo>
                    <a:pt x="85990" y="132482"/>
                    <a:pt x="86063" y="133875"/>
                    <a:pt x="85929" y="135255"/>
                  </a:cubicBezTo>
                  <a:cubicBezTo>
                    <a:pt x="85926" y="135299"/>
                    <a:pt x="85917" y="135344"/>
                    <a:pt x="85911" y="135388"/>
                  </a:cubicBezTo>
                  <a:cubicBezTo>
                    <a:pt x="80385" y="130380"/>
                    <a:pt x="74370" y="125914"/>
                    <a:pt x="68767" y="120991"/>
                  </a:cubicBezTo>
                  <a:close/>
                  <a:moveTo>
                    <a:pt x="124776" y="121442"/>
                  </a:moveTo>
                  <a:lnTo>
                    <a:pt x="124776" y="121442"/>
                  </a:lnTo>
                  <a:cubicBezTo>
                    <a:pt x="124423" y="123467"/>
                    <a:pt x="124133" y="125447"/>
                    <a:pt x="123474" y="127429"/>
                  </a:cubicBezTo>
                  <a:cubicBezTo>
                    <a:pt x="111542" y="131265"/>
                    <a:pt x="100348" y="133336"/>
                    <a:pt x="87188" y="136782"/>
                  </a:cubicBezTo>
                  <a:cubicBezTo>
                    <a:pt x="87200" y="136643"/>
                    <a:pt x="87146" y="136509"/>
                    <a:pt x="87045" y="136416"/>
                  </a:cubicBezTo>
                  <a:cubicBezTo>
                    <a:pt x="87079" y="136136"/>
                    <a:pt x="87115" y="135853"/>
                    <a:pt x="87145" y="135586"/>
                  </a:cubicBezTo>
                  <a:cubicBezTo>
                    <a:pt x="87308" y="134179"/>
                    <a:pt x="87390" y="132658"/>
                    <a:pt x="87160" y="131235"/>
                  </a:cubicBezTo>
                  <a:cubicBezTo>
                    <a:pt x="87161" y="131234"/>
                    <a:pt x="87161" y="131232"/>
                    <a:pt x="87163" y="131231"/>
                  </a:cubicBezTo>
                  <a:cubicBezTo>
                    <a:pt x="87549" y="131247"/>
                    <a:pt x="87934" y="131255"/>
                    <a:pt x="88318" y="131255"/>
                  </a:cubicBezTo>
                  <a:cubicBezTo>
                    <a:pt x="94599" y="131255"/>
                    <a:pt x="100581" y="129163"/>
                    <a:pt x="106486" y="127127"/>
                  </a:cubicBezTo>
                  <a:cubicBezTo>
                    <a:pt x="112524" y="125045"/>
                    <a:pt x="118671" y="123274"/>
                    <a:pt x="124776" y="121442"/>
                  </a:cubicBezTo>
                  <a:close/>
                  <a:moveTo>
                    <a:pt x="45847" y="64449"/>
                  </a:moveTo>
                  <a:cubicBezTo>
                    <a:pt x="48075" y="66747"/>
                    <a:pt x="50620" y="68545"/>
                    <a:pt x="53671" y="70081"/>
                  </a:cubicBezTo>
                  <a:cubicBezTo>
                    <a:pt x="56293" y="71403"/>
                    <a:pt x="59323" y="72375"/>
                    <a:pt x="62447" y="72865"/>
                  </a:cubicBezTo>
                  <a:cubicBezTo>
                    <a:pt x="66810" y="77695"/>
                    <a:pt x="65615" y="84463"/>
                    <a:pt x="65805" y="90563"/>
                  </a:cubicBezTo>
                  <a:cubicBezTo>
                    <a:pt x="65952" y="95257"/>
                    <a:pt x="66225" y="99975"/>
                    <a:pt x="66897" y="104626"/>
                  </a:cubicBezTo>
                  <a:cubicBezTo>
                    <a:pt x="62493" y="105980"/>
                    <a:pt x="57485" y="107512"/>
                    <a:pt x="52731" y="107512"/>
                  </a:cubicBezTo>
                  <a:cubicBezTo>
                    <a:pt x="51902" y="107512"/>
                    <a:pt x="51080" y="107465"/>
                    <a:pt x="50271" y="107363"/>
                  </a:cubicBezTo>
                  <a:cubicBezTo>
                    <a:pt x="49782" y="103790"/>
                    <a:pt x="48880" y="100303"/>
                    <a:pt x="48539" y="96703"/>
                  </a:cubicBezTo>
                  <a:cubicBezTo>
                    <a:pt x="48261" y="93774"/>
                    <a:pt x="48449" y="90826"/>
                    <a:pt x="47740" y="87956"/>
                  </a:cubicBezTo>
                  <a:cubicBezTo>
                    <a:pt x="47685" y="87735"/>
                    <a:pt x="47493" y="87632"/>
                    <a:pt x="47301" y="87632"/>
                  </a:cubicBezTo>
                  <a:cubicBezTo>
                    <a:pt x="47063" y="87632"/>
                    <a:pt x="46824" y="87790"/>
                    <a:pt x="46840" y="88078"/>
                  </a:cubicBezTo>
                  <a:cubicBezTo>
                    <a:pt x="47212" y="94747"/>
                    <a:pt x="47372" y="101238"/>
                    <a:pt x="49210" y="107725"/>
                  </a:cubicBezTo>
                  <a:cubicBezTo>
                    <a:pt x="49213" y="107736"/>
                    <a:pt x="49220" y="107743"/>
                    <a:pt x="49224" y="107754"/>
                  </a:cubicBezTo>
                  <a:cubicBezTo>
                    <a:pt x="49219" y="107881"/>
                    <a:pt x="49278" y="108006"/>
                    <a:pt x="49443" y="108083"/>
                  </a:cubicBezTo>
                  <a:cubicBezTo>
                    <a:pt x="49936" y="108312"/>
                    <a:pt x="50433" y="108463"/>
                    <a:pt x="50934" y="108566"/>
                  </a:cubicBezTo>
                  <a:cubicBezTo>
                    <a:pt x="53057" y="114773"/>
                    <a:pt x="54793" y="119239"/>
                    <a:pt x="61786" y="120297"/>
                  </a:cubicBezTo>
                  <a:cubicBezTo>
                    <a:pt x="62476" y="120401"/>
                    <a:pt x="63176" y="120476"/>
                    <a:pt x="63873" y="120558"/>
                  </a:cubicBezTo>
                  <a:cubicBezTo>
                    <a:pt x="65712" y="122717"/>
                    <a:pt x="67687" y="124820"/>
                    <a:pt x="69741" y="126875"/>
                  </a:cubicBezTo>
                  <a:cubicBezTo>
                    <a:pt x="64163" y="130547"/>
                    <a:pt x="57803" y="133648"/>
                    <a:pt x="51507" y="135706"/>
                  </a:cubicBezTo>
                  <a:cubicBezTo>
                    <a:pt x="47772" y="136927"/>
                    <a:pt x="42470" y="138412"/>
                    <a:pt x="37652" y="138412"/>
                  </a:cubicBezTo>
                  <a:cubicBezTo>
                    <a:pt x="34782" y="138412"/>
                    <a:pt x="32084" y="137885"/>
                    <a:pt x="29991" y="136463"/>
                  </a:cubicBezTo>
                  <a:cubicBezTo>
                    <a:pt x="30472" y="134892"/>
                    <a:pt x="30578" y="133110"/>
                    <a:pt x="30725" y="131495"/>
                  </a:cubicBezTo>
                  <a:cubicBezTo>
                    <a:pt x="30790" y="130789"/>
                    <a:pt x="30826" y="130076"/>
                    <a:pt x="30830" y="129363"/>
                  </a:cubicBezTo>
                  <a:cubicBezTo>
                    <a:pt x="31366" y="130340"/>
                    <a:pt x="31935" y="131292"/>
                    <a:pt x="32580" y="132182"/>
                  </a:cubicBezTo>
                  <a:cubicBezTo>
                    <a:pt x="32671" y="132308"/>
                    <a:pt x="32797" y="132360"/>
                    <a:pt x="32922" y="132360"/>
                  </a:cubicBezTo>
                  <a:cubicBezTo>
                    <a:pt x="33210" y="132360"/>
                    <a:pt x="33486" y="132079"/>
                    <a:pt x="33279" y="131774"/>
                  </a:cubicBezTo>
                  <a:cubicBezTo>
                    <a:pt x="32167" y="130131"/>
                    <a:pt x="31254" y="128303"/>
                    <a:pt x="30490" y="126366"/>
                  </a:cubicBezTo>
                  <a:cubicBezTo>
                    <a:pt x="30465" y="126272"/>
                    <a:pt x="30455" y="126176"/>
                    <a:pt x="30427" y="126082"/>
                  </a:cubicBezTo>
                  <a:cubicBezTo>
                    <a:pt x="30407" y="126014"/>
                    <a:pt x="30360" y="125978"/>
                    <a:pt x="30316" y="125939"/>
                  </a:cubicBezTo>
                  <a:cubicBezTo>
                    <a:pt x="26634" y="116213"/>
                    <a:pt x="26957" y="103563"/>
                    <a:pt x="28754" y="94153"/>
                  </a:cubicBezTo>
                  <a:lnTo>
                    <a:pt x="28755" y="94153"/>
                  </a:lnTo>
                  <a:cubicBezTo>
                    <a:pt x="30916" y="82842"/>
                    <a:pt x="35916" y="70855"/>
                    <a:pt x="45847" y="64449"/>
                  </a:cubicBezTo>
                  <a:close/>
                  <a:moveTo>
                    <a:pt x="65492" y="120750"/>
                  </a:moveTo>
                  <a:lnTo>
                    <a:pt x="65492" y="120750"/>
                  </a:lnTo>
                  <a:cubicBezTo>
                    <a:pt x="66079" y="120807"/>
                    <a:pt x="66674" y="120836"/>
                    <a:pt x="67263" y="120880"/>
                  </a:cubicBezTo>
                  <a:cubicBezTo>
                    <a:pt x="70042" y="124105"/>
                    <a:pt x="73664" y="126704"/>
                    <a:pt x="76911" y="129426"/>
                  </a:cubicBezTo>
                  <a:cubicBezTo>
                    <a:pt x="79821" y="131865"/>
                    <a:pt x="82696" y="134374"/>
                    <a:pt x="85713" y="136683"/>
                  </a:cubicBezTo>
                  <a:cubicBezTo>
                    <a:pt x="85558" y="137537"/>
                    <a:pt x="85385" y="138398"/>
                    <a:pt x="85363" y="139244"/>
                  </a:cubicBezTo>
                  <a:cubicBezTo>
                    <a:pt x="80851" y="134910"/>
                    <a:pt x="76302" y="130444"/>
                    <a:pt x="71636" y="126168"/>
                  </a:cubicBezTo>
                  <a:lnTo>
                    <a:pt x="71636" y="126166"/>
                  </a:lnTo>
                  <a:cubicBezTo>
                    <a:pt x="71593" y="126105"/>
                    <a:pt x="71536" y="126053"/>
                    <a:pt x="71470" y="126015"/>
                  </a:cubicBezTo>
                  <a:cubicBezTo>
                    <a:pt x="69501" y="124215"/>
                    <a:pt x="67509" y="122460"/>
                    <a:pt x="65492" y="120750"/>
                  </a:cubicBezTo>
                  <a:close/>
                  <a:moveTo>
                    <a:pt x="123664" y="128684"/>
                  </a:moveTo>
                  <a:cubicBezTo>
                    <a:pt x="123696" y="128776"/>
                    <a:pt x="123732" y="128866"/>
                    <a:pt x="123755" y="128961"/>
                  </a:cubicBezTo>
                  <a:cubicBezTo>
                    <a:pt x="123846" y="129322"/>
                    <a:pt x="123855" y="129695"/>
                    <a:pt x="123846" y="130066"/>
                  </a:cubicBezTo>
                  <a:cubicBezTo>
                    <a:pt x="111448" y="133240"/>
                    <a:pt x="101757" y="136617"/>
                    <a:pt x="86148" y="139789"/>
                  </a:cubicBezTo>
                  <a:cubicBezTo>
                    <a:pt x="86519" y="139153"/>
                    <a:pt x="86728" y="138412"/>
                    <a:pt x="86869" y="137654"/>
                  </a:cubicBezTo>
                  <a:cubicBezTo>
                    <a:pt x="102008" y="134880"/>
                    <a:pt x="112776" y="131455"/>
                    <a:pt x="123664" y="128684"/>
                  </a:cubicBezTo>
                  <a:close/>
                  <a:moveTo>
                    <a:pt x="70518" y="127650"/>
                  </a:moveTo>
                  <a:cubicBezTo>
                    <a:pt x="74323" y="131393"/>
                    <a:pt x="78383" y="134955"/>
                    <a:pt x="82430" y="138310"/>
                  </a:cubicBezTo>
                  <a:cubicBezTo>
                    <a:pt x="80636" y="139154"/>
                    <a:pt x="78870" y="140007"/>
                    <a:pt x="77100" y="140820"/>
                  </a:cubicBezTo>
                  <a:cubicBezTo>
                    <a:pt x="72938" y="142745"/>
                    <a:pt x="66129" y="144510"/>
                    <a:pt x="58869" y="144510"/>
                  </a:cubicBezTo>
                  <a:cubicBezTo>
                    <a:pt x="52480" y="144510"/>
                    <a:pt x="45743" y="143143"/>
                    <a:pt x="40153" y="139314"/>
                  </a:cubicBezTo>
                  <a:cubicBezTo>
                    <a:pt x="40464" y="139274"/>
                    <a:pt x="40777" y="139235"/>
                    <a:pt x="41088" y="139187"/>
                  </a:cubicBezTo>
                  <a:cubicBezTo>
                    <a:pt x="41116" y="139221"/>
                    <a:pt x="41146" y="139249"/>
                    <a:pt x="41175" y="139283"/>
                  </a:cubicBezTo>
                  <a:cubicBezTo>
                    <a:pt x="41308" y="139218"/>
                    <a:pt x="41452" y="139176"/>
                    <a:pt x="41601" y="139158"/>
                  </a:cubicBezTo>
                  <a:cubicBezTo>
                    <a:pt x="41822" y="139125"/>
                    <a:pt x="42042" y="139105"/>
                    <a:pt x="42264" y="139089"/>
                  </a:cubicBezTo>
                  <a:cubicBezTo>
                    <a:pt x="42233" y="139062"/>
                    <a:pt x="42202" y="139036"/>
                    <a:pt x="42171" y="139010"/>
                  </a:cubicBezTo>
                  <a:cubicBezTo>
                    <a:pt x="43828" y="138717"/>
                    <a:pt x="45448" y="138356"/>
                    <a:pt x="46950" y="138049"/>
                  </a:cubicBezTo>
                  <a:cubicBezTo>
                    <a:pt x="55019" y="136404"/>
                    <a:pt x="63719" y="132427"/>
                    <a:pt x="70518" y="127650"/>
                  </a:cubicBezTo>
                  <a:close/>
                  <a:moveTo>
                    <a:pt x="120178" y="138001"/>
                  </a:moveTo>
                  <a:cubicBezTo>
                    <a:pt x="124581" y="138001"/>
                    <a:pt x="119643" y="142858"/>
                    <a:pt x="118168" y="143841"/>
                  </a:cubicBezTo>
                  <a:cubicBezTo>
                    <a:pt x="116448" y="144988"/>
                    <a:pt x="114593" y="145723"/>
                    <a:pt x="112697" y="146476"/>
                  </a:cubicBezTo>
                  <a:cubicBezTo>
                    <a:pt x="112186" y="143868"/>
                    <a:pt x="111610" y="141273"/>
                    <a:pt x="110932" y="138715"/>
                  </a:cubicBezTo>
                  <a:lnTo>
                    <a:pt x="110932" y="138715"/>
                  </a:lnTo>
                  <a:cubicBezTo>
                    <a:pt x="111659" y="138966"/>
                    <a:pt x="112373" y="139063"/>
                    <a:pt x="113083" y="139063"/>
                  </a:cubicBezTo>
                  <a:cubicBezTo>
                    <a:pt x="115290" y="139063"/>
                    <a:pt x="117455" y="138129"/>
                    <a:pt x="119840" y="138010"/>
                  </a:cubicBezTo>
                  <a:cubicBezTo>
                    <a:pt x="119958" y="138004"/>
                    <a:pt x="120071" y="138001"/>
                    <a:pt x="120178" y="138001"/>
                  </a:cubicBezTo>
                  <a:close/>
                  <a:moveTo>
                    <a:pt x="31453" y="138492"/>
                  </a:moveTo>
                  <a:cubicBezTo>
                    <a:pt x="33158" y="139251"/>
                    <a:pt x="35036" y="139531"/>
                    <a:pt x="36969" y="139531"/>
                  </a:cubicBezTo>
                  <a:cubicBezTo>
                    <a:pt x="37561" y="139531"/>
                    <a:pt x="38158" y="139505"/>
                    <a:pt x="38757" y="139458"/>
                  </a:cubicBezTo>
                  <a:cubicBezTo>
                    <a:pt x="43636" y="145167"/>
                    <a:pt x="55892" y="146072"/>
                    <a:pt x="62017" y="146072"/>
                  </a:cubicBezTo>
                  <a:cubicBezTo>
                    <a:pt x="63983" y="146072"/>
                    <a:pt x="65318" y="145978"/>
                    <a:pt x="65575" y="145921"/>
                  </a:cubicBezTo>
                  <a:lnTo>
                    <a:pt x="65575" y="145921"/>
                  </a:lnTo>
                  <a:cubicBezTo>
                    <a:pt x="64213" y="146817"/>
                    <a:pt x="62903" y="147780"/>
                    <a:pt x="61735" y="148818"/>
                  </a:cubicBezTo>
                  <a:cubicBezTo>
                    <a:pt x="44966" y="148515"/>
                    <a:pt x="34587" y="147946"/>
                    <a:pt x="17361" y="146948"/>
                  </a:cubicBezTo>
                  <a:cubicBezTo>
                    <a:pt x="19544" y="145923"/>
                    <a:pt x="21623" y="144445"/>
                    <a:pt x="23631" y="143279"/>
                  </a:cubicBezTo>
                  <a:cubicBezTo>
                    <a:pt x="26260" y="141752"/>
                    <a:pt x="29023" y="140330"/>
                    <a:pt x="31453" y="138492"/>
                  </a:cubicBezTo>
                  <a:close/>
                  <a:moveTo>
                    <a:pt x="29162" y="134884"/>
                  </a:moveTo>
                  <a:lnTo>
                    <a:pt x="29162" y="134884"/>
                  </a:lnTo>
                  <a:cubicBezTo>
                    <a:pt x="29103" y="135529"/>
                    <a:pt x="29069" y="136172"/>
                    <a:pt x="29131" y="136802"/>
                  </a:cubicBezTo>
                  <a:cubicBezTo>
                    <a:pt x="29136" y="136865"/>
                    <a:pt x="29171" y="136903"/>
                    <a:pt x="29197" y="136952"/>
                  </a:cubicBezTo>
                  <a:cubicBezTo>
                    <a:pt x="29201" y="137072"/>
                    <a:pt x="29259" y="137182"/>
                    <a:pt x="29355" y="137255"/>
                  </a:cubicBezTo>
                  <a:cubicBezTo>
                    <a:pt x="29695" y="137525"/>
                    <a:pt x="30054" y="137751"/>
                    <a:pt x="30416" y="137966"/>
                  </a:cubicBezTo>
                  <a:cubicBezTo>
                    <a:pt x="27816" y="139108"/>
                    <a:pt x="25361" y="140635"/>
                    <a:pt x="22895" y="142019"/>
                  </a:cubicBezTo>
                  <a:cubicBezTo>
                    <a:pt x="20118" y="143579"/>
                    <a:pt x="16785" y="144937"/>
                    <a:pt x="14522" y="147198"/>
                  </a:cubicBezTo>
                  <a:cubicBezTo>
                    <a:pt x="14265" y="147456"/>
                    <a:pt x="14480" y="147875"/>
                    <a:pt x="14808" y="147875"/>
                  </a:cubicBezTo>
                  <a:cubicBezTo>
                    <a:pt x="14841" y="147875"/>
                    <a:pt x="14874" y="147871"/>
                    <a:pt x="14909" y="147862"/>
                  </a:cubicBezTo>
                  <a:cubicBezTo>
                    <a:pt x="14945" y="147853"/>
                    <a:pt x="14979" y="147839"/>
                    <a:pt x="15015" y="147830"/>
                  </a:cubicBezTo>
                  <a:cubicBezTo>
                    <a:pt x="15047" y="147840"/>
                    <a:pt x="15076" y="147856"/>
                    <a:pt x="15115" y="147861"/>
                  </a:cubicBezTo>
                  <a:cubicBezTo>
                    <a:pt x="30607" y="149766"/>
                    <a:pt x="46711" y="149809"/>
                    <a:pt x="62313" y="150239"/>
                  </a:cubicBezTo>
                  <a:cubicBezTo>
                    <a:pt x="62321" y="150239"/>
                    <a:pt x="62329" y="150239"/>
                    <a:pt x="62337" y="150239"/>
                  </a:cubicBezTo>
                  <a:cubicBezTo>
                    <a:pt x="62834" y="150239"/>
                    <a:pt x="63031" y="149807"/>
                    <a:pt x="62954" y="149425"/>
                  </a:cubicBezTo>
                  <a:cubicBezTo>
                    <a:pt x="64173" y="148636"/>
                    <a:pt x="65329" y="147683"/>
                    <a:pt x="66482" y="146842"/>
                  </a:cubicBezTo>
                  <a:cubicBezTo>
                    <a:pt x="67265" y="146270"/>
                    <a:pt x="68035" y="145684"/>
                    <a:pt x="68791" y="145084"/>
                  </a:cubicBezTo>
                  <a:cubicBezTo>
                    <a:pt x="73830" y="143604"/>
                    <a:pt x="78784" y="141404"/>
                    <a:pt x="83244" y="139283"/>
                  </a:cubicBezTo>
                  <a:cubicBezTo>
                    <a:pt x="83317" y="139248"/>
                    <a:pt x="83383" y="139198"/>
                    <a:pt x="83436" y="139136"/>
                  </a:cubicBezTo>
                  <a:cubicBezTo>
                    <a:pt x="83867" y="139490"/>
                    <a:pt x="84298" y="139846"/>
                    <a:pt x="84726" y="140196"/>
                  </a:cubicBezTo>
                  <a:cubicBezTo>
                    <a:pt x="77245" y="143780"/>
                    <a:pt x="69981" y="147896"/>
                    <a:pt x="62664" y="151804"/>
                  </a:cubicBezTo>
                  <a:cubicBezTo>
                    <a:pt x="62632" y="151797"/>
                    <a:pt x="62600" y="151793"/>
                    <a:pt x="62568" y="151793"/>
                  </a:cubicBezTo>
                  <a:cubicBezTo>
                    <a:pt x="62456" y="151793"/>
                    <a:pt x="62347" y="151836"/>
                    <a:pt x="62264" y="151916"/>
                  </a:cubicBezTo>
                  <a:cubicBezTo>
                    <a:pt x="62233" y="151908"/>
                    <a:pt x="62206" y="151894"/>
                    <a:pt x="62172" y="151891"/>
                  </a:cubicBezTo>
                  <a:cubicBezTo>
                    <a:pt x="42759" y="150546"/>
                    <a:pt x="23213" y="151199"/>
                    <a:pt x="3773" y="150027"/>
                  </a:cubicBezTo>
                  <a:cubicBezTo>
                    <a:pt x="12150" y="144835"/>
                    <a:pt x="21099" y="140567"/>
                    <a:pt x="29162" y="134884"/>
                  </a:cubicBezTo>
                  <a:close/>
                  <a:moveTo>
                    <a:pt x="109138" y="135433"/>
                  </a:moveTo>
                  <a:cubicBezTo>
                    <a:pt x="109279" y="136171"/>
                    <a:pt x="109435" y="136905"/>
                    <a:pt x="109583" y="137640"/>
                  </a:cubicBezTo>
                  <a:cubicBezTo>
                    <a:pt x="109499" y="137793"/>
                    <a:pt x="109514" y="137986"/>
                    <a:pt x="109679" y="138117"/>
                  </a:cubicBezTo>
                  <a:cubicBezTo>
                    <a:pt x="110896" y="144126"/>
                    <a:pt x="112273" y="150088"/>
                    <a:pt x="113238" y="156159"/>
                  </a:cubicBezTo>
                  <a:cubicBezTo>
                    <a:pt x="113241" y="156185"/>
                    <a:pt x="113257" y="156202"/>
                    <a:pt x="113264" y="156226"/>
                  </a:cubicBezTo>
                  <a:cubicBezTo>
                    <a:pt x="112422" y="157027"/>
                    <a:pt x="111749" y="157901"/>
                    <a:pt x="110595" y="158429"/>
                  </a:cubicBezTo>
                  <a:cubicBezTo>
                    <a:pt x="109184" y="159073"/>
                    <a:pt x="107695" y="159129"/>
                    <a:pt x="106200" y="159328"/>
                  </a:cubicBezTo>
                  <a:cubicBezTo>
                    <a:pt x="106181" y="159236"/>
                    <a:pt x="106140" y="159148"/>
                    <a:pt x="106082" y="159073"/>
                  </a:cubicBezTo>
                  <a:cubicBezTo>
                    <a:pt x="104314" y="156808"/>
                    <a:pt x="102910" y="154304"/>
                    <a:pt x="101594" y="151746"/>
                  </a:cubicBezTo>
                  <a:cubicBezTo>
                    <a:pt x="101581" y="151710"/>
                    <a:pt x="101563" y="151675"/>
                    <a:pt x="101540" y="151643"/>
                  </a:cubicBezTo>
                  <a:cubicBezTo>
                    <a:pt x="99329" y="147330"/>
                    <a:pt x="97364" y="142868"/>
                    <a:pt x="94349" y="139121"/>
                  </a:cubicBezTo>
                  <a:cubicBezTo>
                    <a:pt x="99293" y="138058"/>
                    <a:pt x="104229" y="136777"/>
                    <a:pt x="109138" y="135433"/>
                  </a:cubicBezTo>
                  <a:close/>
                  <a:moveTo>
                    <a:pt x="119791" y="155320"/>
                  </a:moveTo>
                  <a:cubicBezTo>
                    <a:pt x="120123" y="155320"/>
                    <a:pt x="120458" y="155331"/>
                    <a:pt x="120797" y="155356"/>
                  </a:cubicBezTo>
                  <a:cubicBezTo>
                    <a:pt x="122546" y="155487"/>
                    <a:pt x="124442" y="155847"/>
                    <a:pt x="125803" y="157055"/>
                  </a:cubicBezTo>
                  <a:cubicBezTo>
                    <a:pt x="126361" y="157551"/>
                    <a:pt x="126680" y="158189"/>
                    <a:pt x="127023" y="158823"/>
                  </a:cubicBezTo>
                  <a:cubicBezTo>
                    <a:pt x="125943" y="161445"/>
                    <a:pt x="121833" y="163630"/>
                    <a:pt x="119399" y="164869"/>
                  </a:cubicBezTo>
                  <a:cubicBezTo>
                    <a:pt x="117025" y="166079"/>
                    <a:pt x="114716" y="166499"/>
                    <a:pt x="112219" y="166499"/>
                  </a:cubicBezTo>
                  <a:cubicBezTo>
                    <a:pt x="111608" y="166499"/>
                    <a:pt x="110985" y="166474"/>
                    <a:pt x="110348" y="166429"/>
                  </a:cubicBezTo>
                  <a:cubicBezTo>
                    <a:pt x="109962" y="165181"/>
                    <a:pt x="109112" y="164005"/>
                    <a:pt x="108441" y="162901"/>
                  </a:cubicBezTo>
                  <a:cubicBezTo>
                    <a:pt x="107915" y="162037"/>
                    <a:pt x="107391" y="161125"/>
                    <a:pt x="106764" y="160312"/>
                  </a:cubicBezTo>
                  <a:lnTo>
                    <a:pt x="106764" y="160312"/>
                  </a:lnTo>
                  <a:cubicBezTo>
                    <a:pt x="106831" y="160314"/>
                    <a:pt x="106899" y="160314"/>
                    <a:pt x="106968" y="160314"/>
                  </a:cubicBezTo>
                  <a:cubicBezTo>
                    <a:pt x="109852" y="160314"/>
                    <a:pt x="113898" y="158912"/>
                    <a:pt x="114363" y="156076"/>
                  </a:cubicBezTo>
                  <a:cubicBezTo>
                    <a:pt x="114371" y="156031"/>
                    <a:pt x="114355" y="155997"/>
                    <a:pt x="114349" y="155958"/>
                  </a:cubicBezTo>
                  <a:cubicBezTo>
                    <a:pt x="114349" y="155946"/>
                    <a:pt x="114349" y="155934"/>
                    <a:pt x="114350" y="155923"/>
                  </a:cubicBezTo>
                  <a:cubicBezTo>
                    <a:pt x="116184" y="155671"/>
                    <a:pt x="117942" y="155320"/>
                    <a:pt x="119791" y="155320"/>
                  </a:cubicBezTo>
                  <a:close/>
                  <a:moveTo>
                    <a:pt x="95476" y="143229"/>
                  </a:moveTo>
                  <a:cubicBezTo>
                    <a:pt x="96162" y="144645"/>
                    <a:pt x="96861" y="146066"/>
                    <a:pt x="97579" y="147479"/>
                  </a:cubicBezTo>
                  <a:cubicBezTo>
                    <a:pt x="97577" y="147493"/>
                    <a:pt x="97569" y="147503"/>
                    <a:pt x="97567" y="147519"/>
                  </a:cubicBezTo>
                  <a:cubicBezTo>
                    <a:pt x="95874" y="160363"/>
                    <a:pt x="95765" y="173637"/>
                    <a:pt x="95184" y="186586"/>
                  </a:cubicBezTo>
                  <a:cubicBezTo>
                    <a:pt x="86299" y="190964"/>
                    <a:pt x="76847" y="194930"/>
                    <a:pt x="68424" y="200133"/>
                  </a:cubicBezTo>
                  <a:cubicBezTo>
                    <a:pt x="68421" y="186614"/>
                    <a:pt x="69549" y="171032"/>
                    <a:pt x="67754" y="157149"/>
                  </a:cubicBezTo>
                  <a:cubicBezTo>
                    <a:pt x="77164" y="152911"/>
                    <a:pt x="86287" y="147921"/>
                    <a:pt x="95476" y="143229"/>
                  </a:cubicBezTo>
                  <a:close/>
                  <a:moveTo>
                    <a:pt x="93567" y="139284"/>
                  </a:moveTo>
                  <a:cubicBezTo>
                    <a:pt x="94012" y="140199"/>
                    <a:pt x="94458" y="141125"/>
                    <a:pt x="94906" y="142053"/>
                  </a:cubicBezTo>
                  <a:cubicBezTo>
                    <a:pt x="85617" y="146814"/>
                    <a:pt x="76117" y="151334"/>
                    <a:pt x="67078" y="156557"/>
                  </a:cubicBezTo>
                  <a:cubicBezTo>
                    <a:pt x="66804" y="156715"/>
                    <a:pt x="66835" y="156999"/>
                    <a:pt x="66998" y="157170"/>
                  </a:cubicBezTo>
                  <a:cubicBezTo>
                    <a:pt x="67629" y="171552"/>
                    <a:pt x="67141" y="185744"/>
                    <a:pt x="67245" y="200109"/>
                  </a:cubicBezTo>
                  <a:cubicBezTo>
                    <a:pt x="67247" y="200406"/>
                    <a:pt x="67479" y="200602"/>
                    <a:pt x="67735" y="200666"/>
                  </a:cubicBezTo>
                  <a:cubicBezTo>
                    <a:pt x="67700" y="200844"/>
                    <a:pt x="67808" y="201051"/>
                    <a:pt x="67994" y="201051"/>
                  </a:cubicBezTo>
                  <a:cubicBezTo>
                    <a:pt x="68027" y="201051"/>
                    <a:pt x="68062" y="201045"/>
                    <a:pt x="68099" y="201031"/>
                  </a:cubicBezTo>
                  <a:cubicBezTo>
                    <a:pt x="77507" y="197484"/>
                    <a:pt x="86529" y="192276"/>
                    <a:pt x="95533" y="187765"/>
                  </a:cubicBezTo>
                  <a:cubicBezTo>
                    <a:pt x="95609" y="187793"/>
                    <a:pt x="95690" y="187807"/>
                    <a:pt x="95772" y="187807"/>
                  </a:cubicBezTo>
                  <a:cubicBezTo>
                    <a:pt x="96067" y="187807"/>
                    <a:pt x="96368" y="187627"/>
                    <a:pt x="96441" y="187279"/>
                  </a:cubicBezTo>
                  <a:cubicBezTo>
                    <a:pt x="96702" y="187076"/>
                    <a:pt x="96685" y="186753"/>
                    <a:pt x="96512" y="186520"/>
                  </a:cubicBezTo>
                  <a:cubicBezTo>
                    <a:pt x="97303" y="174112"/>
                    <a:pt x="98545" y="161453"/>
                    <a:pt x="98374" y="149013"/>
                  </a:cubicBezTo>
                  <a:lnTo>
                    <a:pt x="98374" y="149013"/>
                  </a:lnTo>
                  <a:cubicBezTo>
                    <a:pt x="99055" y="150311"/>
                    <a:pt x="99750" y="151601"/>
                    <a:pt x="100484" y="152862"/>
                  </a:cubicBezTo>
                  <a:cubicBezTo>
                    <a:pt x="99686" y="165846"/>
                    <a:pt x="99555" y="174514"/>
                    <a:pt x="98828" y="189510"/>
                  </a:cubicBezTo>
                  <a:cubicBezTo>
                    <a:pt x="93011" y="192374"/>
                    <a:pt x="87456" y="195807"/>
                    <a:pt x="81696" y="198793"/>
                  </a:cubicBezTo>
                  <a:cubicBezTo>
                    <a:pt x="76061" y="201713"/>
                    <a:pt x="70128" y="204153"/>
                    <a:pt x="64576" y="207216"/>
                  </a:cubicBezTo>
                  <a:cubicBezTo>
                    <a:pt x="64420" y="198221"/>
                    <a:pt x="63681" y="189225"/>
                    <a:pt x="63480" y="180225"/>
                  </a:cubicBezTo>
                  <a:cubicBezTo>
                    <a:pt x="63278" y="171169"/>
                    <a:pt x="63837" y="161904"/>
                    <a:pt x="63056" y="152877"/>
                  </a:cubicBezTo>
                  <a:cubicBezTo>
                    <a:pt x="70583" y="148849"/>
                    <a:pt x="78273" y="145005"/>
                    <a:pt x="85603" y="140630"/>
                  </a:cubicBezTo>
                  <a:cubicBezTo>
                    <a:pt x="85674" y="140677"/>
                    <a:pt x="85757" y="140702"/>
                    <a:pt x="85841" y="140702"/>
                  </a:cubicBezTo>
                  <a:cubicBezTo>
                    <a:pt x="85866" y="140702"/>
                    <a:pt x="85891" y="140700"/>
                    <a:pt x="85915" y="140696"/>
                  </a:cubicBezTo>
                  <a:cubicBezTo>
                    <a:pt x="88466" y="140302"/>
                    <a:pt x="91017" y="139820"/>
                    <a:pt x="93567" y="139284"/>
                  </a:cubicBezTo>
                  <a:close/>
                  <a:moveTo>
                    <a:pt x="2478" y="150959"/>
                  </a:moveTo>
                  <a:cubicBezTo>
                    <a:pt x="11876" y="152423"/>
                    <a:pt x="21532" y="152192"/>
                    <a:pt x="31020" y="152403"/>
                  </a:cubicBezTo>
                  <a:cubicBezTo>
                    <a:pt x="39805" y="152599"/>
                    <a:pt x="48650" y="153100"/>
                    <a:pt x="57452" y="153100"/>
                  </a:cubicBezTo>
                  <a:cubicBezTo>
                    <a:pt x="58965" y="153100"/>
                    <a:pt x="60477" y="153085"/>
                    <a:pt x="61987" y="153051"/>
                  </a:cubicBezTo>
                  <a:cubicBezTo>
                    <a:pt x="62001" y="153063"/>
                    <a:pt x="62021" y="153071"/>
                    <a:pt x="62036" y="153083"/>
                  </a:cubicBezTo>
                  <a:cubicBezTo>
                    <a:pt x="61881" y="165148"/>
                    <a:pt x="61682" y="171295"/>
                    <a:pt x="61915" y="180225"/>
                  </a:cubicBezTo>
                  <a:cubicBezTo>
                    <a:pt x="62153" y="189343"/>
                    <a:pt x="62212" y="198589"/>
                    <a:pt x="63182" y="207664"/>
                  </a:cubicBezTo>
                  <a:cubicBezTo>
                    <a:pt x="57370" y="207783"/>
                    <a:pt x="51557" y="207859"/>
                    <a:pt x="45744" y="207859"/>
                  </a:cubicBezTo>
                  <a:cubicBezTo>
                    <a:pt x="41401" y="207859"/>
                    <a:pt x="37059" y="207817"/>
                    <a:pt x="32717" y="207719"/>
                  </a:cubicBezTo>
                  <a:lnTo>
                    <a:pt x="32716" y="207719"/>
                  </a:lnTo>
                  <a:cubicBezTo>
                    <a:pt x="22608" y="207492"/>
                    <a:pt x="12455" y="206494"/>
                    <a:pt x="2350" y="206494"/>
                  </a:cubicBezTo>
                  <a:cubicBezTo>
                    <a:pt x="2108" y="206494"/>
                    <a:pt x="1866" y="206495"/>
                    <a:pt x="1625" y="206496"/>
                  </a:cubicBezTo>
                  <a:cubicBezTo>
                    <a:pt x="1322" y="186614"/>
                    <a:pt x="2032" y="170976"/>
                    <a:pt x="2478" y="150959"/>
                  </a:cubicBezTo>
                  <a:close/>
                  <a:moveTo>
                    <a:pt x="68066" y="1"/>
                  </a:moveTo>
                  <a:cubicBezTo>
                    <a:pt x="67234" y="1"/>
                    <a:pt x="66380" y="33"/>
                    <a:pt x="65502" y="96"/>
                  </a:cubicBezTo>
                  <a:cubicBezTo>
                    <a:pt x="59607" y="524"/>
                    <a:pt x="54029" y="2254"/>
                    <a:pt x="51667" y="8113"/>
                  </a:cubicBezTo>
                  <a:cubicBezTo>
                    <a:pt x="50911" y="8028"/>
                    <a:pt x="50145" y="7986"/>
                    <a:pt x="49375" y="7986"/>
                  </a:cubicBezTo>
                  <a:cubicBezTo>
                    <a:pt x="44987" y="7986"/>
                    <a:pt x="40472" y="9360"/>
                    <a:pt x="37097" y="12160"/>
                  </a:cubicBezTo>
                  <a:cubicBezTo>
                    <a:pt x="33708" y="14972"/>
                    <a:pt x="29961" y="19264"/>
                    <a:pt x="29467" y="23788"/>
                  </a:cubicBezTo>
                  <a:cubicBezTo>
                    <a:pt x="29456" y="23899"/>
                    <a:pt x="29504" y="23967"/>
                    <a:pt x="29573" y="24012"/>
                  </a:cubicBezTo>
                  <a:cubicBezTo>
                    <a:pt x="29636" y="24192"/>
                    <a:pt x="29796" y="24334"/>
                    <a:pt x="29969" y="24334"/>
                  </a:cubicBezTo>
                  <a:cubicBezTo>
                    <a:pt x="30064" y="24334"/>
                    <a:pt x="30162" y="24292"/>
                    <a:pt x="30250" y="24190"/>
                  </a:cubicBezTo>
                  <a:cubicBezTo>
                    <a:pt x="31106" y="23196"/>
                    <a:pt x="32176" y="22492"/>
                    <a:pt x="33458" y="22470"/>
                  </a:cubicBezTo>
                  <a:lnTo>
                    <a:pt x="33458" y="22470"/>
                  </a:lnTo>
                  <a:cubicBezTo>
                    <a:pt x="28754" y="30535"/>
                    <a:pt x="28787" y="41875"/>
                    <a:pt x="35841" y="48554"/>
                  </a:cubicBezTo>
                  <a:cubicBezTo>
                    <a:pt x="35877" y="51327"/>
                    <a:pt x="36946" y="53912"/>
                    <a:pt x="39584" y="55049"/>
                  </a:cubicBezTo>
                  <a:cubicBezTo>
                    <a:pt x="39593" y="55079"/>
                    <a:pt x="39593" y="55110"/>
                    <a:pt x="39609" y="55141"/>
                  </a:cubicBezTo>
                  <a:cubicBezTo>
                    <a:pt x="41293" y="58634"/>
                    <a:pt x="43095" y="61417"/>
                    <a:pt x="45169" y="63719"/>
                  </a:cubicBezTo>
                  <a:cubicBezTo>
                    <a:pt x="34882" y="68295"/>
                    <a:pt x="29792" y="82690"/>
                    <a:pt x="27745" y="92780"/>
                  </a:cubicBezTo>
                  <a:cubicBezTo>
                    <a:pt x="25648" y="103112"/>
                    <a:pt x="25142" y="116849"/>
                    <a:pt x="29744" y="127172"/>
                  </a:cubicBezTo>
                  <a:cubicBezTo>
                    <a:pt x="29737" y="128616"/>
                    <a:pt x="29732" y="130042"/>
                    <a:pt x="29587" y="131495"/>
                  </a:cubicBezTo>
                  <a:cubicBezTo>
                    <a:pt x="29510" y="132269"/>
                    <a:pt x="29380" y="133060"/>
                    <a:pt x="29272" y="133852"/>
                  </a:cubicBezTo>
                  <a:cubicBezTo>
                    <a:pt x="20244" y="139021"/>
                    <a:pt x="10879" y="143993"/>
                    <a:pt x="2202" y="149754"/>
                  </a:cubicBezTo>
                  <a:cubicBezTo>
                    <a:pt x="2108" y="149696"/>
                    <a:pt x="1997" y="149667"/>
                    <a:pt x="1886" y="149667"/>
                  </a:cubicBezTo>
                  <a:cubicBezTo>
                    <a:pt x="1609" y="149667"/>
                    <a:pt x="1329" y="149850"/>
                    <a:pt x="1304" y="150218"/>
                  </a:cubicBezTo>
                  <a:cubicBezTo>
                    <a:pt x="29" y="168872"/>
                    <a:pt x="0" y="187955"/>
                    <a:pt x="100" y="206653"/>
                  </a:cubicBezTo>
                  <a:cubicBezTo>
                    <a:pt x="102" y="207141"/>
                    <a:pt x="468" y="207380"/>
                    <a:pt x="840" y="207380"/>
                  </a:cubicBezTo>
                  <a:cubicBezTo>
                    <a:pt x="917" y="207380"/>
                    <a:pt x="995" y="207370"/>
                    <a:pt x="1070" y="207349"/>
                  </a:cubicBezTo>
                  <a:cubicBezTo>
                    <a:pt x="1107" y="207370"/>
                    <a:pt x="1147" y="207384"/>
                    <a:pt x="1190" y="207392"/>
                  </a:cubicBezTo>
                  <a:cubicBezTo>
                    <a:pt x="12907" y="209065"/>
                    <a:pt x="25030" y="209537"/>
                    <a:pt x="37124" y="209537"/>
                  </a:cubicBezTo>
                  <a:cubicBezTo>
                    <a:pt x="46212" y="209537"/>
                    <a:pt x="55285" y="209271"/>
                    <a:pt x="64157" y="209046"/>
                  </a:cubicBezTo>
                  <a:cubicBezTo>
                    <a:pt x="64575" y="209035"/>
                    <a:pt x="89325" y="197487"/>
                    <a:pt x="99466" y="190232"/>
                  </a:cubicBezTo>
                  <a:cubicBezTo>
                    <a:pt x="99681" y="190183"/>
                    <a:pt x="99878" y="190020"/>
                    <a:pt x="99915" y="189733"/>
                  </a:cubicBezTo>
                  <a:cubicBezTo>
                    <a:pt x="101363" y="178335"/>
                    <a:pt x="101563" y="166316"/>
                    <a:pt x="101619" y="154743"/>
                  </a:cubicBezTo>
                  <a:cubicBezTo>
                    <a:pt x="102741" y="156544"/>
                    <a:pt x="103936" y="158283"/>
                    <a:pt x="105244" y="159912"/>
                  </a:cubicBezTo>
                  <a:cubicBezTo>
                    <a:pt x="105267" y="159942"/>
                    <a:pt x="105294" y="159952"/>
                    <a:pt x="105318" y="159974"/>
                  </a:cubicBezTo>
                  <a:cubicBezTo>
                    <a:pt x="105350" y="160046"/>
                    <a:pt x="105407" y="160106"/>
                    <a:pt x="105477" y="160144"/>
                  </a:cubicBezTo>
                  <a:cubicBezTo>
                    <a:pt x="105973" y="161331"/>
                    <a:pt x="106710" y="162430"/>
                    <a:pt x="107366" y="163531"/>
                  </a:cubicBezTo>
                  <a:cubicBezTo>
                    <a:pt x="108067" y="164708"/>
                    <a:pt x="108665" y="166101"/>
                    <a:pt x="109616" y="167091"/>
                  </a:cubicBezTo>
                  <a:cubicBezTo>
                    <a:pt x="109710" y="167188"/>
                    <a:pt x="109821" y="167228"/>
                    <a:pt x="109931" y="167228"/>
                  </a:cubicBezTo>
                  <a:cubicBezTo>
                    <a:pt x="109984" y="167228"/>
                    <a:pt x="110037" y="167219"/>
                    <a:pt x="110088" y="167202"/>
                  </a:cubicBezTo>
                  <a:cubicBezTo>
                    <a:pt x="111137" y="167601"/>
                    <a:pt x="112218" y="167775"/>
                    <a:pt x="113302" y="167775"/>
                  </a:cubicBezTo>
                  <a:cubicBezTo>
                    <a:pt x="115611" y="167775"/>
                    <a:pt x="117936" y="166986"/>
                    <a:pt x="120002" y="165897"/>
                  </a:cubicBezTo>
                  <a:cubicBezTo>
                    <a:pt x="122204" y="164736"/>
                    <a:pt x="126738" y="162324"/>
                    <a:pt x="127844" y="159634"/>
                  </a:cubicBezTo>
                  <a:cubicBezTo>
                    <a:pt x="127876" y="159618"/>
                    <a:pt x="127909" y="159604"/>
                    <a:pt x="127934" y="159572"/>
                  </a:cubicBezTo>
                  <a:cubicBezTo>
                    <a:pt x="129406" y="157731"/>
                    <a:pt x="126090" y="155417"/>
                    <a:pt x="124623" y="154779"/>
                  </a:cubicBezTo>
                  <a:cubicBezTo>
                    <a:pt x="123286" y="154199"/>
                    <a:pt x="121387" y="153838"/>
                    <a:pt x="119485" y="153838"/>
                  </a:cubicBezTo>
                  <a:cubicBezTo>
                    <a:pt x="117536" y="153838"/>
                    <a:pt x="115584" y="154217"/>
                    <a:pt x="114232" y="155126"/>
                  </a:cubicBezTo>
                  <a:cubicBezTo>
                    <a:pt x="113822" y="152652"/>
                    <a:pt x="113402" y="150160"/>
                    <a:pt x="112931" y="147675"/>
                  </a:cubicBezTo>
                  <a:cubicBezTo>
                    <a:pt x="116856" y="146645"/>
                    <a:pt x="123382" y="143347"/>
                    <a:pt x="123210" y="138752"/>
                  </a:cubicBezTo>
                  <a:cubicBezTo>
                    <a:pt x="123152" y="137219"/>
                    <a:pt x="122251" y="136578"/>
                    <a:pt x="120785" y="136578"/>
                  </a:cubicBezTo>
                  <a:cubicBezTo>
                    <a:pt x="120766" y="136578"/>
                    <a:pt x="120746" y="136578"/>
                    <a:pt x="120726" y="136578"/>
                  </a:cubicBezTo>
                  <a:cubicBezTo>
                    <a:pt x="119342" y="136595"/>
                    <a:pt x="117908" y="137196"/>
                    <a:pt x="116552" y="137464"/>
                  </a:cubicBezTo>
                  <a:cubicBezTo>
                    <a:pt x="115473" y="137677"/>
                    <a:pt x="114488" y="137776"/>
                    <a:pt x="113511" y="137776"/>
                  </a:cubicBezTo>
                  <a:cubicBezTo>
                    <a:pt x="112562" y="137776"/>
                    <a:pt x="111621" y="137682"/>
                    <a:pt x="110610" y="137510"/>
                  </a:cubicBezTo>
                  <a:cubicBezTo>
                    <a:pt x="110396" y="136741"/>
                    <a:pt x="110173" y="135976"/>
                    <a:pt x="109936" y="135216"/>
                  </a:cubicBezTo>
                  <a:cubicBezTo>
                    <a:pt x="114887" y="133854"/>
                    <a:pt x="119809" y="132437"/>
                    <a:pt x="124682" y="131121"/>
                  </a:cubicBezTo>
                  <a:cubicBezTo>
                    <a:pt x="125099" y="131010"/>
                    <a:pt x="125185" y="130612"/>
                    <a:pt x="125059" y="130302"/>
                  </a:cubicBezTo>
                  <a:cubicBezTo>
                    <a:pt x="125079" y="130243"/>
                    <a:pt x="125092" y="130182"/>
                    <a:pt x="125095" y="130119"/>
                  </a:cubicBezTo>
                  <a:cubicBezTo>
                    <a:pt x="125136" y="129444"/>
                    <a:pt x="125006" y="128609"/>
                    <a:pt x="124624" y="127989"/>
                  </a:cubicBezTo>
                  <a:cubicBezTo>
                    <a:pt x="124633" y="127919"/>
                    <a:pt x="124656" y="127849"/>
                    <a:pt x="124644" y="127777"/>
                  </a:cubicBezTo>
                  <a:cubicBezTo>
                    <a:pt x="125397" y="125653"/>
                    <a:pt x="126050" y="123222"/>
                    <a:pt x="125940" y="120951"/>
                  </a:cubicBezTo>
                  <a:cubicBezTo>
                    <a:pt x="126244" y="120846"/>
                    <a:pt x="126475" y="120505"/>
                    <a:pt x="126244" y="120190"/>
                  </a:cubicBezTo>
                  <a:cubicBezTo>
                    <a:pt x="119133" y="110560"/>
                    <a:pt x="110190" y="105654"/>
                    <a:pt x="98285" y="104769"/>
                  </a:cubicBezTo>
                  <a:cubicBezTo>
                    <a:pt x="98273" y="104768"/>
                    <a:pt x="98261" y="104767"/>
                    <a:pt x="98250" y="104767"/>
                  </a:cubicBezTo>
                  <a:cubicBezTo>
                    <a:pt x="98156" y="104767"/>
                    <a:pt x="98066" y="104804"/>
                    <a:pt x="97997" y="104868"/>
                  </a:cubicBezTo>
                  <a:cubicBezTo>
                    <a:pt x="97928" y="104876"/>
                    <a:pt x="97858" y="104890"/>
                    <a:pt x="97788" y="104898"/>
                  </a:cubicBezTo>
                  <a:cubicBezTo>
                    <a:pt x="97765" y="104822"/>
                    <a:pt x="97729" y="104752"/>
                    <a:pt x="97681" y="104690"/>
                  </a:cubicBezTo>
                  <a:cubicBezTo>
                    <a:pt x="92670" y="98362"/>
                    <a:pt x="86837" y="90335"/>
                    <a:pt x="78455" y="88344"/>
                  </a:cubicBezTo>
                  <a:cubicBezTo>
                    <a:pt x="78409" y="88298"/>
                    <a:pt x="78349" y="88267"/>
                    <a:pt x="78265" y="88267"/>
                  </a:cubicBezTo>
                  <a:cubicBezTo>
                    <a:pt x="78256" y="88267"/>
                    <a:pt x="78246" y="88267"/>
                    <a:pt x="78236" y="88268"/>
                  </a:cubicBezTo>
                  <a:cubicBezTo>
                    <a:pt x="76299" y="88439"/>
                    <a:pt x="74331" y="89543"/>
                    <a:pt x="72568" y="90347"/>
                  </a:cubicBezTo>
                  <a:cubicBezTo>
                    <a:pt x="70807" y="91149"/>
                    <a:pt x="68976" y="91979"/>
                    <a:pt x="67380" y="93102"/>
                  </a:cubicBezTo>
                  <a:cubicBezTo>
                    <a:pt x="67245" y="89601"/>
                    <a:pt x="67128" y="86098"/>
                    <a:pt x="67053" y="82582"/>
                  </a:cubicBezTo>
                  <a:cubicBezTo>
                    <a:pt x="66975" y="78965"/>
                    <a:pt x="66557" y="75541"/>
                    <a:pt x="64177" y="73082"/>
                  </a:cubicBezTo>
                  <a:lnTo>
                    <a:pt x="64177" y="73082"/>
                  </a:lnTo>
                  <a:cubicBezTo>
                    <a:pt x="65100" y="73172"/>
                    <a:pt x="66026" y="73219"/>
                    <a:pt x="66948" y="73219"/>
                  </a:cubicBezTo>
                  <a:cubicBezTo>
                    <a:pt x="69551" y="73219"/>
                    <a:pt x="72116" y="72844"/>
                    <a:pt x="74464" y="72011"/>
                  </a:cubicBezTo>
                  <a:cubicBezTo>
                    <a:pt x="85098" y="68243"/>
                    <a:pt x="90786" y="58646"/>
                    <a:pt x="92116" y="48233"/>
                  </a:cubicBezTo>
                  <a:cubicBezTo>
                    <a:pt x="95956" y="46661"/>
                    <a:pt x="98836" y="40324"/>
                    <a:pt x="98083" y="36271"/>
                  </a:cubicBezTo>
                  <a:cubicBezTo>
                    <a:pt x="100930" y="36098"/>
                    <a:pt x="103714" y="35505"/>
                    <a:pt x="106255" y="34249"/>
                  </a:cubicBezTo>
                  <a:cubicBezTo>
                    <a:pt x="116379" y="29241"/>
                    <a:pt x="104709" y="20810"/>
                    <a:pt x="97192" y="19202"/>
                  </a:cubicBezTo>
                  <a:cubicBezTo>
                    <a:pt x="99918" y="16442"/>
                    <a:pt x="107379" y="10551"/>
                    <a:pt x="104878" y="6479"/>
                  </a:cubicBezTo>
                  <a:cubicBezTo>
                    <a:pt x="103988" y="5031"/>
                    <a:pt x="102162" y="4760"/>
                    <a:pt x="100487" y="4760"/>
                  </a:cubicBezTo>
                  <a:cubicBezTo>
                    <a:pt x="99893" y="4760"/>
                    <a:pt x="99318" y="4794"/>
                    <a:pt x="98811" y="4822"/>
                  </a:cubicBezTo>
                  <a:cubicBezTo>
                    <a:pt x="94747" y="5043"/>
                    <a:pt x="90662" y="6082"/>
                    <a:pt x="86880" y="7584"/>
                  </a:cubicBezTo>
                  <a:cubicBezTo>
                    <a:pt x="86865" y="7568"/>
                    <a:pt x="86859" y="7550"/>
                    <a:pt x="86842" y="7534"/>
                  </a:cubicBezTo>
                  <a:cubicBezTo>
                    <a:pt x="81072" y="2485"/>
                    <a:pt x="75419" y="1"/>
                    <a:pt x="680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45"/>
          <p:cNvGrpSpPr/>
          <p:nvPr/>
        </p:nvGrpSpPr>
        <p:grpSpPr>
          <a:xfrm rot="844541" flipH="1">
            <a:off x="7596356" y="2623059"/>
            <a:ext cx="421747" cy="296722"/>
            <a:chOff x="1285325" y="2237436"/>
            <a:chExt cx="342015" cy="240626"/>
          </a:xfrm>
        </p:grpSpPr>
        <p:sp>
          <p:nvSpPr>
            <p:cNvPr id="2270" name="Google Shape;2270;p45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iCiel Cucho" pitchFamily="50" charset="0"/>
                <a:cs typeface="iCiel Cucho" pitchFamily="50" charset="0"/>
              </a:rPr>
              <a:t>Agenda</a:t>
            </a:r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về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</a:t>
            </a:r>
            <a:endParaRPr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Case</a:t>
            </a:r>
            <a:endParaRPr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360831" y="3742471"/>
            <a:ext cx="178633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692727" y="1742478"/>
            <a:ext cx="3847398" cy="2808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 </a:t>
            </a:r>
            <a:r>
              <a:rPr lang="en-US" sz="2400" dirty="0" err="1"/>
              <a:t>của</a:t>
            </a:r>
            <a:r>
              <a:rPr lang="en-US" sz="2400" dirty="0"/>
              <a:t> 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khách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sạn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khách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hàng</a:t>
            </a:r>
            <a:r>
              <a:rPr lang="en-US" sz="2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br>
              <a:rPr lang="en-US" sz="2400" dirty="0"/>
            </a:b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đặt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phòng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.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Ciel Cucho" pitchFamily="50" charset="0"/>
                <a:cs typeface="iCiel Cucho" pitchFamily="50" charset="0"/>
              </a:rPr>
              <a:t>1 -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Đề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tài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: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WebSite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đặt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phòng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khách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dirty="0" err="1">
                <a:latin typeface="iCiel Cucho" pitchFamily="50" charset="0"/>
                <a:cs typeface="iCiel Cucho" pitchFamily="50" charset="0"/>
              </a:rPr>
              <a:t>sạn</a:t>
            </a:r>
            <a:endParaRPr dirty="0">
              <a:latin typeface="iCiel Cucho" pitchFamily="50" charset="0"/>
              <a:cs typeface="iCiel Cuch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2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dirty="0"/>
          </a:p>
        </p:txBody>
      </p:sp>
      <p:sp>
        <p:nvSpPr>
          <p:cNvPr id="1322" name="Google Shape;1322;p42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Giới thiệu các dịch vụ về phòng dành cho khách hàng</a:t>
            </a:r>
            <a:endParaRPr dirty="0"/>
          </a:p>
        </p:txBody>
      </p:sp>
      <p:grpSp>
        <p:nvGrpSpPr>
          <p:cNvPr id="1323" name="Google Shape;1323;p42"/>
          <p:cNvGrpSpPr/>
          <p:nvPr/>
        </p:nvGrpSpPr>
        <p:grpSpPr>
          <a:xfrm>
            <a:off x="3917263" y="1628700"/>
            <a:ext cx="1309500" cy="457075"/>
            <a:chOff x="3917263" y="1628700"/>
            <a:chExt cx="1309500" cy="457075"/>
          </a:xfrm>
        </p:grpSpPr>
        <p:sp>
          <p:nvSpPr>
            <p:cNvPr id="1324" name="Google Shape;1324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42"/>
          <p:cNvGrpSpPr/>
          <p:nvPr/>
        </p:nvGrpSpPr>
        <p:grpSpPr>
          <a:xfrm>
            <a:off x="1690075" y="1628700"/>
            <a:ext cx="1309500" cy="457075"/>
            <a:chOff x="1690075" y="1628700"/>
            <a:chExt cx="1309500" cy="457075"/>
          </a:xfrm>
        </p:grpSpPr>
        <p:sp>
          <p:nvSpPr>
            <p:cNvPr id="1327" name="Google Shape;1327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42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dirty="0"/>
          </a:p>
        </p:txBody>
      </p:sp>
      <p:sp>
        <p:nvSpPr>
          <p:cNvPr id="1330" name="Google Shape;1330;p42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iCiel Cucho" pitchFamily="50" charset="0"/>
                <a:cs typeface="iCiel Cucho" pitchFamily="50" charset="0"/>
              </a:rPr>
              <a:t>Chức năng chính</a:t>
            </a:r>
            <a:endParaRPr sz="3200" dirty="0">
              <a:latin typeface="iCiel Cucho" pitchFamily="50" charset="0"/>
              <a:cs typeface="iCiel Cucho" pitchFamily="50" charset="0"/>
            </a:endParaRPr>
          </a:p>
        </p:txBody>
      </p:sp>
      <p:grpSp>
        <p:nvGrpSpPr>
          <p:cNvPr id="1331" name="Google Shape;1331;p42"/>
          <p:cNvGrpSpPr/>
          <p:nvPr/>
        </p:nvGrpSpPr>
        <p:grpSpPr>
          <a:xfrm>
            <a:off x="6144463" y="1628700"/>
            <a:ext cx="1309500" cy="457075"/>
            <a:chOff x="3917263" y="1628700"/>
            <a:chExt cx="1309500" cy="457075"/>
          </a:xfrm>
        </p:grpSpPr>
        <p:sp>
          <p:nvSpPr>
            <p:cNvPr id="1332" name="Google Shape;1332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42"/>
          <p:cNvSpPr txBox="1">
            <a:spLocks noGrp="1"/>
          </p:cNvSpPr>
          <p:nvPr>
            <p:ph type="ctrTitle"/>
          </p:nvPr>
        </p:nvSpPr>
        <p:spPr>
          <a:xfrm>
            <a:off x="1432825" y="1360071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iCiel Cucho" pitchFamily="50" charset="0"/>
                <a:cs typeface="iCiel Cucho" pitchFamily="50" charset="0"/>
              </a:rPr>
              <a:t>Tổng</a:t>
            </a:r>
            <a:r>
              <a:rPr lang="en-US" sz="1800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sz="1800" dirty="0" err="1">
                <a:latin typeface="iCiel Cucho" pitchFamily="50" charset="0"/>
                <a:cs typeface="iCiel Cucho" pitchFamily="50" charset="0"/>
              </a:rPr>
              <a:t>quan</a:t>
            </a:r>
            <a:endParaRPr sz="1800" dirty="0"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335" name="Google Shape;1335;p42"/>
          <p:cNvSpPr txBox="1">
            <a:spLocks noGrp="1"/>
          </p:cNvSpPr>
          <p:nvPr>
            <p:ph type="ctrTitle" idx="4"/>
          </p:nvPr>
        </p:nvSpPr>
        <p:spPr>
          <a:xfrm>
            <a:off x="3650488" y="1360071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Ciel Cucho" pitchFamily="50" charset="0"/>
                <a:cs typeface="iCiel Cucho" pitchFamily="50" charset="0"/>
              </a:rPr>
              <a:t>Phòng</a:t>
            </a:r>
            <a:endParaRPr sz="1800" dirty="0"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336" name="Google Shape;1336;p42"/>
          <p:cNvSpPr txBox="1">
            <a:spLocks noGrp="1"/>
          </p:cNvSpPr>
          <p:nvPr>
            <p:ph type="ctrTitle" idx="5"/>
          </p:nvPr>
        </p:nvSpPr>
        <p:spPr>
          <a:xfrm>
            <a:off x="5887213" y="135287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Ciel Cucho" pitchFamily="50" charset="0"/>
                <a:cs typeface="iCiel Cucho" pitchFamily="50" charset="0"/>
              </a:rPr>
              <a:t>Dịch vụ</a:t>
            </a:r>
            <a:endParaRPr sz="1800" dirty="0"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337" name="Google Shape;1337;p42"/>
          <p:cNvSpPr txBox="1">
            <a:spLocks noGrp="1"/>
          </p:cNvSpPr>
          <p:nvPr>
            <p:ph type="subTitle" idx="6"/>
          </p:nvPr>
        </p:nvSpPr>
        <p:spPr>
          <a:xfrm>
            <a:off x="2651811" y="3815959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dirty="0"/>
          </a:p>
        </p:txBody>
      </p:sp>
      <p:grpSp>
        <p:nvGrpSpPr>
          <p:cNvPr id="1338" name="Google Shape;1338;p42"/>
          <p:cNvGrpSpPr/>
          <p:nvPr/>
        </p:nvGrpSpPr>
        <p:grpSpPr>
          <a:xfrm>
            <a:off x="5087934" y="3301734"/>
            <a:ext cx="1309500" cy="457075"/>
            <a:chOff x="3917263" y="1628700"/>
            <a:chExt cx="1309500" cy="457075"/>
          </a:xfrm>
        </p:grpSpPr>
        <p:sp>
          <p:nvSpPr>
            <p:cNvPr id="1339" name="Google Shape;1339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2860772" y="3301734"/>
            <a:ext cx="1309500" cy="457075"/>
            <a:chOff x="3917263" y="1628700"/>
            <a:chExt cx="1309500" cy="457075"/>
          </a:xfrm>
        </p:grpSpPr>
        <p:sp>
          <p:nvSpPr>
            <p:cNvPr id="1342" name="Google Shape;1342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42"/>
          <p:cNvSpPr txBox="1">
            <a:spLocks noGrp="1"/>
          </p:cNvSpPr>
          <p:nvPr>
            <p:ph type="subTitle" idx="7"/>
          </p:nvPr>
        </p:nvSpPr>
        <p:spPr>
          <a:xfrm>
            <a:off x="4898050" y="3815959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trực tiếp với nhân viên khách sạn</a:t>
            </a:r>
            <a:endParaRPr dirty="0"/>
          </a:p>
        </p:txBody>
      </p:sp>
      <p:sp>
        <p:nvSpPr>
          <p:cNvPr id="1349" name="Google Shape;1349;p42"/>
          <p:cNvSpPr txBox="1">
            <a:spLocks noGrp="1"/>
          </p:cNvSpPr>
          <p:nvPr>
            <p:ph type="ctrTitle" idx="9"/>
          </p:nvPr>
        </p:nvSpPr>
        <p:spPr>
          <a:xfrm>
            <a:off x="2584461" y="3025909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Ciel Cucho" pitchFamily="50" charset="0"/>
                <a:cs typeface="iCiel Cucho" pitchFamily="50" charset="0"/>
              </a:rPr>
              <a:t>Đặt phòng</a:t>
            </a:r>
            <a:endParaRPr sz="1800" dirty="0"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350" name="Google Shape;1350;p42"/>
          <p:cNvSpPr txBox="1">
            <a:spLocks noGrp="1"/>
          </p:cNvSpPr>
          <p:nvPr>
            <p:ph type="ctrTitle" idx="13"/>
          </p:nvPr>
        </p:nvSpPr>
        <p:spPr>
          <a:xfrm>
            <a:off x="4830684" y="3025909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Ciel Cucho" pitchFamily="50" charset="0"/>
                <a:cs typeface="iCiel Cucho" pitchFamily="50" charset="0"/>
              </a:rPr>
              <a:t>Chat Online</a:t>
            </a:r>
            <a:endParaRPr sz="1800" dirty="0">
              <a:latin typeface="iCiel Cucho" pitchFamily="50" charset="0"/>
              <a:cs typeface="iCiel Cuch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Cucho" pitchFamily="50" charset="0"/>
                <a:cs typeface="iCiel Cucho" pitchFamily="50" charset="0"/>
              </a:rPr>
              <a:t>2 .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Use-case diagram</a:t>
            </a:r>
            <a:r>
              <a:rPr lang="en" dirty="0">
                <a:latin typeface="iCiel Cucho" pitchFamily="50" charset="0"/>
                <a:cs typeface="iCiel Cucho" pitchFamily="50" charset="0"/>
              </a:rPr>
              <a:t> </a:t>
            </a:r>
            <a:endParaRPr dirty="0"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213" name="Google Shape;1213;p40"/>
          <p:cNvSpPr/>
          <p:nvPr/>
        </p:nvSpPr>
        <p:spPr>
          <a:xfrm>
            <a:off x="5554739" y="2736486"/>
            <a:ext cx="11965" cy="10378"/>
          </a:xfrm>
          <a:custGeom>
            <a:avLst/>
            <a:gdLst/>
            <a:ahLst/>
            <a:cxnLst/>
            <a:rect l="l" t="t" r="r" b="b"/>
            <a:pathLst>
              <a:path w="294" h="255" extrusionOk="0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6481923" y="240582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1216" name="Google Shape;1216;p40"/>
            <p:cNvSpPr/>
            <p:nvPr/>
          </p:nvSpPr>
          <p:spPr>
            <a:xfrm>
              <a:off x="6119441" y="2407130"/>
              <a:ext cx="3174" cy="3337"/>
            </a:xfrm>
            <a:custGeom>
              <a:avLst/>
              <a:gdLst/>
              <a:ahLst/>
              <a:cxnLst/>
              <a:rect l="l" t="t" r="r" b="b"/>
              <a:pathLst>
                <a:path w="78" h="82" extrusionOk="0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0"/>
          <p:cNvSpPr/>
          <p:nvPr/>
        </p:nvSpPr>
        <p:spPr>
          <a:xfrm>
            <a:off x="6119441" y="3721580"/>
            <a:ext cx="3174" cy="3337"/>
          </a:xfrm>
          <a:custGeom>
            <a:avLst/>
            <a:gdLst/>
            <a:ahLst/>
            <a:cxnLst/>
            <a:rect l="l" t="t" r="r" b="b"/>
            <a:pathLst>
              <a:path w="78" h="82" extrusionOk="0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6481923" y="372027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0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1223" name="Google Shape;1223;p40"/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0"/>
          <p:cNvSpPr txBox="1">
            <a:spLocks noGrp="1"/>
          </p:cNvSpPr>
          <p:nvPr>
            <p:ph type="subTitle" idx="1"/>
          </p:nvPr>
        </p:nvSpPr>
        <p:spPr>
          <a:xfrm>
            <a:off x="939525" y="2054549"/>
            <a:ext cx="2916000" cy="261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Actor : Khách hàng, nhân viên tư vấn</a:t>
            </a:r>
            <a:br>
              <a:rPr lang="en" dirty="0"/>
            </a:b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Use case : 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lang="en" dirty="0"/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" dirty="0"/>
              <a:t>Chọn địa điểm, 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Đ</a:t>
            </a:r>
            <a:r>
              <a:rPr lang="en" dirty="0"/>
              <a:t>ặt phòng,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N</a:t>
            </a:r>
            <a:r>
              <a:rPr lang="en" dirty="0"/>
              <a:t>hập thông tin khách hàng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" dirty="0"/>
              <a:t>Gửi email xác nhận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C</a:t>
            </a:r>
            <a:r>
              <a:rPr lang="en" dirty="0"/>
              <a:t>hat online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lang="en" dirty="0"/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dirty="0"/>
          </a:p>
        </p:txBody>
      </p:sp>
      <p:sp>
        <p:nvSpPr>
          <p:cNvPr id="1228" name="Google Shape;1228;p40"/>
          <p:cNvSpPr txBox="1">
            <a:spLocks noGrp="1"/>
          </p:cNvSpPr>
          <p:nvPr>
            <p:ph type="ctrTitle" idx="4294967295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1229" name="Google Shape;1229;p40"/>
          <p:cNvSpPr txBox="1">
            <a:spLocks noGrp="1"/>
          </p:cNvSpPr>
          <p:nvPr>
            <p:ph type="ctrTitle" idx="4294967295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grpSp>
        <p:nvGrpSpPr>
          <p:cNvPr id="1230" name="Google Shape;1230;p40"/>
          <p:cNvGrpSpPr/>
          <p:nvPr/>
        </p:nvGrpSpPr>
        <p:grpSpPr>
          <a:xfrm>
            <a:off x="3983750" y="3933325"/>
            <a:ext cx="538525" cy="523875"/>
            <a:chOff x="3983750" y="3933325"/>
            <a:chExt cx="538525" cy="523875"/>
          </a:xfrm>
        </p:grpSpPr>
        <p:sp>
          <p:nvSpPr>
            <p:cNvPr id="1231" name="Google Shape;1231;p40"/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40"/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1233" name="Google Shape;1233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5" name="Google Shape;1235;p40"/>
          <p:cNvSpPr/>
          <p:nvPr/>
        </p:nvSpPr>
        <p:spPr>
          <a:xfrm rot="9443791">
            <a:off x="4588149" y="4339270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t="-20000" r="-20000" b="-20000"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108750" y="252257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Ciel Cucho" pitchFamily="50" charset="0"/>
                <a:cs typeface="iCiel Cucho" pitchFamily="50" charset="0"/>
              </a:rPr>
              <a:t>Use case Diagram</a:t>
            </a:r>
            <a:endParaRPr dirty="0">
              <a:latin typeface="iCiel Cucho" pitchFamily="50" charset="0"/>
              <a:cs typeface="iCiel Cucho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34D28-D00B-4512-91B8-AC646C6667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2437" y="893618"/>
            <a:ext cx="5971309" cy="36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Cucho" pitchFamily="50" charset="0"/>
                <a:cs typeface="iCiel Cucho" pitchFamily="50" charset="0"/>
              </a:rPr>
              <a:t>3 .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iCiel Cucho" pitchFamily="50" charset="0"/>
                <a:cs typeface="iCiel Cucho" pitchFamily="50" charset="0"/>
              </a:rPr>
              <a:t>Entity Relationship Diagram</a:t>
            </a:r>
            <a:endParaRPr dirty="0">
              <a:solidFill>
                <a:schemeClr val="tx1"/>
              </a:solidFill>
              <a:latin typeface="iCiel Cucho" pitchFamily="50" charset="0"/>
              <a:cs typeface="iCiel Cucho" pitchFamily="50" charset="0"/>
            </a:endParaRPr>
          </a:p>
        </p:txBody>
      </p:sp>
      <p:sp>
        <p:nvSpPr>
          <p:cNvPr id="1213" name="Google Shape;1213;p40"/>
          <p:cNvSpPr/>
          <p:nvPr/>
        </p:nvSpPr>
        <p:spPr>
          <a:xfrm>
            <a:off x="5554739" y="2736486"/>
            <a:ext cx="11965" cy="10378"/>
          </a:xfrm>
          <a:custGeom>
            <a:avLst/>
            <a:gdLst/>
            <a:ahLst/>
            <a:cxnLst/>
            <a:rect l="l" t="t" r="r" b="b"/>
            <a:pathLst>
              <a:path w="294" h="255" extrusionOk="0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6481923" y="240582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1216" name="Google Shape;1216;p40"/>
            <p:cNvSpPr/>
            <p:nvPr/>
          </p:nvSpPr>
          <p:spPr>
            <a:xfrm>
              <a:off x="6119441" y="2407130"/>
              <a:ext cx="3174" cy="3337"/>
            </a:xfrm>
            <a:custGeom>
              <a:avLst/>
              <a:gdLst/>
              <a:ahLst/>
              <a:cxnLst/>
              <a:rect l="l" t="t" r="r" b="b"/>
              <a:pathLst>
                <a:path w="78" h="82" extrusionOk="0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0"/>
          <p:cNvSpPr/>
          <p:nvPr/>
        </p:nvSpPr>
        <p:spPr>
          <a:xfrm>
            <a:off x="6119441" y="3721580"/>
            <a:ext cx="3174" cy="3337"/>
          </a:xfrm>
          <a:custGeom>
            <a:avLst/>
            <a:gdLst/>
            <a:ahLst/>
            <a:cxnLst/>
            <a:rect l="l" t="t" r="r" b="b"/>
            <a:pathLst>
              <a:path w="78" h="82" extrusionOk="0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6481923" y="372027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0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1223" name="Google Shape;1223;p40"/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0"/>
          <p:cNvSpPr txBox="1">
            <a:spLocks noGrp="1"/>
          </p:cNvSpPr>
          <p:nvPr>
            <p:ph type="subTitle" idx="1"/>
          </p:nvPr>
        </p:nvSpPr>
        <p:spPr>
          <a:xfrm>
            <a:off x="939525" y="2054549"/>
            <a:ext cx="2916000" cy="261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600" dirty="0"/>
              <a:t>- </a:t>
            </a:r>
            <a:r>
              <a:rPr lang="en-US" sz="1600" dirty="0" err="1"/>
              <a:t>Lược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endParaRPr lang="en" sz="1600" dirty="0"/>
          </a:p>
        </p:txBody>
      </p:sp>
      <p:sp>
        <p:nvSpPr>
          <p:cNvPr id="1228" name="Google Shape;1228;p40"/>
          <p:cNvSpPr txBox="1">
            <a:spLocks noGrp="1"/>
          </p:cNvSpPr>
          <p:nvPr>
            <p:ph type="ctrTitle" idx="4294967295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1229" name="Google Shape;1229;p40"/>
          <p:cNvSpPr txBox="1">
            <a:spLocks noGrp="1"/>
          </p:cNvSpPr>
          <p:nvPr>
            <p:ph type="ctrTitle" idx="4294967295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grpSp>
        <p:nvGrpSpPr>
          <p:cNvPr id="1230" name="Google Shape;1230;p40"/>
          <p:cNvGrpSpPr/>
          <p:nvPr/>
        </p:nvGrpSpPr>
        <p:grpSpPr>
          <a:xfrm>
            <a:off x="3983750" y="3933325"/>
            <a:ext cx="538525" cy="523875"/>
            <a:chOff x="3983750" y="3933325"/>
            <a:chExt cx="538525" cy="523875"/>
          </a:xfrm>
        </p:grpSpPr>
        <p:sp>
          <p:nvSpPr>
            <p:cNvPr id="1231" name="Google Shape;1231;p40"/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40"/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1233" name="Google Shape;1233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5" name="Google Shape;1235;p40"/>
          <p:cNvSpPr/>
          <p:nvPr/>
        </p:nvSpPr>
        <p:spPr>
          <a:xfrm rot="9443791">
            <a:off x="4588149" y="4339270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1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t="-20000" r="-20000" b="-20000"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2281435" y="223229"/>
            <a:ext cx="5045586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Ciel Cucho" pitchFamily="50" charset="0"/>
                <a:cs typeface="iCiel Cucho" pitchFamily="50" charset="0"/>
              </a:rPr>
              <a:t>Entity Relationship </a:t>
            </a:r>
            <a:r>
              <a:rPr lang="en-US" dirty="0">
                <a:latin typeface="iCiel Cucho" pitchFamily="50" charset="0"/>
                <a:cs typeface="iCiel Cucho" pitchFamily="50" charset="0"/>
              </a:rPr>
              <a:t>Diagram</a:t>
            </a:r>
            <a:endParaRPr dirty="0">
              <a:latin typeface="iCiel Cucho" pitchFamily="50" charset="0"/>
              <a:cs typeface="iCiel Cuch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9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3848920" y="3094304"/>
            <a:ext cx="2224806" cy="629506"/>
            <a:chOff x="3978429" y="2998087"/>
            <a:chExt cx="2224806" cy="629506"/>
          </a:xfrm>
        </p:grpSpPr>
        <p:sp>
          <p:nvSpPr>
            <p:cNvPr id="994" name="Google Shape;994;p3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34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996" name="Google Shape;996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9" name="Google Shape;999;p34"/>
          <p:cNvGrpSpPr/>
          <p:nvPr/>
        </p:nvGrpSpPr>
        <p:grpSpPr>
          <a:xfrm>
            <a:off x="1615742" y="1615666"/>
            <a:ext cx="2224806" cy="629506"/>
            <a:chOff x="1753629" y="1586637"/>
            <a:chExt cx="2224806" cy="629506"/>
          </a:xfrm>
        </p:grpSpPr>
        <p:sp>
          <p:nvSpPr>
            <p:cNvPr id="1000" name="Google Shape;1000;p3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1" name="Google Shape;1001;p3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02" name="Google Shape;1002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2271178" y="1681126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Anaconda</a:t>
            </a:r>
            <a:endParaRPr sz="1600" dirty="0"/>
          </a:p>
        </p:txBody>
      </p:sp>
      <p:grpSp>
        <p:nvGrpSpPr>
          <p:cNvPr id="1005" name="Google Shape;1005;p34"/>
          <p:cNvGrpSpPr/>
          <p:nvPr/>
        </p:nvGrpSpPr>
        <p:grpSpPr>
          <a:xfrm>
            <a:off x="2736517" y="2321391"/>
            <a:ext cx="2224806" cy="629506"/>
            <a:chOff x="2874404" y="2292362"/>
            <a:chExt cx="2224806" cy="629506"/>
          </a:xfrm>
        </p:grpSpPr>
        <p:sp>
          <p:nvSpPr>
            <p:cNvPr id="1006" name="Google Shape;1006;p3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3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0" name="Google Shape;1010;p34"/>
          <p:cNvSpPr txBox="1">
            <a:spLocks noGrp="1"/>
          </p:cNvSpPr>
          <p:nvPr>
            <p:ph type="title" idx="4294967295"/>
          </p:nvPr>
        </p:nvSpPr>
        <p:spPr>
          <a:xfrm>
            <a:off x="2757453" y="2475218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011" name="Google Shape;1011;p34"/>
          <p:cNvSpPr txBox="1">
            <a:spLocks noGrp="1"/>
          </p:cNvSpPr>
          <p:nvPr>
            <p:ph type="subTitle" idx="4294967295"/>
          </p:nvPr>
        </p:nvSpPr>
        <p:spPr>
          <a:xfrm>
            <a:off x="3391953" y="2386851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Python</a:t>
            </a:r>
            <a:endParaRPr sz="1600" dirty="0"/>
          </a:p>
        </p:txBody>
      </p:sp>
      <p:sp>
        <p:nvSpPr>
          <p:cNvPr id="1012" name="Google Shape;1012;p34"/>
          <p:cNvSpPr txBox="1">
            <a:spLocks noGrp="1"/>
          </p:cNvSpPr>
          <p:nvPr>
            <p:ph type="title" idx="4294967295"/>
          </p:nvPr>
        </p:nvSpPr>
        <p:spPr>
          <a:xfrm>
            <a:off x="3869856" y="3248131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03</a:t>
            </a:r>
            <a:endParaRPr sz="1800" dirty="0"/>
          </a:p>
        </p:txBody>
      </p:sp>
      <p:sp>
        <p:nvSpPr>
          <p:cNvPr id="1013" name="Google Shape;1013;p34"/>
          <p:cNvSpPr txBox="1">
            <a:spLocks noGrp="1"/>
          </p:cNvSpPr>
          <p:nvPr>
            <p:ph type="subTitle" idx="4294967295"/>
          </p:nvPr>
        </p:nvSpPr>
        <p:spPr>
          <a:xfrm>
            <a:off x="4504356" y="3159764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Flask</a:t>
            </a:r>
            <a:endParaRPr sz="1600" dirty="0"/>
          </a:p>
        </p:txBody>
      </p:sp>
      <p:sp>
        <p:nvSpPr>
          <p:cNvPr id="1021" name="Google Shape;1021;p34"/>
          <p:cNvSpPr/>
          <p:nvPr/>
        </p:nvSpPr>
        <p:spPr>
          <a:xfrm rot="-9161867" flipH="1">
            <a:off x="1958380" y="2569543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4"/>
          <p:cNvSpPr/>
          <p:nvPr/>
        </p:nvSpPr>
        <p:spPr>
          <a:xfrm rot="-9161867" flipH="1">
            <a:off x="3155883" y="3360231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4"/>
          <p:cNvSpPr txBox="1">
            <a:spLocks noGrp="1"/>
          </p:cNvSpPr>
          <p:nvPr>
            <p:ph type="title" idx="4294967295"/>
          </p:nvPr>
        </p:nvSpPr>
        <p:spPr>
          <a:xfrm>
            <a:off x="1636678" y="1769493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36" name="Google Shape;829;p30">
            <a:extLst>
              <a:ext uri="{FF2B5EF4-FFF2-40B4-BE49-F238E27FC236}">
                <a16:creationId xmlns:a16="http://schemas.microsoft.com/office/drawing/2014/main" id="{55025B96-E98A-4349-9A2F-46A99968F4C9}"/>
              </a:ext>
            </a:extLst>
          </p:cNvPr>
          <p:cNvSpPr txBox="1">
            <a:spLocks/>
          </p:cNvSpPr>
          <p:nvPr/>
        </p:nvSpPr>
        <p:spPr>
          <a:xfrm>
            <a:off x="1141438" y="516850"/>
            <a:ext cx="5993762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iCiel Cucho" pitchFamily="50" charset="0"/>
                <a:cs typeface="iCiel Cucho" pitchFamily="50" charset="0"/>
              </a:rPr>
              <a:t>4. Frame work</a:t>
            </a:r>
          </a:p>
        </p:txBody>
      </p:sp>
      <p:grpSp>
        <p:nvGrpSpPr>
          <p:cNvPr id="40" name="Google Shape;993;p34">
            <a:extLst>
              <a:ext uri="{FF2B5EF4-FFF2-40B4-BE49-F238E27FC236}">
                <a16:creationId xmlns:a16="http://schemas.microsoft.com/office/drawing/2014/main" id="{32D293F9-8A8C-499B-ACC8-231FCF350756}"/>
              </a:ext>
            </a:extLst>
          </p:cNvPr>
          <p:cNvGrpSpPr/>
          <p:nvPr/>
        </p:nvGrpSpPr>
        <p:grpSpPr>
          <a:xfrm>
            <a:off x="5271320" y="3885218"/>
            <a:ext cx="2224806" cy="629506"/>
            <a:chOff x="3978429" y="2998087"/>
            <a:chExt cx="2224806" cy="629506"/>
          </a:xfrm>
        </p:grpSpPr>
        <p:sp>
          <p:nvSpPr>
            <p:cNvPr id="41" name="Google Shape;994;p34">
              <a:extLst>
                <a:ext uri="{FF2B5EF4-FFF2-40B4-BE49-F238E27FC236}">
                  <a16:creationId xmlns:a16="http://schemas.microsoft.com/office/drawing/2014/main" id="{29FB1243-63E6-48EB-9407-429EA5BD654B}"/>
                </a:ext>
              </a:extLst>
            </p:cNvPr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995;p34">
              <a:extLst>
                <a:ext uri="{FF2B5EF4-FFF2-40B4-BE49-F238E27FC236}">
                  <a16:creationId xmlns:a16="http://schemas.microsoft.com/office/drawing/2014/main" id="{E5ECAA3C-208A-4455-96D6-077236E86C3F}"/>
                </a:ext>
              </a:extLst>
            </p:cNvPr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43" name="Google Shape;996;p34">
                <a:extLst>
                  <a:ext uri="{FF2B5EF4-FFF2-40B4-BE49-F238E27FC236}">
                    <a16:creationId xmlns:a16="http://schemas.microsoft.com/office/drawing/2014/main" id="{0DBEC070-8458-4E12-B3B2-37C80F6ED7B8}"/>
                  </a:ext>
                </a:extLst>
              </p:cNvPr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97;p34">
                <a:extLst>
                  <a:ext uri="{FF2B5EF4-FFF2-40B4-BE49-F238E27FC236}">
                    <a16:creationId xmlns:a16="http://schemas.microsoft.com/office/drawing/2014/main" id="{9693606F-E7DC-404F-81E1-2CBE7287E61A}"/>
                  </a:ext>
                </a:extLst>
              </p:cNvPr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1012;p34">
            <a:extLst>
              <a:ext uri="{FF2B5EF4-FFF2-40B4-BE49-F238E27FC236}">
                <a16:creationId xmlns:a16="http://schemas.microsoft.com/office/drawing/2014/main" id="{5A00AD4E-A910-4837-8A60-9394147D2862}"/>
              </a:ext>
            </a:extLst>
          </p:cNvPr>
          <p:cNvSpPr txBox="1">
            <a:spLocks/>
          </p:cNvSpPr>
          <p:nvPr/>
        </p:nvSpPr>
        <p:spPr>
          <a:xfrm>
            <a:off x="5292256" y="4039045"/>
            <a:ext cx="551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04</a:t>
            </a:r>
          </a:p>
        </p:txBody>
      </p:sp>
      <p:sp>
        <p:nvSpPr>
          <p:cNvPr id="46" name="Google Shape;1013;p34">
            <a:extLst>
              <a:ext uri="{FF2B5EF4-FFF2-40B4-BE49-F238E27FC236}">
                <a16:creationId xmlns:a16="http://schemas.microsoft.com/office/drawing/2014/main" id="{352E8B09-0EEC-438E-80A7-13B2E6ED58FF}"/>
              </a:ext>
            </a:extLst>
          </p:cNvPr>
          <p:cNvSpPr txBox="1">
            <a:spLocks/>
          </p:cNvSpPr>
          <p:nvPr/>
        </p:nvSpPr>
        <p:spPr>
          <a:xfrm>
            <a:off x="5926756" y="3950678"/>
            <a:ext cx="149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Back end</a:t>
            </a:r>
            <a:endParaRPr lang="en-US" sz="1600" dirty="0"/>
          </a:p>
        </p:txBody>
      </p:sp>
      <p:sp>
        <p:nvSpPr>
          <p:cNvPr id="47" name="Google Shape;1022;p34">
            <a:extLst>
              <a:ext uri="{FF2B5EF4-FFF2-40B4-BE49-F238E27FC236}">
                <a16:creationId xmlns:a16="http://schemas.microsoft.com/office/drawing/2014/main" id="{3D920A89-D895-465F-AC79-2E6D652FE2D2}"/>
              </a:ext>
            </a:extLst>
          </p:cNvPr>
          <p:cNvSpPr/>
          <p:nvPr/>
        </p:nvSpPr>
        <p:spPr>
          <a:xfrm rot="-9161867" flipH="1">
            <a:off x="4578283" y="4151145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250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Comfortaa</vt:lpstr>
      <vt:lpstr>iCiel Cucho</vt:lpstr>
      <vt:lpstr>Permanent Marker</vt:lpstr>
      <vt:lpstr>Comfortaa Regular</vt:lpstr>
      <vt:lpstr>Arial</vt:lpstr>
      <vt:lpstr>SKETCH LESSON</vt:lpstr>
      <vt:lpstr>Website đặt  phòng khách sạn</vt:lpstr>
      <vt:lpstr>Agenda</vt:lpstr>
      <vt:lpstr>1 - Đề tài : WebSite đặt phòng khách sạn</vt:lpstr>
      <vt:lpstr>Chức năng chính</vt:lpstr>
      <vt:lpstr>2 . Use-case diagram </vt:lpstr>
      <vt:lpstr>Use case Diagram</vt:lpstr>
      <vt:lpstr>3 . Entity Relationship Diagram</vt:lpstr>
      <vt:lpstr>Entity Relationship Diagram</vt:lpstr>
      <vt:lpstr>02</vt:lpstr>
      <vt:lpstr>Anaconda</vt:lpstr>
      <vt:lpstr>xampp</vt:lpstr>
      <vt:lpstr>Front end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book phòng khách san</dc:title>
  <cp:lastModifiedBy>phuong pham</cp:lastModifiedBy>
  <cp:revision>26</cp:revision>
  <dcterms:modified xsi:type="dcterms:W3CDTF">2021-01-25T14:54:54Z</dcterms:modified>
</cp:coreProperties>
</file>