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DUY TÂN" initials="TDT" lastIdx="4" clrIdx="0">
    <p:extLst>
      <p:ext uri="{19B8F6BF-5375-455C-9EA6-DF929625EA0E}">
        <p15:presenceInfo xmlns:p15="http://schemas.microsoft.com/office/powerpoint/2012/main" userId="S::22dh717627@st.huflit.edu.vn::4b87748e-d139-4074-ab44-fcdf49f531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4:41:50.066" idx="2">
    <p:pos x="10" y="10"/>
    <p:text>TRANG CHỦ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4:41:36.496" idx="1">
    <p:pos x="10" y="10"/>
    <p:text>CHAT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4:41:56.809" idx="3">
    <p:pos x="10" y="10"/>
    <p:text>DANH BẠ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4:41:56.809" idx="4">
    <p:pos x="10" y="10"/>
    <p:text>CÀI ĐẶT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1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0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CF20-6C31-447A-B40D-399584740A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FEC-71C3-4A1D-A758-620DDDA8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comments" Target="../comments/comment3.xml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70135" y="1709531"/>
            <a:ext cx="2957886" cy="58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0135" y="2537792"/>
            <a:ext cx="2957886" cy="58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70135" y="3419061"/>
            <a:ext cx="1478943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67130" y="3419061"/>
            <a:ext cx="1105232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0135" y="4094922"/>
            <a:ext cx="2902227" cy="19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257F8C-7E3A-4F10-B9B5-6BF826162F6E}"/>
              </a:ext>
            </a:extLst>
          </p:cNvPr>
          <p:cNvSpPr/>
          <p:nvPr/>
        </p:nvSpPr>
        <p:spPr>
          <a:xfrm>
            <a:off x="448235" y="145065"/>
            <a:ext cx="11295529" cy="632011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BB0E7F-D2C5-4750-96D3-44F636B40D5E}"/>
              </a:ext>
            </a:extLst>
          </p:cNvPr>
          <p:cNvGrpSpPr/>
          <p:nvPr/>
        </p:nvGrpSpPr>
        <p:grpSpPr>
          <a:xfrm>
            <a:off x="454888" y="145065"/>
            <a:ext cx="1138518" cy="6320118"/>
            <a:chOff x="454888" y="145065"/>
            <a:chExt cx="1138518" cy="63201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48FD43-4104-4E34-95C5-E703F9F46BC0}"/>
                </a:ext>
              </a:extLst>
            </p:cNvPr>
            <p:cNvSpPr/>
            <p:nvPr/>
          </p:nvSpPr>
          <p:spPr>
            <a:xfrm>
              <a:off x="454888" y="145065"/>
              <a:ext cx="1138518" cy="6320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CCD6BF-7BFF-4B58-B905-F4AA56DE7B63}"/>
                </a:ext>
              </a:extLst>
            </p:cNvPr>
            <p:cNvSpPr/>
            <p:nvPr/>
          </p:nvSpPr>
          <p:spPr>
            <a:xfrm>
              <a:off x="606101" y="550002"/>
              <a:ext cx="728657" cy="712327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6CC86A5-A8B8-4624-8EEC-BF936D76AF8E}"/>
                </a:ext>
              </a:extLst>
            </p:cNvPr>
            <p:cNvGrpSpPr/>
            <p:nvPr/>
          </p:nvGrpSpPr>
          <p:grpSpPr>
            <a:xfrm>
              <a:off x="694764" y="1963271"/>
              <a:ext cx="645459" cy="578222"/>
              <a:chOff x="3657600" y="1600199"/>
              <a:chExt cx="1304364" cy="1008529"/>
            </a:xfrm>
          </p:grpSpPr>
          <p:sp>
            <p:nvSpPr>
              <p:cNvPr id="21" name="Speech Bubble: Oval 20">
                <a:extLst>
                  <a:ext uri="{FF2B5EF4-FFF2-40B4-BE49-F238E27FC236}">
                    <a16:creationId xmlns:a16="http://schemas.microsoft.com/office/drawing/2014/main" id="{C7025086-9780-475C-8B19-2701711E52FE}"/>
                  </a:ext>
                </a:extLst>
              </p:cNvPr>
              <p:cNvSpPr/>
              <p:nvPr/>
            </p:nvSpPr>
            <p:spPr>
              <a:xfrm>
                <a:off x="3657600" y="1600199"/>
                <a:ext cx="1304364" cy="1008529"/>
              </a:xfrm>
              <a:prstGeom prst="wedgeEllipseCallou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BDA6A33-53ED-49FB-B1E6-DC90BFA5A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329" y="2124635"/>
                <a:ext cx="6858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B46D8A4-E646-46D6-8991-C4D212F20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329" y="2227730"/>
                <a:ext cx="416859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376195-042D-4C79-BF07-37522BDF55F5}"/>
                </a:ext>
              </a:extLst>
            </p:cNvPr>
            <p:cNvGrpSpPr/>
            <p:nvPr/>
          </p:nvGrpSpPr>
          <p:grpSpPr>
            <a:xfrm>
              <a:off x="694764" y="2890634"/>
              <a:ext cx="639994" cy="578222"/>
              <a:chOff x="694764" y="2890634"/>
              <a:chExt cx="639994" cy="57822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D7A41F-E51B-473A-A007-78E2EC7DE68B}"/>
                  </a:ext>
                </a:extLst>
              </p:cNvPr>
              <p:cNvSpPr/>
              <p:nvPr/>
            </p:nvSpPr>
            <p:spPr>
              <a:xfrm>
                <a:off x="694764" y="2890634"/>
                <a:ext cx="639994" cy="578222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5F12057-C137-44F7-AB25-D5C3424ECD05}"/>
                  </a:ext>
                </a:extLst>
              </p:cNvPr>
              <p:cNvSpPr/>
              <p:nvPr/>
            </p:nvSpPr>
            <p:spPr>
              <a:xfrm>
                <a:off x="968563" y="3043263"/>
                <a:ext cx="90858" cy="9050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Top Corners Rounded 36">
                <a:extLst>
                  <a:ext uri="{FF2B5EF4-FFF2-40B4-BE49-F238E27FC236}">
                    <a16:creationId xmlns:a16="http://schemas.microsoft.com/office/drawing/2014/main" id="{C2F09C85-2079-4401-811B-FA1041EA262E}"/>
                  </a:ext>
                </a:extLst>
              </p:cNvPr>
              <p:cNvSpPr/>
              <p:nvPr/>
            </p:nvSpPr>
            <p:spPr>
              <a:xfrm>
                <a:off x="920702" y="3179745"/>
                <a:ext cx="186580" cy="1253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ABED4D-1EE2-40FA-9601-C6AA1478FCFA}"/>
                </a:ext>
              </a:extLst>
            </p:cNvPr>
            <p:cNvGrpSpPr/>
            <p:nvPr/>
          </p:nvGrpSpPr>
          <p:grpSpPr>
            <a:xfrm>
              <a:off x="676023" y="5452009"/>
              <a:ext cx="675938" cy="695152"/>
              <a:chOff x="676023" y="5452009"/>
              <a:chExt cx="675938" cy="695152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56A235C-5FAF-41BE-B008-51A5E9355F3C}"/>
                  </a:ext>
                </a:extLst>
              </p:cNvPr>
              <p:cNvSpPr/>
              <p:nvPr/>
            </p:nvSpPr>
            <p:spPr>
              <a:xfrm>
                <a:off x="676023" y="5452009"/>
                <a:ext cx="675938" cy="695152"/>
              </a:xfrm>
              <a:custGeom>
                <a:avLst/>
                <a:gdLst>
                  <a:gd name="connsiteX0" fmla="*/ 226703 w 675938"/>
                  <a:gd name="connsiteY0" fmla="*/ 134123 h 695152"/>
                  <a:gd name="connsiteX1" fmla="*/ 312428 w 675938"/>
                  <a:gd name="connsiteY1" fmla="*/ 110311 h 695152"/>
                  <a:gd name="connsiteX2" fmla="*/ 312428 w 675938"/>
                  <a:gd name="connsiteY2" fmla="*/ 15061 h 695152"/>
                  <a:gd name="connsiteX3" fmla="*/ 469590 w 675938"/>
                  <a:gd name="connsiteY3" fmla="*/ 34111 h 695152"/>
                  <a:gd name="connsiteX4" fmla="*/ 450540 w 675938"/>
                  <a:gd name="connsiteY4" fmla="*/ 129361 h 695152"/>
                  <a:gd name="connsiteX5" fmla="*/ 541028 w 675938"/>
                  <a:gd name="connsiteY5" fmla="*/ 186511 h 695152"/>
                  <a:gd name="connsiteX6" fmla="*/ 636278 w 675938"/>
                  <a:gd name="connsiteY6" fmla="*/ 157936 h 695152"/>
                  <a:gd name="connsiteX7" fmla="*/ 674378 w 675938"/>
                  <a:gd name="connsiteY7" fmla="*/ 305573 h 695152"/>
                  <a:gd name="connsiteX8" fmla="*/ 588653 w 675938"/>
                  <a:gd name="connsiteY8" fmla="*/ 324623 h 695152"/>
                  <a:gd name="connsiteX9" fmla="*/ 569603 w 675938"/>
                  <a:gd name="connsiteY9" fmla="*/ 438923 h 695152"/>
                  <a:gd name="connsiteX10" fmla="*/ 655328 w 675938"/>
                  <a:gd name="connsiteY10" fmla="*/ 491311 h 695152"/>
                  <a:gd name="connsiteX11" fmla="*/ 560078 w 675938"/>
                  <a:gd name="connsiteY11" fmla="*/ 610373 h 695152"/>
                  <a:gd name="connsiteX12" fmla="*/ 483878 w 675938"/>
                  <a:gd name="connsiteY12" fmla="*/ 567511 h 695152"/>
                  <a:gd name="connsiteX13" fmla="*/ 379103 w 675938"/>
                  <a:gd name="connsiteY13" fmla="*/ 586561 h 695152"/>
                  <a:gd name="connsiteX14" fmla="*/ 407678 w 675938"/>
                  <a:gd name="connsiteY14" fmla="*/ 691336 h 695152"/>
                  <a:gd name="connsiteX15" fmla="*/ 231465 w 675938"/>
                  <a:gd name="connsiteY15" fmla="*/ 662761 h 695152"/>
                  <a:gd name="connsiteX16" fmla="*/ 231465 w 675938"/>
                  <a:gd name="connsiteY16" fmla="*/ 572273 h 695152"/>
                  <a:gd name="connsiteX17" fmla="*/ 164790 w 675938"/>
                  <a:gd name="connsiteY17" fmla="*/ 505598 h 695152"/>
                  <a:gd name="connsiteX18" fmla="*/ 102878 w 675938"/>
                  <a:gd name="connsiteY18" fmla="*/ 581798 h 695152"/>
                  <a:gd name="connsiteX19" fmla="*/ 31440 w 675938"/>
                  <a:gd name="connsiteY19" fmla="*/ 457973 h 695152"/>
                  <a:gd name="connsiteX20" fmla="*/ 131453 w 675938"/>
                  <a:gd name="connsiteY20" fmla="*/ 424636 h 695152"/>
                  <a:gd name="connsiteX21" fmla="*/ 107640 w 675938"/>
                  <a:gd name="connsiteY21" fmla="*/ 305573 h 695152"/>
                  <a:gd name="connsiteX22" fmla="*/ 7628 w 675938"/>
                  <a:gd name="connsiteY22" fmla="*/ 315098 h 695152"/>
                  <a:gd name="connsiteX23" fmla="*/ 21915 w 675938"/>
                  <a:gd name="connsiteY23" fmla="*/ 153173 h 695152"/>
                  <a:gd name="connsiteX24" fmla="*/ 140978 w 675938"/>
                  <a:gd name="connsiteY24" fmla="*/ 200798 h 695152"/>
                  <a:gd name="connsiteX25" fmla="*/ 164790 w 675938"/>
                  <a:gd name="connsiteY25" fmla="*/ 162698 h 695152"/>
                  <a:gd name="connsiteX26" fmla="*/ 93353 w 675938"/>
                  <a:gd name="connsiteY26" fmla="*/ 86498 h 695152"/>
                  <a:gd name="connsiteX27" fmla="*/ 202890 w 675938"/>
                  <a:gd name="connsiteY27" fmla="*/ 773 h 695152"/>
                  <a:gd name="connsiteX28" fmla="*/ 226703 w 675938"/>
                  <a:gd name="connsiteY28" fmla="*/ 134123 h 695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75938" h="695152">
                    <a:moveTo>
                      <a:pt x="226703" y="134123"/>
                    </a:moveTo>
                    <a:cubicBezTo>
                      <a:pt x="244959" y="152379"/>
                      <a:pt x="298141" y="130155"/>
                      <a:pt x="312428" y="110311"/>
                    </a:cubicBezTo>
                    <a:cubicBezTo>
                      <a:pt x="326715" y="90467"/>
                      <a:pt x="286234" y="27761"/>
                      <a:pt x="312428" y="15061"/>
                    </a:cubicBezTo>
                    <a:cubicBezTo>
                      <a:pt x="338622" y="2361"/>
                      <a:pt x="446571" y="15061"/>
                      <a:pt x="469590" y="34111"/>
                    </a:cubicBezTo>
                    <a:cubicBezTo>
                      <a:pt x="492609" y="53161"/>
                      <a:pt x="438634" y="103961"/>
                      <a:pt x="450540" y="129361"/>
                    </a:cubicBezTo>
                    <a:cubicBezTo>
                      <a:pt x="462446" y="154761"/>
                      <a:pt x="510072" y="181748"/>
                      <a:pt x="541028" y="186511"/>
                    </a:cubicBezTo>
                    <a:cubicBezTo>
                      <a:pt x="571984" y="191274"/>
                      <a:pt x="614053" y="138092"/>
                      <a:pt x="636278" y="157936"/>
                    </a:cubicBezTo>
                    <a:cubicBezTo>
                      <a:pt x="658503" y="177780"/>
                      <a:pt x="682316" y="277792"/>
                      <a:pt x="674378" y="305573"/>
                    </a:cubicBezTo>
                    <a:cubicBezTo>
                      <a:pt x="666440" y="333354"/>
                      <a:pt x="606115" y="302398"/>
                      <a:pt x="588653" y="324623"/>
                    </a:cubicBezTo>
                    <a:cubicBezTo>
                      <a:pt x="571191" y="346848"/>
                      <a:pt x="558491" y="411142"/>
                      <a:pt x="569603" y="438923"/>
                    </a:cubicBezTo>
                    <a:cubicBezTo>
                      <a:pt x="580715" y="466704"/>
                      <a:pt x="656916" y="462736"/>
                      <a:pt x="655328" y="491311"/>
                    </a:cubicBezTo>
                    <a:cubicBezTo>
                      <a:pt x="653741" y="519886"/>
                      <a:pt x="588653" y="597673"/>
                      <a:pt x="560078" y="610373"/>
                    </a:cubicBezTo>
                    <a:cubicBezTo>
                      <a:pt x="531503" y="623073"/>
                      <a:pt x="514040" y="571480"/>
                      <a:pt x="483878" y="567511"/>
                    </a:cubicBezTo>
                    <a:cubicBezTo>
                      <a:pt x="453716" y="563542"/>
                      <a:pt x="391803" y="565924"/>
                      <a:pt x="379103" y="586561"/>
                    </a:cubicBezTo>
                    <a:cubicBezTo>
                      <a:pt x="366403" y="607198"/>
                      <a:pt x="432284" y="678636"/>
                      <a:pt x="407678" y="691336"/>
                    </a:cubicBezTo>
                    <a:cubicBezTo>
                      <a:pt x="383072" y="704036"/>
                      <a:pt x="260834" y="682605"/>
                      <a:pt x="231465" y="662761"/>
                    </a:cubicBezTo>
                    <a:cubicBezTo>
                      <a:pt x="202096" y="642917"/>
                      <a:pt x="242577" y="598467"/>
                      <a:pt x="231465" y="572273"/>
                    </a:cubicBezTo>
                    <a:cubicBezTo>
                      <a:pt x="220353" y="546079"/>
                      <a:pt x="186221" y="504010"/>
                      <a:pt x="164790" y="505598"/>
                    </a:cubicBezTo>
                    <a:cubicBezTo>
                      <a:pt x="143359" y="507186"/>
                      <a:pt x="125103" y="589736"/>
                      <a:pt x="102878" y="581798"/>
                    </a:cubicBezTo>
                    <a:cubicBezTo>
                      <a:pt x="80653" y="573861"/>
                      <a:pt x="26678" y="484167"/>
                      <a:pt x="31440" y="457973"/>
                    </a:cubicBezTo>
                    <a:cubicBezTo>
                      <a:pt x="36202" y="431779"/>
                      <a:pt x="118753" y="450036"/>
                      <a:pt x="131453" y="424636"/>
                    </a:cubicBezTo>
                    <a:cubicBezTo>
                      <a:pt x="144153" y="399236"/>
                      <a:pt x="128277" y="323829"/>
                      <a:pt x="107640" y="305573"/>
                    </a:cubicBezTo>
                    <a:cubicBezTo>
                      <a:pt x="87003" y="287317"/>
                      <a:pt x="21915" y="340498"/>
                      <a:pt x="7628" y="315098"/>
                    </a:cubicBezTo>
                    <a:cubicBezTo>
                      <a:pt x="-6659" y="289698"/>
                      <a:pt x="-310" y="172223"/>
                      <a:pt x="21915" y="153173"/>
                    </a:cubicBezTo>
                    <a:cubicBezTo>
                      <a:pt x="44140" y="134123"/>
                      <a:pt x="117165" y="199210"/>
                      <a:pt x="140978" y="200798"/>
                    </a:cubicBezTo>
                    <a:cubicBezTo>
                      <a:pt x="164791" y="202386"/>
                      <a:pt x="172727" y="181748"/>
                      <a:pt x="164790" y="162698"/>
                    </a:cubicBezTo>
                    <a:cubicBezTo>
                      <a:pt x="156853" y="143648"/>
                      <a:pt x="87003" y="113485"/>
                      <a:pt x="93353" y="86498"/>
                    </a:cubicBezTo>
                    <a:cubicBezTo>
                      <a:pt x="99703" y="59511"/>
                      <a:pt x="179871" y="-7958"/>
                      <a:pt x="202890" y="773"/>
                    </a:cubicBezTo>
                    <a:cubicBezTo>
                      <a:pt x="225909" y="9504"/>
                      <a:pt x="208447" y="115867"/>
                      <a:pt x="226703" y="1341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45314D50-E837-4468-91E5-9991EF62E67A}"/>
                  </a:ext>
                </a:extLst>
              </p:cNvPr>
              <p:cNvSpPr/>
              <p:nvPr/>
            </p:nvSpPr>
            <p:spPr>
              <a:xfrm>
                <a:off x="916808" y="5617029"/>
                <a:ext cx="263294" cy="301713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BD47C1B-BA42-4C3C-9230-98B892CB7142}"/>
              </a:ext>
            </a:extLst>
          </p:cNvPr>
          <p:cNvSpPr/>
          <p:nvPr/>
        </p:nvSpPr>
        <p:spPr>
          <a:xfrm>
            <a:off x="1591096" y="145065"/>
            <a:ext cx="4502594" cy="63201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592555F-69B4-4B0C-A450-36A86BD2A38E}"/>
              </a:ext>
            </a:extLst>
          </p:cNvPr>
          <p:cNvSpPr/>
          <p:nvPr/>
        </p:nvSpPr>
        <p:spPr>
          <a:xfrm>
            <a:off x="1600059" y="167553"/>
            <a:ext cx="4491459" cy="9441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371B2D2-2DB3-486E-8D73-A9951925270D}"/>
              </a:ext>
            </a:extLst>
          </p:cNvPr>
          <p:cNvGrpSpPr/>
          <p:nvPr/>
        </p:nvGrpSpPr>
        <p:grpSpPr>
          <a:xfrm>
            <a:off x="1744619" y="434807"/>
            <a:ext cx="4129645" cy="478972"/>
            <a:chOff x="1927825" y="968468"/>
            <a:chExt cx="4129645" cy="478972"/>
          </a:xfrm>
        </p:grpSpPr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4DA703DC-E92C-48F1-8A77-39C4D4AB3CF0}"/>
                </a:ext>
              </a:extLst>
            </p:cNvPr>
            <p:cNvGrpSpPr/>
            <p:nvPr/>
          </p:nvGrpSpPr>
          <p:grpSpPr>
            <a:xfrm>
              <a:off x="1927825" y="968468"/>
              <a:ext cx="4129645" cy="478972"/>
              <a:chOff x="1726974" y="287497"/>
              <a:chExt cx="4129645" cy="47897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FEA094-3BAD-4E58-B1E4-BBC810520814}"/>
                  </a:ext>
                </a:extLst>
              </p:cNvPr>
              <p:cNvSpPr/>
              <p:nvPr/>
            </p:nvSpPr>
            <p:spPr>
              <a:xfrm>
                <a:off x="1726974" y="287497"/>
                <a:ext cx="3120571" cy="4789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      </a:t>
                </a:r>
                <a:r>
                  <a:rPr lang="en-US" dirty="0" err="1">
                    <a:solidFill>
                      <a:schemeClr val="bg2">
                        <a:lumMod val="75000"/>
                      </a:schemeClr>
                    </a:solidFill>
                  </a:rPr>
                  <a:t>Tìm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75000"/>
                      </a:schemeClr>
                    </a:solidFill>
                  </a:rPr>
                  <a:t>kiếm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DF91338D-01D4-4C78-B3EB-DB59DBBCBDEE}"/>
                  </a:ext>
                </a:extLst>
              </p:cNvPr>
              <p:cNvGrpSpPr/>
              <p:nvPr/>
            </p:nvGrpSpPr>
            <p:grpSpPr>
              <a:xfrm>
                <a:off x="5088990" y="425511"/>
                <a:ext cx="229577" cy="309895"/>
                <a:chOff x="2834667" y="2845379"/>
                <a:chExt cx="229577" cy="309895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3E88ED8-F31E-41C2-BBEC-FB419EE9D797}"/>
                    </a:ext>
                  </a:extLst>
                </p:cNvPr>
                <p:cNvSpPr/>
                <p:nvPr/>
              </p:nvSpPr>
              <p:spPr>
                <a:xfrm>
                  <a:off x="2882528" y="2928283"/>
                  <a:ext cx="90858" cy="90509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: Top Corners Rounded 66">
                  <a:extLst>
                    <a:ext uri="{FF2B5EF4-FFF2-40B4-BE49-F238E27FC236}">
                      <a16:creationId xmlns:a16="http://schemas.microsoft.com/office/drawing/2014/main" id="{19B31B8C-C3CE-4F69-80B8-2641FBFB4D93}"/>
                    </a:ext>
                  </a:extLst>
                </p:cNvPr>
                <p:cNvSpPr/>
                <p:nvPr/>
              </p:nvSpPr>
              <p:spPr>
                <a:xfrm>
                  <a:off x="2834667" y="3029895"/>
                  <a:ext cx="186580" cy="12537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Plus Sign 1024">
                  <a:extLst>
                    <a:ext uri="{FF2B5EF4-FFF2-40B4-BE49-F238E27FC236}">
                      <a16:creationId xmlns:a16="http://schemas.microsoft.com/office/drawing/2014/main" id="{D3B53B5C-0510-425C-8C51-B0C41E4E80D9}"/>
                    </a:ext>
                  </a:extLst>
                </p:cNvPr>
                <p:cNvSpPr/>
                <p:nvPr/>
              </p:nvSpPr>
              <p:spPr>
                <a:xfrm>
                  <a:off x="2973386" y="2845379"/>
                  <a:ext cx="90858" cy="9051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8FE1489D-EAE7-4759-AB3C-6DF48BB34CA1}"/>
                  </a:ext>
                </a:extLst>
              </p:cNvPr>
              <p:cNvGrpSpPr/>
              <p:nvPr/>
            </p:nvGrpSpPr>
            <p:grpSpPr>
              <a:xfrm>
                <a:off x="5454849" y="440800"/>
                <a:ext cx="401770" cy="316247"/>
                <a:chOff x="3510571" y="2660863"/>
                <a:chExt cx="354292" cy="3119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67659DF-5549-4F1E-B92C-15A0662ED5F5}"/>
                    </a:ext>
                  </a:extLst>
                </p:cNvPr>
                <p:cNvSpPr/>
                <p:nvPr/>
              </p:nvSpPr>
              <p:spPr>
                <a:xfrm>
                  <a:off x="3649290" y="2743767"/>
                  <a:ext cx="90858" cy="90509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: Top Corners Rounded 69">
                  <a:extLst>
                    <a:ext uri="{FF2B5EF4-FFF2-40B4-BE49-F238E27FC236}">
                      <a16:creationId xmlns:a16="http://schemas.microsoft.com/office/drawing/2014/main" id="{DD2D7927-F83E-415C-AA2E-5CBB857A99B2}"/>
                    </a:ext>
                  </a:extLst>
                </p:cNvPr>
                <p:cNvSpPr/>
                <p:nvPr/>
              </p:nvSpPr>
              <p:spPr>
                <a:xfrm>
                  <a:off x="3601429" y="2845379"/>
                  <a:ext cx="186580" cy="12537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Plus Sign 70">
                  <a:extLst>
                    <a:ext uri="{FF2B5EF4-FFF2-40B4-BE49-F238E27FC236}">
                      <a16:creationId xmlns:a16="http://schemas.microsoft.com/office/drawing/2014/main" id="{4815657E-C2A8-4328-BF0E-89BDB3350210}"/>
                    </a:ext>
                  </a:extLst>
                </p:cNvPr>
                <p:cNvSpPr/>
                <p:nvPr/>
              </p:nvSpPr>
              <p:spPr>
                <a:xfrm>
                  <a:off x="3740148" y="2660863"/>
                  <a:ext cx="90858" cy="9051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6F861B3-97FF-4210-9BC4-F63C2104AFCF}"/>
                    </a:ext>
                  </a:extLst>
                </p:cNvPr>
                <p:cNvSpPr/>
                <p:nvPr/>
              </p:nvSpPr>
              <p:spPr>
                <a:xfrm>
                  <a:off x="3551247" y="2829273"/>
                  <a:ext cx="77219" cy="59316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Top Corners Rounded 75">
                  <a:extLst>
                    <a:ext uri="{FF2B5EF4-FFF2-40B4-BE49-F238E27FC236}">
                      <a16:creationId xmlns:a16="http://schemas.microsoft.com/office/drawing/2014/main" id="{990CE77F-2407-489F-A75A-483880698741}"/>
                    </a:ext>
                  </a:extLst>
                </p:cNvPr>
                <p:cNvSpPr/>
                <p:nvPr/>
              </p:nvSpPr>
              <p:spPr>
                <a:xfrm>
                  <a:off x="3510571" y="2890634"/>
                  <a:ext cx="158572" cy="8216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E79841C-E357-402E-856D-8D6ECAAFCC00}"/>
                    </a:ext>
                  </a:extLst>
                </p:cNvPr>
                <p:cNvSpPr/>
                <p:nvPr/>
              </p:nvSpPr>
              <p:spPr>
                <a:xfrm>
                  <a:off x="3746967" y="2825836"/>
                  <a:ext cx="77219" cy="59316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Top Corners Rounded 77">
                  <a:extLst>
                    <a:ext uri="{FF2B5EF4-FFF2-40B4-BE49-F238E27FC236}">
                      <a16:creationId xmlns:a16="http://schemas.microsoft.com/office/drawing/2014/main" id="{3DAC4F7B-35B0-469F-A9BB-02A67EAA9FB6}"/>
                    </a:ext>
                  </a:extLst>
                </p:cNvPr>
                <p:cNvSpPr/>
                <p:nvPr/>
              </p:nvSpPr>
              <p:spPr>
                <a:xfrm>
                  <a:off x="3706291" y="2887197"/>
                  <a:ext cx="158572" cy="8216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5CDBB5A7-BDFA-481C-B330-AF95B3BAC802}"/>
                </a:ext>
              </a:extLst>
            </p:cNvPr>
            <p:cNvGrpSpPr/>
            <p:nvPr/>
          </p:nvGrpSpPr>
          <p:grpSpPr>
            <a:xfrm>
              <a:off x="2027840" y="1117045"/>
              <a:ext cx="251124" cy="192971"/>
              <a:chOff x="1834851" y="392817"/>
              <a:chExt cx="251124" cy="192971"/>
            </a:xfrm>
            <a:noFill/>
          </p:grpSpPr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0F262C38-0CDB-4AA4-810C-6E7D7C7AC4C2}"/>
                  </a:ext>
                </a:extLst>
              </p:cNvPr>
              <p:cNvSpPr/>
              <p:nvPr/>
            </p:nvSpPr>
            <p:spPr>
              <a:xfrm>
                <a:off x="1834851" y="392817"/>
                <a:ext cx="211663" cy="157185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73FD0C2-BB5C-4465-AA24-BA38C677B70A}"/>
                  </a:ext>
                </a:extLst>
              </p:cNvPr>
              <p:cNvCxnSpPr>
                <a:cxnSpLocks/>
                <a:stCxn id="52" idx="5"/>
              </p:cNvCxnSpPr>
              <p:nvPr/>
            </p:nvCxnSpPr>
            <p:spPr>
              <a:xfrm>
                <a:off x="2015517" y="526983"/>
                <a:ext cx="70458" cy="58805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AD4041FB-DDCA-4130-BAC4-C72FCFE4860F}"/>
              </a:ext>
            </a:extLst>
          </p:cNvPr>
          <p:cNvSpPr/>
          <p:nvPr/>
        </p:nvSpPr>
        <p:spPr>
          <a:xfrm>
            <a:off x="1600059" y="1111700"/>
            <a:ext cx="4491459" cy="1068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9F9C1E-54E6-4BD8-8247-A1048F800157}"/>
              </a:ext>
            </a:extLst>
          </p:cNvPr>
          <p:cNvSpPr/>
          <p:nvPr/>
        </p:nvSpPr>
        <p:spPr>
          <a:xfrm>
            <a:off x="1594490" y="2185026"/>
            <a:ext cx="4500425" cy="1068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713448-D860-41EF-B624-7B8ABF73B21A}"/>
              </a:ext>
            </a:extLst>
          </p:cNvPr>
          <p:cNvSpPr/>
          <p:nvPr/>
        </p:nvSpPr>
        <p:spPr>
          <a:xfrm>
            <a:off x="1600059" y="3258352"/>
            <a:ext cx="4500425" cy="1068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A1857A56-5A96-447A-973E-C9379330BB45}"/>
              </a:ext>
            </a:extLst>
          </p:cNvPr>
          <p:cNvGrpSpPr/>
          <p:nvPr/>
        </p:nvGrpSpPr>
        <p:grpSpPr>
          <a:xfrm>
            <a:off x="1744619" y="1276839"/>
            <a:ext cx="3299705" cy="738664"/>
            <a:chOff x="1744619" y="1276839"/>
            <a:chExt cx="3299705" cy="738664"/>
          </a:xfrm>
        </p:grpSpPr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85D57434-5C37-447E-BED2-CA2F7E8D7DAB}"/>
                </a:ext>
              </a:extLst>
            </p:cNvPr>
            <p:cNvSpPr/>
            <p:nvPr/>
          </p:nvSpPr>
          <p:spPr>
            <a:xfrm>
              <a:off x="1744619" y="1304670"/>
              <a:ext cx="541381" cy="551566"/>
            </a:xfrm>
            <a:prstGeom prst="flowChartConnector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DC448B18-9D18-423F-BFDD-329350638E6E}"/>
                </a:ext>
              </a:extLst>
            </p:cNvPr>
            <p:cNvSpPr txBox="1"/>
            <p:nvPr/>
          </p:nvSpPr>
          <p:spPr>
            <a:xfrm>
              <a:off x="2348311" y="1276839"/>
              <a:ext cx="151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Gia </a:t>
              </a:r>
              <a:r>
                <a:rPr lang="en-US" b="1" dirty="0" err="1"/>
                <a:t>Bảo</a:t>
              </a:r>
              <a:endParaRPr lang="en-US" b="1" dirty="0"/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075CDE0C-7389-48A3-A45C-70C964626199}"/>
                </a:ext>
              </a:extLst>
            </p:cNvPr>
            <p:cNvSpPr txBox="1"/>
            <p:nvPr/>
          </p:nvSpPr>
          <p:spPr>
            <a:xfrm>
              <a:off x="2368249" y="1646171"/>
              <a:ext cx="267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Hôm</a:t>
              </a:r>
              <a:r>
                <a:rPr lang="en-US" dirty="0"/>
                <a:t> qua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chơi</a:t>
              </a:r>
              <a:r>
                <a:rPr lang="en-US" dirty="0"/>
                <a:t> </a:t>
              </a:r>
              <a:r>
                <a:rPr lang="en-US" dirty="0" err="1"/>
                <a:t>vui</a:t>
              </a:r>
              <a:r>
                <a:rPr lang="en-US" dirty="0"/>
                <a:t> ha</a:t>
              </a:r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31EAB0DB-B00D-45E2-BF77-59089D5880CC}"/>
              </a:ext>
            </a:extLst>
          </p:cNvPr>
          <p:cNvGrpSpPr/>
          <p:nvPr/>
        </p:nvGrpSpPr>
        <p:grpSpPr>
          <a:xfrm>
            <a:off x="1744619" y="2395108"/>
            <a:ext cx="3299705" cy="738664"/>
            <a:chOff x="1744619" y="2395108"/>
            <a:chExt cx="3299705" cy="738664"/>
          </a:xfrm>
        </p:grpSpPr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BB142B68-BE0A-45BD-90C3-51CEE7E5CF2B}"/>
                </a:ext>
              </a:extLst>
            </p:cNvPr>
            <p:cNvSpPr/>
            <p:nvPr/>
          </p:nvSpPr>
          <p:spPr>
            <a:xfrm>
              <a:off x="1744619" y="2422939"/>
              <a:ext cx="541381" cy="551566"/>
            </a:xfrm>
            <a:prstGeom prst="flowChartConnector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89D786-6B8C-4143-A1AC-382B17BCD811}"/>
                </a:ext>
              </a:extLst>
            </p:cNvPr>
            <p:cNvSpPr txBox="1"/>
            <p:nvPr/>
          </p:nvSpPr>
          <p:spPr>
            <a:xfrm>
              <a:off x="2348311" y="2395108"/>
              <a:ext cx="151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Minh </a:t>
              </a:r>
              <a:r>
                <a:rPr lang="en-US" dirty="0" err="1"/>
                <a:t>Trường</a:t>
              </a:r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85FA53-FD1A-42C0-8936-03A01FFC6070}"/>
                </a:ext>
              </a:extLst>
            </p:cNvPr>
            <p:cNvSpPr txBox="1"/>
            <p:nvPr/>
          </p:nvSpPr>
          <p:spPr>
            <a:xfrm>
              <a:off x="2368249" y="2764440"/>
              <a:ext cx="267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Nhớ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trả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lời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tôi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nhé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B9B7BE60-B3AC-493F-A05E-7C0D7D187532}"/>
              </a:ext>
            </a:extLst>
          </p:cNvPr>
          <p:cNvGrpSpPr/>
          <p:nvPr/>
        </p:nvGrpSpPr>
        <p:grpSpPr>
          <a:xfrm>
            <a:off x="1744619" y="3420385"/>
            <a:ext cx="3299705" cy="738664"/>
            <a:chOff x="1744619" y="3420385"/>
            <a:chExt cx="3299705" cy="738664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841797A5-83CC-4C07-AC67-7CF36BCA2C99}"/>
                </a:ext>
              </a:extLst>
            </p:cNvPr>
            <p:cNvSpPr/>
            <p:nvPr/>
          </p:nvSpPr>
          <p:spPr>
            <a:xfrm>
              <a:off x="1744619" y="3448216"/>
              <a:ext cx="541381" cy="551566"/>
            </a:xfrm>
            <a:prstGeom prst="flowChartConnector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E551539-E9E6-4F10-A8B4-79FF91FA086C}"/>
                </a:ext>
              </a:extLst>
            </p:cNvPr>
            <p:cNvSpPr txBox="1"/>
            <p:nvPr/>
          </p:nvSpPr>
          <p:spPr>
            <a:xfrm>
              <a:off x="2348311" y="3420385"/>
              <a:ext cx="151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Khải</a:t>
              </a:r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66F0A63-3F1B-47B5-B2E9-9C9F01837D74}"/>
                </a:ext>
              </a:extLst>
            </p:cNvPr>
            <p:cNvSpPr txBox="1"/>
            <p:nvPr/>
          </p:nvSpPr>
          <p:spPr>
            <a:xfrm>
              <a:off x="2368249" y="3789717"/>
              <a:ext cx="267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Tối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nay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đi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chơi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không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42" name="Oval 1041">
            <a:extLst>
              <a:ext uri="{FF2B5EF4-FFF2-40B4-BE49-F238E27FC236}">
                <a16:creationId xmlns:a16="http://schemas.microsoft.com/office/drawing/2014/main" id="{41C0294A-F70A-4D01-9A1A-0319A2A9E837}"/>
              </a:ext>
            </a:extLst>
          </p:cNvPr>
          <p:cNvSpPr/>
          <p:nvPr/>
        </p:nvSpPr>
        <p:spPr>
          <a:xfrm>
            <a:off x="5694442" y="1439933"/>
            <a:ext cx="298736" cy="3132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0D1DFED6-745E-461F-ACC9-0410FB480443}"/>
              </a:ext>
            </a:extLst>
          </p:cNvPr>
          <p:cNvSpPr txBox="1"/>
          <p:nvPr/>
        </p:nvSpPr>
        <p:spPr>
          <a:xfrm>
            <a:off x="6575612" y="392817"/>
            <a:ext cx="482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mừng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BOXCHAT</a:t>
            </a:r>
          </a:p>
        </p:txBody>
      </p:sp>
    </p:spTree>
    <p:extLst>
      <p:ext uri="{BB962C8B-B14F-4D97-AF65-F5344CB8AC3E}">
        <p14:creationId xmlns:p14="http://schemas.microsoft.com/office/powerpoint/2010/main" val="249136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257F8C-7E3A-4F10-B9B5-6BF826162F6E}"/>
              </a:ext>
            </a:extLst>
          </p:cNvPr>
          <p:cNvSpPr/>
          <p:nvPr/>
        </p:nvSpPr>
        <p:spPr>
          <a:xfrm>
            <a:off x="448235" y="82375"/>
            <a:ext cx="11295529" cy="63201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8FD43-4104-4E34-95C5-E703F9F46BC0}"/>
              </a:ext>
            </a:extLst>
          </p:cNvPr>
          <p:cNvSpPr/>
          <p:nvPr/>
        </p:nvSpPr>
        <p:spPr>
          <a:xfrm>
            <a:off x="441017" y="314224"/>
            <a:ext cx="1138518" cy="636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CCD6BF-7BFF-4B58-B905-F4AA56DE7B63}"/>
              </a:ext>
            </a:extLst>
          </p:cNvPr>
          <p:cNvSpPr/>
          <p:nvPr/>
        </p:nvSpPr>
        <p:spPr>
          <a:xfrm>
            <a:off x="605250" y="494517"/>
            <a:ext cx="728657" cy="708563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376195-042D-4C79-BF07-37522BDF55F5}"/>
              </a:ext>
            </a:extLst>
          </p:cNvPr>
          <p:cNvGrpSpPr/>
          <p:nvPr/>
        </p:nvGrpSpPr>
        <p:grpSpPr>
          <a:xfrm>
            <a:off x="693913" y="2822781"/>
            <a:ext cx="639994" cy="575167"/>
            <a:chOff x="694764" y="2890634"/>
            <a:chExt cx="639994" cy="57822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4D7A41F-E51B-473A-A007-78E2EC7DE68B}"/>
                </a:ext>
              </a:extLst>
            </p:cNvPr>
            <p:cNvSpPr/>
            <p:nvPr/>
          </p:nvSpPr>
          <p:spPr>
            <a:xfrm>
              <a:off x="694764" y="2890634"/>
              <a:ext cx="639994" cy="578222"/>
            </a:xfrm>
            <a:prstGeom prst="ellips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5F12057-C137-44F7-AB25-D5C3424ECD05}"/>
                </a:ext>
              </a:extLst>
            </p:cNvPr>
            <p:cNvSpPr/>
            <p:nvPr/>
          </p:nvSpPr>
          <p:spPr>
            <a:xfrm>
              <a:off x="968563" y="3043263"/>
              <a:ext cx="90858" cy="90509"/>
            </a:xfrm>
            <a:prstGeom prst="ellips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C2F09C85-2079-4401-811B-FA1041EA262E}"/>
                </a:ext>
              </a:extLst>
            </p:cNvPr>
            <p:cNvSpPr/>
            <p:nvPr/>
          </p:nvSpPr>
          <p:spPr>
            <a:xfrm>
              <a:off x="920702" y="3179745"/>
              <a:ext cx="186580" cy="12537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4ABED4D-1EE2-40FA-9601-C6AA1478FCFA}"/>
              </a:ext>
            </a:extLst>
          </p:cNvPr>
          <p:cNvGrpSpPr/>
          <p:nvPr/>
        </p:nvGrpSpPr>
        <p:grpSpPr>
          <a:xfrm>
            <a:off x="675172" y="5370623"/>
            <a:ext cx="675938" cy="691479"/>
            <a:chOff x="676023" y="5452009"/>
            <a:chExt cx="675938" cy="69515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6A235C-5FAF-41BE-B008-51A5E9355F3C}"/>
                </a:ext>
              </a:extLst>
            </p:cNvPr>
            <p:cNvSpPr/>
            <p:nvPr/>
          </p:nvSpPr>
          <p:spPr>
            <a:xfrm>
              <a:off x="676023" y="5452009"/>
              <a:ext cx="675938" cy="695152"/>
            </a:xfrm>
            <a:custGeom>
              <a:avLst/>
              <a:gdLst>
                <a:gd name="connsiteX0" fmla="*/ 226703 w 675938"/>
                <a:gd name="connsiteY0" fmla="*/ 134123 h 695152"/>
                <a:gd name="connsiteX1" fmla="*/ 312428 w 675938"/>
                <a:gd name="connsiteY1" fmla="*/ 110311 h 695152"/>
                <a:gd name="connsiteX2" fmla="*/ 312428 w 675938"/>
                <a:gd name="connsiteY2" fmla="*/ 15061 h 695152"/>
                <a:gd name="connsiteX3" fmla="*/ 469590 w 675938"/>
                <a:gd name="connsiteY3" fmla="*/ 34111 h 695152"/>
                <a:gd name="connsiteX4" fmla="*/ 450540 w 675938"/>
                <a:gd name="connsiteY4" fmla="*/ 129361 h 695152"/>
                <a:gd name="connsiteX5" fmla="*/ 541028 w 675938"/>
                <a:gd name="connsiteY5" fmla="*/ 186511 h 695152"/>
                <a:gd name="connsiteX6" fmla="*/ 636278 w 675938"/>
                <a:gd name="connsiteY6" fmla="*/ 157936 h 695152"/>
                <a:gd name="connsiteX7" fmla="*/ 674378 w 675938"/>
                <a:gd name="connsiteY7" fmla="*/ 305573 h 695152"/>
                <a:gd name="connsiteX8" fmla="*/ 588653 w 675938"/>
                <a:gd name="connsiteY8" fmla="*/ 324623 h 695152"/>
                <a:gd name="connsiteX9" fmla="*/ 569603 w 675938"/>
                <a:gd name="connsiteY9" fmla="*/ 438923 h 695152"/>
                <a:gd name="connsiteX10" fmla="*/ 655328 w 675938"/>
                <a:gd name="connsiteY10" fmla="*/ 491311 h 695152"/>
                <a:gd name="connsiteX11" fmla="*/ 560078 w 675938"/>
                <a:gd name="connsiteY11" fmla="*/ 610373 h 695152"/>
                <a:gd name="connsiteX12" fmla="*/ 483878 w 675938"/>
                <a:gd name="connsiteY12" fmla="*/ 567511 h 695152"/>
                <a:gd name="connsiteX13" fmla="*/ 379103 w 675938"/>
                <a:gd name="connsiteY13" fmla="*/ 586561 h 695152"/>
                <a:gd name="connsiteX14" fmla="*/ 407678 w 675938"/>
                <a:gd name="connsiteY14" fmla="*/ 691336 h 695152"/>
                <a:gd name="connsiteX15" fmla="*/ 231465 w 675938"/>
                <a:gd name="connsiteY15" fmla="*/ 662761 h 695152"/>
                <a:gd name="connsiteX16" fmla="*/ 231465 w 675938"/>
                <a:gd name="connsiteY16" fmla="*/ 572273 h 695152"/>
                <a:gd name="connsiteX17" fmla="*/ 164790 w 675938"/>
                <a:gd name="connsiteY17" fmla="*/ 505598 h 695152"/>
                <a:gd name="connsiteX18" fmla="*/ 102878 w 675938"/>
                <a:gd name="connsiteY18" fmla="*/ 581798 h 695152"/>
                <a:gd name="connsiteX19" fmla="*/ 31440 w 675938"/>
                <a:gd name="connsiteY19" fmla="*/ 457973 h 695152"/>
                <a:gd name="connsiteX20" fmla="*/ 131453 w 675938"/>
                <a:gd name="connsiteY20" fmla="*/ 424636 h 695152"/>
                <a:gd name="connsiteX21" fmla="*/ 107640 w 675938"/>
                <a:gd name="connsiteY21" fmla="*/ 305573 h 695152"/>
                <a:gd name="connsiteX22" fmla="*/ 7628 w 675938"/>
                <a:gd name="connsiteY22" fmla="*/ 315098 h 695152"/>
                <a:gd name="connsiteX23" fmla="*/ 21915 w 675938"/>
                <a:gd name="connsiteY23" fmla="*/ 153173 h 695152"/>
                <a:gd name="connsiteX24" fmla="*/ 140978 w 675938"/>
                <a:gd name="connsiteY24" fmla="*/ 200798 h 695152"/>
                <a:gd name="connsiteX25" fmla="*/ 164790 w 675938"/>
                <a:gd name="connsiteY25" fmla="*/ 162698 h 695152"/>
                <a:gd name="connsiteX26" fmla="*/ 93353 w 675938"/>
                <a:gd name="connsiteY26" fmla="*/ 86498 h 695152"/>
                <a:gd name="connsiteX27" fmla="*/ 202890 w 675938"/>
                <a:gd name="connsiteY27" fmla="*/ 773 h 695152"/>
                <a:gd name="connsiteX28" fmla="*/ 226703 w 675938"/>
                <a:gd name="connsiteY28" fmla="*/ 134123 h 69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75938" h="695152">
                  <a:moveTo>
                    <a:pt x="226703" y="134123"/>
                  </a:moveTo>
                  <a:cubicBezTo>
                    <a:pt x="244959" y="152379"/>
                    <a:pt x="298141" y="130155"/>
                    <a:pt x="312428" y="110311"/>
                  </a:cubicBezTo>
                  <a:cubicBezTo>
                    <a:pt x="326715" y="90467"/>
                    <a:pt x="286234" y="27761"/>
                    <a:pt x="312428" y="15061"/>
                  </a:cubicBezTo>
                  <a:cubicBezTo>
                    <a:pt x="338622" y="2361"/>
                    <a:pt x="446571" y="15061"/>
                    <a:pt x="469590" y="34111"/>
                  </a:cubicBezTo>
                  <a:cubicBezTo>
                    <a:pt x="492609" y="53161"/>
                    <a:pt x="438634" y="103961"/>
                    <a:pt x="450540" y="129361"/>
                  </a:cubicBezTo>
                  <a:cubicBezTo>
                    <a:pt x="462446" y="154761"/>
                    <a:pt x="510072" y="181748"/>
                    <a:pt x="541028" y="186511"/>
                  </a:cubicBezTo>
                  <a:cubicBezTo>
                    <a:pt x="571984" y="191274"/>
                    <a:pt x="614053" y="138092"/>
                    <a:pt x="636278" y="157936"/>
                  </a:cubicBezTo>
                  <a:cubicBezTo>
                    <a:pt x="658503" y="177780"/>
                    <a:pt x="682316" y="277792"/>
                    <a:pt x="674378" y="305573"/>
                  </a:cubicBezTo>
                  <a:cubicBezTo>
                    <a:pt x="666440" y="333354"/>
                    <a:pt x="606115" y="302398"/>
                    <a:pt x="588653" y="324623"/>
                  </a:cubicBezTo>
                  <a:cubicBezTo>
                    <a:pt x="571191" y="346848"/>
                    <a:pt x="558491" y="411142"/>
                    <a:pt x="569603" y="438923"/>
                  </a:cubicBezTo>
                  <a:cubicBezTo>
                    <a:pt x="580715" y="466704"/>
                    <a:pt x="656916" y="462736"/>
                    <a:pt x="655328" y="491311"/>
                  </a:cubicBezTo>
                  <a:cubicBezTo>
                    <a:pt x="653741" y="519886"/>
                    <a:pt x="588653" y="597673"/>
                    <a:pt x="560078" y="610373"/>
                  </a:cubicBezTo>
                  <a:cubicBezTo>
                    <a:pt x="531503" y="623073"/>
                    <a:pt x="514040" y="571480"/>
                    <a:pt x="483878" y="567511"/>
                  </a:cubicBezTo>
                  <a:cubicBezTo>
                    <a:pt x="453716" y="563542"/>
                    <a:pt x="391803" y="565924"/>
                    <a:pt x="379103" y="586561"/>
                  </a:cubicBezTo>
                  <a:cubicBezTo>
                    <a:pt x="366403" y="607198"/>
                    <a:pt x="432284" y="678636"/>
                    <a:pt x="407678" y="691336"/>
                  </a:cubicBezTo>
                  <a:cubicBezTo>
                    <a:pt x="383072" y="704036"/>
                    <a:pt x="260834" y="682605"/>
                    <a:pt x="231465" y="662761"/>
                  </a:cubicBezTo>
                  <a:cubicBezTo>
                    <a:pt x="202096" y="642917"/>
                    <a:pt x="242577" y="598467"/>
                    <a:pt x="231465" y="572273"/>
                  </a:cubicBezTo>
                  <a:cubicBezTo>
                    <a:pt x="220353" y="546079"/>
                    <a:pt x="186221" y="504010"/>
                    <a:pt x="164790" y="505598"/>
                  </a:cubicBezTo>
                  <a:cubicBezTo>
                    <a:pt x="143359" y="507186"/>
                    <a:pt x="125103" y="589736"/>
                    <a:pt x="102878" y="581798"/>
                  </a:cubicBezTo>
                  <a:cubicBezTo>
                    <a:pt x="80653" y="573861"/>
                    <a:pt x="26678" y="484167"/>
                    <a:pt x="31440" y="457973"/>
                  </a:cubicBezTo>
                  <a:cubicBezTo>
                    <a:pt x="36202" y="431779"/>
                    <a:pt x="118753" y="450036"/>
                    <a:pt x="131453" y="424636"/>
                  </a:cubicBezTo>
                  <a:cubicBezTo>
                    <a:pt x="144153" y="399236"/>
                    <a:pt x="128277" y="323829"/>
                    <a:pt x="107640" y="305573"/>
                  </a:cubicBezTo>
                  <a:cubicBezTo>
                    <a:pt x="87003" y="287317"/>
                    <a:pt x="21915" y="340498"/>
                    <a:pt x="7628" y="315098"/>
                  </a:cubicBezTo>
                  <a:cubicBezTo>
                    <a:pt x="-6659" y="289698"/>
                    <a:pt x="-310" y="172223"/>
                    <a:pt x="21915" y="153173"/>
                  </a:cubicBezTo>
                  <a:cubicBezTo>
                    <a:pt x="44140" y="134123"/>
                    <a:pt x="117165" y="199210"/>
                    <a:pt x="140978" y="200798"/>
                  </a:cubicBezTo>
                  <a:cubicBezTo>
                    <a:pt x="164791" y="202386"/>
                    <a:pt x="172727" y="181748"/>
                    <a:pt x="164790" y="162698"/>
                  </a:cubicBezTo>
                  <a:cubicBezTo>
                    <a:pt x="156853" y="143648"/>
                    <a:pt x="87003" y="113485"/>
                    <a:pt x="93353" y="86498"/>
                  </a:cubicBezTo>
                  <a:cubicBezTo>
                    <a:pt x="99703" y="59511"/>
                    <a:pt x="179871" y="-7958"/>
                    <a:pt x="202890" y="773"/>
                  </a:cubicBezTo>
                  <a:cubicBezTo>
                    <a:pt x="225909" y="9504"/>
                    <a:pt x="208447" y="115867"/>
                    <a:pt x="226703" y="134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45314D50-E837-4468-91E5-9991EF62E67A}"/>
                </a:ext>
              </a:extLst>
            </p:cNvPr>
            <p:cNvSpPr/>
            <p:nvPr/>
          </p:nvSpPr>
          <p:spPr>
            <a:xfrm>
              <a:off x="916808" y="5617029"/>
              <a:ext cx="263294" cy="301713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BD47C1B-BA42-4C3C-9230-98B892CB7142}"/>
              </a:ext>
            </a:extLst>
          </p:cNvPr>
          <p:cNvSpPr/>
          <p:nvPr/>
        </p:nvSpPr>
        <p:spPr>
          <a:xfrm>
            <a:off x="1589137" y="109527"/>
            <a:ext cx="4502594" cy="6344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592555F-69B4-4B0C-A450-36A86BD2A38E}"/>
              </a:ext>
            </a:extLst>
          </p:cNvPr>
          <p:cNvSpPr/>
          <p:nvPr/>
        </p:nvSpPr>
        <p:spPr>
          <a:xfrm>
            <a:off x="1600059" y="86315"/>
            <a:ext cx="4491459" cy="9441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371B2D2-2DB3-486E-8D73-A9951925270D}"/>
              </a:ext>
            </a:extLst>
          </p:cNvPr>
          <p:cNvGrpSpPr/>
          <p:nvPr/>
        </p:nvGrpSpPr>
        <p:grpSpPr>
          <a:xfrm>
            <a:off x="1744619" y="434807"/>
            <a:ext cx="4129645" cy="478972"/>
            <a:chOff x="1927825" y="968468"/>
            <a:chExt cx="4129645" cy="478972"/>
          </a:xfrm>
        </p:grpSpPr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4DA703DC-E92C-48F1-8A77-39C4D4AB3CF0}"/>
                </a:ext>
              </a:extLst>
            </p:cNvPr>
            <p:cNvGrpSpPr/>
            <p:nvPr/>
          </p:nvGrpSpPr>
          <p:grpSpPr>
            <a:xfrm>
              <a:off x="1927825" y="968468"/>
              <a:ext cx="4129645" cy="478972"/>
              <a:chOff x="1726974" y="287497"/>
              <a:chExt cx="4129645" cy="47897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FEA094-3BAD-4E58-B1E4-BBC810520814}"/>
                  </a:ext>
                </a:extLst>
              </p:cNvPr>
              <p:cNvSpPr/>
              <p:nvPr/>
            </p:nvSpPr>
            <p:spPr>
              <a:xfrm>
                <a:off x="1726974" y="287497"/>
                <a:ext cx="3120571" cy="4789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      </a:t>
                </a:r>
                <a:r>
                  <a:rPr lang="en-US" dirty="0" err="1">
                    <a:solidFill>
                      <a:schemeClr val="bg2">
                        <a:lumMod val="75000"/>
                      </a:schemeClr>
                    </a:solidFill>
                  </a:rPr>
                  <a:t>Tìm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75000"/>
                      </a:schemeClr>
                    </a:solidFill>
                  </a:rPr>
                  <a:t>kiếm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DF91338D-01D4-4C78-B3EB-DB59DBBCBDEE}"/>
                  </a:ext>
                </a:extLst>
              </p:cNvPr>
              <p:cNvGrpSpPr/>
              <p:nvPr/>
            </p:nvGrpSpPr>
            <p:grpSpPr>
              <a:xfrm>
                <a:off x="5088990" y="425511"/>
                <a:ext cx="229577" cy="309895"/>
                <a:chOff x="2834667" y="2845379"/>
                <a:chExt cx="229577" cy="309895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3E88ED8-F31E-41C2-BBEC-FB419EE9D797}"/>
                    </a:ext>
                  </a:extLst>
                </p:cNvPr>
                <p:cNvSpPr/>
                <p:nvPr/>
              </p:nvSpPr>
              <p:spPr>
                <a:xfrm>
                  <a:off x="2882528" y="2928283"/>
                  <a:ext cx="90858" cy="90509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: Top Corners Rounded 66">
                  <a:extLst>
                    <a:ext uri="{FF2B5EF4-FFF2-40B4-BE49-F238E27FC236}">
                      <a16:creationId xmlns:a16="http://schemas.microsoft.com/office/drawing/2014/main" id="{19B31B8C-C3CE-4F69-80B8-2641FBFB4D93}"/>
                    </a:ext>
                  </a:extLst>
                </p:cNvPr>
                <p:cNvSpPr/>
                <p:nvPr/>
              </p:nvSpPr>
              <p:spPr>
                <a:xfrm>
                  <a:off x="2834667" y="3029895"/>
                  <a:ext cx="186580" cy="12537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Plus Sign 1024">
                  <a:extLst>
                    <a:ext uri="{FF2B5EF4-FFF2-40B4-BE49-F238E27FC236}">
                      <a16:creationId xmlns:a16="http://schemas.microsoft.com/office/drawing/2014/main" id="{D3B53B5C-0510-425C-8C51-B0C41E4E80D9}"/>
                    </a:ext>
                  </a:extLst>
                </p:cNvPr>
                <p:cNvSpPr/>
                <p:nvPr/>
              </p:nvSpPr>
              <p:spPr>
                <a:xfrm>
                  <a:off x="2973386" y="2845379"/>
                  <a:ext cx="90858" cy="9051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8FE1489D-EAE7-4759-AB3C-6DF48BB34CA1}"/>
                  </a:ext>
                </a:extLst>
              </p:cNvPr>
              <p:cNvGrpSpPr/>
              <p:nvPr/>
            </p:nvGrpSpPr>
            <p:grpSpPr>
              <a:xfrm>
                <a:off x="5454849" y="440800"/>
                <a:ext cx="401770" cy="316247"/>
                <a:chOff x="3510571" y="2660863"/>
                <a:chExt cx="354292" cy="3119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67659DF-5549-4F1E-B92C-15A0662ED5F5}"/>
                    </a:ext>
                  </a:extLst>
                </p:cNvPr>
                <p:cNvSpPr/>
                <p:nvPr/>
              </p:nvSpPr>
              <p:spPr>
                <a:xfrm>
                  <a:off x="3649290" y="2743767"/>
                  <a:ext cx="90858" cy="90509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: Top Corners Rounded 69">
                  <a:extLst>
                    <a:ext uri="{FF2B5EF4-FFF2-40B4-BE49-F238E27FC236}">
                      <a16:creationId xmlns:a16="http://schemas.microsoft.com/office/drawing/2014/main" id="{DD2D7927-F83E-415C-AA2E-5CBB857A99B2}"/>
                    </a:ext>
                  </a:extLst>
                </p:cNvPr>
                <p:cNvSpPr/>
                <p:nvPr/>
              </p:nvSpPr>
              <p:spPr>
                <a:xfrm>
                  <a:off x="3601429" y="2845379"/>
                  <a:ext cx="186580" cy="12537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Plus Sign 70">
                  <a:extLst>
                    <a:ext uri="{FF2B5EF4-FFF2-40B4-BE49-F238E27FC236}">
                      <a16:creationId xmlns:a16="http://schemas.microsoft.com/office/drawing/2014/main" id="{4815657E-C2A8-4328-BF0E-89BDB3350210}"/>
                    </a:ext>
                  </a:extLst>
                </p:cNvPr>
                <p:cNvSpPr/>
                <p:nvPr/>
              </p:nvSpPr>
              <p:spPr>
                <a:xfrm>
                  <a:off x="3740148" y="2660863"/>
                  <a:ext cx="90858" cy="9051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6F861B3-97FF-4210-9BC4-F63C2104AFCF}"/>
                    </a:ext>
                  </a:extLst>
                </p:cNvPr>
                <p:cNvSpPr/>
                <p:nvPr/>
              </p:nvSpPr>
              <p:spPr>
                <a:xfrm>
                  <a:off x="3551247" y="2829273"/>
                  <a:ext cx="77219" cy="59316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Top Corners Rounded 75">
                  <a:extLst>
                    <a:ext uri="{FF2B5EF4-FFF2-40B4-BE49-F238E27FC236}">
                      <a16:creationId xmlns:a16="http://schemas.microsoft.com/office/drawing/2014/main" id="{990CE77F-2407-489F-A75A-483880698741}"/>
                    </a:ext>
                  </a:extLst>
                </p:cNvPr>
                <p:cNvSpPr/>
                <p:nvPr/>
              </p:nvSpPr>
              <p:spPr>
                <a:xfrm>
                  <a:off x="3510571" y="2890634"/>
                  <a:ext cx="158572" cy="8216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E79841C-E357-402E-856D-8D6ECAAFCC00}"/>
                    </a:ext>
                  </a:extLst>
                </p:cNvPr>
                <p:cNvSpPr/>
                <p:nvPr/>
              </p:nvSpPr>
              <p:spPr>
                <a:xfrm>
                  <a:off x="3746967" y="2825836"/>
                  <a:ext cx="77219" cy="59316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Top Corners Rounded 77">
                  <a:extLst>
                    <a:ext uri="{FF2B5EF4-FFF2-40B4-BE49-F238E27FC236}">
                      <a16:creationId xmlns:a16="http://schemas.microsoft.com/office/drawing/2014/main" id="{3DAC4F7B-35B0-469F-A9BB-02A67EAA9FB6}"/>
                    </a:ext>
                  </a:extLst>
                </p:cNvPr>
                <p:cNvSpPr/>
                <p:nvPr/>
              </p:nvSpPr>
              <p:spPr>
                <a:xfrm>
                  <a:off x="3706291" y="2887197"/>
                  <a:ext cx="158572" cy="8216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5CDBB5A7-BDFA-481C-B330-AF95B3BAC802}"/>
                </a:ext>
              </a:extLst>
            </p:cNvPr>
            <p:cNvGrpSpPr/>
            <p:nvPr/>
          </p:nvGrpSpPr>
          <p:grpSpPr>
            <a:xfrm>
              <a:off x="2027840" y="1117045"/>
              <a:ext cx="251124" cy="192971"/>
              <a:chOff x="1834851" y="392817"/>
              <a:chExt cx="251124" cy="192971"/>
            </a:xfrm>
            <a:noFill/>
          </p:grpSpPr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0F262C38-0CDB-4AA4-810C-6E7D7C7AC4C2}"/>
                  </a:ext>
                </a:extLst>
              </p:cNvPr>
              <p:cNvSpPr/>
              <p:nvPr/>
            </p:nvSpPr>
            <p:spPr>
              <a:xfrm>
                <a:off x="1834851" y="392817"/>
                <a:ext cx="211663" cy="157185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73FD0C2-BB5C-4465-AA24-BA38C677B70A}"/>
                  </a:ext>
                </a:extLst>
              </p:cNvPr>
              <p:cNvCxnSpPr>
                <a:cxnSpLocks/>
                <a:stCxn id="52" idx="5"/>
              </p:cNvCxnSpPr>
              <p:nvPr/>
            </p:nvCxnSpPr>
            <p:spPr>
              <a:xfrm>
                <a:off x="2015517" y="526983"/>
                <a:ext cx="70458" cy="58805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AD4041FB-DDCA-4130-BAC4-C72FCFE4860F}"/>
              </a:ext>
            </a:extLst>
          </p:cNvPr>
          <p:cNvSpPr/>
          <p:nvPr/>
        </p:nvSpPr>
        <p:spPr>
          <a:xfrm>
            <a:off x="1600059" y="1044472"/>
            <a:ext cx="4491459" cy="1068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9F9C1E-54E6-4BD8-8247-A1048F800157}"/>
              </a:ext>
            </a:extLst>
          </p:cNvPr>
          <p:cNvSpPr/>
          <p:nvPr/>
        </p:nvSpPr>
        <p:spPr>
          <a:xfrm>
            <a:off x="1594089" y="2104999"/>
            <a:ext cx="4500425" cy="1068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713448-D860-41EF-B624-7B8ABF73B21A}"/>
              </a:ext>
            </a:extLst>
          </p:cNvPr>
          <p:cNvSpPr/>
          <p:nvPr/>
        </p:nvSpPr>
        <p:spPr>
          <a:xfrm>
            <a:off x="1585158" y="3179536"/>
            <a:ext cx="4500425" cy="1068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A1857A56-5A96-447A-973E-C9379330BB45}"/>
              </a:ext>
            </a:extLst>
          </p:cNvPr>
          <p:cNvGrpSpPr/>
          <p:nvPr/>
        </p:nvGrpSpPr>
        <p:grpSpPr>
          <a:xfrm>
            <a:off x="1744619" y="1276839"/>
            <a:ext cx="3299705" cy="738664"/>
            <a:chOff x="1744619" y="1276839"/>
            <a:chExt cx="3299705" cy="738664"/>
          </a:xfrm>
        </p:grpSpPr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85D57434-5C37-447E-BED2-CA2F7E8D7DAB}"/>
                </a:ext>
              </a:extLst>
            </p:cNvPr>
            <p:cNvSpPr/>
            <p:nvPr/>
          </p:nvSpPr>
          <p:spPr>
            <a:xfrm>
              <a:off x="1744619" y="1304670"/>
              <a:ext cx="541381" cy="551566"/>
            </a:xfrm>
            <a:prstGeom prst="flowChartConnector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DC448B18-9D18-423F-BFDD-329350638E6E}"/>
                </a:ext>
              </a:extLst>
            </p:cNvPr>
            <p:cNvSpPr txBox="1"/>
            <p:nvPr/>
          </p:nvSpPr>
          <p:spPr>
            <a:xfrm>
              <a:off x="2348311" y="1276839"/>
              <a:ext cx="151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Gia </a:t>
              </a:r>
              <a:r>
                <a:rPr lang="en-US" dirty="0" err="1"/>
                <a:t>Bảo</a:t>
              </a:r>
              <a:endParaRPr lang="en-US" dirty="0"/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075CDE0C-7389-48A3-A45C-70C964626199}"/>
                </a:ext>
              </a:extLst>
            </p:cNvPr>
            <p:cNvSpPr txBox="1"/>
            <p:nvPr/>
          </p:nvSpPr>
          <p:spPr>
            <a:xfrm>
              <a:off x="2368249" y="1646171"/>
              <a:ext cx="267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dirty="0" err="1"/>
                <a:t>Hôm</a:t>
              </a:r>
              <a:r>
                <a:rPr lang="en-US" dirty="0"/>
                <a:t> qua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chơi</a:t>
              </a:r>
              <a:r>
                <a:rPr lang="en-US" dirty="0"/>
                <a:t> </a:t>
              </a:r>
              <a:r>
                <a:rPr lang="en-US" dirty="0" err="1"/>
                <a:t>vui</a:t>
              </a:r>
              <a:r>
                <a:rPr lang="en-US" dirty="0"/>
                <a:t> ha</a:t>
              </a:r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31EAB0DB-B00D-45E2-BF77-59089D5880CC}"/>
              </a:ext>
            </a:extLst>
          </p:cNvPr>
          <p:cNvGrpSpPr/>
          <p:nvPr/>
        </p:nvGrpSpPr>
        <p:grpSpPr>
          <a:xfrm>
            <a:off x="1744619" y="2395108"/>
            <a:ext cx="3299705" cy="738664"/>
            <a:chOff x="1744619" y="2395108"/>
            <a:chExt cx="3299705" cy="738664"/>
          </a:xfrm>
        </p:grpSpPr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BB142B68-BE0A-45BD-90C3-51CEE7E5CF2B}"/>
                </a:ext>
              </a:extLst>
            </p:cNvPr>
            <p:cNvSpPr/>
            <p:nvPr/>
          </p:nvSpPr>
          <p:spPr>
            <a:xfrm>
              <a:off x="1744619" y="2422939"/>
              <a:ext cx="541381" cy="551566"/>
            </a:xfrm>
            <a:prstGeom prst="flowChartConnector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89D786-6B8C-4143-A1AC-382B17BCD811}"/>
                </a:ext>
              </a:extLst>
            </p:cNvPr>
            <p:cNvSpPr txBox="1"/>
            <p:nvPr/>
          </p:nvSpPr>
          <p:spPr>
            <a:xfrm>
              <a:off x="2348311" y="2395108"/>
              <a:ext cx="151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Minh </a:t>
              </a:r>
              <a:r>
                <a:rPr lang="en-US" dirty="0" err="1"/>
                <a:t>Trường</a:t>
              </a:r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85FA53-FD1A-42C0-8936-03A01FFC6070}"/>
                </a:ext>
              </a:extLst>
            </p:cNvPr>
            <p:cNvSpPr txBox="1"/>
            <p:nvPr/>
          </p:nvSpPr>
          <p:spPr>
            <a:xfrm>
              <a:off x="2368249" y="2764440"/>
              <a:ext cx="267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Nhớ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trả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lời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tôi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nhé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B9B7BE60-B3AC-493F-A05E-7C0D7D187532}"/>
              </a:ext>
            </a:extLst>
          </p:cNvPr>
          <p:cNvGrpSpPr/>
          <p:nvPr/>
        </p:nvGrpSpPr>
        <p:grpSpPr>
          <a:xfrm>
            <a:off x="1744619" y="3420385"/>
            <a:ext cx="3299705" cy="738664"/>
            <a:chOff x="1744619" y="3420385"/>
            <a:chExt cx="3299705" cy="738664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841797A5-83CC-4C07-AC67-7CF36BCA2C99}"/>
                </a:ext>
              </a:extLst>
            </p:cNvPr>
            <p:cNvSpPr/>
            <p:nvPr/>
          </p:nvSpPr>
          <p:spPr>
            <a:xfrm>
              <a:off x="1744619" y="3448216"/>
              <a:ext cx="541381" cy="551566"/>
            </a:xfrm>
            <a:prstGeom prst="flowChartConnector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E551539-E9E6-4F10-A8B4-79FF91FA086C}"/>
                </a:ext>
              </a:extLst>
            </p:cNvPr>
            <p:cNvSpPr txBox="1"/>
            <p:nvPr/>
          </p:nvSpPr>
          <p:spPr>
            <a:xfrm>
              <a:off x="2348311" y="3420385"/>
              <a:ext cx="151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Khải</a:t>
              </a:r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66F0A63-3F1B-47B5-B2E9-9C9F01837D74}"/>
                </a:ext>
              </a:extLst>
            </p:cNvPr>
            <p:cNvSpPr txBox="1"/>
            <p:nvPr/>
          </p:nvSpPr>
          <p:spPr>
            <a:xfrm>
              <a:off x="2368249" y="3789717"/>
              <a:ext cx="267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Tối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nay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đi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chơi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không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0988767-6A98-4155-B4B9-F76B9C17D9E9}"/>
              </a:ext>
            </a:extLst>
          </p:cNvPr>
          <p:cNvSpPr/>
          <p:nvPr/>
        </p:nvSpPr>
        <p:spPr>
          <a:xfrm>
            <a:off x="6091518" y="88824"/>
            <a:ext cx="5645594" cy="856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D1EF81C0-20A7-4013-B2FC-7FA9E7A6DB55}"/>
              </a:ext>
            </a:extLst>
          </p:cNvPr>
          <p:cNvSpPr/>
          <p:nvPr/>
        </p:nvSpPr>
        <p:spPr>
          <a:xfrm>
            <a:off x="6252438" y="314224"/>
            <a:ext cx="541381" cy="551566"/>
          </a:xfrm>
          <a:prstGeom prst="flowChartConnector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70F252-76A4-41A5-A3DB-8CFD2AB66857}"/>
              </a:ext>
            </a:extLst>
          </p:cNvPr>
          <p:cNvSpPr txBox="1"/>
          <p:nvPr/>
        </p:nvSpPr>
        <p:spPr>
          <a:xfrm>
            <a:off x="6830556" y="404125"/>
            <a:ext cx="169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Gia </a:t>
            </a:r>
            <a:r>
              <a:rPr lang="en-US" sz="2400" b="1" dirty="0" err="1"/>
              <a:t>Bảo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943DCB-49C1-46D2-B1CF-F7DB37342D08}"/>
              </a:ext>
            </a:extLst>
          </p:cNvPr>
          <p:cNvSpPr/>
          <p:nvPr/>
        </p:nvSpPr>
        <p:spPr>
          <a:xfrm>
            <a:off x="6093217" y="5452009"/>
            <a:ext cx="5643895" cy="1001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CD28C-0596-4D4E-B4AE-CB5D07550A75}"/>
              </a:ext>
            </a:extLst>
          </p:cNvPr>
          <p:cNvSpPr txBox="1"/>
          <p:nvPr/>
        </p:nvSpPr>
        <p:spPr>
          <a:xfrm>
            <a:off x="11079563" y="5755341"/>
            <a:ext cx="66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Gửi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BE21BA-F170-46FB-9F77-092C412B8996}"/>
              </a:ext>
            </a:extLst>
          </p:cNvPr>
          <p:cNvSpPr/>
          <p:nvPr/>
        </p:nvSpPr>
        <p:spPr>
          <a:xfrm>
            <a:off x="6252438" y="5617029"/>
            <a:ext cx="4820473" cy="6896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ĐĐD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56C079-3D52-4409-8098-63CAC28AF085}"/>
              </a:ext>
            </a:extLst>
          </p:cNvPr>
          <p:cNvCxnSpPr/>
          <p:nvPr/>
        </p:nvCxnSpPr>
        <p:spPr>
          <a:xfrm>
            <a:off x="6668656" y="3305124"/>
            <a:ext cx="4491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C80A7-5F09-4AC3-9668-3021A889311B}"/>
              </a:ext>
            </a:extLst>
          </p:cNvPr>
          <p:cNvSpPr/>
          <p:nvPr/>
        </p:nvSpPr>
        <p:spPr>
          <a:xfrm>
            <a:off x="7899062" y="3142841"/>
            <a:ext cx="2030506" cy="30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10:12 </a:t>
            </a:r>
            <a:r>
              <a:rPr lang="en-US" dirty="0" err="1"/>
              <a:t>Hôm</a:t>
            </a:r>
            <a:r>
              <a:rPr lang="en-US" dirty="0"/>
              <a:t> nay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23ED0-5AF9-4854-AA64-0F4473FF7633}"/>
              </a:ext>
            </a:extLst>
          </p:cNvPr>
          <p:cNvSpPr txBox="1"/>
          <p:nvPr/>
        </p:nvSpPr>
        <p:spPr>
          <a:xfrm>
            <a:off x="6324245" y="3674390"/>
            <a:ext cx="215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Hôm</a:t>
            </a:r>
            <a:r>
              <a:rPr lang="en-US" dirty="0"/>
              <a:t> qua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ha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FBF07-42BE-499C-8D71-17A9077F53FA}"/>
              </a:ext>
            </a:extLst>
          </p:cNvPr>
          <p:cNvSpPr txBox="1"/>
          <p:nvPr/>
        </p:nvSpPr>
        <p:spPr>
          <a:xfrm>
            <a:off x="6341496" y="5716360"/>
            <a:ext cx="459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Haha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thiệt</a:t>
            </a:r>
            <a:r>
              <a:rPr lang="en-US" dirty="0"/>
              <a:t>. </a:t>
            </a:r>
            <a:r>
              <a:rPr lang="en-US" dirty="0" err="1"/>
              <a:t>Hôm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5876E3-E6C6-452A-ABD5-6F4975078293}"/>
              </a:ext>
            </a:extLst>
          </p:cNvPr>
          <p:cNvSpPr/>
          <p:nvPr/>
        </p:nvSpPr>
        <p:spPr>
          <a:xfrm>
            <a:off x="430732" y="1831112"/>
            <a:ext cx="1169113" cy="8599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CC86A5-A8B8-4624-8EEC-BF936D76AF8E}"/>
              </a:ext>
            </a:extLst>
          </p:cNvPr>
          <p:cNvGrpSpPr/>
          <p:nvPr/>
        </p:nvGrpSpPr>
        <p:grpSpPr>
          <a:xfrm>
            <a:off x="693913" y="1900319"/>
            <a:ext cx="645459" cy="575167"/>
            <a:chOff x="3657600" y="1600199"/>
            <a:chExt cx="1304364" cy="1008529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C7025086-9780-475C-8B19-2701711E52FE}"/>
                </a:ext>
              </a:extLst>
            </p:cNvPr>
            <p:cNvSpPr/>
            <p:nvPr/>
          </p:nvSpPr>
          <p:spPr>
            <a:xfrm>
              <a:off x="3657600" y="1600199"/>
              <a:ext cx="1304364" cy="1008529"/>
            </a:xfrm>
            <a:prstGeom prst="wedgeEllipseCallou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DA6A33-53ED-49FB-B1E6-DC90BFA5AD1B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29" y="2124635"/>
              <a:ext cx="6858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46D8A4-E646-46D6-8991-C4D212F2070D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29" y="2227730"/>
              <a:ext cx="416859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809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257F8C-7E3A-4F10-B9B5-6BF826162F6E}"/>
              </a:ext>
            </a:extLst>
          </p:cNvPr>
          <p:cNvSpPr/>
          <p:nvPr/>
        </p:nvSpPr>
        <p:spPr>
          <a:xfrm>
            <a:off x="454037" y="153000"/>
            <a:ext cx="11295529" cy="63201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8FD43-4104-4E34-95C5-E703F9F46BC0}"/>
              </a:ext>
            </a:extLst>
          </p:cNvPr>
          <p:cNvSpPr/>
          <p:nvPr/>
        </p:nvSpPr>
        <p:spPr>
          <a:xfrm>
            <a:off x="454037" y="91719"/>
            <a:ext cx="1138518" cy="636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CCD6BF-7BFF-4B58-B905-F4AA56DE7B63}"/>
              </a:ext>
            </a:extLst>
          </p:cNvPr>
          <p:cNvSpPr/>
          <p:nvPr/>
        </p:nvSpPr>
        <p:spPr>
          <a:xfrm>
            <a:off x="605250" y="494516"/>
            <a:ext cx="728657" cy="708563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CC86A5-A8B8-4624-8EEC-BF936D76AF8E}"/>
              </a:ext>
            </a:extLst>
          </p:cNvPr>
          <p:cNvGrpSpPr/>
          <p:nvPr/>
        </p:nvGrpSpPr>
        <p:grpSpPr>
          <a:xfrm>
            <a:off x="693913" y="1900318"/>
            <a:ext cx="645459" cy="575167"/>
            <a:chOff x="3657600" y="1600199"/>
            <a:chExt cx="1304364" cy="1008529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C7025086-9780-475C-8B19-2701711E52FE}"/>
                </a:ext>
              </a:extLst>
            </p:cNvPr>
            <p:cNvSpPr/>
            <p:nvPr/>
          </p:nvSpPr>
          <p:spPr>
            <a:xfrm>
              <a:off x="3657600" y="1600199"/>
              <a:ext cx="1304364" cy="1008529"/>
            </a:xfrm>
            <a:prstGeom prst="wedgeEllipseCallou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DA6A33-53ED-49FB-B1E6-DC90BFA5AD1B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29" y="2124635"/>
              <a:ext cx="6858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46D8A4-E646-46D6-8991-C4D212F2070D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29" y="2227730"/>
              <a:ext cx="416859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4ABED4D-1EE2-40FA-9601-C6AA1478FCFA}"/>
              </a:ext>
            </a:extLst>
          </p:cNvPr>
          <p:cNvGrpSpPr/>
          <p:nvPr/>
        </p:nvGrpSpPr>
        <p:grpSpPr>
          <a:xfrm>
            <a:off x="675172" y="5370621"/>
            <a:ext cx="675938" cy="691479"/>
            <a:chOff x="676023" y="5452009"/>
            <a:chExt cx="675938" cy="69515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6A235C-5FAF-41BE-B008-51A5E9355F3C}"/>
                </a:ext>
              </a:extLst>
            </p:cNvPr>
            <p:cNvSpPr/>
            <p:nvPr/>
          </p:nvSpPr>
          <p:spPr>
            <a:xfrm>
              <a:off x="676023" y="5452009"/>
              <a:ext cx="675938" cy="695152"/>
            </a:xfrm>
            <a:custGeom>
              <a:avLst/>
              <a:gdLst>
                <a:gd name="connsiteX0" fmla="*/ 226703 w 675938"/>
                <a:gd name="connsiteY0" fmla="*/ 134123 h 695152"/>
                <a:gd name="connsiteX1" fmla="*/ 312428 w 675938"/>
                <a:gd name="connsiteY1" fmla="*/ 110311 h 695152"/>
                <a:gd name="connsiteX2" fmla="*/ 312428 w 675938"/>
                <a:gd name="connsiteY2" fmla="*/ 15061 h 695152"/>
                <a:gd name="connsiteX3" fmla="*/ 469590 w 675938"/>
                <a:gd name="connsiteY3" fmla="*/ 34111 h 695152"/>
                <a:gd name="connsiteX4" fmla="*/ 450540 w 675938"/>
                <a:gd name="connsiteY4" fmla="*/ 129361 h 695152"/>
                <a:gd name="connsiteX5" fmla="*/ 541028 w 675938"/>
                <a:gd name="connsiteY5" fmla="*/ 186511 h 695152"/>
                <a:gd name="connsiteX6" fmla="*/ 636278 w 675938"/>
                <a:gd name="connsiteY6" fmla="*/ 157936 h 695152"/>
                <a:gd name="connsiteX7" fmla="*/ 674378 w 675938"/>
                <a:gd name="connsiteY7" fmla="*/ 305573 h 695152"/>
                <a:gd name="connsiteX8" fmla="*/ 588653 w 675938"/>
                <a:gd name="connsiteY8" fmla="*/ 324623 h 695152"/>
                <a:gd name="connsiteX9" fmla="*/ 569603 w 675938"/>
                <a:gd name="connsiteY9" fmla="*/ 438923 h 695152"/>
                <a:gd name="connsiteX10" fmla="*/ 655328 w 675938"/>
                <a:gd name="connsiteY10" fmla="*/ 491311 h 695152"/>
                <a:gd name="connsiteX11" fmla="*/ 560078 w 675938"/>
                <a:gd name="connsiteY11" fmla="*/ 610373 h 695152"/>
                <a:gd name="connsiteX12" fmla="*/ 483878 w 675938"/>
                <a:gd name="connsiteY12" fmla="*/ 567511 h 695152"/>
                <a:gd name="connsiteX13" fmla="*/ 379103 w 675938"/>
                <a:gd name="connsiteY13" fmla="*/ 586561 h 695152"/>
                <a:gd name="connsiteX14" fmla="*/ 407678 w 675938"/>
                <a:gd name="connsiteY14" fmla="*/ 691336 h 695152"/>
                <a:gd name="connsiteX15" fmla="*/ 231465 w 675938"/>
                <a:gd name="connsiteY15" fmla="*/ 662761 h 695152"/>
                <a:gd name="connsiteX16" fmla="*/ 231465 w 675938"/>
                <a:gd name="connsiteY16" fmla="*/ 572273 h 695152"/>
                <a:gd name="connsiteX17" fmla="*/ 164790 w 675938"/>
                <a:gd name="connsiteY17" fmla="*/ 505598 h 695152"/>
                <a:gd name="connsiteX18" fmla="*/ 102878 w 675938"/>
                <a:gd name="connsiteY18" fmla="*/ 581798 h 695152"/>
                <a:gd name="connsiteX19" fmla="*/ 31440 w 675938"/>
                <a:gd name="connsiteY19" fmla="*/ 457973 h 695152"/>
                <a:gd name="connsiteX20" fmla="*/ 131453 w 675938"/>
                <a:gd name="connsiteY20" fmla="*/ 424636 h 695152"/>
                <a:gd name="connsiteX21" fmla="*/ 107640 w 675938"/>
                <a:gd name="connsiteY21" fmla="*/ 305573 h 695152"/>
                <a:gd name="connsiteX22" fmla="*/ 7628 w 675938"/>
                <a:gd name="connsiteY22" fmla="*/ 315098 h 695152"/>
                <a:gd name="connsiteX23" fmla="*/ 21915 w 675938"/>
                <a:gd name="connsiteY23" fmla="*/ 153173 h 695152"/>
                <a:gd name="connsiteX24" fmla="*/ 140978 w 675938"/>
                <a:gd name="connsiteY24" fmla="*/ 200798 h 695152"/>
                <a:gd name="connsiteX25" fmla="*/ 164790 w 675938"/>
                <a:gd name="connsiteY25" fmla="*/ 162698 h 695152"/>
                <a:gd name="connsiteX26" fmla="*/ 93353 w 675938"/>
                <a:gd name="connsiteY26" fmla="*/ 86498 h 695152"/>
                <a:gd name="connsiteX27" fmla="*/ 202890 w 675938"/>
                <a:gd name="connsiteY27" fmla="*/ 773 h 695152"/>
                <a:gd name="connsiteX28" fmla="*/ 226703 w 675938"/>
                <a:gd name="connsiteY28" fmla="*/ 134123 h 69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75938" h="695152">
                  <a:moveTo>
                    <a:pt x="226703" y="134123"/>
                  </a:moveTo>
                  <a:cubicBezTo>
                    <a:pt x="244959" y="152379"/>
                    <a:pt x="298141" y="130155"/>
                    <a:pt x="312428" y="110311"/>
                  </a:cubicBezTo>
                  <a:cubicBezTo>
                    <a:pt x="326715" y="90467"/>
                    <a:pt x="286234" y="27761"/>
                    <a:pt x="312428" y="15061"/>
                  </a:cubicBezTo>
                  <a:cubicBezTo>
                    <a:pt x="338622" y="2361"/>
                    <a:pt x="446571" y="15061"/>
                    <a:pt x="469590" y="34111"/>
                  </a:cubicBezTo>
                  <a:cubicBezTo>
                    <a:pt x="492609" y="53161"/>
                    <a:pt x="438634" y="103961"/>
                    <a:pt x="450540" y="129361"/>
                  </a:cubicBezTo>
                  <a:cubicBezTo>
                    <a:pt x="462446" y="154761"/>
                    <a:pt x="510072" y="181748"/>
                    <a:pt x="541028" y="186511"/>
                  </a:cubicBezTo>
                  <a:cubicBezTo>
                    <a:pt x="571984" y="191274"/>
                    <a:pt x="614053" y="138092"/>
                    <a:pt x="636278" y="157936"/>
                  </a:cubicBezTo>
                  <a:cubicBezTo>
                    <a:pt x="658503" y="177780"/>
                    <a:pt x="682316" y="277792"/>
                    <a:pt x="674378" y="305573"/>
                  </a:cubicBezTo>
                  <a:cubicBezTo>
                    <a:pt x="666440" y="333354"/>
                    <a:pt x="606115" y="302398"/>
                    <a:pt x="588653" y="324623"/>
                  </a:cubicBezTo>
                  <a:cubicBezTo>
                    <a:pt x="571191" y="346848"/>
                    <a:pt x="558491" y="411142"/>
                    <a:pt x="569603" y="438923"/>
                  </a:cubicBezTo>
                  <a:cubicBezTo>
                    <a:pt x="580715" y="466704"/>
                    <a:pt x="656916" y="462736"/>
                    <a:pt x="655328" y="491311"/>
                  </a:cubicBezTo>
                  <a:cubicBezTo>
                    <a:pt x="653741" y="519886"/>
                    <a:pt x="588653" y="597673"/>
                    <a:pt x="560078" y="610373"/>
                  </a:cubicBezTo>
                  <a:cubicBezTo>
                    <a:pt x="531503" y="623073"/>
                    <a:pt x="514040" y="571480"/>
                    <a:pt x="483878" y="567511"/>
                  </a:cubicBezTo>
                  <a:cubicBezTo>
                    <a:pt x="453716" y="563542"/>
                    <a:pt x="391803" y="565924"/>
                    <a:pt x="379103" y="586561"/>
                  </a:cubicBezTo>
                  <a:cubicBezTo>
                    <a:pt x="366403" y="607198"/>
                    <a:pt x="432284" y="678636"/>
                    <a:pt x="407678" y="691336"/>
                  </a:cubicBezTo>
                  <a:cubicBezTo>
                    <a:pt x="383072" y="704036"/>
                    <a:pt x="260834" y="682605"/>
                    <a:pt x="231465" y="662761"/>
                  </a:cubicBezTo>
                  <a:cubicBezTo>
                    <a:pt x="202096" y="642917"/>
                    <a:pt x="242577" y="598467"/>
                    <a:pt x="231465" y="572273"/>
                  </a:cubicBezTo>
                  <a:cubicBezTo>
                    <a:pt x="220353" y="546079"/>
                    <a:pt x="186221" y="504010"/>
                    <a:pt x="164790" y="505598"/>
                  </a:cubicBezTo>
                  <a:cubicBezTo>
                    <a:pt x="143359" y="507186"/>
                    <a:pt x="125103" y="589736"/>
                    <a:pt x="102878" y="581798"/>
                  </a:cubicBezTo>
                  <a:cubicBezTo>
                    <a:pt x="80653" y="573861"/>
                    <a:pt x="26678" y="484167"/>
                    <a:pt x="31440" y="457973"/>
                  </a:cubicBezTo>
                  <a:cubicBezTo>
                    <a:pt x="36202" y="431779"/>
                    <a:pt x="118753" y="450036"/>
                    <a:pt x="131453" y="424636"/>
                  </a:cubicBezTo>
                  <a:cubicBezTo>
                    <a:pt x="144153" y="399236"/>
                    <a:pt x="128277" y="323829"/>
                    <a:pt x="107640" y="305573"/>
                  </a:cubicBezTo>
                  <a:cubicBezTo>
                    <a:pt x="87003" y="287317"/>
                    <a:pt x="21915" y="340498"/>
                    <a:pt x="7628" y="315098"/>
                  </a:cubicBezTo>
                  <a:cubicBezTo>
                    <a:pt x="-6659" y="289698"/>
                    <a:pt x="-310" y="172223"/>
                    <a:pt x="21915" y="153173"/>
                  </a:cubicBezTo>
                  <a:cubicBezTo>
                    <a:pt x="44140" y="134123"/>
                    <a:pt x="117165" y="199210"/>
                    <a:pt x="140978" y="200798"/>
                  </a:cubicBezTo>
                  <a:cubicBezTo>
                    <a:pt x="164791" y="202386"/>
                    <a:pt x="172727" y="181748"/>
                    <a:pt x="164790" y="162698"/>
                  </a:cubicBezTo>
                  <a:cubicBezTo>
                    <a:pt x="156853" y="143648"/>
                    <a:pt x="87003" y="113485"/>
                    <a:pt x="93353" y="86498"/>
                  </a:cubicBezTo>
                  <a:cubicBezTo>
                    <a:pt x="99703" y="59511"/>
                    <a:pt x="179871" y="-7958"/>
                    <a:pt x="202890" y="773"/>
                  </a:cubicBezTo>
                  <a:cubicBezTo>
                    <a:pt x="225909" y="9504"/>
                    <a:pt x="208447" y="115867"/>
                    <a:pt x="226703" y="134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45314D50-E837-4468-91E5-9991EF62E67A}"/>
                </a:ext>
              </a:extLst>
            </p:cNvPr>
            <p:cNvSpPr/>
            <p:nvPr/>
          </p:nvSpPr>
          <p:spPr>
            <a:xfrm>
              <a:off x="916808" y="5617029"/>
              <a:ext cx="263294" cy="301713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BD47C1B-BA42-4C3C-9230-98B892CB7142}"/>
              </a:ext>
            </a:extLst>
          </p:cNvPr>
          <p:cNvSpPr/>
          <p:nvPr/>
        </p:nvSpPr>
        <p:spPr>
          <a:xfrm>
            <a:off x="1588924" y="128770"/>
            <a:ext cx="4502594" cy="6344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592555F-69B4-4B0C-A450-36A86BD2A38E}"/>
              </a:ext>
            </a:extLst>
          </p:cNvPr>
          <p:cNvSpPr/>
          <p:nvPr/>
        </p:nvSpPr>
        <p:spPr>
          <a:xfrm>
            <a:off x="1583459" y="97541"/>
            <a:ext cx="4491459" cy="9441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371B2D2-2DB3-486E-8D73-A9951925270D}"/>
              </a:ext>
            </a:extLst>
          </p:cNvPr>
          <p:cNvGrpSpPr/>
          <p:nvPr/>
        </p:nvGrpSpPr>
        <p:grpSpPr>
          <a:xfrm>
            <a:off x="1744619" y="434807"/>
            <a:ext cx="4129645" cy="478972"/>
            <a:chOff x="1927825" y="968468"/>
            <a:chExt cx="4129645" cy="478972"/>
          </a:xfrm>
        </p:grpSpPr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4DA703DC-E92C-48F1-8A77-39C4D4AB3CF0}"/>
                </a:ext>
              </a:extLst>
            </p:cNvPr>
            <p:cNvGrpSpPr/>
            <p:nvPr/>
          </p:nvGrpSpPr>
          <p:grpSpPr>
            <a:xfrm>
              <a:off x="1927825" y="968468"/>
              <a:ext cx="4129645" cy="478972"/>
              <a:chOff x="1726974" y="287497"/>
              <a:chExt cx="4129645" cy="47897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FEA094-3BAD-4E58-B1E4-BBC810520814}"/>
                  </a:ext>
                </a:extLst>
              </p:cNvPr>
              <p:cNvSpPr/>
              <p:nvPr/>
            </p:nvSpPr>
            <p:spPr>
              <a:xfrm>
                <a:off x="1726974" y="287497"/>
                <a:ext cx="3120571" cy="4789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      </a:t>
                </a:r>
                <a:r>
                  <a:rPr lang="en-US" dirty="0" err="1">
                    <a:solidFill>
                      <a:schemeClr val="bg2">
                        <a:lumMod val="75000"/>
                      </a:schemeClr>
                    </a:solidFill>
                  </a:rPr>
                  <a:t>Tìm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75000"/>
                      </a:schemeClr>
                    </a:solidFill>
                  </a:rPr>
                  <a:t>kiếm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DF91338D-01D4-4C78-B3EB-DB59DBBCBDEE}"/>
                  </a:ext>
                </a:extLst>
              </p:cNvPr>
              <p:cNvGrpSpPr/>
              <p:nvPr/>
            </p:nvGrpSpPr>
            <p:grpSpPr>
              <a:xfrm>
                <a:off x="5088990" y="425511"/>
                <a:ext cx="229577" cy="309895"/>
                <a:chOff x="2834667" y="2845379"/>
                <a:chExt cx="229577" cy="309895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3E88ED8-F31E-41C2-BBEC-FB419EE9D797}"/>
                    </a:ext>
                  </a:extLst>
                </p:cNvPr>
                <p:cNvSpPr/>
                <p:nvPr/>
              </p:nvSpPr>
              <p:spPr>
                <a:xfrm>
                  <a:off x="2882528" y="2928283"/>
                  <a:ext cx="90858" cy="90509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: Top Corners Rounded 66">
                  <a:extLst>
                    <a:ext uri="{FF2B5EF4-FFF2-40B4-BE49-F238E27FC236}">
                      <a16:creationId xmlns:a16="http://schemas.microsoft.com/office/drawing/2014/main" id="{19B31B8C-C3CE-4F69-80B8-2641FBFB4D93}"/>
                    </a:ext>
                  </a:extLst>
                </p:cNvPr>
                <p:cNvSpPr/>
                <p:nvPr/>
              </p:nvSpPr>
              <p:spPr>
                <a:xfrm>
                  <a:off x="2834667" y="3029895"/>
                  <a:ext cx="186580" cy="12537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5" name="Plus Sign 1024">
                  <a:extLst>
                    <a:ext uri="{FF2B5EF4-FFF2-40B4-BE49-F238E27FC236}">
                      <a16:creationId xmlns:a16="http://schemas.microsoft.com/office/drawing/2014/main" id="{D3B53B5C-0510-425C-8C51-B0C41E4E80D9}"/>
                    </a:ext>
                  </a:extLst>
                </p:cNvPr>
                <p:cNvSpPr/>
                <p:nvPr/>
              </p:nvSpPr>
              <p:spPr>
                <a:xfrm>
                  <a:off x="2973386" y="2845379"/>
                  <a:ext cx="90858" cy="9051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8FE1489D-EAE7-4759-AB3C-6DF48BB34CA1}"/>
                  </a:ext>
                </a:extLst>
              </p:cNvPr>
              <p:cNvGrpSpPr/>
              <p:nvPr/>
            </p:nvGrpSpPr>
            <p:grpSpPr>
              <a:xfrm>
                <a:off x="5454849" y="440800"/>
                <a:ext cx="401770" cy="316247"/>
                <a:chOff x="3510571" y="2660863"/>
                <a:chExt cx="354292" cy="3119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67659DF-5549-4F1E-B92C-15A0662ED5F5}"/>
                    </a:ext>
                  </a:extLst>
                </p:cNvPr>
                <p:cNvSpPr/>
                <p:nvPr/>
              </p:nvSpPr>
              <p:spPr>
                <a:xfrm>
                  <a:off x="3649290" y="2743767"/>
                  <a:ext cx="90858" cy="90509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: Top Corners Rounded 69">
                  <a:extLst>
                    <a:ext uri="{FF2B5EF4-FFF2-40B4-BE49-F238E27FC236}">
                      <a16:creationId xmlns:a16="http://schemas.microsoft.com/office/drawing/2014/main" id="{DD2D7927-F83E-415C-AA2E-5CBB857A99B2}"/>
                    </a:ext>
                  </a:extLst>
                </p:cNvPr>
                <p:cNvSpPr/>
                <p:nvPr/>
              </p:nvSpPr>
              <p:spPr>
                <a:xfrm>
                  <a:off x="3601429" y="2845379"/>
                  <a:ext cx="186580" cy="12537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Plus Sign 70">
                  <a:extLst>
                    <a:ext uri="{FF2B5EF4-FFF2-40B4-BE49-F238E27FC236}">
                      <a16:creationId xmlns:a16="http://schemas.microsoft.com/office/drawing/2014/main" id="{4815657E-C2A8-4328-BF0E-89BDB3350210}"/>
                    </a:ext>
                  </a:extLst>
                </p:cNvPr>
                <p:cNvSpPr/>
                <p:nvPr/>
              </p:nvSpPr>
              <p:spPr>
                <a:xfrm>
                  <a:off x="3740148" y="2660863"/>
                  <a:ext cx="90858" cy="9051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6F861B3-97FF-4210-9BC4-F63C2104AFCF}"/>
                    </a:ext>
                  </a:extLst>
                </p:cNvPr>
                <p:cNvSpPr/>
                <p:nvPr/>
              </p:nvSpPr>
              <p:spPr>
                <a:xfrm>
                  <a:off x="3551247" y="2829273"/>
                  <a:ext cx="77219" cy="59316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Top Corners Rounded 75">
                  <a:extLst>
                    <a:ext uri="{FF2B5EF4-FFF2-40B4-BE49-F238E27FC236}">
                      <a16:creationId xmlns:a16="http://schemas.microsoft.com/office/drawing/2014/main" id="{990CE77F-2407-489F-A75A-483880698741}"/>
                    </a:ext>
                  </a:extLst>
                </p:cNvPr>
                <p:cNvSpPr/>
                <p:nvPr/>
              </p:nvSpPr>
              <p:spPr>
                <a:xfrm>
                  <a:off x="3510571" y="2890634"/>
                  <a:ext cx="158572" cy="8216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E79841C-E357-402E-856D-8D6ECAAFCC00}"/>
                    </a:ext>
                  </a:extLst>
                </p:cNvPr>
                <p:cNvSpPr/>
                <p:nvPr/>
              </p:nvSpPr>
              <p:spPr>
                <a:xfrm>
                  <a:off x="3746967" y="2825836"/>
                  <a:ext cx="77219" cy="59316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Top Corners Rounded 77">
                  <a:extLst>
                    <a:ext uri="{FF2B5EF4-FFF2-40B4-BE49-F238E27FC236}">
                      <a16:creationId xmlns:a16="http://schemas.microsoft.com/office/drawing/2014/main" id="{3DAC4F7B-35B0-469F-A9BB-02A67EAA9FB6}"/>
                    </a:ext>
                  </a:extLst>
                </p:cNvPr>
                <p:cNvSpPr/>
                <p:nvPr/>
              </p:nvSpPr>
              <p:spPr>
                <a:xfrm>
                  <a:off x="3706291" y="2887197"/>
                  <a:ext cx="158572" cy="8216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5CDBB5A7-BDFA-481C-B330-AF95B3BAC802}"/>
                </a:ext>
              </a:extLst>
            </p:cNvPr>
            <p:cNvGrpSpPr/>
            <p:nvPr/>
          </p:nvGrpSpPr>
          <p:grpSpPr>
            <a:xfrm>
              <a:off x="2027840" y="1117045"/>
              <a:ext cx="251124" cy="192971"/>
              <a:chOff x="1834851" y="392817"/>
              <a:chExt cx="251124" cy="192971"/>
            </a:xfrm>
            <a:noFill/>
          </p:grpSpPr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0F262C38-0CDB-4AA4-810C-6E7D7C7AC4C2}"/>
                  </a:ext>
                </a:extLst>
              </p:cNvPr>
              <p:cNvSpPr/>
              <p:nvPr/>
            </p:nvSpPr>
            <p:spPr>
              <a:xfrm>
                <a:off x="1834851" y="392817"/>
                <a:ext cx="211663" cy="157185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73FD0C2-BB5C-4465-AA24-BA38C677B70A}"/>
                  </a:ext>
                </a:extLst>
              </p:cNvPr>
              <p:cNvCxnSpPr>
                <a:cxnSpLocks/>
                <a:stCxn id="52" idx="5"/>
              </p:cNvCxnSpPr>
              <p:nvPr/>
            </p:nvCxnSpPr>
            <p:spPr>
              <a:xfrm>
                <a:off x="2015517" y="526983"/>
                <a:ext cx="70458" cy="58805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0988767-6A98-4155-B4B9-F76B9C17D9E9}"/>
              </a:ext>
            </a:extLst>
          </p:cNvPr>
          <p:cNvSpPr/>
          <p:nvPr/>
        </p:nvSpPr>
        <p:spPr>
          <a:xfrm>
            <a:off x="6091518" y="141385"/>
            <a:ext cx="5645594" cy="856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D1EF81C0-20A7-4013-B2FC-7FA9E7A6DB55}"/>
              </a:ext>
            </a:extLst>
          </p:cNvPr>
          <p:cNvSpPr/>
          <p:nvPr/>
        </p:nvSpPr>
        <p:spPr>
          <a:xfrm>
            <a:off x="6252438" y="314224"/>
            <a:ext cx="541381" cy="55156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FA012D-28B1-4138-8234-A8F03898E961}"/>
              </a:ext>
            </a:extLst>
          </p:cNvPr>
          <p:cNvGrpSpPr/>
          <p:nvPr/>
        </p:nvGrpSpPr>
        <p:grpSpPr>
          <a:xfrm>
            <a:off x="6400637" y="424953"/>
            <a:ext cx="229577" cy="309895"/>
            <a:chOff x="6400637" y="424953"/>
            <a:chExt cx="229577" cy="30989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924F587-9E10-48CB-B063-80262DC8661A}"/>
                </a:ext>
              </a:extLst>
            </p:cNvPr>
            <p:cNvSpPr/>
            <p:nvPr/>
          </p:nvSpPr>
          <p:spPr>
            <a:xfrm>
              <a:off x="6448498" y="507857"/>
              <a:ext cx="90858" cy="9050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5E0FE7FD-CBF5-42EC-85D4-A08495B34359}"/>
                </a:ext>
              </a:extLst>
            </p:cNvPr>
            <p:cNvSpPr/>
            <p:nvPr/>
          </p:nvSpPr>
          <p:spPr>
            <a:xfrm>
              <a:off x="6400637" y="609469"/>
              <a:ext cx="186580" cy="1253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9D976B51-4957-41DA-A383-7322C3B5DF92}"/>
                </a:ext>
              </a:extLst>
            </p:cNvPr>
            <p:cNvSpPr/>
            <p:nvPr/>
          </p:nvSpPr>
          <p:spPr>
            <a:xfrm>
              <a:off x="6539356" y="424953"/>
              <a:ext cx="90858" cy="90510"/>
            </a:xfrm>
            <a:prstGeom prst="mathPlus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68528B0-E9A9-4BC3-BFA4-7473AFC8ECB5}"/>
              </a:ext>
            </a:extLst>
          </p:cNvPr>
          <p:cNvSpPr txBox="1"/>
          <p:nvPr/>
        </p:nvSpPr>
        <p:spPr>
          <a:xfrm>
            <a:off x="6830444" y="341988"/>
            <a:ext cx="346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76481-9880-41FC-B0C7-87E54BE541CF}"/>
              </a:ext>
            </a:extLst>
          </p:cNvPr>
          <p:cNvSpPr txBox="1"/>
          <p:nvPr/>
        </p:nvSpPr>
        <p:spPr>
          <a:xfrm>
            <a:off x="1673015" y="1167263"/>
            <a:ext cx="167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(20)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BE3E7B-1E04-466C-8D64-D74346D63CAC}"/>
              </a:ext>
            </a:extLst>
          </p:cNvPr>
          <p:cNvGrpSpPr/>
          <p:nvPr/>
        </p:nvGrpSpPr>
        <p:grpSpPr>
          <a:xfrm>
            <a:off x="1752256" y="1786652"/>
            <a:ext cx="2136181" cy="551566"/>
            <a:chOff x="1744619" y="1304670"/>
            <a:chExt cx="2136181" cy="551566"/>
          </a:xfrm>
        </p:grpSpPr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ACAE9A99-7D02-4CF3-B1C7-DBD61ABA3615}"/>
                </a:ext>
              </a:extLst>
            </p:cNvPr>
            <p:cNvSpPr/>
            <p:nvPr/>
          </p:nvSpPr>
          <p:spPr>
            <a:xfrm>
              <a:off x="1744619" y="1304670"/>
              <a:ext cx="541381" cy="551566"/>
            </a:xfrm>
            <a:prstGeom prst="flowChartConnector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D8760F-7C50-4963-9BF1-BD4004DCED4C}"/>
                </a:ext>
              </a:extLst>
            </p:cNvPr>
            <p:cNvSpPr txBox="1"/>
            <p:nvPr/>
          </p:nvSpPr>
          <p:spPr>
            <a:xfrm>
              <a:off x="2361282" y="1429539"/>
              <a:ext cx="1519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Gia </a:t>
              </a:r>
              <a:r>
                <a:rPr lang="en-US" sz="2000" dirty="0" err="1"/>
                <a:t>Bảo</a:t>
              </a:r>
              <a:endParaRPr lang="en-US" sz="20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E2F56C4-C688-4D9D-AD00-D9F39D7F07BF}"/>
              </a:ext>
            </a:extLst>
          </p:cNvPr>
          <p:cNvGrpSpPr/>
          <p:nvPr/>
        </p:nvGrpSpPr>
        <p:grpSpPr>
          <a:xfrm>
            <a:off x="1752256" y="3588369"/>
            <a:ext cx="2470120" cy="551566"/>
            <a:chOff x="1744619" y="2422939"/>
            <a:chExt cx="2470120" cy="551566"/>
          </a:xfrm>
        </p:grpSpPr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36F6ADB2-D6F3-4683-8A43-539BF2A1645A}"/>
                </a:ext>
              </a:extLst>
            </p:cNvPr>
            <p:cNvSpPr/>
            <p:nvPr/>
          </p:nvSpPr>
          <p:spPr>
            <a:xfrm>
              <a:off x="1744619" y="2422939"/>
              <a:ext cx="541381" cy="551566"/>
            </a:xfrm>
            <a:prstGeom prst="flowChartConnector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49D9B3-05C1-4A47-8772-14A6A9EB3FB6}"/>
                </a:ext>
              </a:extLst>
            </p:cNvPr>
            <p:cNvSpPr txBox="1"/>
            <p:nvPr/>
          </p:nvSpPr>
          <p:spPr>
            <a:xfrm>
              <a:off x="2348311" y="2556146"/>
              <a:ext cx="1866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Minh </a:t>
              </a:r>
              <a:r>
                <a:rPr lang="en-US" sz="2000" dirty="0" err="1"/>
                <a:t>Trường</a:t>
              </a:r>
              <a:endParaRPr lang="en-US" sz="20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E3F6F39-EED6-43D3-AC09-92400685A8A7}"/>
              </a:ext>
            </a:extLst>
          </p:cNvPr>
          <p:cNvGrpSpPr/>
          <p:nvPr/>
        </p:nvGrpSpPr>
        <p:grpSpPr>
          <a:xfrm>
            <a:off x="1752256" y="2684712"/>
            <a:ext cx="2136181" cy="551566"/>
            <a:chOff x="1744619" y="3448216"/>
            <a:chExt cx="2136181" cy="551566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3536A9FA-F7A4-46E0-A56A-05D00F441314}"/>
                </a:ext>
              </a:extLst>
            </p:cNvPr>
            <p:cNvSpPr/>
            <p:nvPr/>
          </p:nvSpPr>
          <p:spPr>
            <a:xfrm>
              <a:off x="1744619" y="3448216"/>
              <a:ext cx="541381" cy="551566"/>
            </a:xfrm>
            <a:prstGeom prst="flowChartConnector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E37A7C9-AF31-41E2-88F7-D9F299EE31CD}"/>
                </a:ext>
              </a:extLst>
            </p:cNvPr>
            <p:cNvSpPr txBox="1"/>
            <p:nvPr/>
          </p:nvSpPr>
          <p:spPr>
            <a:xfrm>
              <a:off x="2361282" y="3541764"/>
              <a:ext cx="1519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Khải</a:t>
              </a:r>
              <a:endParaRPr lang="en-US" sz="20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33B7BFD-05F4-4D18-B59E-1211B8DF4804}"/>
              </a:ext>
            </a:extLst>
          </p:cNvPr>
          <p:cNvGrpSpPr/>
          <p:nvPr/>
        </p:nvGrpSpPr>
        <p:grpSpPr>
          <a:xfrm>
            <a:off x="1752256" y="4466540"/>
            <a:ext cx="2470120" cy="551566"/>
            <a:chOff x="1744619" y="2422939"/>
            <a:chExt cx="2470120" cy="551566"/>
          </a:xfrm>
        </p:grpSpPr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910C60AE-F259-4D68-A19A-544D2B3E2C18}"/>
                </a:ext>
              </a:extLst>
            </p:cNvPr>
            <p:cNvSpPr/>
            <p:nvPr/>
          </p:nvSpPr>
          <p:spPr>
            <a:xfrm>
              <a:off x="1744619" y="2422939"/>
              <a:ext cx="541381" cy="551566"/>
            </a:xfrm>
            <a:prstGeom prst="flowChartConnector">
              <a:avLst/>
            </a:prstGeom>
            <a:blipFill>
              <a:blip r:embed="rId6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20A6BFA-4724-4412-BC7C-01C7B91C44F0}"/>
                </a:ext>
              </a:extLst>
            </p:cNvPr>
            <p:cNvSpPr txBox="1"/>
            <p:nvPr/>
          </p:nvSpPr>
          <p:spPr>
            <a:xfrm>
              <a:off x="2348311" y="2556146"/>
              <a:ext cx="1866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Phương</a:t>
              </a:r>
              <a:endParaRPr lang="en-US" sz="20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C1743CC-9C06-42F7-AC19-427B0FD5A133}"/>
              </a:ext>
            </a:extLst>
          </p:cNvPr>
          <p:cNvGrpSpPr/>
          <p:nvPr/>
        </p:nvGrpSpPr>
        <p:grpSpPr>
          <a:xfrm>
            <a:off x="1744619" y="5353242"/>
            <a:ext cx="2470120" cy="551566"/>
            <a:chOff x="1744619" y="2422939"/>
            <a:chExt cx="2470120" cy="551566"/>
          </a:xfrm>
        </p:grpSpPr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D8990CEF-7049-412D-9B62-5558D74B83B0}"/>
                </a:ext>
              </a:extLst>
            </p:cNvPr>
            <p:cNvSpPr/>
            <p:nvPr/>
          </p:nvSpPr>
          <p:spPr>
            <a:xfrm>
              <a:off x="1744619" y="2422939"/>
              <a:ext cx="541381" cy="551566"/>
            </a:xfrm>
            <a:prstGeom prst="flowChartConnector">
              <a:avLst/>
            </a:prstGeom>
            <a:blipFill>
              <a:blip r:embed="rId7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8ED7B68-6F51-4C92-B621-A47379CF8CF0}"/>
                </a:ext>
              </a:extLst>
            </p:cNvPr>
            <p:cNvSpPr txBox="1"/>
            <p:nvPr/>
          </p:nvSpPr>
          <p:spPr>
            <a:xfrm>
              <a:off x="2348311" y="2556146"/>
              <a:ext cx="1866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Quân</a:t>
              </a:r>
              <a:endParaRPr lang="en-US" sz="2000" dirty="0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82A32D-1B11-4882-9501-66AA47F0392C}"/>
              </a:ext>
            </a:extLst>
          </p:cNvPr>
          <p:cNvSpPr/>
          <p:nvPr/>
        </p:nvSpPr>
        <p:spPr>
          <a:xfrm>
            <a:off x="5914383" y="1414256"/>
            <a:ext cx="97060" cy="244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D1A58-0FDC-4D00-A27E-39B42C7BEA61}"/>
              </a:ext>
            </a:extLst>
          </p:cNvPr>
          <p:cNvSpPr txBox="1"/>
          <p:nvPr/>
        </p:nvSpPr>
        <p:spPr>
          <a:xfrm>
            <a:off x="6400637" y="1203079"/>
            <a:ext cx="371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mời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(2)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3A95BC0-AF4B-4253-9554-36DF7C2F7DA0}"/>
              </a:ext>
            </a:extLst>
          </p:cNvPr>
          <p:cNvSpPr/>
          <p:nvPr/>
        </p:nvSpPr>
        <p:spPr>
          <a:xfrm>
            <a:off x="435654" y="2658380"/>
            <a:ext cx="1169113" cy="8225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29FC29-3F7F-49A3-B0F1-60C46D9ECFB4}"/>
              </a:ext>
            </a:extLst>
          </p:cNvPr>
          <p:cNvGrpSpPr/>
          <p:nvPr/>
        </p:nvGrpSpPr>
        <p:grpSpPr>
          <a:xfrm>
            <a:off x="6503841" y="1926886"/>
            <a:ext cx="4913302" cy="1281557"/>
            <a:chOff x="6503841" y="1926886"/>
            <a:chExt cx="4913302" cy="128155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36ED4CE-FCE5-4622-9148-3EA01345C1E3}"/>
                </a:ext>
              </a:extLst>
            </p:cNvPr>
            <p:cNvSpPr/>
            <p:nvPr/>
          </p:nvSpPr>
          <p:spPr>
            <a:xfrm>
              <a:off x="6503841" y="1926886"/>
              <a:ext cx="4913302" cy="128155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FC196AB7-538E-4B4E-A411-122C7263DE13}"/>
                </a:ext>
              </a:extLst>
            </p:cNvPr>
            <p:cNvSpPr/>
            <p:nvPr/>
          </p:nvSpPr>
          <p:spPr>
            <a:xfrm>
              <a:off x="6706044" y="2195247"/>
              <a:ext cx="703024" cy="654539"/>
            </a:xfrm>
            <a:prstGeom prst="flowChartConnector">
              <a:avLst/>
            </a:prstGeom>
            <a:blipFill>
              <a:blip r:embed="rId8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B71884-00B6-444E-8E0F-F8A9439B87B5}"/>
                </a:ext>
              </a:extLst>
            </p:cNvPr>
            <p:cNvSpPr txBox="1"/>
            <p:nvPr/>
          </p:nvSpPr>
          <p:spPr>
            <a:xfrm>
              <a:off x="7565842" y="2135974"/>
              <a:ext cx="1452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Bình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FCD1FD-D5D7-4203-A4B3-D849A2496843}"/>
                </a:ext>
              </a:extLst>
            </p:cNvPr>
            <p:cNvSpPr txBox="1"/>
            <p:nvPr/>
          </p:nvSpPr>
          <p:spPr>
            <a:xfrm>
              <a:off x="7409068" y="2511232"/>
              <a:ext cx="2512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“</a:t>
              </a:r>
              <a:r>
                <a:rPr lang="en-US" sz="1600" dirty="0" err="1"/>
                <a:t>Kết</a:t>
              </a:r>
              <a:r>
                <a:rPr lang="en-US" sz="1600" dirty="0"/>
                <a:t> </a:t>
              </a:r>
              <a:r>
                <a:rPr lang="en-US" sz="1600" dirty="0" err="1"/>
                <a:t>bạn</a:t>
              </a:r>
              <a:r>
                <a:rPr lang="en-US" sz="1600" dirty="0"/>
                <a:t> </a:t>
              </a:r>
              <a:r>
                <a:rPr lang="en-US" sz="1600" dirty="0" err="1"/>
                <a:t>với</a:t>
              </a:r>
              <a:r>
                <a:rPr lang="en-US" sz="1600" dirty="0"/>
                <a:t> </a:t>
              </a:r>
              <a:r>
                <a:rPr lang="en-US" sz="1600" dirty="0" err="1"/>
                <a:t>mình</a:t>
              </a:r>
              <a:r>
                <a:rPr lang="en-US" sz="1600" dirty="0"/>
                <a:t> </a:t>
              </a:r>
              <a:r>
                <a:rPr lang="en-US" sz="1600" dirty="0" err="1"/>
                <a:t>nhé</a:t>
              </a:r>
              <a:r>
                <a:rPr lang="en-US" sz="1600" dirty="0"/>
                <a:t>”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F0550B0-39D2-4F57-AFB9-3F6ED3707577}"/>
                </a:ext>
              </a:extLst>
            </p:cNvPr>
            <p:cNvSpPr/>
            <p:nvPr/>
          </p:nvSpPr>
          <p:spPr>
            <a:xfrm>
              <a:off x="9644222" y="2320640"/>
              <a:ext cx="573635" cy="3693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00B0F0"/>
                  </a:solidFill>
                </a:rPr>
                <a:t>Bỏ</a:t>
              </a:r>
              <a:r>
                <a:rPr lang="en-US" sz="1000" dirty="0">
                  <a:solidFill>
                    <a:srgbClr val="00B0F0"/>
                  </a:solidFill>
                </a:rPr>
                <a:t> qua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A7B5DA0C-BF48-4C54-9229-7768A4010B8B}"/>
                </a:ext>
              </a:extLst>
            </p:cNvPr>
            <p:cNvSpPr/>
            <p:nvPr/>
          </p:nvSpPr>
          <p:spPr>
            <a:xfrm>
              <a:off x="10358800" y="2328817"/>
              <a:ext cx="564920" cy="369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Đồng</a:t>
              </a:r>
              <a:r>
                <a:rPr lang="en-US" sz="1050" dirty="0">
                  <a:solidFill>
                    <a:schemeClr val="bg1"/>
                  </a:solidFill>
                </a:rPr>
                <a:t> ý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68CC2E-BB9C-4CB8-9446-EC698A65EA68}"/>
              </a:ext>
            </a:extLst>
          </p:cNvPr>
          <p:cNvGrpSpPr/>
          <p:nvPr/>
        </p:nvGrpSpPr>
        <p:grpSpPr>
          <a:xfrm>
            <a:off x="6565316" y="3480907"/>
            <a:ext cx="4913302" cy="1281557"/>
            <a:chOff x="6565316" y="3480907"/>
            <a:chExt cx="4913302" cy="1281557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ED723E31-A224-4EDA-AA39-D9618D081EB5}"/>
                </a:ext>
              </a:extLst>
            </p:cNvPr>
            <p:cNvSpPr/>
            <p:nvPr/>
          </p:nvSpPr>
          <p:spPr>
            <a:xfrm>
              <a:off x="6565316" y="3480907"/>
              <a:ext cx="4913302" cy="128155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2A74EB61-B3BD-41DA-8C9B-230DEC880DDE}"/>
                </a:ext>
              </a:extLst>
            </p:cNvPr>
            <p:cNvSpPr/>
            <p:nvPr/>
          </p:nvSpPr>
          <p:spPr>
            <a:xfrm>
              <a:off x="6767519" y="3749268"/>
              <a:ext cx="703024" cy="654539"/>
            </a:xfrm>
            <a:prstGeom prst="flowChartConnector">
              <a:avLst/>
            </a:prstGeom>
            <a:blipFill>
              <a:blip r:embed="rId9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27B1924-38DF-4F55-A2A0-CBC7273DBCBD}"/>
                </a:ext>
              </a:extLst>
            </p:cNvPr>
            <p:cNvSpPr txBox="1"/>
            <p:nvPr/>
          </p:nvSpPr>
          <p:spPr>
            <a:xfrm>
              <a:off x="7638298" y="3686141"/>
              <a:ext cx="1452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Nhi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78C37A-2998-4939-8B3B-7B60183BFA2D}"/>
                </a:ext>
              </a:extLst>
            </p:cNvPr>
            <p:cNvSpPr txBox="1"/>
            <p:nvPr/>
          </p:nvSpPr>
          <p:spPr>
            <a:xfrm>
              <a:off x="7470543" y="4065253"/>
              <a:ext cx="2512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“</a:t>
              </a:r>
              <a:r>
                <a:rPr lang="en-US" sz="1600" dirty="0" err="1"/>
                <a:t>Kết</a:t>
              </a:r>
              <a:r>
                <a:rPr lang="en-US" sz="1600" dirty="0"/>
                <a:t> </a:t>
              </a:r>
              <a:r>
                <a:rPr lang="en-US" sz="1600" dirty="0" err="1"/>
                <a:t>bạn</a:t>
              </a:r>
              <a:r>
                <a:rPr lang="en-US" sz="1600" dirty="0"/>
                <a:t> </a:t>
              </a:r>
              <a:r>
                <a:rPr lang="en-US" sz="1600" dirty="0" err="1"/>
                <a:t>với</a:t>
              </a:r>
              <a:r>
                <a:rPr lang="en-US" sz="1600" dirty="0"/>
                <a:t> </a:t>
              </a:r>
              <a:r>
                <a:rPr lang="en-US" sz="1600" dirty="0" err="1"/>
                <a:t>mình</a:t>
              </a:r>
              <a:r>
                <a:rPr lang="en-US" sz="1600" dirty="0"/>
                <a:t> </a:t>
              </a:r>
              <a:r>
                <a:rPr lang="en-US" sz="1600" dirty="0" err="1"/>
                <a:t>nhé</a:t>
              </a:r>
              <a:r>
                <a:rPr lang="en-US" sz="1600" dirty="0"/>
                <a:t>”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C7D37AE-1178-40CE-841F-EF557C6E7E45}"/>
                </a:ext>
              </a:extLst>
            </p:cNvPr>
            <p:cNvSpPr/>
            <p:nvPr/>
          </p:nvSpPr>
          <p:spPr>
            <a:xfrm>
              <a:off x="9705697" y="3874661"/>
              <a:ext cx="573635" cy="3693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00B0F0"/>
                  </a:solidFill>
                </a:rPr>
                <a:t>Bỏ</a:t>
              </a:r>
              <a:r>
                <a:rPr lang="en-US" sz="1000" dirty="0">
                  <a:solidFill>
                    <a:srgbClr val="00B0F0"/>
                  </a:solidFill>
                </a:rPr>
                <a:t> qua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C4927302-C68D-4058-859D-77221F348ECC}"/>
                </a:ext>
              </a:extLst>
            </p:cNvPr>
            <p:cNvSpPr/>
            <p:nvPr/>
          </p:nvSpPr>
          <p:spPr>
            <a:xfrm>
              <a:off x="10420275" y="3882838"/>
              <a:ext cx="564920" cy="369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Đồng</a:t>
              </a:r>
              <a:r>
                <a:rPr lang="en-US" sz="1050" dirty="0">
                  <a:solidFill>
                    <a:schemeClr val="bg1"/>
                  </a:solidFill>
                </a:rPr>
                <a:t> ý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376195-042D-4C79-BF07-37522BDF55F5}"/>
              </a:ext>
            </a:extLst>
          </p:cNvPr>
          <p:cNvGrpSpPr/>
          <p:nvPr/>
        </p:nvGrpSpPr>
        <p:grpSpPr>
          <a:xfrm>
            <a:off x="693913" y="2822781"/>
            <a:ext cx="639994" cy="575167"/>
            <a:chOff x="694764" y="2890634"/>
            <a:chExt cx="639994" cy="57822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4D7A41F-E51B-473A-A007-78E2EC7DE68B}"/>
                </a:ext>
              </a:extLst>
            </p:cNvPr>
            <p:cNvSpPr/>
            <p:nvPr/>
          </p:nvSpPr>
          <p:spPr>
            <a:xfrm>
              <a:off x="694764" y="2890634"/>
              <a:ext cx="639994" cy="578222"/>
            </a:xfrm>
            <a:prstGeom prst="ellips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5F12057-C137-44F7-AB25-D5C3424ECD05}"/>
                </a:ext>
              </a:extLst>
            </p:cNvPr>
            <p:cNvSpPr/>
            <p:nvPr/>
          </p:nvSpPr>
          <p:spPr>
            <a:xfrm>
              <a:off x="968563" y="3043263"/>
              <a:ext cx="90858" cy="90509"/>
            </a:xfrm>
            <a:prstGeom prst="ellips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C2F09C85-2079-4401-811B-FA1041EA262E}"/>
                </a:ext>
              </a:extLst>
            </p:cNvPr>
            <p:cNvSpPr/>
            <p:nvPr/>
          </p:nvSpPr>
          <p:spPr>
            <a:xfrm>
              <a:off x="920702" y="3179745"/>
              <a:ext cx="186580" cy="12537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96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257F8C-7E3A-4F10-B9B5-6BF826162F6E}"/>
              </a:ext>
            </a:extLst>
          </p:cNvPr>
          <p:cNvSpPr/>
          <p:nvPr/>
        </p:nvSpPr>
        <p:spPr>
          <a:xfrm>
            <a:off x="454037" y="153000"/>
            <a:ext cx="11295529" cy="63201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8FD43-4104-4E34-95C5-E703F9F46BC0}"/>
              </a:ext>
            </a:extLst>
          </p:cNvPr>
          <p:cNvSpPr/>
          <p:nvPr/>
        </p:nvSpPr>
        <p:spPr>
          <a:xfrm>
            <a:off x="454037" y="91719"/>
            <a:ext cx="1138518" cy="636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CCD6BF-7BFF-4B58-B905-F4AA56DE7B63}"/>
              </a:ext>
            </a:extLst>
          </p:cNvPr>
          <p:cNvSpPr/>
          <p:nvPr/>
        </p:nvSpPr>
        <p:spPr>
          <a:xfrm>
            <a:off x="605250" y="494516"/>
            <a:ext cx="728657" cy="708563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CC86A5-A8B8-4624-8EEC-BF936D76AF8E}"/>
              </a:ext>
            </a:extLst>
          </p:cNvPr>
          <p:cNvGrpSpPr/>
          <p:nvPr/>
        </p:nvGrpSpPr>
        <p:grpSpPr>
          <a:xfrm>
            <a:off x="693913" y="1900318"/>
            <a:ext cx="645459" cy="575167"/>
            <a:chOff x="3657600" y="1600199"/>
            <a:chExt cx="1304364" cy="1008529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C7025086-9780-475C-8B19-2701711E52FE}"/>
                </a:ext>
              </a:extLst>
            </p:cNvPr>
            <p:cNvSpPr/>
            <p:nvPr/>
          </p:nvSpPr>
          <p:spPr>
            <a:xfrm>
              <a:off x="3657600" y="1600199"/>
              <a:ext cx="1304364" cy="1008529"/>
            </a:xfrm>
            <a:prstGeom prst="wedgeEllipseCallou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DA6A33-53ED-49FB-B1E6-DC90BFA5AD1B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29" y="2124635"/>
              <a:ext cx="6858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46D8A4-E646-46D6-8991-C4D212F2070D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29" y="2227730"/>
              <a:ext cx="416859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376195-042D-4C79-BF07-37522BDF55F5}"/>
              </a:ext>
            </a:extLst>
          </p:cNvPr>
          <p:cNvGrpSpPr/>
          <p:nvPr/>
        </p:nvGrpSpPr>
        <p:grpSpPr>
          <a:xfrm>
            <a:off x="693913" y="2822781"/>
            <a:ext cx="639994" cy="575167"/>
            <a:chOff x="694764" y="2890634"/>
            <a:chExt cx="639994" cy="57822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4D7A41F-E51B-473A-A007-78E2EC7DE68B}"/>
                </a:ext>
              </a:extLst>
            </p:cNvPr>
            <p:cNvSpPr/>
            <p:nvPr/>
          </p:nvSpPr>
          <p:spPr>
            <a:xfrm>
              <a:off x="694764" y="2890634"/>
              <a:ext cx="639994" cy="578222"/>
            </a:xfrm>
            <a:prstGeom prst="ellips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5F12057-C137-44F7-AB25-D5C3424ECD05}"/>
                </a:ext>
              </a:extLst>
            </p:cNvPr>
            <p:cNvSpPr/>
            <p:nvPr/>
          </p:nvSpPr>
          <p:spPr>
            <a:xfrm>
              <a:off x="968563" y="3043263"/>
              <a:ext cx="90858" cy="90509"/>
            </a:xfrm>
            <a:prstGeom prst="ellips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C2F09C85-2079-4401-811B-FA1041EA262E}"/>
                </a:ext>
              </a:extLst>
            </p:cNvPr>
            <p:cNvSpPr/>
            <p:nvPr/>
          </p:nvSpPr>
          <p:spPr>
            <a:xfrm>
              <a:off x="920702" y="3179745"/>
              <a:ext cx="186580" cy="12537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BD47C1B-BA42-4C3C-9230-98B892CB7142}"/>
              </a:ext>
            </a:extLst>
          </p:cNvPr>
          <p:cNvSpPr/>
          <p:nvPr/>
        </p:nvSpPr>
        <p:spPr>
          <a:xfrm>
            <a:off x="1588924" y="128770"/>
            <a:ext cx="4502594" cy="6344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592555F-69B4-4B0C-A450-36A86BD2A38E}"/>
              </a:ext>
            </a:extLst>
          </p:cNvPr>
          <p:cNvSpPr/>
          <p:nvPr/>
        </p:nvSpPr>
        <p:spPr>
          <a:xfrm>
            <a:off x="1583459" y="97541"/>
            <a:ext cx="4491459" cy="9441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371B2D2-2DB3-486E-8D73-A9951925270D}"/>
              </a:ext>
            </a:extLst>
          </p:cNvPr>
          <p:cNvGrpSpPr/>
          <p:nvPr/>
        </p:nvGrpSpPr>
        <p:grpSpPr>
          <a:xfrm>
            <a:off x="1744619" y="434807"/>
            <a:ext cx="4129645" cy="478972"/>
            <a:chOff x="1927825" y="968468"/>
            <a:chExt cx="4129645" cy="478972"/>
          </a:xfrm>
        </p:grpSpPr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4DA703DC-E92C-48F1-8A77-39C4D4AB3CF0}"/>
                </a:ext>
              </a:extLst>
            </p:cNvPr>
            <p:cNvGrpSpPr/>
            <p:nvPr/>
          </p:nvGrpSpPr>
          <p:grpSpPr>
            <a:xfrm>
              <a:off x="1927825" y="968468"/>
              <a:ext cx="4129645" cy="478972"/>
              <a:chOff x="1726974" y="287497"/>
              <a:chExt cx="4129645" cy="47897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FEA094-3BAD-4E58-B1E4-BBC810520814}"/>
                  </a:ext>
                </a:extLst>
              </p:cNvPr>
              <p:cNvSpPr/>
              <p:nvPr/>
            </p:nvSpPr>
            <p:spPr>
              <a:xfrm>
                <a:off x="1726974" y="287497"/>
                <a:ext cx="3120571" cy="4789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      </a:t>
                </a:r>
                <a:r>
                  <a:rPr lang="en-US" dirty="0" err="1">
                    <a:solidFill>
                      <a:schemeClr val="bg2">
                        <a:lumMod val="75000"/>
                      </a:schemeClr>
                    </a:solidFill>
                  </a:rPr>
                  <a:t>Tìm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75000"/>
                      </a:schemeClr>
                    </a:solidFill>
                  </a:rPr>
                  <a:t>kiếm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DF91338D-01D4-4C78-B3EB-DB59DBBCBDEE}"/>
                  </a:ext>
                </a:extLst>
              </p:cNvPr>
              <p:cNvGrpSpPr/>
              <p:nvPr/>
            </p:nvGrpSpPr>
            <p:grpSpPr>
              <a:xfrm>
                <a:off x="5088990" y="425511"/>
                <a:ext cx="229577" cy="309895"/>
                <a:chOff x="2834667" y="2845379"/>
                <a:chExt cx="229577" cy="309895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3E88ED8-F31E-41C2-BBEC-FB419EE9D797}"/>
                    </a:ext>
                  </a:extLst>
                </p:cNvPr>
                <p:cNvSpPr/>
                <p:nvPr/>
              </p:nvSpPr>
              <p:spPr>
                <a:xfrm>
                  <a:off x="2882528" y="2928283"/>
                  <a:ext cx="90858" cy="90509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: Top Corners Rounded 66">
                  <a:extLst>
                    <a:ext uri="{FF2B5EF4-FFF2-40B4-BE49-F238E27FC236}">
                      <a16:creationId xmlns:a16="http://schemas.microsoft.com/office/drawing/2014/main" id="{19B31B8C-C3CE-4F69-80B8-2641FBFB4D93}"/>
                    </a:ext>
                  </a:extLst>
                </p:cNvPr>
                <p:cNvSpPr/>
                <p:nvPr/>
              </p:nvSpPr>
              <p:spPr>
                <a:xfrm>
                  <a:off x="2834667" y="3029895"/>
                  <a:ext cx="186580" cy="12537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5" name="Plus Sign 1024">
                  <a:extLst>
                    <a:ext uri="{FF2B5EF4-FFF2-40B4-BE49-F238E27FC236}">
                      <a16:creationId xmlns:a16="http://schemas.microsoft.com/office/drawing/2014/main" id="{D3B53B5C-0510-425C-8C51-B0C41E4E80D9}"/>
                    </a:ext>
                  </a:extLst>
                </p:cNvPr>
                <p:cNvSpPr/>
                <p:nvPr/>
              </p:nvSpPr>
              <p:spPr>
                <a:xfrm>
                  <a:off x="2973386" y="2845379"/>
                  <a:ext cx="90858" cy="9051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8FE1489D-EAE7-4759-AB3C-6DF48BB34CA1}"/>
                  </a:ext>
                </a:extLst>
              </p:cNvPr>
              <p:cNvGrpSpPr/>
              <p:nvPr/>
            </p:nvGrpSpPr>
            <p:grpSpPr>
              <a:xfrm>
                <a:off x="5454849" y="440800"/>
                <a:ext cx="401770" cy="316247"/>
                <a:chOff x="3510571" y="2660863"/>
                <a:chExt cx="354292" cy="3119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67659DF-5549-4F1E-B92C-15A0662ED5F5}"/>
                    </a:ext>
                  </a:extLst>
                </p:cNvPr>
                <p:cNvSpPr/>
                <p:nvPr/>
              </p:nvSpPr>
              <p:spPr>
                <a:xfrm>
                  <a:off x="3649290" y="2743767"/>
                  <a:ext cx="90858" cy="90509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: Top Corners Rounded 69">
                  <a:extLst>
                    <a:ext uri="{FF2B5EF4-FFF2-40B4-BE49-F238E27FC236}">
                      <a16:creationId xmlns:a16="http://schemas.microsoft.com/office/drawing/2014/main" id="{DD2D7927-F83E-415C-AA2E-5CBB857A99B2}"/>
                    </a:ext>
                  </a:extLst>
                </p:cNvPr>
                <p:cNvSpPr/>
                <p:nvPr/>
              </p:nvSpPr>
              <p:spPr>
                <a:xfrm>
                  <a:off x="3601429" y="2845379"/>
                  <a:ext cx="186580" cy="12537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Plus Sign 70">
                  <a:extLst>
                    <a:ext uri="{FF2B5EF4-FFF2-40B4-BE49-F238E27FC236}">
                      <a16:creationId xmlns:a16="http://schemas.microsoft.com/office/drawing/2014/main" id="{4815657E-C2A8-4328-BF0E-89BDB3350210}"/>
                    </a:ext>
                  </a:extLst>
                </p:cNvPr>
                <p:cNvSpPr/>
                <p:nvPr/>
              </p:nvSpPr>
              <p:spPr>
                <a:xfrm>
                  <a:off x="3740148" y="2660863"/>
                  <a:ext cx="90858" cy="9051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6F861B3-97FF-4210-9BC4-F63C2104AFCF}"/>
                    </a:ext>
                  </a:extLst>
                </p:cNvPr>
                <p:cNvSpPr/>
                <p:nvPr/>
              </p:nvSpPr>
              <p:spPr>
                <a:xfrm>
                  <a:off x="3551247" y="2829273"/>
                  <a:ext cx="77219" cy="59316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Top Corners Rounded 75">
                  <a:extLst>
                    <a:ext uri="{FF2B5EF4-FFF2-40B4-BE49-F238E27FC236}">
                      <a16:creationId xmlns:a16="http://schemas.microsoft.com/office/drawing/2014/main" id="{990CE77F-2407-489F-A75A-483880698741}"/>
                    </a:ext>
                  </a:extLst>
                </p:cNvPr>
                <p:cNvSpPr/>
                <p:nvPr/>
              </p:nvSpPr>
              <p:spPr>
                <a:xfrm>
                  <a:off x="3510571" y="2890634"/>
                  <a:ext cx="158572" cy="8216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E79841C-E357-402E-856D-8D6ECAAFCC00}"/>
                    </a:ext>
                  </a:extLst>
                </p:cNvPr>
                <p:cNvSpPr/>
                <p:nvPr/>
              </p:nvSpPr>
              <p:spPr>
                <a:xfrm>
                  <a:off x="3746967" y="2825836"/>
                  <a:ext cx="77219" cy="59316"/>
                </a:xfrm>
                <a:prstGeom prst="ellips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Top Corners Rounded 77">
                  <a:extLst>
                    <a:ext uri="{FF2B5EF4-FFF2-40B4-BE49-F238E27FC236}">
                      <a16:creationId xmlns:a16="http://schemas.microsoft.com/office/drawing/2014/main" id="{3DAC4F7B-35B0-469F-A9BB-02A67EAA9FB6}"/>
                    </a:ext>
                  </a:extLst>
                </p:cNvPr>
                <p:cNvSpPr/>
                <p:nvPr/>
              </p:nvSpPr>
              <p:spPr>
                <a:xfrm>
                  <a:off x="3706291" y="2887197"/>
                  <a:ext cx="158572" cy="8216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5CDBB5A7-BDFA-481C-B330-AF95B3BAC802}"/>
                </a:ext>
              </a:extLst>
            </p:cNvPr>
            <p:cNvGrpSpPr/>
            <p:nvPr/>
          </p:nvGrpSpPr>
          <p:grpSpPr>
            <a:xfrm>
              <a:off x="2027840" y="1117045"/>
              <a:ext cx="251124" cy="192971"/>
              <a:chOff x="1834851" y="392817"/>
              <a:chExt cx="251124" cy="192971"/>
            </a:xfrm>
            <a:noFill/>
          </p:grpSpPr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0F262C38-0CDB-4AA4-810C-6E7D7C7AC4C2}"/>
                  </a:ext>
                </a:extLst>
              </p:cNvPr>
              <p:cNvSpPr/>
              <p:nvPr/>
            </p:nvSpPr>
            <p:spPr>
              <a:xfrm>
                <a:off x="1834851" y="392817"/>
                <a:ext cx="211663" cy="157185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73FD0C2-BB5C-4465-AA24-BA38C677B70A}"/>
                  </a:ext>
                </a:extLst>
              </p:cNvPr>
              <p:cNvCxnSpPr>
                <a:cxnSpLocks/>
                <a:stCxn id="52" idx="5"/>
              </p:cNvCxnSpPr>
              <p:nvPr/>
            </p:nvCxnSpPr>
            <p:spPr>
              <a:xfrm>
                <a:off x="2015517" y="526983"/>
                <a:ext cx="70458" cy="58805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0988767-6A98-4155-B4B9-F76B9C17D9E9}"/>
              </a:ext>
            </a:extLst>
          </p:cNvPr>
          <p:cNvSpPr/>
          <p:nvPr/>
        </p:nvSpPr>
        <p:spPr>
          <a:xfrm>
            <a:off x="6091518" y="141385"/>
            <a:ext cx="5645594" cy="856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37670C5-4BD4-496F-A6A0-F0506BFF8AFB}"/>
              </a:ext>
            </a:extLst>
          </p:cNvPr>
          <p:cNvSpPr/>
          <p:nvPr/>
        </p:nvSpPr>
        <p:spPr>
          <a:xfrm>
            <a:off x="437590" y="5323432"/>
            <a:ext cx="1169113" cy="8225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4ABED4D-1EE2-40FA-9601-C6AA1478FCFA}"/>
              </a:ext>
            </a:extLst>
          </p:cNvPr>
          <p:cNvGrpSpPr/>
          <p:nvPr/>
        </p:nvGrpSpPr>
        <p:grpSpPr>
          <a:xfrm>
            <a:off x="675172" y="5370621"/>
            <a:ext cx="675938" cy="691479"/>
            <a:chOff x="676023" y="5452009"/>
            <a:chExt cx="675938" cy="69515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6A235C-5FAF-41BE-B008-51A5E9355F3C}"/>
                </a:ext>
              </a:extLst>
            </p:cNvPr>
            <p:cNvSpPr/>
            <p:nvPr/>
          </p:nvSpPr>
          <p:spPr>
            <a:xfrm>
              <a:off x="676023" y="5452009"/>
              <a:ext cx="675938" cy="695152"/>
            </a:xfrm>
            <a:custGeom>
              <a:avLst/>
              <a:gdLst>
                <a:gd name="connsiteX0" fmla="*/ 226703 w 675938"/>
                <a:gd name="connsiteY0" fmla="*/ 134123 h 695152"/>
                <a:gd name="connsiteX1" fmla="*/ 312428 w 675938"/>
                <a:gd name="connsiteY1" fmla="*/ 110311 h 695152"/>
                <a:gd name="connsiteX2" fmla="*/ 312428 w 675938"/>
                <a:gd name="connsiteY2" fmla="*/ 15061 h 695152"/>
                <a:gd name="connsiteX3" fmla="*/ 469590 w 675938"/>
                <a:gd name="connsiteY3" fmla="*/ 34111 h 695152"/>
                <a:gd name="connsiteX4" fmla="*/ 450540 w 675938"/>
                <a:gd name="connsiteY4" fmla="*/ 129361 h 695152"/>
                <a:gd name="connsiteX5" fmla="*/ 541028 w 675938"/>
                <a:gd name="connsiteY5" fmla="*/ 186511 h 695152"/>
                <a:gd name="connsiteX6" fmla="*/ 636278 w 675938"/>
                <a:gd name="connsiteY6" fmla="*/ 157936 h 695152"/>
                <a:gd name="connsiteX7" fmla="*/ 674378 w 675938"/>
                <a:gd name="connsiteY7" fmla="*/ 305573 h 695152"/>
                <a:gd name="connsiteX8" fmla="*/ 588653 w 675938"/>
                <a:gd name="connsiteY8" fmla="*/ 324623 h 695152"/>
                <a:gd name="connsiteX9" fmla="*/ 569603 w 675938"/>
                <a:gd name="connsiteY9" fmla="*/ 438923 h 695152"/>
                <a:gd name="connsiteX10" fmla="*/ 655328 w 675938"/>
                <a:gd name="connsiteY10" fmla="*/ 491311 h 695152"/>
                <a:gd name="connsiteX11" fmla="*/ 560078 w 675938"/>
                <a:gd name="connsiteY11" fmla="*/ 610373 h 695152"/>
                <a:gd name="connsiteX12" fmla="*/ 483878 w 675938"/>
                <a:gd name="connsiteY12" fmla="*/ 567511 h 695152"/>
                <a:gd name="connsiteX13" fmla="*/ 379103 w 675938"/>
                <a:gd name="connsiteY13" fmla="*/ 586561 h 695152"/>
                <a:gd name="connsiteX14" fmla="*/ 407678 w 675938"/>
                <a:gd name="connsiteY14" fmla="*/ 691336 h 695152"/>
                <a:gd name="connsiteX15" fmla="*/ 231465 w 675938"/>
                <a:gd name="connsiteY15" fmla="*/ 662761 h 695152"/>
                <a:gd name="connsiteX16" fmla="*/ 231465 w 675938"/>
                <a:gd name="connsiteY16" fmla="*/ 572273 h 695152"/>
                <a:gd name="connsiteX17" fmla="*/ 164790 w 675938"/>
                <a:gd name="connsiteY17" fmla="*/ 505598 h 695152"/>
                <a:gd name="connsiteX18" fmla="*/ 102878 w 675938"/>
                <a:gd name="connsiteY18" fmla="*/ 581798 h 695152"/>
                <a:gd name="connsiteX19" fmla="*/ 31440 w 675938"/>
                <a:gd name="connsiteY19" fmla="*/ 457973 h 695152"/>
                <a:gd name="connsiteX20" fmla="*/ 131453 w 675938"/>
                <a:gd name="connsiteY20" fmla="*/ 424636 h 695152"/>
                <a:gd name="connsiteX21" fmla="*/ 107640 w 675938"/>
                <a:gd name="connsiteY21" fmla="*/ 305573 h 695152"/>
                <a:gd name="connsiteX22" fmla="*/ 7628 w 675938"/>
                <a:gd name="connsiteY22" fmla="*/ 315098 h 695152"/>
                <a:gd name="connsiteX23" fmla="*/ 21915 w 675938"/>
                <a:gd name="connsiteY23" fmla="*/ 153173 h 695152"/>
                <a:gd name="connsiteX24" fmla="*/ 140978 w 675938"/>
                <a:gd name="connsiteY24" fmla="*/ 200798 h 695152"/>
                <a:gd name="connsiteX25" fmla="*/ 164790 w 675938"/>
                <a:gd name="connsiteY25" fmla="*/ 162698 h 695152"/>
                <a:gd name="connsiteX26" fmla="*/ 93353 w 675938"/>
                <a:gd name="connsiteY26" fmla="*/ 86498 h 695152"/>
                <a:gd name="connsiteX27" fmla="*/ 202890 w 675938"/>
                <a:gd name="connsiteY27" fmla="*/ 773 h 695152"/>
                <a:gd name="connsiteX28" fmla="*/ 226703 w 675938"/>
                <a:gd name="connsiteY28" fmla="*/ 134123 h 69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75938" h="695152">
                  <a:moveTo>
                    <a:pt x="226703" y="134123"/>
                  </a:moveTo>
                  <a:cubicBezTo>
                    <a:pt x="244959" y="152379"/>
                    <a:pt x="298141" y="130155"/>
                    <a:pt x="312428" y="110311"/>
                  </a:cubicBezTo>
                  <a:cubicBezTo>
                    <a:pt x="326715" y="90467"/>
                    <a:pt x="286234" y="27761"/>
                    <a:pt x="312428" y="15061"/>
                  </a:cubicBezTo>
                  <a:cubicBezTo>
                    <a:pt x="338622" y="2361"/>
                    <a:pt x="446571" y="15061"/>
                    <a:pt x="469590" y="34111"/>
                  </a:cubicBezTo>
                  <a:cubicBezTo>
                    <a:pt x="492609" y="53161"/>
                    <a:pt x="438634" y="103961"/>
                    <a:pt x="450540" y="129361"/>
                  </a:cubicBezTo>
                  <a:cubicBezTo>
                    <a:pt x="462446" y="154761"/>
                    <a:pt x="510072" y="181748"/>
                    <a:pt x="541028" y="186511"/>
                  </a:cubicBezTo>
                  <a:cubicBezTo>
                    <a:pt x="571984" y="191274"/>
                    <a:pt x="614053" y="138092"/>
                    <a:pt x="636278" y="157936"/>
                  </a:cubicBezTo>
                  <a:cubicBezTo>
                    <a:pt x="658503" y="177780"/>
                    <a:pt x="682316" y="277792"/>
                    <a:pt x="674378" y="305573"/>
                  </a:cubicBezTo>
                  <a:cubicBezTo>
                    <a:pt x="666440" y="333354"/>
                    <a:pt x="606115" y="302398"/>
                    <a:pt x="588653" y="324623"/>
                  </a:cubicBezTo>
                  <a:cubicBezTo>
                    <a:pt x="571191" y="346848"/>
                    <a:pt x="558491" y="411142"/>
                    <a:pt x="569603" y="438923"/>
                  </a:cubicBezTo>
                  <a:cubicBezTo>
                    <a:pt x="580715" y="466704"/>
                    <a:pt x="656916" y="462736"/>
                    <a:pt x="655328" y="491311"/>
                  </a:cubicBezTo>
                  <a:cubicBezTo>
                    <a:pt x="653741" y="519886"/>
                    <a:pt x="588653" y="597673"/>
                    <a:pt x="560078" y="610373"/>
                  </a:cubicBezTo>
                  <a:cubicBezTo>
                    <a:pt x="531503" y="623073"/>
                    <a:pt x="514040" y="571480"/>
                    <a:pt x="483878" y="567511"/>
                  </a:cubicBezTo>
                  <a:cubicBezTo>
                    <a:pt x="453716" y="563542"/>
                    <a:pt x="391803" y="565924"/>
                    <a:pt x="379103" y="586561"/>
                  </a:cubicBezTo>
                  <a:cubicBezTo>
                    <a:pt x="366403" y="607198"/>
                    <a:pt x="432284" y="678636"/>
                    <a:pt x="407678" y="691336"/>
                  </a:cubicBezTo>
                  <a:cubicBezTo>
                    <a:pt x="383072" y="704036"/>
                    <a:pt x="260834" y="682605"/>
                    <a:pt x="231465" y="662761"/>
                  </a:cubicBezTo>
                  <a:cubicBezTo>
                    <a:pt x="202096" y="642917"/>
                    <a:pt x="242577" y="598467"/>
                    <a:pt x="231465" y="572273"/>
                  </a:cubicBezTo>
                  <a:cubicBezTo>
                    <a:pt x="220353" y="546079"/>
                    <a:pt x="186221" y="504010"/>
                    <a:pt x="164790" y="505598"/>
                  </a:cubicBezTo>
                  <a:cubicBezTo>
                    <a:pt x="143359" y="507186"/>
                    <a:pt x="125103" y="589736"/>
                    <a:pt x="102878" y="581798"/>
                  </a:cubicBezTo>
                  <a:cubicBezTo>
                    <a:pt x="80653" y="573861"/>
                    <a:pt x="26678" y="484167"/>
                    <a:pt x="31440" y="457973"/>
                  </a:cubicBezTo>
                  <a:cubicBezTo>
                    <a:pt x="36202" y="431779"/>
                    <a:pt x="118753" y="450036"/>
                    <a:pt x="131453" y="424636"/>
                  </a:cubicBezTo>
                  <a:cubicBezTo>
                    <a:pt x="144153" y="399236"/>
                    <a:pt x="128277" y="323829"/>
                    <a:pt x="107640" y="305573"/>
                  </a:cubicBezTo>
                  <a:cubicBezTo>
                    <a:pt x="87003" y="287317"/>
                    <a:pt x="21915" y="340498"/>
                    <a:pt x="7628" y="315098"/>
                  </a:cubicBezTo>
                  <a:cubicBezTo>
                    <a:pt x="-6659" y="289698"/>
                    <a:pt x="-310" y="172223"/>
                    <a:pt x="21915" y="153173"/>
                  </a:cubicBezTo>
                  <a:cubicBezTo>
                    <a:pt x="44140" y="134123"/>
                    <a:pt x="117165" y="199210"/>
                    <a:pt x="140978" y="200798"/>
                  </a:cubicBezTo>
                  <a:cubicBezTo>
                    <a:pt x="164791" y="202386"/>
                    <a:pt x="172727" y="181748"/>
                    <a:pt x="164790" y="162698"/>
                  </a:cubicBezTo>
                  <a:cubicBezTo>
                    <a:pt x="156853" y="143648"/>
                    <a:pt x="87003" y="113485"/>
                    <a:pt x="93353" y="86498"/>
                  </a:cubicBezTo>
                  <a:cubicBezTo>
                    <a:pt x="99703" y="59511"/>
                    <a:pt x="179871" y="-7958"/>
                    <a:pt x="202890" y="773"/>
                  </a:cubicBezTo>
                  <a:cubicBezTo>
                    <a:pt x="225909" y="9504"/>
                    <a:pt x="208447" y="115867"/>
                    <a:pt x="226703" y="134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45314D50-E837-4468-91E5-9991EF62E67A}"/>
                </a:ext>
              </a:extLst>
            </p:cNvPr>
            <p:cNvSpPr/>
            <p:nvPr/>
          </p:nvSpPr>
          <p:spPr>
            <a:xfrm>
              <a:off x="916808" y="5617029"/>
              <a:ext cx="263294" cy="301713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5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</dc:creator>
  <cp:lastModifiedBy>TRẦN DUY TÂN</cp:lastModifiedBy>
  <cp:revision>7</cp:revision>
  <dcterms:created xsi:type="dcterms:W3CDTF">2022-10-16T05:47:14Z</dcterms:created>
  <dcterms:modified xsi:type="dcterms:W3CDTF">2022-10-16T08:09:02Z</dcterms:modified>
</cp:coreProperties>
</file>