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01F92E-800F-4BFC-AB6D-A5E6DD9A82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B21477-51F1-49D7-8B10-DDC67DCAB5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21/12/2023 11:03:26 CH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FC2948E3-2104-447C-90B5-FAFE3483AC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2023-12-21T14:03:26Z</dcterms:created>
  <dcterms:modified xsi:type="dcterms:W3CDTF">2023-12-21T14:03:26Z</dcterms:modified>
</cp:coreProperties>
</file>