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8"/>
  </p:notesMasterIdLst>
  <p:sldIdLst>
    <p:sldId id="256" r:id="rId2"/>
    <p:sldId id="257" r:id="rId3"/>
    <p:sldId id="271" r:id="rId4"/>
    <p:sldId id="258" r:id="rId5"/>
    <p:sldId id="266" r:id="rId6"/>
    <p:sldId id="267" r:id="rId7"/>
    <p:sldId id="268" r:id="rId8"/>
    <p:sldId id="265" r:id="rId9"/>
    <p:sldId id="259" r:id="rId10"/>
    <p:sldId id="260" r:id="rId11"/>
    <p:sldId id="261" r:id="rId12"/>
    <p:sldId id="262" r:id="rId13"/>
    <p:sldId id="264" r:id="rId14"/>
    <p:sldId id="269" r:id="rId15"/>
    <p:sldId id="270" r:id="rId16"/>
    <p:sldId id="26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877" autoAdjust="0"/>
  </p:normalViewPr>
  <p:slideViewPr>
    <p:cSldViewPr>
      <p:cViewPr>
        <p:scale>
          <a:sx n="92" d="100"/>
          <a:sy n="92" d="100"/>
        </p:scale>
        <p:origin x="-54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30C485-6013-4DBD-AB31-3572604D921C}"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2D4E1E6E-25B5-450B-B8D1-9F8635DB53AC}">
      <dgm:prSet phldrT="[Text]"/>
      <dgm:spPr/>
      <dgm:t>
        <a:bodyPr/>
        <a:lstStyle/>
        <a:p>
          <a:r>
            <a:rPr lang="en-US" b="1" dirty="0" smtClean="0">
              <a:solidFill>
                <a:srgbClr val="0070C0"/>
              </a:solidFill>
            </a:rPr>
            <a:t>S-Single-responsibility principle </a:t>
          </a:r>
          <a:endParaRPr lang="en-US" b="1" dirty="0">
            <a:solidFill>
              <a:srgbClr val="0070C0"/>
            </a:solidFill>
          </a:endParaRPr>
        </a:p>
      </dgm:t>
    </dgm:pt>
    <dgm:pt modelId="{FFDE58D1-9F8D-423F-B6B7-362D13B2F10C}" type="parTrans" cxnId="{81583C5E-997F-4D8F-AB94-089A4BB77B95}">
      <dgm:prSet/>
      <dgm:spPr/>
      <dgm:t>
        <a:bodyPr/>
        <a:lstStyle/>
        <a:p>
          <a:endParaRPr lang="en-US"/>
        </a:p>
      </dgm:t>
    </dgm:pt>
    <dgm:pt modelId="{4B021559-284C-439A-8847-DB1347BD0EBD}" type="sibTrans" cxnId="{81583C5E-997F-4D8F-AB94-089A4BB77B95}">
      <dgm:prSet/>
      <dgm:spPr/>
      <dgm:t>
        <a:bodyPr/>
        <a:lstStyle/>
        <a:p>
          <a:endParaRPr lang="en-US"/>
        </a:p>
      </dgm:t>
    </dgm:pt>
    <dgm:pt modelId="{3D0A9087-9BD6-4BAF-983B-77C7B27E16C3}">
      <dgm:prSet/>
      <dgm:spPr/>
      <dgm:t>
        <a:bodyPr/>
        <a:lstStyle/>
        <a:p>
          <a:r>
            <a:rPr lang="en-US" dirty="0" smtClean="0"/>
            <a:t>a class should have one, and only one, reason to change</a:t>
          </a:r>
          <a:endParaRPr lang="en-US" dirty="0"/>
        </a:p>
      </dgm:t>
    </dgm:pt>
    <dgm:pt modelId="{9AF58B11-6701-4870-9D1C-36B1852AE37D}" type="parTrans" cxnId="{505498FB-277F-4F32-AAA5-D66A682FABEE}">
      <dgm:prSet/>
      <dgm:spPr/>
      <dgm:t>
        <a:bodyPr/>
        <a:lstStyle/>
        <a:p>
          <a:endParaRPr lang="en-US"/>
        </a:p>
      </dgm:t>
    </dgm:pt>
    <dgm:pt modelId="{BA369EF8-C2A5-4B8D-BEB1-F64A929EBC01}" type="sibTrans" cxnId="{505498FB-277F-4F32-AAA5-D66A682FABEE}">
      <dgm:prSet/>
      <dgm:spPr/>
      <dgm:t>
        <a:bodyPr/>
        <a:lstStyle/>
        <a:p>
          <a:endParaRPr lang="en-US"/>
        </a:p>
      </dgm:t>
    </dgm:pt>
    <dgm:pt modelId="{F4594F5B-68AE-499E-A429-FFF88A9FEB30}">
      <dgm:prSet/>
      <dgm:spPr/>
      <dgm:t>
        <a:bodyPr/>
        <a:lstStyle/>
        <a:p>
          <a:r>
            <a:rPr lang="en-US" b="1" dirty="0" smtClean="0">
              <a:solidFill>
                <a:srgbClr val="0070C0"/>
              </a:solidFill>
            </a:rPr>
            <a:t>O – Open-closed principle</a:t>
          </a:r>
          <a:endParaRPr lang="en-US" b="1" dirty="0">
            <a:solidFill>
              <a:srgbClr val="0070C0"/>
            </a:solidFill>
          </a:endParaRPr>
        </a:p>
      </dgm:t>
    </dgm:pt>
    <dgm:pt modelId="{8CDA4C7A-8AB9-46BF-A0AE-9A0F7CDB5F7F}" type="parTrans" cxnId="{A4E90CEF-17F3-4DDC-AD51-1AE73774C022}">
      <dgm:prSet/>
      <dgm:spPr/>
      <dgm:t>
        <a:bodyPr/>
        <a:lstStyle/>
        <a:p>
          <a:endParaRPr lang="en-US"/>
        </a:p>
      </dgm:t>
    </dgm:pt>
    <dgm:pt modelId="{B0E076BC-954C-47D8-A7DB-F38D1A393246}" type="sibTrans" cxnId="{A4E90CEF-17F3-4DDC-AD51-1AE73774C022}">
      <dgm:prSet/>
      <dgm:spPr/>
      <dgm:t>
        <a:bodyPr/>
        <a:lstStyle/>
        <a:p>
          <a:endParaRPr lang="en-US"/>
        </a:p>
      </dgm:t>
    </dgm:pt>
    <dgm:pt modelId="{4EA6E689-934F-4061-A137-F0B8397D39C0}">
      <dgm:prSet/>
      <dgm:spPr/>
      <dgm:t>
        <a:bodyPr/>
        <a:lstStyle/>
        <a:p>
          <a:r>
            <a:rPr lang="en-US" dirty="0" smtClean="0"/>
            <a:t>it should be possible to extend the behavior of a class without modifying it</a:t>
          </a:r>
          <a:endParaRPr lang="en-US" dirty="0"/>
        </a:p>
      </dgm:t>
    </dgm:pt>
    <dgm:pt modelId="{3FC06C40-91A2-4158-924C-71718CB53A12}" type="parTrans" cxnId="{D1CD7235-6989-4DEC-8402-2DDD9A63DBB2}">
      <dgm:prSet/>
      <dgm:spPr/>
      <dgm:t>
        <a:bodyPr/>
        <a:lstStyle/>
        <a:p>
          <a:endParaRPr lang="en-US"/>
        </a:p>
      </dgm:t>
    </dgm:pt>
    <dgm:pt modelId="{4A6A6B15-932A-43D1-B5BE-9209B9528CE0}" type="sibTrans" cxnId="{D1CD7235-6989-4DEC-8402-2DDD9A63DBB2}">
      <dgm:prSet/>
      <dgm:spPr/>
      <dgm:t>
        <a:bodyPr/>
        <a:lstStyle/>
        <a:p>
          <a:endParaRPr lang="en-US"/>
        </a:p>
      </dgm:t>
    </dgm:pt>
    <dgm:pt modelId="{1760023A-BC79-4C67-BB14-00F8A0FEB625}">
      <dgm:prSet/>
      <dgm:spPr/>
      <dgm:t>
        <a:bodyPr/>
        <a:lstStyle/>
        <a:p>
          <a:r>
            <a:rPr lang="en-US" b="1" dirty="0" smtClean="0">
              <a:solidFill>
                <a:srgbClr val="0070C0"/>
              </a:solidFill>
            </a:rPr>
            <a:t>L – </a:t>
          </a:r>
          <a:r>
            <a:rPr lang="en-US" b="1" dirty="0" err="1" smtClean="0">
              <a:solidFill>
                <a:srgbClr val="0070C0"/>
              </a:solidFill>
            </a:rPr>
            <a:t>Liskov</a:t>
          </a:r>
          <a:r>
            <a:rPr lang="en-US" b="1" dirty="0" smtClean="0">
              <a:solidFill>
                <a:srgbClr val="0070C0"/>
              </a:solidFill>
            </a:rPr>
            <a:t> substitution principle</a:t>
          </a:r>
          <a:endParaRPr lang="en-US" b="1" dirty="0">
            <a:solidFill>
              <a:srgbClr val="0070C0"/>
            </a:solidFill>
          </a:endParaRPr>
        </a:p>
      </dgm:t>
    </dgm:pt>
    <dgm:pt modelId="{A74110C5-1998-493C-89D6-BF76DD071CDB}" type="parTrans" cxnId="{0E7DBAE6-9477-4BE8-8563-7A589B069140}">
      <dgm:prSet/>
      <dgm:spPr/>
      <dgm:t>
        <a:bodyPr/>
        <a:lstStyle/>
        <a:p>
          <a:endParaRPr lang="en-US"/>
        </a:p>
      </dgm:t>
    </dgm:pt>
    <dgm:pt modelId="{56132FF5-F7E6-4107-86E7-8E2F6B9944CD}" type="sibTrans" cxnId="{0E7DBAE6-9477-4BE8-8563-7A589B069140}">
      <dgm:prSet/>
      <dgm:spPr/>
      <dgm:t>
        <a:bodyPr/>
        <a:lstStyle/>
        <a:p>
          <a:endParaRPr lang="en-US"/>
        </a:p>
      </dgm:t>
    </dgm:pt>
    <dgm:pt modelId="{F7E6F47B-58D0-4EFB-91E7-1E6F59565DB4}">
      <dgm:prSet/>
      <dgm:spPr/>
      <dgm:t>
        <a:bodyPr/>
        <a:lstStyle/>
        <a:p>
          <a:r>
            <a:rPr lang="en-US" dirty="0" smtClean="0"/>
            <a:t>subclasses shouble be substitutable for their superclasses</a:t>
          </a:r>
          <a:endParaRPr lang="en-US" dirty="0"/>
        </a:p>
      </dgm:t>
    </dgm:pt>
    <dgm:pt modelId="{1D4D69E7-3928-469A-AF62-E6A4025E63E3}" type="parTrans" cxnId="{85BF6747-0B8E-45F3-8841-C6E4BF7D093B}">
      <dgm:prSet/>
      <dgm:spPr/>
      <dgm:t>
        <a:bodyPr/>
        <a:lstStyle/>
        <a:p>
          <a:endParaRPr lang="en-US"/>
        </a:p>
      </dgm:t>
    </dgm:pt>
    <dgm:pt modelId="{60C9B734-BFB5-4A93-BEAB-EFEE15CBDF6D}" type="sibTrans" cxnId="{85BF6747-0B8E-45F3-8841-C6E4BF7D093B}">
      <dgm:prSet/>
      <dgm:spPr/>
      <dgm:t>
        <a:bodyPr/>
        <a:lstStyle/>
        <a:p>
          <a:endParaRPr lang="en-US"/>
        </a:p>
      </dgm:t>
    </dgm:pt>
    <dgm:pt modelId="{E5D8C83C-7FD2-4F12-BC4B-753B499C9C06}">
      <dgm:prSet/>
      <dgm:spPr/>
      <dgm:t>
        <a:bodyPr/>
        <a:lstStyle/>
        <a:p>
          <a:r>
            <a:rPr lang="en-US" b="1" dirty="0" smtClean="0">
              <a:solidFill>
                <a:srgbClr val="0070C0"/>
              </a:solidFill>
            </a:rPr>
            <a:t>I – Interface segregation principle</a:t>
          </a:r>
          <a:endParaRPr lang="en-US" b="1" dirty="0">
            <a:solidFill>
              <a:srgbClr val="0070C0"/>
            </a:solidFill>
          </a:endParaRPr>
        </a:p>
      </dgm:t>
    </dgm:pt>
    <dgm:pt modelId="{42CA8D7F-75EE-4CCD-B3A0-C27178BFF3B1}" type="parTrans" cxnId="{2FB9719D-7434-40F8-B443-D2FD67337D02}">
      <dgm:prSet/>
      <dgm:spPr/>
      <dgm:t>
        <a:bodyPr/>
        <a:lstStyle/>
        <a:p>
          <a:endParaRPr lang="en-US"/>
        </a:p>
      </dgm:t>
    </dgm:pt>
    <dgm:pt modelId="{10F74925-ABAD-4755-B6B3-B95BFDDE67DC}" type="sibTrans" cxnId="{2FB9719D-7434-40F8-B443-D2FD67337D02}">
      <dgm:prSet/>
      <dgm:spPr/>
      <dgm:t>
        <a:bodyPr/>
        <a:lstStyle/>
        <a:p>
          <a:endParaRPr lang="en-US"/>
        </a:p>
      </dgm:t>
    </dgm:pt>
    <dgm:pt modelId="{0A7404B2-DA8A-4703-9661-E97E29F09E22}">
      <dgm:prSet/>
      <dgm:spPr/>
      <dgm:t>
        <a:bodyPr/>
        <a:lstStyle/>
        <a:p>
          <a:r>
            <a:rPr lang="en-US" dirty="0" smtClean="0"/>
            <a:t>many small, client-speciflc interfaces are better than one general-purpose interface</a:t>
          </a:r>
          <a:endParaRPr lang="en-US" dirty="0"/>
        </a:p>
      </dgm:t>
    </dgm:pt>
    <dgm:pt modelId="{DDF28E27-9826-4D96-834F-785BE1F01303}" type="parTrans" cxnId="{77028357-4736-4DC5-8AC4-18B19E1012D2}">
      <dgm:prSet/>
      <dgm:spPr/>
      <dgm:t>
        <a:bodyPr/>
        <a:lstStyle/>
        <a:p>
          <a:endParaRPr lang="en-US"/>
        </a:p>
      </dgm:t>
    </dgm:pt>
    <dgm:pt modelId="{29D2BC39-A4CA-49E1-9DA5-CBB504E7E5D4}" type="sibTrans" cxnId="{77028357-4736-4DC5-8AC4-18B19E1012D2}">
      <dgm:prSet/>
      <dgm:spPr/>
      <dgm:t>
        <a:bodyPr/>
        <a:lstStyle/>
        <a:p>
          <a:endParaRPr lang="en-US"/>
        </a:p>
      </dgm:t>
    </dgm:pt>
    <dgm:pt modelId="{1CC7833F-CF16-47D6-8FD2-B060A6FD09F8}">
      <dgm:prSet/>
      <dgm:spPr/>
      <dgm:t>
        <a:bodyPr/>
        <a:lstStyle/>
        <a:p>
          <a:r>
            <a:rPr lang="en-US" b="1" dirty="0" smtClean="0">
              <a:solidFill>
                <a:srgbClr val="0070C0"/>
              </a:solidFill>
            </a:rPr>
            <a:t>D – Dependency Inversion Principle</a:t>
          </a:r>
          <a:endParaRPr lang="en-US" b="1" dirty="0">
            <a:solidFill>
              <a:srgbClr val="0070C0"/>
            </a:solidFill>
          </a:endParaRPr>
        </a:p>
      </dgm:t>
    </dgm:pt>
    <dgm:pt modelId="{5FCF88EC-C279-4871-95A0-7620D8F784B0}" type="parTrans" cxnId="{48479A61-47F4-4F31-80F7-0D91072B046B}">
      <dgm:prSet/>
      <dgm:spPr/>
      <dgm:t>
        <a:bodyPr/>
        <a:lstStyle/>
        <a:p>
          <a:endParaRPr lang="en-US"/>
        </a:p>
      </dgm:t>
    </dgm:pt>
    <dgm:pt modelId="{C8BAEA03-0D81-4664-AFE1-4FA456D29AAD}" type="sibTrans" cxnId="{48479A61-47F4-4F31-80F7-0D91072B046B}">
      <dgm:prSet/>
      <dgm:spPr/>
      <dgm:t>
        <a:bodyPr/>
        <a:lstStyle/>
        <a:p>
          <a:endParaRPr lang="en-US"/>
        </a:p>
      </dgm:t>
    </dgm:pt>
    <dgm:pt modelId="{0EE833BA-DC2E-4684-B61C-A8F3BE89F279}">
      <dgm:prSet/>
      <dgm:spPr/>
      <dgm:t>
        <a:bodyPr/>
        <a:lstStyle/>
        <a:p>
          <a:r>
            <a:rPr lang="en-US" dirty="0" smtClean="0"/>
            <a:t>depends on abstractions not concretions</a:t>
          </a:r>
          <a:endParaRPr lang="en-US" dirty="0"/>
        </a:p>
      </dgm:t>
    </dgm:pt>
    <dgm:pt modelId="{291016F5-9D7D-41CF-8D8F-35493DAD3243}" type="parTrans" cxnId="{731CD31F-B00D-4A1F-9C95-2D4F014A38C4}">
      <dgm:prSet/>
      <dgm:spPr/>
      <dgm:t>
        <a:bodyPr/>
        <a:lstStyle/>
        <a:p>
          <a:endParaRPr lang="en-US"/>
        </a:p>
      </dgm:t>
    </dgm:pt>
    <dgm:pt modelId="{C065C0F1-778D-4A89-8883-99DDD0777460}" type="sibTrans" cxnId="{731CD31F-B00D-4A1F-9C95-2D4F014A38C4}">
      <dgm:prSet/>
      <dgm:spPr/>
      <dgm:t>
        <a:bodyPr/>
        <a:lstStyle/>
        <a:p>
          <a:endParaRPr lang="en-US"/>
        </a:p>
      </dgm:t>
    </dgm:pt>
    <dgm:pt modelId="{4E556BD5-87AD-44CF-86BF-F6ED9A06D68F}" type="pres">
      <dgm:prSet presAssocID="{7F30C485-6013-4DBD-AB31-3572604D921C}" presName="Name0" presStyleCnt="0">
        <dgm:presLayoutVars>
          <dgm:chMax/>
          <dgm:chPref/>
          <dgm:dir/>
        </dgm:presLayoutVars>
      </dgm:prSet>
      <dgm:spPr/>
      <dgm:t>
        <a:bodyPr/>
        <a:lstStyle/>
        <a:p>
          <a:endParaRPr lang="en-US"/>
        </a:p>
      </dgm:t>
    </dgm:pt>
    <dgm:pt modelId="{A48281B0-68E7-4AD3-BBAF-8C045F44387F}" type="pres">
      <dgm:prSet presAssocID="{2D4E1E6E-25B5-450B-B8D1-9F8635DB53AC}" presName="parenttextcomposite" presStyleCnt="0"/>
      <dgm:spPr/>
    </dgm:pt>
    <dgm:pt modelId="{29B34C47-B0B3-418E-87E3-1C370A2C3F89}" type="pres">
      <dgm:prSet presAssocID="{2D4E1E6E-25B5-450B-B8D1-9F8635DB53AC}" presName="parenttext" presStyleLbl="revTx" presStyleIdx="0" presStyleCnt="5">
        <dgm:presLayoutVars>
          <dgm:chMax/>
          <dgm:chPref val="2"/>
          <dgm:bulletEnabled val="1"/>
        </dgm:presLayoutVars>
      </dgm:prSet>
      <dgm:spPr/>
      <dgm:t>
        <a:bodyPr/>
        <a:lstStyle/>
        <a:p>
          <a:endParaRPr lang="en-US"/>
        </a:p>
      </dgm:t>
    </dgm:pt>
    <dgm:pt modelId="{E42EF255-E59D-410A-AD68-DBBBB5291D09}" type="pres">
      <dgm:prSet presAssocID="{2D4E1E6E-25B5-450B-B8D1-9F8635DB53AC}" presName="composite" presStyleCnt="0"/>
      <dgm:spPr/>
    </dgm:pt>
    <dgm:pt modelId="{F8E32D00-18E8-4146-BED0-202105FB80CC}" type="pres">
      <dgm:prSet presAssocID="{2D4E1E6E-25B5-450B-B8D1-9F8635DB53AC}" presName="chevron1" presStyleLbl="alignNode1" presStyleIdx="0" presStyleCnt="35"/>
      <dgm:spPr/>
    </dgm:pt>
    <dgm:pt modelId="{8715A2FE-6126-47E8-A4BE-4F213E124A0C}" type="pres">
      <dgm:prSet presAssocID="{2D4E1E6E-25B5-450B-B8D1-9F8635DB53AC}" presName="chevron2" presStyleLbl="alignNode1" presStyleIdx="1" presStyleCnt="35"/>
      <dgm:spPr/>
    </dgm:pt>
    <dgm:pt modelId="{2D14AD27-C48B-41F6-8F0A-A707A3298A10}" type="pres">
      <dgm:prSet presAssocID="{2D4E1E6E-25B5-450B-B8D1-9F8635DB53AC}" presName="chevron3" presStyleLbl="alignNode1" presStyleIdx="2" presStyleCnt="35"/>
      <dgm:spPr/>
    </dgm:pt>
    <dgm:pt modelId="{778B9F06-1D76-41EF-AA94-AB2C6D13E557}" type="pres">
      <dgm:prSet presAssocID="{2D4E1E6E-25B5-450B-B8D1-9F8635DB53AC}" presName="chevron4" presStyleLbl="alignNode1" presStyleIdx="3" presStyleCnt="35"/>
      <dgm:spPr/>
    </dgm:pt>
    <dgm:pt modelId="{F3355FF8-D650-43F8-94CD-CEBC47218C05}" type="pres">
      <dgm:prSet presAssocID="{2D4E1E6E-25B5-450B-B8D1-9F8635DB53AC}" presName="chevron5" presStyleLbl="alignNode1" presStyleIdx="4" presStyleCnt="35"/>
      <dgm:spPr/>
    </dgm:pt>
    <dgm:pt modelId="{FA426F6F-9149-4D4F-ACBA-23ADC01E73F2}" type="pres">
      <dgm:prSet presAssocID="{2D4E1E6E-25B5-450B-B8D1-9F8635DB53AC}" presName="chevron6" presStyleLbl="alignNode1" presStyleIdx="5" presStyleCnt="35"/>
      <dgm:spPr/>
    </dgm:pt>
    <dgm:pt modelId="{D80F9156-30EF-47BF-BD2C-A514BAD2FBA9}" type="pres">
      <dgm:prSet presAssocID="{2D4E1E6E-25B5-450B-B8D1-9F8635DB53AC}" presName="chevron7" presStyleLbl="alignNode1" presStyleIdx="6" presStyleCnt="35"/>
      <dgm:spPr/>
    </dgm:pt>
    <dgm:pt modelId="{C3E261D1-B224-4334-BD46-F0E7C05B3B0E}" type="pres">
      <dgm:prSet presAssocID="{2D4E1E6E-25B5-450B-B8D1-9F8635DB53AC}" presName="childtext" presStyleLbl="solidFgAcc1" presStyleIdx="0" presStyleCnt="5">
        <dgm:presLayoutVars>
          <dgm:chMax/>
          <dgm:chPref val="0"/>
          <dgm:bulletEnabled val="1"/>
        </dgm:presLayoutVars>
      </dgm:prSet>
      <dgm:spPr/>
      <dgm:t>
        <a:bodyPr/>
        <a:lstStyle/>
        <a:p>
          <a:endParaRPr lang="en-US"/>
        </a:p>
      </dgm:t>
    </dgm:pt>
    <dgm:pt modelId="{AA2DBB26-2C5C-4A0F-B890-DB502AC46ECD}" type="pres">
      <dgm:prSet presAssocID="{4B021559-284C-439A-8847-DB1347BD0EBD}" presName="sibTrans" presStyleCnt="0"/>
      <dgm:spPr/>
    </dgm:pt>
    <dgm:pt modelId="{FF21E194-B541-4830-967E-FB98DE76D160}" type="pres">
      <dgm:prSet presAssocID="{F4594F5B-68AE-499E-A429-FFF88A9FEB30}" presName="parenttextcomposite" presStyleCnt="0"/>
      <dgm:spPr/>
    </dgm:pt>
    <dgm:pt modelId="{7E241C9F-451A-4108-8E6F-1F6D79F1B320}" type="pres">
      <dgm:prSet presAssocID="{F4594F5B-68AE-499E-A429-FFF88A9FEB30}" presName="parenttext" presStyleLbl="revTx" presStyleIdx="1" presStyleCnt="5">
        <dgm:presLayoutVars>
          <dgm:chMax/>
          <dgm:chPref val="2"/>
          <dgm:bulletEnabled val="1"/>
        </dgm:presLayoutVars>
      </dgm:prSet>
      <dgm:spPr/>
      <dgm:t>
        <a:bodyPr/>
        <a:lstStyle/>
        <a:p>
          <a:endParaRPr lang="en-US"/>
        </a:p>
      </dgm:t>
    </dgm:pt>
    <dgm:pt modelId="{E5E54B2E-EAB4-41D3-8368-AF8E9106AD65}" type="pres">
      <dgm:prSet presAssocID="{F4594F5B-68AE-499E-A429-FFF88A9FEB30}" presName="composite" presStyleCnt="0"/>
      <dgm:spPr/>
    </dgm:pt>
    <dgm:pt modelId="{3D0FCD0B-408D-4FA9-AE6B-367E0654FC29}" type="pres">
      <dgm:prSet presAssocID="{F4594F5B-68AE-499E-A429-FFF88A9FEB30}" presName="chevron1" presStyleLbl="alignNode1" presStyleIdx="7" presStyleCnt="35"/>
      <dgm:spPr/>
    </dgm:pt>
    <dgm:pt modelId="{38373451-1123-4AF5-B7C9-5F9EE120A945}" type="pres">
      <dgm:prSet presAssocID="{F4594F5B-68AE-499E-A429-FFF88A9FEB30}" presName="chevron2" presStyleLbl="alignNode1" presStyleIdx="8" presStyleCnt="35"/>
      <dgm:spPr/>
    </dgm:pt>
    <dgm:pt modelId="{F4B10744-3314-43E4-AC63-16A107055346}" type="pres">
      <dgm:prSet presAssocID="{F4594F5B-68AE-499E-A429-FFF88A9FEB30}" presName="chevron3" presStyleLbl="alignNode1" presStyleIdx="9" presStyleCnt="35"/>
      <dgm:spPr/>
    </dgm:pt>
    <dgm:pt modelId="{F47AE8AE-69FF-472E-84B2-95F015A61F2B}" type="pres">
      <dgm:prSet presAssocID="{F4594F5B-68AE-499E-A429-FFF88A9FEB30}" presName="chevron4" presStyleLbl="alignNode1" presStyleIdx="10" presStyleCnt="35"/>
      <dgm:spPr/>
    </dgm:pt>
    <dgm:pt modelId="{F4E76524-C09C-4AAF-A683-EC73A7FB3C21}" type="pres">
      <dgm:prSet presAssocID="{F4594F5B-68AE-499E-A429-FFF88A9FEB30}" presName="chevron5" presStyleLbl="alignNode1" presStyleIdx="11" presStyleCnt="35"/>
      <dgm:spPr/>
    </dgm:pt>
    <dgm:pt modelId="{D0DAFB45-5D81-4A95-8A39-0634D8FF306A}" type="pres">
      <dgm:prSet presAssocID="{F4594F5B-68AE-499E-A429-FFF88A9FEB30}" presName="chevron6" presStyleLbl="alignNode1" presStyleIdx="12" presStyleCnt="35"/>
      <dgm:spPr/>
    </dgm:pt>
    <dgm:pt modelId="{E72B0543-09AE-4F77-A6CD-EBD4F7EFDCD7}" type="pres">
      <dgm:prSet presAssocID="{F4594F5B-68AE-499E-A429-FFF88A9FEB30}" presName="chevron7" presStyleLbl="alignNode1" presStyleIdx="13" presStyleCnt="35"/>
      <dgm:spPr/>
    </dgm:pt>
    <dgm:pt modelId="{0111D0D1-8CE6-4D77-9EC2-BCED81B973DB}" type="pres">
      <dgm:prSet presAssocID="{F4594F5B-68AE-499E-A429-FFF88A9FEB30}" presName="childtext" presStyleLbl="solidFgAcc1" presStyleIdx="1" presStyleCnt="5">
        <dgm:presLayoutVars>
          <dgm:chMax/>
          <dgm:chPref val="0"/>
          <dgm:bulletEnabled val="1"/>
        </dgm:presLayoutVars>
      </dgm:prSet>
      <dgm:spPr/>
      <dgm:t>
        <a:bodyPr/>
        <a:lstStyle/>
        <a:p>
          <a:endParaRPr lang="en-US"/>
        </a:p>
      </dgm:t>
    </dgm:pt>
    <dgm:pt modelId="{DC891301-A94D-4997-8294-5AFEDE718D18}" type="pres">
      <dgm:prSet presAssocID="{B0E076BC-954C-47D8-A7DB-F38D1A393246}" presName="sibTrans" presStyleCnt="0"/>
      <dgm:spPr/>
    </dgm:pt>
    <dgm:pt modelId="{5186461F-3295-435B-A958-E8AE94750937}" type="pres">
      <dgm:prSet presAssocID="{1760023A-BC79-4C67-BB14-00F8A0FEB625}" presName="parenttextcomposite" presStyleCnt="0"/>
      <dgm:spPr/>
    </dgm:pt>
    <dgm:pt modelId="{AA180962-C0F5-4CF2-8C6A-C3C5B9B8E653}" type="pres">
      <dgm:prSet presAssocID="{1760023A-BC79-4C67-BB14-00F8A0FEB625}" presName="parenttext" presStyleLbl="revTx" presStyleIdx="2" presStyleCnt="5">
        <dgm:presLayoutVars>
          <dgm:chMax/>
          <dgm:chPref val="2"/>
          <dgm:bulletEnabled val="1"/>
        </dgm:presLayoutVars>
      </dgm:prSet>
      <dgm:spPr/>
      <dgm:t>
        <a:bodyPr/>
        <a:lstStyle/>
        <a:p>
          <a:endParaRPr lang="en-US"/>
        </a:p>
      </dgm:t>
    </dgm:pt>
    <dgm:pt modelId="{5F83D1E2-254C-4A22-A695-CA786FEF79F2}" type="pres">
      <dgm:prSet presAssocID="{1760023A-BC79-4C67-BB14-00F8A0FEB625}" presName="composite" presStyleCnt="0"/>
      <dgm:spPr/>
    </dgm:pt>
    <dgm:pt modelId="{801F79AC-2952-4A8C-85C7-55F5AEBA8F11}" type="pres">
      <dgm:prSet presAssocID="{1760023A-BC79-4C67-BB14-00F8A0FEB625}" presName="chevron1" presStyleLbl="alignNode1" presStyleIdx="14" presStyleCnt="35"/>
      <dgm:spPr/>
    </dgm:pt>
    <dgm:pt modelId="{2F8ABA15-9F96-4E44-8F12-DE6B2DCA71AB}" type="pres">
      <dgm:prSet presAssocID="{1760023A-BC79-4C67-BB14-00F8A0FEB625}" presName="chevron2" presStyleLbl="alignNode1" presStyleIdx="15" presStyleCnt="35"/>
      <dgm:spPr/>
    </dgm:pt>
    <dgm:pt modelId="{3BECACB3-46DA-4F6B-BBEB-D36438B88998}" type="pres">
      <dgm:prSet presAssocID="{1760023A-BC79-4C67-BB14-00F8A0FEB625}" presName="chevron3" presStyleLbl="alignNode1" presStyleIdx="16" presStyleCnt="35"/>
      <dgm:spPr/>
    </dgm:pt>
    <dgm:pt modelId="{D042701D-58B9-48CD-8CF7-0F9F42332669}" type="pres">
      <dgm:prSet presAssocID="{1760023A-BC79-4C67-BB14-00F8A0FEB625}" presName="chevron4" presStyleLbl="alignNode1" presStyleIdx="17" presStyleCnt="35"/>
      <dgm:spPr/>
    </dgm:pt>
    <dgm:pt modelId="{1CC4018D-8F17-469A-81BC-06D967020D00}" type="pres">
      <dgm:prSet presAssocID="{1760023A-BC79-4C67-BB14-00F8A0FEB625}" presName="chevron5" presStyleLbl="alignNode1" presStyleIdx="18" presStyleCnt="35"/>
      <dgm:spPr/>
    </dgm:pt>
    <dgm:pt modelId="{E6485631-434F-4404-AFC9-1B47F041D923}" type="pres">
      <dgm:prSet presAssocID="{1760023A-BC79-4C67-BB14-00F8A0FEB625}" presName="chevron6" presStyleLbl="alignNode1" presStyleIdx="19" presStyleCnt="35"/>
      <dgm:spPr/>
    </dgm:pt>
    <dgm:pt modelId="{86F698A1-A0E3-4C35-BE7C-5FDCD445225E}" type="pres">
      <dgm:prSet presAssocID="{1760023A-BC79-4C67-BB14-00F8A0FEB625}" presName="chevron7" presStyleLbl="alignNode1" presStyleIdx="20" presStyleCnt="35"/>
      <dgm:spPr/>
    </dgm:pt>
    <dgm:pt modelId="{191B2BC1-6DC0-46F0-BFAE-9C11B19F07C6}" type="pres">
      <dgm:prSet presAssocID="{1760023A-BC79-4C67-BB14-00F8A0FEB625}" presName="childtext" presStyleLbl="solidFgAcc1" presStyleIdx="2" presStyleCnt="5">
        <dgm:presLayoutVars>
          <dgm:chMax/>
          <dgm:chPref val="0"/>
          <dgm:bulletEnabled val="1"/>
        </dgm:presLayoutVars>
      </dgm:prSet>
      <dgm:spPr/>
      <dgm:t>
        <a:bodyPr/>
        <a:lstStyle/>
        <a:p>
          <a:endParaRPr lang="en-US"/>
        </a:p>
      </dgm:t>
    </dgm:pt>
    <dgm:pt modelId="{57867B2E-8DB5-4E61-834F-63B92445542F}" type="pres">
      <dgm:prSet presAssocID="{56132FF5-F7E6-4107-86E7-8E2F6B9944CD}" presName="sibTrans" presStyleCnt="0"/>
      <dgm:spPr/>
    </dgm:pt>
    <dgm:pt modelId="{4C76BEB0-621F-4F82-94B5-E0506B4F949F}" type="pres">
      <dgm:prSet presAssocID="{E5D8C83C-7FD2-4F12-BC4B-753B499C9C06}" presName="parenttextcomposite" presStyleCnt="0"/>
      <dgm:spPr/>
    </dgm:pt>
    <dgm:pt modelId="{485ACDFA-FBBD-4E80-A390-9B7414E16CEE}" type="pres">
      <dgm:prSet presAssocID="{E5D8C83C-7FD2-4F12-BC4B-753B499C9C06}" presName="parenttext" presStyleLbl="revTx" presStyleIdx="3" presStyleCnt="5">
        <dgm:presLayoutVars>
          <dgm:chMax/>
          <dgm:chPref val="2"/>
          <dgm:bulletEnabled val="1"/>
        </dgm:presLayoutVars>
      </dgm:prSet>
      <dgm:spPr/>
      <dgm:t>
        <a:bodyPr/>
        <a:lstStyle/>
        <a:p>
          <a:endParaRPr lang="en-US"/>
        </a:p>
      </dgm:t>
    </dgm:pt>
    <dgm:pt modelId="{CDFFE8EB-6570-4448-BD0F-E0B35BD7857A}" type="pres">
      <dgm:prSet presAssocID="{E5D8C83C-7FD2-4F12-BC4B-753B499C9C06}" presName="composite" presStyleCnt="0"/>
      <dgm:spPr/>
    </dgm:pt>
    <dgm:pt modelId="{C96F936D-367B-4A39-9E52-394E9A6D3F91}" type="pres">
      <dgm:prSet presAssocID="{E5D8C83C-7FD2-4F12-BC4B-753B499C9C06}" presName="chevron1" presStyleLbl="alignNode1" presStyleIdx="21" presStyleCnt="35"/>
      <dgm:spPr/>
    </dgm:pt>
    <dgm:pt modelId="{4658E0C3-5C40-4A0C-B0AB-5CD10C050358}" type="pres">
      <dgm:prSet presAssocID="{E5D8C83C-7FD2-4F12-BC4B-753B499C9C06}" presName="chevron2" presStyleLbl="alignNode1" presStyleIdx="22" presStyleCnt="35"/>
      <dgm:spPr/>
    </dgm:pt>
    <dgm:pt modelId="{62A493CA-C3D8-499B-A396-692BBFC357D6}" type="pres">
      <dgm:prSet presAssocID="{E5D8C83C-7FD2-4F12-BC4B-753B499C9C06}" presName="chevron3" presStyleLbl="alignNode1" presStyleIdx="23" presStyleCnt="35"/>
      <dgm:spPr/>
    </dgm:pt>
    <dgm:pt modelId="{5129FC0B-4FA1-422E-9DFE-6683B471BB64}" type="pres">
      <dgm:prSet presAssocID="{E5D8C83C-7FD2-4F12-BC4B-753B499C9C06}" presName="chevron4" presStyleLbl="alignNode1" presStyleIdx="24" presStyleCnt="35"/>
      <dgm:spPr/>
    </dgm:pt>
    <dgm:pt modelId="{705F9CD0-9CEC-4D56-8CC5-5D5789813BBC}" type="pres">
      <dgm:prSet presAssocID="{E5D8C83C-7FD2-4F12-BC4B-753B499C9C06}" presName="chevron5" presStyleLbl="alignNode1" presStyleIdx="25" presStyleCnt="35"/>
      <dgm:spPr/>
    </dgm:pt>
    <dgm:pt modelId="{FA45952E-72E8-42D3-8593-F127B5B66CA9}" type="pres">
      <dgm:prSet presAssocID="{E5D8C83C-7FD2-4F12-BC4B-753B499C9C06}" presName="chevron6" presStyleLbl="alignNode1" presStyleIdx="26" presStyleCnt="35"/>
      <dgm:spPr/>
    </dgm:pt>
    <dgm:pt modelId="{2AA5EFEF-D024-499E-8BB8-98D642B8707E}" type="pres">
      <dgm:prSet presAssocID="{E5D8C83C-7FD2-4F12-BC4B-753B499C9C06}" presName="chevron7" presStyleLbl="alignNode1" presStyleIdx="27" presStyleCnt="35"/>
      <dgm:spPr/>
    </dgm:pt>
    <dgm:pt modelId="{E8333E1A-BAFC-4F4E-9A75-A73562A5A0DD}" type="pres">
      <dgm:prSet presAssocID="{E5D8C83C-7FD2-4F12-BC4B-753B499C9C06}" presName="childtext" presStyleLbl="solidFgAcc1" presStyleIdx="3" presStyleCnt="5">
        <dgm:presLayoutVars>
          <dgm:chMax/>
          <dgm:chPref val="0"/>
          <dgm:bulletEnabled val="1"/>
        </dgm:presLayoutVars>
      </dgm:prSet>
      <dgm:spPr/>
      <dgm:t>
        <a:bodyPr/>
        <a:lstStyle/>
        <a:p>
          <a:endParaRPr lang="en-US"/>
        </a:p>
      </dgm:t>
    </dgm:pt>
    <dgm:pt modelId="{E3224FE8-F446-4777-9318-59655B737689}" type="pres">
      <dgm:prSet presAssocID="{10F74925-ABAD-4755-B6B3-B95BFDDE67DC}" presName="sibTrans" presStyleCnt="0"/>
      <dgm:spPr/>
    </dgm:pt>
    <dgm:pt modelId="{564D57ED-B605-4E1D-9B6C-FE2A872BD72F}" type="pres">
      <dgm:prSet presAssocID="{1CC7833F-CF16-47D6-8FD2-B060A6FD09F8}" presName="parenttextcomposite" presStyleCnt="0"/>
      <dgm:spPr/>
    </dgm:pt>
    <dgm:pt modelId="{15027F8D-D511-4CB9-8A12-0B8D1F80C0BA}" type="pres">
      <dgm:prSet presAssocID="{1CC7833F-CF16-47D6-8FD2-B060A6FD09F8}" presName="parenttext" presStyleLbl="revTx" presStyleIdx="4" presStyleCnt="5">
        <dgm:presLayoutVars>
          <dgm:chMax/>
          <dgm:chPref val="2"/>
          <dgm:bulletEnabled val="1"/>
        </dgm:presLayoutVars>
      </dgm:prSet>
      <dgm:spPr/>
      <dgm:t>
        <a:bodyPr/>
        <a:lstStyle/>
        <a:p>
          <a:endParaRPr lang="en-US"/>
        </a:p>
      </dgm:t>
    </dgm:pt>
    <dgm:pt modelId="{DA691CF5-5949-4139-9B2F-350BFCC594F5}" type="pres">
      <dgm:prSet presAssocID="{1CC7833F-CF16-47D6-8FD2-B060A6FD09F8}" presName="composite" presStyleCnt="0"/>
      <dgm:spPr/>
    </dgm:pt>
    <dgm:pt modelId="{1DFC7141-9912-4D05-A4D1-5F29423CCE16}" type="pres">
      <dgm:prSet presAssocID="{1CC7833F-CF16-47D6-8FD2-B060A6FD09F8}" presName="chevron1" presStyleLbl="alignNode1" presStyleIdx="28" presStyleCnt="35"/>
      <dgm:spPr/>
    </dgm:pt>
    <dgm:pt modelId="{5A0D0E12-E0A0-4176-A45D-D13E79BDBD52}" type="pres">
      <dgm:prSet presAssocID="{1CC7833F-CF16-47D6-8FD2-B060A6FD09F8}" presName="chevron2" presStyleLbl="alignNode1" presStyleIdx="29" presStyleCnt="35"/>
      <dgm:spPr/>
    </dgm:pt>
    <dgm:pt modelId="{FBEA2CA3-987C-4763-9658-47DC7A3796C5}" type="pres">
      <dgm:prSet presAssocID="{1CC7833F-CF16-47D6-8FD2-B060A6FD09F8}" presName="chevron3" presStyleLbl="alignNode1" presStyleIdx="30" presStyleCnt="35"/>
      <dgm:spPr/>
    </dgm:pt>
    <dgm:pt modelId="{37852A98-E595-4AC2-AACD-CE4F980799A0}" type="pres">
      <dgm:prSet presAssocID="{1CC7833F-CF16-47D6-8FD2-B060A6FD09F8}" presName="chevron4" presStyleLbl="alignNode1" presStyleIdx="31" presStyleCnt="35"/>
      <dgm:spPr/>
    </dgm:pt>
    <dgm:pt modelId="{5F4979F2-F371-469B-B2F3-0743C2E93023}" type="pres">
      <dgm:prSet presAssocID="{1CC7833F-CF16-47D6-8FD2-B060A6FD09F8}" presName="chevron5" presStyleLbl="alignNode1" presStyleIdx="32" presStyleCnt="35"/>
      <dgm:spPr/>
    </dgm:pt>
    <dgm:pt modelId="{AE9CD33D-3B27-4E4B-A53A-BA2A264B54C2}" type="pres">
      <dgm:prSet presAssocID="{1CC7833F-CF16-47D6-8FD2-B060A6FD09F8}" presName="chevron6" presStyleLbl="alignNode1" presStyleIdx="33" presStyleCnt="35"/>
      <dgm:spPr/>
    </dgm:pt>
    <dgm:pt modelId="{804D9C55-56D2-4D0F-920D-884AFB9588CE}" type="pres">
      <dgm:prSet presAssocID="{1CC7833F-CF16-47D6-8FD2-B060A6FD09F8}" presName="chevron7" presStyleLbl="alignNode1" presStyleIdx="34" presStyleCnt="35"/>
      <dgm:spPr/>
    </dgm:pt>
    <dgm:pt modelId="{417177FE-6471-492A-B841-E97BBEB977D4}" type="pres">
      <dgm:prSet presAssocID="{1CC7833F-CF16-47D6-8FD2-B060A6FD09F8}" presName="childtext" presStyleLbl="solidFgAcc1" presStyleIdx="4" presStyleCnt="5">
        <dgm:presLayoutVars>
          <dgm:chMax/>
          <dgm:chPref val="0"/>
          <dgm:bulletEnabled val="1"/>
        </dgm:presLayoutVars>
      </dgm:prSet>
      <dgm:spPr/>
      <dgm:t>
        <a:bodyPr/>
        <a:lstStyle/>
        <a:p>
          <a:endParaRPr lang="en-US"/>
        </a:p>
      </dgm:t>
    </dgm:pt>
  </dgm:ptLst>
  <dgm:cxnLst>
    <dgm:cxn modelId="{77028357-4736-4DC5-8AC4-18B19E1012D2}" srcId="{E5D8C83C-7FD2-4F12-BC4B-753B499C9C06}" destId="{0A7404B2-DA8A-4703-9661-E97E29F09E22}" srcOrd="0" destOrd="0" parTransId="{DDF28E27-9826-4D96-834F-785BE1F01303}" sibTransId="{29D2BC39-A4CA-49E1-9DA5-CBB504E7E5D4}"/>
    <dgm:cxn modelId="{0E7DBAE6-9477-4BE8-8563-7A589B069140}" srcId="{7F30C485-6013-4DBD-AB31-3572604D921C}" destId="{1760023A-BC79-4C67-BB14-00F8A0FEB625}" srcOrd="2" destOrd="0" parTransId="{A74110C5-1998-493C-89D6-BF76DD071CDB}" sibTransId="{56132FF5-F7E6-4107-86E7-8E2F6B9944CD}"/>
    <dgm:cxn modelId="{C7013219-863D-44C5-8E3D-4C02771FBAEC}" type="presOf" srcId="{2D4E1E6E-25B5-450B-B8D1-9F8635DB53AC}" destId="{29B34C47-B0B3-418E-87E3-1C370A2C3F89}" srcOrd="0" destOrd="0" presId="urn:microsoft.com/office/officeart/2008/layout/VerticalAccentList"/>
    <dgm:cxn modelId="{731CD31F-B00D-4A1F-9C95-2D4F014A38C4}" srcId="{1CC7833F-CF16-47D6-8FD2-B060A6FD09F8}" destId="{0EE833BA-DC2E-4684-B61C-A8F3BE89F279}" srcOrd="0" destOrd="0" parTransId="{291016F5-9D7D-41CF-8D8F-35493DAD3243}" sibTransId="{C065C0F1-778D-4A89-8883-99DDD0777460}"/>
    <dgm:cxn modelId="{6BEF50ED-DEFC-4E73-BF37-0AE050E3A4F4}" type="presOf" srcId="{7F30C485-6013-4DBD-AB31-3572604D921C}" destId="{4E556BD5-87AD-44CF-86BF-F6ED9A06D68F}" srcOrd="0" destOrd="0" presId="urn:microsoft.com/office/officeart/2008/layout/VerticalAccentList"/>
    <dgm:cxn modelId="{82471FB4-269A-4FF2-80FA-17C04198E584}" type="presOf" srcId="{0A7404B2-DA8A-4703-9661-E97E29F09E22}" destId="{E8333E1A-BAFC-4F4E-9A75-A73562A5A0DD}" srcOrd="0" destOrd="0" presId="urn:microsoft.com/office/officeart/2008/layout/VerticalAccentList"/>
    <dgm:cxn modelId="{3E824E71-D19A-48CF-9902-0B31BB097E55}" type="presOf" srcId="{1CC7833F-CF16-47D6-8FD2-B060A6FD09F8}" destId="{15027F8D-D511-4CB9-8A12-0B8D1F80C0BA}" srcOrd="0" destOrd="0" presId="urn:microsoft.com/office/officeart/2008/layout/VerticalAccentList"/>
    <dgm:cxn modelId="{69E6F39F-B623-48F7-AA7B-5FBA83BA6FEE}" type="presOf" srcId="{1760023A-BC79-4C67-BB14-00F8A0FEB625}" destId="{AA180962-C0F5-4CF2-8C6A-C3C5B9B8E653}" srcOrd="0" destOrd="0" presId="urn:microsoft.com/office/officeart/2008/layout/VerticalAccentList"/>
    <dgm:cxn modelId="{75BE39F9-A2D5-4316-ABD4-3BA8387DC27F}" type="presOf" srcId="{0EE833BA-DC2E-4684-B61C-A8F3BE89F279}" destId="{417177FE-6471-492A-B841-E97BBEB977D4}" srcOrd="0" destOrd="0" presId="urn:microsoft.com/office/officeart/2008/layout/VerticalAccentList"/>
    <dgm:cxn modelId="{C83196C6-5ED8-41E6-A9A2-153F5F84B4F1}" type="presOf" srcId="{3D0A9087-9BD6-4BAF-983B-77C7B27E16C3}" destId="{C3E261D1-B224-4334-BD46-F0E7C05B3B0E}" srcOrd="0" destOrd="0" presId="urn:microsoft.com/office/officeart/2008/layout/VerticalAccentList"/>
    <dgm:cxn modelId="{2C9D1E58-BF07-42E9-94EF-3FD6B88E7C65}" type="presOf" srcId="{4EA6E689-934F-4061-A137-F0B8397D39C0}" destId="{0111D0D1-8CE6-4D77-9EC2-BCED81B973DB}" srcOrd="0" destOrd="0" presId="urn:microsoft.com/office/officeart/2008/layout/VerticalAccentList"/>
    <dgm:cxn modelId="{D1CD7235-6989-4DEC-8402-2DDD9A63DBB2}" srcId="{F4594F5B-68AE-499E-A429-FFF88A9FEB30}" destId="{4EA6E689-934F-4061-A137-F0B8397D39C0}" srcOrd="0" destOrd="0" parTransId="{3FC06C40-91A2-4158-924C-71718CB53A12}" sibTransId="{4A6A6B15-932A-43D1-B5BE-9209B9528CE0}"/>
    <dgm:cxn modelId="{CF3F157A-D1B5-45D2-ADEC-0AE46AAE822A}" type="presOf" srcId="{F4594F5B-68AE-499E-A429-FFF88A9FEB30}" destId="{7E241C9F-451A-4108-8E6F-1F6D79F1B320}" srcOrd="0" destOrd="0" presId="urn:microsoft.com/office/officeart/2008/layout/VerticalAccentList"/>
    <dgm:cxn modelId="{505498FB-277F-4F32-AAA5-D66A682FABEE}" srcId="{2D4E1E6E-25B5-450B-B8D1-9F8635DB53AC}" destId="{3D0A9087-9BD6-4BAF-983B-77C7B27E16C3}" srcOrd="0" destOrd="0" parTransId="{9AF58B11-6701-4870-9D1C-36B1852AE37D}" sibTransId="{BA369EF8-C2A5-4B8D-BEB1-F64A929EBC01}"/>
    <dgm:cxn modelId="{81583C5E-997F-4D8F-AB94-089A4BB77B95}" srcId="{7F30C485-6013-4DBD-AB31-3572604D921C}" destId="{2D4E1E6E-25B5-450B-B8D1-9F8635DB53AC}" srcOrd="0" destOrd="0" parTransId="{FFDE58D1-9F8D-423F-B6B7-362D13B2F10C}" sibTransId="{4B021559-284C-439A-8847-DB1347BD0EBD}"/>
    <dgm:cxn modelId="{8DE9746B-4E9A-468C-9E33-7452EE4B0460}" type="presOf" srcId="{F7E6F47B-58D0-4EFB-91E7-1E6F59565DB4}" destId="{191B2BC1-6DC0-46F0-BFAE-9C11B19F07C6}" srcOrd="0" destOrd="0" presId="urn:microsoft.com/office/officeart/2008/layout/VerticalAccentList"/>
    <dgm:cxn modelId="{48479A61-47F4-4F31-80F7-0D91072B046B}" srcId="{7F30C485-6013-4DBD-AB31-3572604D921C}" destId="{1CC7833F-CF16-47D6-8FD2-B060A6FD09F8}" srcOrd="4" destOrd="0" parTransId="{5FCF88EC-C279-4871-95A0-7620D8F784B0}" sibTransId="{C8BAEA03-0D81-4664-AFE1-4FA456D29AAD}"/>
    <dgm:cxn modelId="{B37DBAE3-6238-4E94-87AA-27D01F142D24}" type="presOf" srcId="{E5D8C83C-7FD2-4F12-BC4B-753B499C9C06}" destId="{485ACDFA-FBBD-4E80-A390-9B7414E16CEE}" srcOrd="0" destOrd="0" presId="urn:microsoft.com/office/officeart/2008/layout/VerticalAccentList"/>
    <dgm:cxn modelId="{A4E90CEF-17F3-4DDC-AD51-1AE73774C022}" srcId="{7F30C485-6013-4DBD-AB31-3572604D921C}" destId="{F4594F5B-68AE-499E-A429-FFF88A9FEB30}" srcOrd="1" destOrd="0" parTransId="{8CDA4C7A-8AB9-46BF-A0AE-9A0F7CDB5F7F}" sibTransId="{B0E076BC-954C-47D8-A7DB-F38D1A393246}"/>
    <dgm:cxn modelId="{2FB9719D-7434-40F8-B443-D2FD67337D02}" srcId="{7F30C485-6013-4DBD-AB31-3572604D921C}" destId="{E5D8C83C-7FD2-4F12-BC4B-753B499C9C06}" srcOrd="3" destOrd="0" parTransId="{42CA8D7F-75EE-4CCD-B3A0-C27178BFF3B1}" sibTransId="{10F74925-ABAD-4755-B6B3-B95BFDDE67DC}"/>
    <dgm:cxn modelId="{85BF6747-0B8E-45F3-8841-C6E4BF7D093B}" srcId="{1760023A-BC79-4C67-BB14-00F8A0FEB625}" destId="{F7E6F47B-58D0-4EFB-91E7-1E6F59565DB4}" srcOrd="0" destOrd="0" parTransId="{1D4D69E7-3928-469A-AF62-E6A4025E63E3}" sibTransId="{60C9B734-BFB5-4A93-BEAB-EFEE15CBDF6D}"/>
    <dgm:cxn modelId="{24F0E82E-C187-4F7F-B7D4-EE70935CEB5D}" type="presParOf" srcId="{4E556BD5-87AD-44CF-86BF-F6ED9A06D68F}" destId="{A48281B0-68E7-4AD3-BBAF-8C045F44387F}" srcOrd="0" destOrd="0" presId="urn:microsoft.com/office/officeart/2008/layout/VerticalAccentList"/>
    <dgm:cxn modelId="{AB9FDE40-C6BB-444D-BE4F-F4AAAC6F7E9F}" type="presParOf" srcId="{A48281B0-68E7-4AD3-BBAF-8C045F44387F}" destId="{29B34C47-B0B3-418E-87E3-1C370A2C3F89}" srcOrd="0" destOrd="0" presId="urn:microsoft.com/office/officeart/2008/layout/VerticalAccentList"/>
    <dgm:cxn modelId="{FAB3C884-C3CD-4DDA-88FB-5DFEC44BE2BE}" type="presParOf" srcId="{4E556BD5-87AD-44CF-86BF-F6ED9A06D68F}" destId="{E42EF255-E59D-410A-AD68-DBBBB5291D09}" srcOrd="1" destOrd="0" presId="urn:microsoft.com/office/officeart/2008/layout/VerticalAccentList"/>
    <dgm:cxn modelId="{60281005-EC67-45F8-8746-2AEE5C0BBDA7}" type="presParOf" srcId="{E42EF255-E59D-410A-AD68-DBBBB5291D09}" destId="{F8E32D00-18E8-4146-BED0-202105FB80CC}" srcOrd="0" destOrd="0" presId="urn:microsoft.com/office/officeart/2008/layout/VerticalAccentList"/>
    <dgm:cxn modelId="{4BFD8AC9-28B4-46CE-BC81-AB34F98E6DEA}" type="presParOf" srcId="{E42EF255-E59D-410A-AD68-DBBBB5291D09}" destId="{8715A2FE-6126-47E8-A4BE-4F213E124A0C}" srcOrd="1" destOrd="0" presId="urn:microsoft.com/office/officeart/2008/layout/VerticalAccentList"/>
    <dgm:cxn modelId="{119E5E49-22A2-4990-A158-3C968F37FDD0}" type="presParOf" srcId="{E42EF255-E59D-410A-AD68-DBBBB5291D09}" destId="{2D14AD27-C48B-41F6-8F0A-A707A3298A10}" srcOrd="2" destOrd="0" presId="urn:microsoft.com/office/officeart/2008/layout/VerticalAccentList"/>
    <dgm:cxn modelId="{B4C0060D-BC77-47D0-9209-3EBB15C38086}" type="presParOf" srcId="{E42EF255-E59D-410A-AD68-DBBBB5291D09}" destId="{778B9F06-1D76-41EF-AA94-AB2C6D13E557}" srcOrd="3" destOrd="0" presId="urn:microsoft.com/office/officeart/2008/layout/VerticalAccentList"/>
    <dgm:cxn modelId="{308708B7-B0D0-4BC9-8FD0-ECBB4CF4C415}" type="presParOf" srcId="{E42EF255-E59D-410A-AD68-DBBBB5291D09}" destId="{F3355FF8-D650-43F8-94CD-CEBC47218C05}" srcOrd="4" destOrd="0" presId="urn:microsoft.com/office/officeart/2008/layout/VerticalAccentList"/>
    <dgm:cxn modelId="{8EA3D438-B6E0-4230-B73D-409FBEAECC4E}" type="presParOf" srcId="{E42EF255-E59D-410A-AD68-DBBBB5291D09}" destId="{FA426F6F-9149-4D4F-ACBA-23ADC01E73F2}" srcOrd="5" destOrd="0" presId="urn:microsoft.com/office/officeart/2008/layout/VerticalAccentList"/>
    <dgm:cxn modelId="{E9FB6A20-4C03-40F7-A7CF-D96458A014E7}" type="presParOf" srcId="{E42EF255-E59D-410A-AD68-DBBBB5291D09}" destId="{D80F9156-30EF-47BF-BD2C-A514BAD2FBA9}" srcOrd="6" destOrd="0" presId="urn:microsoft.com/office/officeart/2008/layout/VerticalAccentList"/>
    <dgm:cxn modelId="{54B623DA-EB1B-4910-AFD1-2336CC5ED18C}" type="presParOf" srcId="{E42EF255-E59D-410A-AD68-DBBBB5291D09}" destId="{C3E261D1-B224-4334-BD46-F0E7C05B3B0E}" srcOrd="7" destOrd="0" presId="urn:microsoft.com/office/officeart/2008/layout/VerticalAccentList"/>
    <dgm:cxn modelId="{D9316582-DB4D-406E-B887-A35710B3951E}" type="presParOf" srcId="{4E556BD5-87AD-44CF-86BF-F6ED9A06D68F}" destId="{AA2DBB26-2C5C-4A0F-B890-DB502AC46ECD}" srcOrd="2" destOrd="0" presId="urn:microsoft.com/office/officeart/2008/layout/VerticalAccentList"/>
    <dgm:cxn modelId="{890D8344-64EC-4FB4-B2B0-0A797307C57E}" type="presParOf" srcId="{4E556BD5-87AD-44CF-86BF-F6ED9A06D68F}" destId="{FF21E194-B541-4830-967E-FB98DE76D160}" srcOrd="3" destOrd="0" presId="urn:microsoft.com/office/officeart/2008/layout/VerticalAccentList"/>
    <dgm:cxn modelId="{E150D16F-2098-4635-9050-8EFF6241BBF0}" type="presParOf" srcId="{FF21E194-B541-4830-967E-FB98DE76D160}" destId="{7E241C9F-451A-4108-8E6F-1F6D79F1B320}" srcOrd="0" destOrd="0" presId="urn:microsoft.com/office/officeart/2008/layout/VerticalAccentList"/>
    <dgm:cxn modelId="{66FC11EE-E7F5-47A2-A750-2A0DC2ECBAEA}" type="presParOf" srcId="{4E556BD5-87AD-44CF-86BF-F6ED9A06D68F}" destId="{E5E54B2E-EAB4-41D3-8368-AF8E9106AD65}" srcOrd="4" destOrd="0" presId="urn:microsoft.com/office/officeart/2008/layout/VerticalAccentList"/>
    <dgm:cxn modelId="{03808869-D7D7-47E9-ACC2-15870AEEF3FB}" type="presParOf" srcId="{E5E54B2E-EAB4-41D3-8368-AF8E9106AD65}" destId="{3D0FCD0B-408D-4FA9-AE6B-367E0654FC29}" srcOrd="0" destOrd="0" presId="urn:microsoft.com/office/officeart/2008/layout/VerticalAccentList"/>
    <dgm:cxn modelId="{DA95F3F6-96CF-4E23-98DA-5704C3218E36}" type="presParOf" srcId="{E5E54B2E-EAB4-41D3-8368-AF8E9106AD65}" destId="{38373451-1123-4AF5-B7C9-5F9EE120A945}" srcOrd="1" destOrd="0" presId="urn:microsoft.com/office/officeart/2008/layout/VerticalAccentList"/>
    <dgm:cxn modelId="{F9B956FB-C400-4EDB-82E7-B646BAF43D17}" type="presParOf" srcId="{E5E54B2E-EAB4-41D3-8368-AF8E9106AD65}" destId="{F4B10744-3314-43E4-AC63-16A107055346}" srcOrd="2" destOrd="0" presId="urn:microsoft.com/office/officeart/2008/layout/VerticalAccentList"/>
    <dgm:cxn modelId="{B597F5E1-764E-42FC-A1C2-578B3269E428}" type="presParOf" srcId="{E5E54B2E-EAB4-41D3-8368-AF8E9106AD65}" destId="{F47AE8AE-69FF-472E-84B2-95F015A61F2B}" srcOrd="3" destOrd="0" presId="urn:microsoft.com/office/officeart/2008/layout/VerticalAccentList"/>
    <dgm:cxn modelId="{70BCFD5B-6B92-401A-BD46-F613BF99AAC8}" type="presParOf" srcId="{E5E54B2E-EAB4-41D3-8368-AF8E9106AD65}" destId="{F4E76524-C09C-4AAF-A683-EC73A7FB3C21}" srcOrd="4" destOrd="0" presId="urn:microsoft.com/office/officeart/2008/layout/VerticalAccentList"/>
    <dgm:cxn modelId="{7A481004-A656-434A-B6A4-BACD15E0D763}" type="presParOf" srcId="{E5E54B2E-EAB4-41D3-8368-AF8E9106AD65}" destId="{D0DAFB45-5D81-4A95-8A39-0634D8FF306A}" srcOrd="5" destOrd="0" presId="urn:microsoft.com/office/officeart/2008/layout/VerticalAccentList"/>
    <dgm:cxn modelId="{1B9F8797-BF9C-4F30-8856-166E58C3DC71}" type="presParOf" srcId="{E5E54B2E-EAB4-41D3-8368-AF8E9106AD65}" destId="{E72B0543-09AE-4F77-A6CD-EBD4F7EFDCD7}" srcOrd="6" destOrd="0" presId="urn:microsoft.com/office/officeart/2008/layout/VerticalAccentList"/>
    <dgm:cxn modelId="{F6161FC0-481E-49EB-9857-5C5AF2A77A11}" type="presParOf" srcId="{E5E54B2E-EAB4-41D3-8368-AF8E9106AD65}" destId="{0111D0D1-8CE6-4D77-9EC2-BCED81B973DB}" srcOrd="7" destOrd="0" presId="urn:microsoft.com/office/officeart/2008/layout/VerticalAccentList"/>
    <dgm:cxn modelId="{64873E27-2915-451F-BF05-2293BD2D7CC1}" type="presParOf" srcId="{4E556BD5-87AD-44CF-86BF-F6ED9A06D68F}" destId="{DC891301-A94D-4997-8294-5AFEDE718D18}" srcOrd="5" destOrd="0" presId="urn:microsoft.com/office/officeart/2008/layout/VerticalAccentList"/>
    <dgm:cxn modelId="{202717EF-E39C-4694-AD13-C1BE89E3FBC6}" type="presParOf" srcId="{4E556BD5-87AD-44CF-86BF-F6ED9A06D68F}" destId="{5186461F-3295-435B-A958-E8AE94750937}" srcOrd="6" destOrd="0" presId="urn:microsoft.com/office/officeart/2008/layout/VerticalAccentList"/>
    <dgm:cxn modelId="{896E9F89-DA15-46B4-A0D6-81B50667F568}" type="presParOf" srcId="{5186461F-3295-435B-A958-E8AE94750937}" destId="{AA180962-C0F5-4CF2-8C6A-C3C5B9B8E653}" srcOrd="0" destOrd="0" presId="urn:microsoft.com/office/officeart/2008/layout/VerticalAccentList"/>
    <dgm:cxn modelId="{305F43E9-6423-4CF4-A770-D7AFDD39C44F}" type="presParOf" srcId="{4E556BD5-87AD-44CF-86BF-F6ED9A06D68F}" destId="{5F83D1E2-254C-4A22-A695-CA786FEF79F2}" srcOrd="7" destOrd="0" presId="urn:microsoft.com/office/officeart/2008/layout/VerticalAccentList"/>
    <dgm:cxn modelId="{D2F65B98-2B62-40A9-B0DD-340EF49FAD74}" type="presParOf" srcId="{5F83D1E2-254C-4A22-A695-CA786FEF79F2}" destId="{801F79AC-2952-4A8C-85C7-55F5AEBA8F11}" srcOrd="0" destOrd="0" presId="urn:microsoft.com/office/officeart/2008/layout/VerticalAccentList"/>
    <dgm:cxn modelId="{BE0C451C-4E96-42F5-88F0-AE6F7BAF4125}" type="presParOf" srcId="{5F83D1E2-254C-4A22-A695-CA786FEF79F2}" destId="{2F8ABA15-9F96-4E44-8F12-DE6B2DCA71AB}" srcOrd="1" destOrd="0" presId="urn:microsoft.com/office/officeart/2008/layout/VerticalAccentList"/>
    <dgm:cxn modelId="{EE02FEE6-5EDF-478B-86C7-EB325A65E3F0}" type="presParOf" srcId="{5F83D1E2-254C-4A22-A695-CA786FEF79F2}" destId="{3BECACB3-46DA-4F6B-BBEB-D36438B88998}" srcOrd="2" destOrd="0" presId="urn:microsoft.com/office/officeart/2008/layout/VerticalAccentList"/>
    <dgm:cxn modelId="{335FC5AA-9518-4B6C-AE64-51A1E0CB4AA9}" type="presParOf" srcId="{5F83D1E2-254C-4A22-A695-CA786FEF79F2}" destId="{D042701D-58B9-48CD-8CF7-0F9F42332669}" srcOrd="3" destOrd="0" presId="urn:microsoft.com/office/officeart/2008/layout/VerticalAccentList"/>
    <dgm:cxn modelId="{6DCE5499-2E93-41F0-9001-AE2AF00829FA}" type="presParOf" srcId="{5F83D1E2-254C-4A22-A695-CA786FEF79F2}" destId="{1CC4018D-8F17-469A-81BC-06D967020D00}" srcOrd="4" destOrd="0" presId="urn:microsoft.com/office/officeart/2008/layout/VerticalAccentList"/>
    <dgm:cxn modelId="{C45BE16E-856B-44B1-A70E-A98B5B61BA56}" type="presParOf" srcId="{5F83D1E2-254C-4A22-A695-CA786FEF79F2}" destId="{E6485631-434F-4404-AFC9-1B47F041D923}" srcOrd="5" destOrd="0" presId="urn:microsoft.com/office/officeart/2008/layout/VerticalAccentList"/>
    <dgm:cxn modelId="{2E29B277-9A26-4ED4-AE21-E216A4F574D9}" type="presParOf" srcId="{5F83D1E2-254C-4A22-A695-CA786FEF79F2}" destId="{86F698A1-A0E3-4C35-BE7C-5FDCD445225E}" srcOrd="6" destOrd="0" presId="urn:microsoft.com/office/officeart/2008/layout/VerticalAccentList"/>
    <dgm:cxn modelId="{4AD57F52-6EAF-460B-9542-266B561425DF}" type="presParOf" srcId="{5F83D1E2-254C-4A22-A695-CA786FEF79F2}" destId="{191B2BC1-6DC0-46F0-BFAE-9C11B19F07C6}" srcOrd="7" destOrd="0" presId="urn:microsoft.com/office/officeart/2008/layout/VerticalAccentList"/>
    <dgm:cxn modelId="{F55B2757-2601-448F-82FB-EF745306828A}" type="presParOf" srcId="{4E556BD5-87AD-44CF-86BF-F6ED9A06D68F}" destId="{57867B2E-8DB5-4E61-834F-63B92445542F}" srcOrd="8" destOrd="0" presId="urn:microsoft.com/office/officeart/2008/layout/VerticalAccentList"/>
    <dgm:cxn modelId="{CDCB5F1D-D2BE-479F-BC12-10682741A676}" type="presParOf" srcId="{4E556BD5-87AD-44CF-86BF-F6ED9A06D68F}" destId="{4C76BEB0-621F-4F82-94B5-E0506B4F949F}" srcOrd="9" destOrd="0" presId="urn:microsoft.com/office/officeart/2008/layout/VerticalAccentList"/>
    <dgm:cxn modelId="{8788E960-A877-4024-992E-E7F8D1CE32B9}" type="presParOf" srcId="{4C76BEB0-621F-4F82-94B5-E0506B4F949F}" destId="{485ACDFA-FBBD-4E80-A390-9B7414E16CEE}" srcOrd="0" destOrd="0" presId="urn:microsoft.com/office/officeart/2008/layout/VerticalAccentList"/>
    <dgm:cxn modelId="{88F6BF23-89C3-45DE-AF4F-AC1D2617A6C0}" type="presParOf" srcId="{4E556BD5-87AD-44CF-86BF-F6ED9A06D68F}" destId="{CDFFE8EB-6570-4448-BD0F-E0B35BD7857A}" srcOrd="10" destOrd="0" presId="urn:microsoft.com/office/officeart/2008/layout/VerticalAccentList"/>
    <dgm:cxn modelId="{C94C7EEB-E7F1-4B2C-AD26-35F36F78354E}" type="presParOf" srcId="{CDFFE8EB-6570-4448-BD0F-E0B35BD7857A}" destId="{C96F936D-367B-4A39-9E52-394E9A6D3F91}" srcOrd="0" destOrd="0" presId="urn:microsoft.com/office/officeart/2008/layout/VerticalAccentList"/>
    <dgm:cxn modelId="{AB0856DA-07B3-493F-B254-973D7635C3C0}" type="presParOf" srcId="{CDFFE8EB-6570-4448-BD0F-E0B35BD7857A}" destId="{4658E0C3-5C40-4A0C-B0AB-5CD10C050358}" srcOrd="1" destOrd="0" presId="urn:microsoft.com/office/officeart/2008/layout/VerticalAccentList"/>
    <dgm:cxn modelId="{5A64D927-7675-49D6-89E9-39C1810ECE61}" type="presParOf" srcId="{CDFFE8EB-6570-4448-BD0F-E0B35BD7857A}" destId="{62A493CA-C3D8-499B-A396-692BBFC357D6}" srcOrd="2" destOrd="0" presId="urn:microsoft.com/office/officeart/2008/layout/VerticalAccentList"/>
    <dgm:cxn modelId="{9BDD1B8D-2B12-4F73-A8DB-A6CACB4972A9}" type="presParOf" srcId="{CDFFE8EB-6570-4448-BD0F-E0B35BD7857A}" destId="{5129FC0B-4FA1-422E-9DFE-6683B471BB64}" srcOrd="3" destOrd="0" presId="urn:microsoft.com/office/officeart/2008/layout/VerticalAccentList"/>
    <dgm:cxn modelId="{8C92EDD4-E257-4944-AF50-DB9414F7FE39}" type="presParOf" srcId="{CDFFE8EB-6570-4448-BD0F-E0B35BD7857A}" destId="{705F9CD0-9CEC-4D56-8CC5-5D5789813BBC}" srcOrd="4" destOrd="0" presId="urn:microsoft.com/office/officeart/2008/layout/VerticalAccentList"/>
    <dgm:cxn modelId="{1E0935F7-7587-42A1-B602-B2C64708A69B}" type="presParOf" srcId="{CDFFE8EB-6570-4448-BD0F-E0B35BD7857A}" destId="{FA45952E-72E8-42D3-8593-F127B5B66CA9}" srcOrd="5" destOrd="0" presId="urn:microsoft.com/office/officeart/2008/layout/VerticalAccentList"/>
    <dgm:cxn modelId="{C7979ED6-6A7C-4E5A-A64B-34E1CFE7D1FB}" type="presParOf" srcId="{CDFFE8EB-6570-4448-BD0F-E0B35BD7857A}" destId="{2AA5EFEF-D024-499E-8BB8-98D642B8707E}" srcOrd="6" destOrd="0" presId="urn:microsoft.com/office/officeart/2008/layout/VerticalAccentList"/>
    <dgm:cxn modelId="{330F8AE8-BAA6-4131-BD1E-4D948388E0E1}" type="presParOf" srcId="{CDFFE8EB-6570-4448-BD0F-E0B35BD7857A}" destId="{E8333E1A-BAFC-4F4E-9A75-A73562A5A0DD}" srcOrd="7" destOrd="0" presId="urn:microsoft.com/office/officeart/2008/layout/VerticalAccentList"/>
    <dgm:cxn modelId="{AF27D94F-566D-4CEA-9A09-FBE1AA3C55D0}" type="presParOf" srcId="{4E556BD5-87AD-44CF-86BF-F6ED9A06D68F}" destId="{E3224FE8-F446-4777-9318-59655B737689}" srcOrd="11" destOrd="0" presId="urn:microsoft.com/office/officeart/2008/layout/VerticalAccentList"/>
    <dgm:cxn modelId="{29B52D1F-D1B6-4360-9B44-042501BE85ED}" type="presParOf" srcId="{4E556BD5-87AD-44CF-86BF-F6ED9A06D68F}" destId="{564D57ED-B605-4E1D-9B6C-FE2A872BD72F}" srcOrd="12" destOrd="0" presId="urn:microsoft.com/office/officeart/2008/layout/VerticalAccentList"/>
    <dgm:cxn modelId="{7429231A-AB60-4FE4-ADBA-908C307FF380}" type="presParOf" srcId="{564D57ED-B605-4E1D-9B6C-FE2A872BD72F}" destId="{15027F8D-D511-4CB9-8A12-0B8D1F80C0BA}" srcOrd="0" destOrd="0" presId="urn:microsoft.com/office/officeart/2008/layout/VerticalAccentList"/>
    <dgm:cxn modelId="{7F59293F-4498-4068-BC1B-7C473DC3B93C}" type="presParOf" srcId="{4E556BD5-87AD-44CF-86BF-F6ED9A06D68F}" destId="{DA691CF5-5949-4139-9B2F-350BFCC594F5}" srcOrd="13" destOrd="0" presId="urn:microsoft.com/office/officeart/2008/layout/VerticalAccentList"/>
    <dgm:cxn modelId="{6F5CC66D-8D47-41D8-A6C2-26B4D3CD7F48}" type="presParOf" srcId="{DA691CF5-5949-4139-9B2F-350BFCC594F5}" destId="{1DFC7141-9912-4D05-A4D1-5F29423CCE16}" srcOrd="0" destOrd="0" presId="urn:microsoft.com/office/officeart/2008/layout/VerticalAccentList"/>
    <dgm:cxn modelId="{700F5F0C-F0D0-472D-97DB-E68C3518FA85}" type="presParOf" srcId="{DA691CF5-5949-4139-9B2F-350BFCC594F5}" destId="{5A0D0E12-E0A0-4176-A45D-D13E79BDBD52}" srcOrd="1" destOrd="0" presId="urn:microsoft.com/office/officeart/2008/layout/VerticalAccentList"/>
    <dgm:cxn modelId="{B891ADA6-6130-4E9D-80DA-720F047B7E2D}" type="presParOf" srcId="{DA691CF5-5949-4139-9B2F-350BFCC594F5}" destId="{FBEA2CA3-987C-4763-9658-47DC7A3796C5}" srcOrd="2" destOrd="0" presId="urn:microsoft.com/office/officeart/2008/layout/VerticalAccentList"/>
    <dgm:cxn modelId="{FE44E95A-7AA4-488A-A11B-FC738544D0E6}" type="presParOf" srcId="{DA691CF5-5949-4139-9B2F-350BFCC594F5}" destId="{37852A98-E595-4AC2-AACD-CE4F980799A0}" srcOrd="3" destOrd="0" presId="urn:microsoft.com/office/officeart/2008/layout/VerticalAccentList"/>
    <dgm:cxn modelId="{F1CF4834-7B76-4E59-A5F7-F799BC5DC60F}" type="presParOf" srcId="{DA691CF5-5949-4139-9B2F-350BFCC594F5}" destId="{5F4979F2-F371-469B-B2F3-0743C2E93023}" srcOrd="4" destOrd="0" presId="urn:microsoft.com/office/officeart/2008/layout/VerticalAccentList"/>
    <dgm:cxn modelId="{499C35F8-9543-4D64-8007-7C1743B4B02A}" type="presParOf" srcId="{DA691CF5-5949-4139-9B2F-350BFCC594F5}" destId="{AE9CD33D-3B27-4E4B-A53A-BA2A264B54C2}" srcOrd="5" destOrd="0" presId="urn:microsoft.com/office/officeart/2008/layout/VerticalAccentList"/>
    <dgm:cxn modelId="{48CF249D-962F-40B2-873D-03ADD3D8FC16}" type="presParOf" srcId="{DA691CF5-5949-4139-9B2F-350BFCC594F5}" destId="{804D9C55-56D2-4D0F-920D-884AFB9588CE}" srcOrd="6" destOrd="0" presId="urn:microsoft.com/office/officeart/2008/layout/VerticalAccentList"/>
    <dgm:cxn modelId="{C8431E35-BEE6-4EE1-86B5-E5FD6862320D}" type="presParOf" srcId="{DA691CF5-5949-4139-9B2F-350BFCC594F5}" destId="{417177FE-6471-492A-B841-E97BBEB977D4}"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B34C47-B0B3-418E-87E3-1C370A2C3F89}">
      <dsp:nvSpPr>
        <dsp:cNvPr id="0" name=""/>
        <dsp:cNvSpPr/>
      </dsp:nvSpPr>
      <dsp:spPr>
        <a:xfrm>
          <a:off x="1266543" y="343"/>
          <a:ext cx="2811177" cy="2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lvl="0" algn="l" defTabSz="488950">
            <a:lnSpc>
              <a:spcPct val="90000"/>
            </a:lnSpc>
            <a:spcBef>
              <a:spcPct val="0"/>
            </a:spcBef>
            <a:spcAft>
              <a:spcPct val="35000"/>
            </a:spcAft>
          </a:pPr>
          <a:r>
            <a:rPr lang="en-US" sz="1100" b="1" kern="1200" dirty="0" smtClean="0">
              <a:solidFill>
                <a:srgbClr val="0070C0"/>
              </a:solidFill>
            </a:rPr>
            <a:t>S-Single-responsibility principle </a:t>
          </a:r>
          <a:endParaRPr lang="en-US" sz="1100" b="1" kern="1200" dirty="0">
            <a:solidFill>
              <a:srgbClr val="0070C0"/>
            </a:solidFill>
          </a:endParaRPr>
        </a:p>
      </dsp:txBody>
      <dsp:txXfrm>
        <a:off x="1266543" y="343"/>
        <a:ext cx="2811177" cy="255561"/>
      </dsp:txXfrm>
    </dsp:sp>
    <dsp:sp modelId="{F8E32D00-18E8-4146-BED0-202105FB80CC}">
      <dsp:nvSpPr>
        <dsp:cNvPr id="0" name=""/>
        <dsp:cNvSpPr/>
      </dsp:nvSpPr>
      <dsp:spPr>
        <a:xfrm>
          <a:off x="1266543" y="255905"/>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15A2FE-6126-47E8-A4BE-4F213E124A0C}">
      <dsp:nvSpPr>
        <dsp:cNvPr id="0" name=""/>
        <dsp:cNvSpPr/>
      </dsp:nvSpPr>
      <dsp:spPr>
        <a:xfrm>
          <a:off x="1661670" y="255905"/>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14AD27-C48B-41F6-8F0A-A707A3298A10}">
      <dsp:nvSpPr>
        <dsp:cNvPr id="0" name=""/>
        <dsp:cNvSpPr/>
      </dsp:nvSpPr>
      <dsp:spPr>
        <a:xfrm>
          <a:off x="2057109" y="255905"/>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8B9F06-1D76-41EF-AA94-AB2C6D13E557}">
      <dsp:nvSpPr>
        <dsp:cNvPr id="0" name=""/>
        <dsp:cNvSpPr/>
      </dsp:nvSpPr>
      <dsp:spPr>
        <a:xfrm>
          <a:off x="2452236" y="255905"/>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355FF8-D650-43F8-94CD-CEBC47218C05}">
      <dsp:nvSpPr>
        <dsp:cNvPr id="0" name=""/>
        <dsp:cNvSpPr/>
      </dsp:nvSpPr>
      <dsp:spPr>
        <a:xfrm>
          <a:off x="2847675" y="255905"/>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426F6F-9149-4D4F-ACBA-23ADC01E73F2}">
      <dsp:nvSpPr>
        <dsp:cNvPr id="0" name=""/>
        <dsp:cNvSpPr/>
      </dsp:nvSpPr>
      <dsp:spPr>
        <a:xfrm>
          <a:off x="3242801" y="255905"/>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0F9156-30EF-47BF-BD2C-A514BAD2FBA9}">
      <dsp:nvSpPr>
        <dsp:cNvPr id="0" name=""/>
        <dsp:cNvSpPr/>
      </dsp:nvSpPr>
      <dsp:spPr>
        <a:xfrm>
          <a:off x="3638240" y="255905"/>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E261D1-B224-4334-BD46-F0E7C05B3B0E}">
      <dsp:nvSpPr>
        <dsp:cNvPr id="0" name=""/>
        <dsp:cNvSpPr/>
      </dsp:nvSpPr>
      <dsp:spPr>
        <a:xfrm>
          <a:off x="1266543" y="307964"/>
          <a:ext cx="2847722" cy="416470"/>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l" defTabSz="444500">
            <a:lnSpc>
              <a:spcPct val="90000"/>
            </a:lnSpc>
            <a:spcBef>
              <a:spcPct val="0"/>
            </a:spcBef>
            <a:spcAft>
              <a:spcPct val="35000"/>
            </a:spcAft>
          </a:pPr>
          <a:r>
            <a:rPr lang="en-US" sz="1000" kern="1200" dirty="0" smtClean="0"/>
            <a:t>a class should have one, and only one, reason to change</a:t>
          </a:r>
          <a:endParaRPr lang="en-US" sz="1000" kern="1200" dirty="0"/>
        </a:p>
      </dsp:txBody>
      <dsp:txXfrm>
        <a:off x="1266543" y="307964"/>
        <a:ext cx="2847722" cy="416470"/>
      </dsp:txXfrm>
    </dsp:sp>
    <dsp:sp modelId="{7E241C9F-451A-4108-8E6F-1F6D79F1B320}">
      <dsp:nvSpPr>
        <dsp:cNvPr id="0" name=""/>
        <dsp:cNvSpPr/>
      </dsp:nvSpPr>
      <dsp:spPr>
        <a:xfrm>
          <a:off x="1266543" y="822134"/>
          <a:ext cx="2811177" cy="2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lvl="0" algn="l" defTabSz="488950">
            <a:lnSpc>
              <a:spcPct val="90000"/>
            </a:lnSpc>
            <a:spcBef>
              <a:spcPct val="0"/>
            </a:spcBef>
            <a:spcAft>
              <a:spcPct val="35000"/>
            </a:spcAft>
          </a:pPr>
          <a:r>
            <a:rPr lang="en-US" sz="1100" b="1" kern="1200" dirty="0" smtClean="0">
              <a:solidFill>
                <a:srgbClr val="0070C0"/>
              </a:solidFill>
            </a:rPr>
            <a:t>O – Open-closed principle</a:t>
          </a:r>
          <a:endParaRPr lang="en-US" sz="1100" b="1" kern="1200" dirty="0">
            <a:solidFill>
              <a:srgbClr val="0070C0"/>
            </a:solidFill>
          </a:endParaRPr>
        </a:p>
      </dsp:txBody>
      <dsp:txXfrm>
        <a:off x="1266543" y="822134"/>
        <a:ext cx="2811177" cy="255561"/>
      </dsp:txXfrm>
    </dsp:sp>
    <dsp:sp modelId="{3D0FCD0B-408D-4FA9-AE6B-367E0654FC29}">
      <dsp:nvSpPr>
        <dsp:cNvPr id="0" name=""/>
        <dsp:cNvSpPr/>
      </dsp:nvSpPr>
      <dsp:spPr>
        <a:xfrm>
          <a:off x="1266543" y="107769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373451-1123-4AF5-B7C9-5F9EE120A945}">
      <dsp:nvSpPr>
        <dsp:cNvPr id="0" name=""/>
        <dsp:cNvSpPr/>
      </dsp:nvSpPr>
      <dsp:spPr>
        <a:xfrm>
          <a:off x="1661670" y="107769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B10744-3314-43E4-AC63-16A107055346}">
      <dsp:nvSpPr>
        <dsp:cNvPr id="0" name=""/>
        <dsp:cNvSpPr/>
      </dsp:nvSpPr>
      <dsp:spPr>
        <a:xfrm>
          <a:off x="2057109" y="107769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7AE8AE-69FF-472E-84B2-95F015A61F2B}">
      <dsp:nvSpPr>
        <dsp:cNvPr id="0" name=""/>
        <dsp:cNvSpPr/>
      </dsp:nvSpPr>
      <dsp:spPr>
        <a:xfrm>
          <a:off x="2452236" y="107769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E76524-C09C-4AAF-A683-EC73A7FB3C21}">
      <dsp:nvSpPr>
        <dsp:cNvPr id="0" name=""/>
        <dsp:cNvSpPr/>
      </dsp:nvSpPr>
      <dsp:spPr>
        <a:xfrm>
          <a:off x="2847675" y="107769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DAFB45-5D81-4A95-8A39-0634D8FF306A}">
      <dsp:nvSpPr>
        <dsp:cNvPr id="0" name=""/>
        <dsp:cNvSpPr/>
      </dsp:nvSpPr>
      <dsp:spPr>
        <a:xfrm>
          <a:off x="3242801" y="107769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2B0543-09AE-4F77-A6CD-EBD4F7EFDCD7}">
      <dsp:nvSpPr>
        <dsp:cNvPr id="0" name=""/>
        <dsp:cNvSpPr/>
      </dsp:nvSpPr>
      <dsp:spPr>
        <a:xfrm>
          <a:off x="3638240" y="107769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11D0D1-8CE6-4D77-9EC2-BCED81B973DB}">
      <dsp:nvSpPr>
        <dsp:cNvPr id="0" name=""/>
        <dsp:cNvSpPr/>
      </dsp:nvSpPr>
      <dsp:spPr>
        <a:xfrm>
          <a:off x="1266543" y="1129754"/>
          <a:ext cx="2847722" cy="416470"/>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l" defTabSz="444500">
            <a:lnSpc>
              <a:spcPct val="90000"/>
            </a:lnSpc>
            <a:spcBef>
              <a:spcPct val="0"/>
            </a:spcBef>
            <a:spcAft>
              <a:spcPct val="35000"/>
            </a:spcAft>
          </a:pPr>
          <a:r>
            <a:rPr lang="en-US" sz="1000" kern="1200" dirty="0" smtClean="0"/>
            <a:t>it should be possible to extend the behavior of a class without modifying it</a:t>
          </a:r>
          <a:endParaRPr lang="en-US" sz="1000" kern="1200" dirty="0"/>
        </a:p>
      </dsp:txBody>
      <dsp:txXfrm>
        <a:off x="1266543" y="1129754"/>
        <a:ext cx="2847722" cy="416470"/>
      </dsp:txXfrm>
    </dsp:sp>
    <dsp:sp modelId="{AA180962-C0F5-4CF2-8C6A-C3C5B9B8E653}">
      <dsp:nvSpPr>
        <dsp:cNvPr id="0" name=""/>
        <dsp:cNvSpPr/>
      </dsp:nvSpPr>
      <dsp:spPr>
        <a:xfrm>
          <a:off x="1266543" y="1643925"/>
          <a:ext cx="2811177" cy="2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lvl="0" algn="l" defTabSz="488950">
            <a:lnSpc>
              <a:spcPct val="90000"/>
            </a:lnSpc>
            <a:spcBef>
              <a:spcPct val="0"/>
            </a:spcBef>
            <a:spcAft>
              <a:spcPct val="35000"/>
            </a:spcAft>
          </a:pPr>
          <a:r>
            <a:rPr lang="en-US" sz="1100" b="1" kern="1200" dirty="0" smtClean="0">
              <a:solidFill>
                <a:srgbClr val="0070C0"/>
              </a:solidFill>
            </a:rPr>
            <a:t>L – </a:t>
          </a:r>
          <a:r>
            <a:rPr lang="en-US" sz="1100" b="1" kern="1200" dirty="0" err="1" smtClean="0">
              <a:solidFill>
                <a:srgbClr val="0070C0"/>
              </a:solidFill>
            </a:rPr>
            <a:t>Liskov</a:t>
          </a:r>
          <a:r>
            <a:rPr lang="en-US" sz="1100" b="1" kern="1200" dirty="0" smtClean="0">
              <a:solidFill>
                <a:srgbClr val="0070C0"/>
              </a:solidFill>
            </a:rPr>
            <a:t> substitution principle</a:t>
          </a:r>
          <a:endParaRPr lang="en-US" sz="1100" b="1" kern="1200" dirty="0">
            <a:solidFill>
              <a:srgbClr val="0070C0"/>
            </a:solidFill>
          </a:endParaRPr>
        </a:p>
      </dsp:txBody>
      <dsp:txXfrm>
        <a:off x="1266543" y="1643925"/>
        <a:ext cx="2811177" cy="255561"/>
      </dsp:txXfrm>
    </dsp:sp>
    <dsp:sp modelId="{801F79AC-2952-4A8C-85C7-55F5AEBA8F11}">
      <dsp:nvSpPr>
        <dsp:cNvPr id="0" name=""/>
        <dsp:cNvSpPr/>
      </dsp:nvSpPr>
      <dsp:spPr>
        <a:xfrm>
          <a:off x="1266543" y="189948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8ABA15-9F96-4E44-8F12-DE6B2DCA71AB}">
      <dsp:nvSpPr>
        <dsp:cNvPr id="0" name=""/>
        <dsp:cNvSpPr/>
      </dsp:nvSpPr>
      <dsp:spPr>
        <a:xfrm>
          <a:off x="1661670" y="189948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ECACB3-46DA-4F6B-BBEB-D36438B88998}">
      <dsp:nvSpPr>
        <dsp:cNvPr id="0" name=""/>
        <dsp:cNvSpPr/>
      </dsp:nvSpPr>
      <dsp:spPr>
        <a:xfrm>
          <a:off x="2057109" y="189948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42701D-58B9-48CD-8CF7-0F9F42332669}">
      <dsp:nvSpPr>
        <dsp:cNvPr id="0" name=""/>
        <dsp:cNvSpPr/>
      </dsp:nvSpPr>
      <dsp:spPr>
        <a:xfrm>
          <a:off x="2452236" y="189948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C4018D-8F17-469A-81BC-06D967020D00}">
      <dsp:nvSpPr>
        <dsp:cNvPr id="0" name=""/>
        <dsp:cNvSpPr/>
      </dsp:nvSpPr>
      <dsp:spPr>
        <a:xfrm>
          <a:off x="2847675" y="189948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485631-434F-4404-AFC9-1B47F041D923}">
      <dsp:nvSpPr>
        <dsp:cNvPr id="0" name=""/>
        <dsp:cNvSpPr/>
      </dsp:nvSpPr>
      <dsp:spPr>
        <a:xfrm>
          <a:off x="3242801" y="189948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F698A1-A0E3-4C35-BE7C-5FDCD445225E}">
      <dsp:nvSpPr>
        <dsp:cNvPr id="0" name=""/>
        <dsp:cNvSpPr/>
      </dsp:nvSpPr>
      <dsp:spPr>
        <a:xfrm>
          <a:off x="3638240" y="189948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1B2BC1-6DC0-46F0-BFAE-9C11B19F07C6}">
      <dsp:nvSpPr>
        <dsp:cNvPr id="0" name=""/>
        <dsp:cNvSpPr/>
      </dsp:nvSpPr>
      <dsp:spPr>
        <a:xfrm>
          <a:off x="1266543" y="1951545"/>
          <a:ext cx="2847722" cy="416470"/>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l" defTabSz="444500">
            <a:lnSpc>
              <a:spcPct val="90000"/>
            </a:lnSpc>
            <a:spcBef>
              <a:spcPct val="0"/>
            </a:spcBef>
            <a:spcAft>
              <a:spcPct val="35000"/>
            </a:spcAft>
          </a:pPr>
          <a:r>
            <a:rPr lang="en-US" sz="1000" kern="1200" dirty="0" smtClean="0"/>
            <a:t>subclasses shouble be substitutable for their superclasses</a:t>
          </a:r>
          <a:endParaRPr lang="en-US" sz="1000" kern="1200" dirty="0"/>
        </a:p>
      </dsp:txBody>
      <dsp:txXfrm>
        <a:off x="1266543" y="1951545"/>
        <a:ext cx="2847722" cy="416470"/>
      </dsp:txXfrm>
    </dsp:sp>
    <dsp:sp modelId="{485ACDFA-FBBD-4E80-A390-9B7414E16CEE}">
      <dsp:nvSpPr>
        <dsp:cNvPr id="0" name=""/>
        <dsp:cNvSpPr/>
      </dsp:nvSpPr>
      <dsp:spPr>
        <a:xfrm>
          <a:off x="1266543" y="2465715"/>
          <a:ext cx="2811177" cy="2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lvl="0" algn="l" defTabSz="488950">
            <a:lnSpc>
              <a:spcPct val="90000"/>
            </a:lnSpc>
            <a:spcBef>
              <a:spcPct val="0"/>
            </a:spcBef>
            <a:spcAft>
              <a:spcPct val="35000"/>
            </a:spcAft>
          </a:pPr>
          <a:r>
            <a:rPr lang="en-US" sz="1100" b="1" kern="1200" dirty="0" smtClean="0">
              <a:solidFill>
                <a:srgbClr val="0070C0"/>
              </a:solidFill>
            </a:rPr>
            <a:t>I – Interface segregation principle</a:t>
          </a:r>
          <a:endParaRPr lang="en-US" sz="1100" b="1" kern="1200" dirty="0">
            <a:solidFill>
              <a:srgbClr val="0070C0"/>
            </a:solidFill>
          </a:endParaRPr>
        </a:p>
      </dsp:txBody>
      <dsp:txXfrm>
        <a:off x="1266543" y="2465715"/>
        <a:ext cx="2811177" cy="255561"/>
      </dsp:txXfrm>
    </dsp:sp>
    <dsp:sp modelId="{C96F936D-367B-4A39-9E52-394E9A6D3F91}">
      <dsp:nvSpPr>
        <dsp:cNvPr id="0" name=""/>
        <dsp:cNvSpPr/>
      </dsp:nvSpPr>
      <dsp:spPr>
        <a:xfrm>
          <a:off x="1266543" y="272127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58E0C3-5C40-4A0C-B0AB-5CD10C050358}">
      <dsp:nvSpPr>
        <dsp:cNvPr id="0" name=""/>
        <dsp:cNvSpPr/>
      </dsp:nvSpPr>
      <dsp:spPr>
        <a:xfrm>
          <a:off x="1661670" y="272127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A493CA-C3D8-499B-A396-692BBFC357D6}">
      <dsp:nvSpPr>
        <dsp:cNvPr id="0" name=""/>
        <dsp:cNvSpPr/>
      </dsp:nvSpPr>
      <dsp:spPr>
        <a:xfrm>
          <a:off x="2057109" y="272127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29FC0B-4FA1-422E-9DFE-6683B471BB64}">
      <dsp:nvSpPr>
        <dsp:cNvPr id="0" name=""/>
        <dsp:cNvSpPr/>
      </dsp:nvSpPr>
      <dsp:spPr>
        <a:xfrm>
          <a:off x="2452236" y="272127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5F9CD0-9CEC-4D56-8CC5-5D5789813BBC}">
      <dsp:nvSpPr>
        <dsp:cNvPr id="0" name=""/>
        <dsp:cNvSpPr/>
      </dsp:nvSpPr>
      <dsp:spPr>
        <a:xfrm>
          <a:off x="2847675" y="272127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45952E-72E8-42D3-8593-F127B5B66CA9}">
      <dsp:nvSpPr>
        <dsp:cNvPr id="0" name=""/>
        <dsp:cNvSpPr/>
      </dsp:nvSpPr>
      <dsp:spPr>
        <a:xfrm>
          <a:off x="3242801" y="272127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A5EFEF-D024-499E-8BB8-98D642B8707E}">
      <dsp:nvSpPr>
        <dsp:cNvPr id="0" name=""/>
        <dsp:cNvSpPr/>
      </dsp:nvSpPr>
      <dsp:spPr>
        <a:xfrm>
          <a:off x="3638240" y="272127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333E1A-BAFC-4F4E-9A75-A73562A5A0DD}">
      <dsp:nvSpPr>
        <dsp:cNvPr id="0" name=""/>
        <dsp:cNvSpPr/>
      </dsp:nvSpPr>
      <dsp:spPr>
        <a:xfrm>
          <a:off x="1266543" y="2773336"/>
          <a:ext cx="2847722" cy="416470"/>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l" defTabSz="444500">
            <a:lnSpc>
              <a:spcPct val="90000"/>
            </a:lnSpc>
            <a:spcBef>
              <a:spcPct val="0"/>
            </a:spcBef>
            <a:spcAft>
              <a:spcPct val="35000"/>
            </a:spcAft>
          </a:pPr>
          <a:r>
            <a:rPr lang="en-US" sz="1000" kern="1200" dirty="0" smtClean="0"/>
            <a:t>many small, client-speciflc interfaces are better than one general-purpose interface</a:t>
          </a:r>
          <a:endParaRPr lang="en-US" sz="1000" kern="1200" dirty="0"/>
        </a:p>
      </dsp:txBody>
      <dsp:txXfrm>
        <a:off x="1266543" y="2773336"/>
        <a:ext cx="2847722" cy="416470"/>
      </dsp:txXfrm>
    </dsp:sp>
    <dsp:sp modelId="{15027F8D-D511-4CB9-8A12-0B8D1F80C0BA}">
      <dsp:nvSpPr>
        <dsp:cNvPr id="0" name=""/>
        <dsp:cNvSpPr/>
      </dsp:nvSpPr>
      <dsp:spPr>
        <a:xfrm>
          <a:off x="1266543" y="3287506"/>
          <a:ext cx="2811177" cy="2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lvl="0" algn="l" defTabSz="488950">
            <a:lnSpc>
              <a:spcPct val="90000"/>
            </a:lnSpc>
            <a:spcBef>
              <a:spcPct val="0"/>
            </a:spcBef>
            <a:spcAft>
              <a:spcPct val="35000"/>
            </a:spcAft>
          </a:pPr>
          <a:r>
            <a:rPr lang="en-US" sz="1100" b="1" kern="1200" dirty="0" smtClean="0">
              <a:solidFill>
                <a:srgbClr val="0070C0"/>
              </a:solidFill>
            </a:rPr>
            <a:t>D – Dependency Inversion Principle</a:t>
          </a:r>
          <a:endParaRPr lang="en-US" sz="1100" b="1" kern="1200" dirty="0">
            <a:solidFill>
              <a:srgbClr val="0070C0"/>
            </a:solidFill>
          </a:endParaRPr>
        </a:p>
      </dsp:txBody>
      <dsp:txXfrm>
        <a:off x="1266543" y="3287506"/>
        <a:ext cx="2811177" cy="255561"/>
      </dsp:txXfrm>
    </dsp:sp>
    <dsp:sp modelId="{1DFC7141-9912-4D05-A4D1-5F29423CCE16}">
      <dsp:nvSpPr>
        <dsp:cNvPr id="0" name=""/>
        <dsp:cNvSpPr/>
      </dsp:nvSpPr>
      <dsp:spPr>
        <a:xfrm>
          <a:off x="1266543" y="354306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0D0E12-E0A0-4176-A45D-D13E79BDBD52}">
      <dsp:nvSpPr>
        <dsp:cNvPr id="0" name=""/>
        <dsp:cNvSpPr/>
      </dsp:nvSpPr>
      <dsp:spPr>
        <a:xfrm>
          <a:off x="1661670" y="354306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EA2CA3-987C-4763-9658-47DC7A3796C5}">
      <dsp:nvSpPr>
        <dsp:cNvPr id="0" name=""/>
        <dsp:cNvSpPr/>
      </dsp:nvSpPr>
      <dsp:spPr>
        <a:xfrm>
          <a:off x="2057109" y="354306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852A98-E595-4AC2-AACD-CE4F980799A0}">
      <dsp:nvSpPr>
        <dsp:cNvPr id="0" name=""/>
        <dsp:cNvSpPr/>
      </dsp:nvSpPr>
      <dsp:spPr>
        <a:xfrm>
          <a:off x="2452236" y="354306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4979F2-F371-469B-B2F3-0743C2E93023}">
      <dsp:nvSpPr>
        <dsp:cNvPr id="0" name=""/>
        <dsp:cNvSpPr/>
      </dsp:nvSpPr>
      <dsp:spPr>
        <a:xfrm>
          <a:off x="2847675" y="354306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9CD33D-3B27-4E4B-A53A-BA2A264B54C2}">
      <dsp:nvSpPr>
        <dsp:cNvPr id="0" name=""/>
        <dsp:cNvSpPr/>
      </dsp:nvSpPr>
      <dsp:spPr>
        <a:xfrm>
          <a:off x="3242801" y="354306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4D9C55-56D2-4D0F-920D-884AFB9588CE}">
      <dsp:nvSpPr>
        <dsp:cNvPr id="0" name=""/>
        <dsp:cNvSpPr/>
      </dsp:nvSpPr>
      <dsp:spPr>
        <a:xfrm>
          <a:off x="3638240" y="354306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7177FE-6471-492A-B841-E97BBEB977D4}">
      <dsp:nvSpPr>
        <dsp:cNvPr id="0" name=""/>
        <dsp:cNvSpPr/>
      </dsp:nvSpPr>
      <dsp:spPr>
        <a:xfrm>
          <a:off x="1266543" y="3595126"/>
          <a:ext cx="2847722" cy="416470"/>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l" defTabSz="444500">
            <a:lnSpc>
              <a:spcPct val="90000"/>
            </a:lnSpc>
            <a:spcBef>
              <a:spcPct val="0"/>
            </a:spcBef>
            <a:spcAft>
              <a:spcPct val="35000"/>
            </a:spcAft>
          </a:pPr>
          <a:r>
            <a:rPr lang="en-US" sz="1000" kern="1200" dirty="0" smtClean="0"/>
            <a:t>depends on abstractions not concretions</a:t>
          </a:r>
          <a:endParaRPr lang="en-US" sz="1000" kern="1200" dirty="0"/>
        </a:p>
      </dsp:txBody>
      <dsp:txXfrm>
        <a:off x="1266543" y="3595126"/>
        <a:ext cx="2847722" cy="416470"/>
      </dsp:txXfrm>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CEAB2A-FF9E-4B66-8367-7CB5D8E6B439}" type="datetimeFigureOut">
              <a:rPr lang="en-US" smtClean="0"/>
              <a:t>8/18/2016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1F0EFB-DA08-4A6E-A99B-CEEFA9BE5904}" type="slidenum">
              <a:rPr lang="en-US" smtClean="0"/>
              <a:t>‹#›</a:t>
            </a:fld>
            <a:endParaRPr lang="en-US"/>
          </a:p>
        </p:txBody>
      </p:sp>
    </p:spTree>
    <p:extLst>
      <p:ext uri="{BB962C8B-B14F-4D97-AF65-F5344CB8AC3E}">
        <p14:creationId xmlns:p14="http://schemas.microsoft.com/office/powerpoint/2010/main" val="780946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Mỗi lớp chỉ nên có một lý do để thay đổi.</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Theo phát biểu này thì đơn trách nhiệm chính là chỉ có một lý do để thay đổi. Nguyên tắc này nói rằng nếu chúng ta có 2 lý do để thay đổi một lớp thì chúng ta phải chia lớp hiện tại thành hai lớp. Mỗi lớp sẽ chỉ đảm nhiệm một trách nhiệm.</a:t>
            </a:r>
            <a:r>
              <a:rPr lang="vi-VN" dirty="0" smtClean="0"/>
              <a:t/>
            </a:r>
            <a:br>
              <a:rPr lang="vi-VN" dirty="0" smtClean="0"/>
            </a:b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3</a:t>
            </a:fld>
            <a:endParaRPr lang="en-US"/>
          </a:p>
        </p:txBody>
      </p:sp>
    </p:spTree>
    <p:extLst>
      <p:ext uri="{BB962C8B-B14F-4D97-AF65-F5344CB8AC3E}">
        <p14:creationId xmlns:p14="http://schemas.microsoft.com/office/powerpoint/2010/main" val="819700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a:t>
            </a:r>
            <a:r>
              <a:rPr lang="en-US" dirty="0" err="1" smtClean="0"/>
              <a:t>Nguyên</a:t>
            </a:r>
            <a:r>
              <a:rPr lang="en-US" dirty="0" smtClean="0"/>
              <a:t> </a:t>
            </a:r>
            <a:r>
              <a:rPr lang="en-US" dirty="0" err="1" smtClean="0"/>
              <a:t>tắc</a:t>
            </a:r>
            <a:r>
              <a:rPr lang="en-US" dirty="0" smtClean="0"/>
              <a:t> chia </a:t>
            </a:r>
            <a:r>
              <a:rPr lang="en-US" dirty="0" err="1" smtClean="0"/>
              <a:t>tách</a:t>
            </a:r>
            <a:r>
              <a:rPr lang="en-US" dirty="0" smtClean="0"/>
              <a:t> </a:t>
            </a:r>
            <a:r>
              <a:rPr lang="en-US" dirty="0" err="1" smtClean="0"/>
              <a:t>giao</a:t>
            </a:r>
            <a:r>
              <a:rPr lang="en-US" dirty="0" smtClean="0"/>
              <a:t> </a:t>
            </a:r>
            <a:r>
              <a:rPr lang="en-US" dirty="0" err="1" smtClean="0"/>
              <a:t>diện</a:t>
            </a:r>
            <a:r>
              <a:rPr lang="en-US" dirty="0" smtClean="0"/>
              <a:t> (Interface segregation principle - I)</a:t>
            </a:r>
          </a:p>
          <a:p>
            <a:endParaRPr lang="en-US" dirty="0" smtClean="0"/>
          </a:p>
          <a:p>
            <a:r>
              <a:rPr lang="en-US" dirty="0" err="1" smtClean="0"/>
              <a:t>Phát</a:t>
            </a:r>
            <a:r>
              <a:rPr lang="en-US" dirty="0" smtClean="0"/>
              <a:t> </a:t>
            </a:r>
            <a:r>
              <a:rPr lang="en-US" dirty="0" err="1" smtClean="0"/>
              <a:t>biểu</a:t>
            </a:r>
            <a:r>
              <a:rPr lang="en-US" dirty="0" smtClean="0"/>
              <a:t>: </a:t>
            </a:r>
            <a:r>
              <a:rPr lang="en-US" dirty="0" err="1" smtClean="0"/>
              <a:t>Các</a:t>
            </a:r>
            <a:r>
              <a:rPr lang="en-US" dirty="0" smtClean="0"/>
              <a:t> </a:t>
            </a:r>
            <a:r>
              <a:rPr lang="en-US" dirty="0" err="1" smtClean="0"/>
              <a:t>lớp</a:t>
            </a:r>
            <a:r>
              <a:rPr lang="en-US" dirty="0" smtClean="0"/>
              <a:t> </a:t>
            </a:r>
            <a:r>
              <a:rPr lang="en-US" dirty="0" err="1" smtClean="0"/>
              <a:t>thực</a:t>
            </a:r>
            <a:r>
              <a:rPr lang="en-US" dirty="0" smtClean="0"/>
              <a:t> </a:t>
            </a:r>
            <a:r>
              <a:rPr lang="en-US" dirty="0" err="1" smtClean="0"/>
              <a:t>thi</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sẽ</a:t>
            </a:r>
            <a:r>
              <a:rPr lang="en-US" dirty="0" smtClean="0"/>
              <a:t> </a:t>
            </a:r>
            <a:r>
              <a:rPr lang="en-US" dirty="0" err="1" smtClean="0"/>
              <a:t>không</a:t>
            </a:r>
            <a:r>
              <a:rPr lang="en-US" dirty="0" smtClean="0"/>
              <a:t> </a:t>
            </a:r>
            <a:r>
              <a:rPr lang="en-US" dirty="0" err="1" smtClean="0"/>
              <a:t>bị</a:t>
            </a:r>
            <a:r>
              <a:rPr lang="en-US" dirty="0" smtClean="0"/>
              <a:t> </a:t>
            </a:r>
            <a:r>
              <a:rPr lang="en-US" dirty="0" err="1" smtClean="0"/>
              <a:t>bắt</a:t>
            </a:r>
            <a:r>
              <a:rPr lang="en-US" dirty="0" smtClean="0"/>
              <a:t> </a:t>
            </a:r>
            <a:r>
              <a:rPr lang="en-US" dirty="0" err="1" smtClean="0"/>
              <a:t>buộc</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mà</a:t>
            </a:r>
            <a:r>
              <a:rPr lang="en-US" dirty="0" smtClean="0"/>
              <a:t> </a:t>
            </a:r>
            <a:r>
              <a:rPr lang="en-US" dirty="0" err="1" smtClean="0"/>
              <a:t>nó</a:t>
            </a:r>
            <a:r>
              <a:rPr lang="en-US" dirty="0" smtClean="0"/>
              <a:t> </a:t>
            </a:r>
            <a:r>
              <a:rPr lang="en-US" dirty="0" err="1" smtClean="0"/>
              <a:t>không</a:t>
            </a:r>
            <a:r>
              <a:rPr lang="en-US" dirty="0" smtClean="0"/>
              <a:t> </a:t>
            </a:r>
            <a:r>
              <a:rPr lang="en-US" dirty="0" err="1" smtClean="0"/>
              <a:t>sử</a:t>
            </a:r>
            <a:r>
              <a:rPr lang="en-US" dirty="0" smtClean="0"/>
              <a:t> </a:t>
            </a:r>
            <a:r>
              <a:rPr lang="en-US" dirty="0" err="1" smtClean="0"/>
              <a:t>dụng</a:t>
            </a:r>
            <a:r>
              <a:rPr lang="en-US" dirty="0" smtClean="0"/>
              <a:t>.</a:t>
            </a:r>
          </a:p>
          <a:p>
            <a:endParaRPr lang="en-US" dirty="0" smtClean="0"/>
          </a:p>
          <a:p>
            <a:r>
              <a:rPr lang="en-US" dirty="0" smtClean="0"/>
              <a:t>Theo </a:t>
            </a:r>
            <a:r>
              <a:rPr lang="en-US" dirty="0" err="1" smtClean="0"/>
              <a:t>nguyên</a:t>
            </a:r>
            <a:r>
              <a:rPr lang="en-US" dirty="0" smtClean="0"/>
              <a:t> </a:t>
            </a:r>
            <a:r>
              <a:rPr lang="en-US" dirty="0" err="1" smtClean="0"/>
              <a:t>tắc</a:t>
            </a:r>
            <a:r>
              <a:rPr lang="en-US" dirty="0" smtClean="0"/>
              <a:t> </a:t>
            </a:r>
            <a:r>
              <a:rPr lang="en-US" dirty="0" err="1" smtClean="0"/>
              <a:t>này</a:t>
            </a:r>
            <a:r>
              <a:rPr lang="en-US" dirty="0" smtClean="0"/>
              <a:t> </a:t>
            </a:r>
            <a:r>
              <a:rPr lang="en-US" dirty="0" err="1" smtClean="0"/>
              <a:t>thì</a:t>
            </a:r>
            <a:r>
              <a:rPr lang="en-US" dirty="0" smtClean="0"/>
              <a:t> </a:t>
            </a:r>
            <a:r>
              <a:rPr lang="en-US" dirty="0" err="1" smtClean="0"/>
              <a:t>nếu</a:t>
            </a:r>
            <a:r>
              <a:rPr lang="en-US" dirty="0" smtClean="0"/>
              <a:t> </a:t>
            </a:r>
            <a:r>
              <a:rPr lang="en-US" dirty="0" err="1" smtClean="0"/>
              <a:t>giao</a:t>
            </a:r>
            <a:r>
              <a:rPr lang="en-US" dirty="0" smtClean="0"/>
              <a:t> </a:t>
            </a:r>
            <a:r>
              <a:rPr lang="en-US" dirty="0" err="1" smtClean="0"/>
              <a:t>diện</a:t>
            </a:r>
            <a:r>
              <a:rPr lang="en-US" dirty="0" smtClean="0"/>
              <a:t> (interface) </a:t>
            </a:r>
            <a:r>
              <a:rPr lang="en-US" dirty="0" err="1" smtClean="0"/>
              <a:t>của</a:t>
            </a:r>
            <a:r>
              <a:rPr lang="en-US" dirty="0" smtClean="0"/>
              <a:t> </a:t>
            </a:r>
            <a:r>
              <a:rPr lang="en-US" dirty="0" err="1" smtClean="0"/>
              <a:t>bạn</a:t>
            </a:r>
            <a:r>
              <a:rPr lang="en-US" dirty="0" smtClean="0"/>
              <a:t> </a:t>
            </a:r>
            <a:r>
              <a:rPr lang="en-US" dirty="0" err="1" smtClean="0"/>
              <a:t>có</a:t>
            </a:r>
            <a:r>
              <a:rPr lang="en-US" dirty="0" smtClean="0"/>
              <a:t> </a:t>
            </a:r>
            <a:r>
              <a:rPr lang="en-US" dirty="0" err="1" smtClean="0"/>
              <a:t>những</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mà</a:t>
            </a:r>
            <a:r>
              <a:rPr lang="en-US" dirty="0" smtClean="0"/>
              <a:t> </a:t>
            </a:r>
            <a:r>
              <a:rPr lang="en-US" dirty="0" err="1" smtClean="0"/>
              <a:t>lớp</a:t>
            </a:r>
            <a:r>
              <a:rPr lang="en-US" dirty="0" smtClean="0"/>
              <a:t> </a:t>
            </a:r>
            <a:r>
              <a:rPr lang="en-US" dirty="0" err="1" smtClean="0"/>
              <a:t>thực</a:t>
            </a:r>
            <a:r>
              <a:rPr lang="en-US" dirty="0" smtClean="0"/>
              <a:t> </a:t>
            </a:r>
            <a:r>
              <a:rPr lang="en-US" dirty="0" err="1" smtClean="0"/>
              <a:t>thi</a:t>
            </a:r>
            <a:r>
              <a:rPr lang="en-US" dirty="0" smtClean="0"/>
              <a:t> (implement) </a:t>
            </a:r>
            <a:r>
              <a:rPr lang="en-US" dirty="0" err="1" smtClean="0"/>
              <a:t>giao</a:t>
            </a:r>
            <a:r>
              <a:rPr lang="en-US" dirty="0" smtClean="0"/>
              <a:t> </a:t>
            </a:r>
            <a:r>
              <a:rPr lang="en-US" dirty="0" err="1" smtClean="0"/>
              <a:t>diện</a:t>
            </a:r>
            <a:r>
              <a:rPr lang="en-US" dirty="0" smtClean="0"/>
              <a:t> </a:t>
            </a:r>
            <a:r>
              <a:rPr lang="en-US" dirty="0" err="1" smtClean="0"/>
              <a:t>không</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tới</a:t>
            </a:r>
            <a:r>
              <a:rPr lang="en-US" dirty="0" smtClean="0"/>
              <a:t> </a:t>
            </a:r>
            <a:r>
              <a:rPr lang="en-US" dirty="0" err="1" smtClean="0"/>
              <a:t>thì</a:t>
            </a:r>
            <a:r>
              <a:rPr lang="en-US" dirty="0" smtClean="0"/>
              <a:t> </a:t>
            </a:r>
            <a:r>
              <a:rPr lang="en-US" dirty="0" err="1" smtClean="0"/>
              <a:t>bạn</a:t>
            </a:r>
            <a:r>
              <a:rPr lang="en-US" dirty="0" smtClean="0"/>
              <a:t> </a:t>
            </a:r>
            <a:r>
              <a:rPr lang="en-US" dirty="0" err="1" smtClean="0"/>
              <a:t>nên</a:t>
            </a:r>
            <a:r>
              <a:rPr lang="en-US" dirty="0" smtClean="0"/>
              <a:t> </a:t>
            </a:r>
            <a:r>
              <a:rPr lang="en-US" dirty="0" err="1" smtClean="0"/>
              <a:t>tách</a:t>
            </a:r>
            <a:r>
              <a:rPr lang="en-US" dirty="0" smtClean="0"/>
              <a:t> interface </a:t>
            </a:r>
            <a:r>
              <a:rPr lang="en-US" dirty="0" err="1" smtClean="0"/>
              <a:t>này</a:t>
            </a:r>
            <a:r>
              <a:rPr lang="en-US" dirty="0" smtClean="0"/>
              <a:t> </a:t>
            </a:r>
            <a:r>
              <a:rPr lang="en-US" dirty="0" err="1" smtClean="0"/>
              <a:t>thành</a:t>
            </a:r>
            <a:r>
              <a:rPr lang="en-US" dirty="0" smtClean="0"/>
              <a:t> </a:t>
            </a:r>
            <a:r>
              <a:rPr lang="en-US" dirty="0" err="1" smtClean="0"/>
              <a:t>các</a:t>
            </a:r>
            <a:r>
              <a:rPr lang="en-US" dirty="0" smtClean="0"/>
              <a:t> interface </a:t>
            </a:r>
            <a:r>
              <a:rPr lang="en-US" dirty="0" err="1" smtClean="0"/>
              <a:t>khác</a:t>
            </a:r>
            <a:r>
              <a:rPr lang="en-US" dirty="0" smtClean="0"/>
              <a:t> </a:t>
            </a:r>
            <a:r>
              <a:rPr lang="en-US" dirty="0" err="1" smtClean="0"/>
              <a:t>nhau</a:t>
            </a:r>
            <a:r>
              <a:rPr lang="en-US" dirty="0" smtClean="0"/>
              <a:t>. Sao </a:t>
            </a:r>
            <a:r>
              <a:rPr lang="en-US" dirty="0" err="1" smtClean="0"/>
              <a:t>cho</a:t>
            </a:r>
            <a:r>
              <a:rPr lang="en-US" dirty="0" smtClean="0"/>
              <a:t> </a:t>
            </a:r>
            <a:r>
              <a:rPr lang="en-US" dirty="0" err="1" smtClean="0"/>
              <a:t>lớp</a:t>
            </a:r>
            <a:r>
              <a:rPr lang="en-US" dirty="0" smtClean="0"/>
              <a:t> </a:t>
            </a:r>
            <a:r>
              <a:rPr lang="en-US" dirty="0" err="1" smtClean="0"/>
              <a:t>thực</a:t>
            </a:r>
            <a:r>
              <a:rPr lang="en-US" dirty="0" smtClean="0"/>
              <a:t> </a:t>
            </a:r>
            <a:r>
              <a:rPr lang="en-US" dirty="0" err="1" smtClean="0"/>
              <a:t>thi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hết</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mà</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cung</a:t>
            </a:r>
            <a:r>
              <a:rPr lang="en-US" dirty="0" smtClean="0"/>
              <a:t> </a:t>
            </a:r>
            <a:r>
              <a:rPr lang="en-US" dirty="0" err="1" smtClean="0"/>
              <a:t>cấp</a:t>
            </a:r>
            <a:r>
              <a:rPr lang="en-US" dirty="0" smtClean="0"/>
              <a:t>.</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12</a:t>
            </a:fld>
            <a:endParaRPr lang="en-US"/>
          </a:p>
        </p:txBody>
      </p:sp>
    </p:spTree>
    <p:extLst>
      <p:ext uri="{BB962C8B-B14F-4D97-AF65-F5344CB8AC3E}">
        <p14:creationId xmlns:p14="http://schemas.microsoft.com/office/powerpoint/2010/main" val="466881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a:t>
            </a:r>
            <a:r>
              <a:rPr lang="en-US" dirty="0" err="1" smtClean="0"/>
              <a:t>Nguyên</a:t>
            </a:r>
            <a:r>
              <a:rPr lang="en-US" dirty="0" smtClean="0"/>
              <a:t> </a:t>
            </a:r>
            <a:r>
              <a:rPr lang="en-US" dirty="0" err="1" smtClean="0"/>
              <a:t>tắc</a:t>
            </a:r>
            <a:r>
              <a:rPr lang="en-US" dirty="0" smtClean="0"/>
              <a:t> chia </a:t>
            </a:r>
            <a:r>
              <a:rPr lang="en-US" dirty="0" err="1" smtClean="0"/>
              <a:t>tách</a:t>
            </a:r>
            <a:r>
              <a:rPr lang="en-US" dirty="0" smtClean="0"/>
              <a:t> </a:t>
            </a:r>
            <a:r>
              <a:rPr lang="en-US" dirty="0" err="1" smtClean="0"/>
              <a:t>giao</a:t>
            </a:r>
            <a:r>
              <a:rPr lang="en-US" dirty="0" smtClean="0"/>
              <a:t> </a:t>
            </a:r>
            <a:r>
              <a:rPr lang="en-US" dirty="0" err="1" smtClean="0"/>
              <a:t>diện</a:t>
            </a:r>
            <a:r>
              <a:rPr lang="en-US" dirty="0" smtClean="0"/>
              <a:t> (Interface segregation principle - I)</a:t>
            </a:r>
          </a:p>
          <a:p>
            <a:endParaRPr lang="en-US" dirty="0" smtClean="0"/>
          </a:p>
          <a:p>
            <a:r>
              <a:rPr lang="en-US" dirty="0" err="1" smtClean="0"/>
              <a:t>Phát</a:t>
            </a:r>
            <a:r>
              <a:rPr lang="en-US" dirty="0" smtClean="0"/>
              <a:t> </a:t>
            </a:r>
            <a:r>
              <a:rPr lang="en-US" dirty="0" err="1" smtClean="0"/>
              <a:t>biểu</a:t>
            </a:r>
            <a:r>
              <a:rPr lang="en-US" dirty="0" smtClean="0"/>
              <a:t>: </a:t>
            </a:r>
            <a:r>
              <a:rPr lang="en-US" dirty="0" err="1" smtClean="0"/>
              <a:t>Các</a:t>
            </a:r>
            <a:r>
              <a:rPr lang="en-US" dirty="0" smtClean="0"/>
              <a:t> </a:t>
            </a:r>
            <a:r>
              <a:rPr lang="en-US" dirty="0" err="1" smtClean="0"/>
              <a:t>lớp</a:t>
            </a:r>
            <a:r>
              <a:rPr lang="en-US" dirty="0" smtClean="0"/>
              <a:t> </a:t>
            </a:r>
            <a:r>
              <a:rPr lang="en-US" dirty="0" err="1" smtClean="0"/>
              <a:t>thực</a:t>
            </a:r>
            <a:r>
              <a:rPr lang="en-US" dirty="0" smtClean="0"/>
              <a:t> </a:t>
            </a:r>
            <a:r>
              <a:rPr lang="en-US" dirty="0" err="1" smtClean="0"/>
              <a:t>thi</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sẽ</a:t>
            </a:r>
            <a:r>
              <a:rPr lang="en-US" dirty="0" smtClean="0"/>
              <a:t> </a:t>
            </a:r>
            <a:r>
              <a:rPr lang="en-US" dirty="0" err="1" smtClean="0"/>
              <a:t>không</a:t>
            </a:r>
            <a:r>
              <a:rPr lang="en-US" dirty="0" smtClean="0"/>
              <a:t> </a:t>
            </a:r>
            <a:r>
              <a:rPr lang="en-US" dirty="0" err="1" smtClean="0"/>
              <a:t>bị</a:t>
            </a:r>
            <a:r>
              <a:rPr lang="en-US" dirty="0" smtClean="0"/>
              <a:t> </a:t>
            </a:r>
            <a:r>
              <a:rPr lang="en-US" dirty="0" err="1" smtClean="0"/>
              <a:t>bắt</a:t>
            </a:r>
            <a:r>
              <a:rPr lang="en-US" dirty="0" smtClean="0"/>
              <a:t> </a:t>
            </a:r>
            <a:r>
              <a:rPr lang="en-US" dirty="0" err="1" smtClean="0"/>
              <a:t>buộc</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mà</a:t>
            </a:r>
            <a:r>
              <a:rPr lang="en-US" dirty="0" smtClean="0"/>
              <a:t> </a:t>
            </a:r>
            <a:r>
              <a:rPr lang="en-US" dirty="0" err="1" smtClean="0"/>
              <a:t>nó</a:t>
            </a:r>
            <a:r>
              <a:rPr lang="en-US" dirty="0" smtClean="0"/>
              <a:t> </a:t>
            </a:r>
            <a:r>
              <a:rPr lang="en-US" dirty="0" err="1" smtClean="0"/>
              <a:t>không</a:t>
            </a:r>
            <a:r>
              <a:rPr lang="en-US" dirty="0" smtClean="0"/>
              <a:t> </a:t>
            </a:r>
            <a:r>
              <a:rPr lang="en-US" dirty="0" err="1" smtClean="0"/>
              <a:t>sử</a:t>
            </a:r>
            <a:r>
              <a:rPr lang="en-US" dirty="0" smtClean="0"/>
              <a:t> </a:t>
            </a:r>
            <a:r>
              <a:rPr lang="en-US" dirty="0" err="1" smtClean="0"/>
              <a:t>dụng</a:t>
            </a:r>
            <a:r>
              <a:rPr lang="en-US" dirty="0" smtClean="0"/>
              <a:t>.</a:t>
            </a:r>
          </a:p>
          <a:p>
            <a:endParaRPr lang="en-US" dirty="0" smtClean="0"/>
          </a:p>
          <a:p>
            <a:r>
              <a:rPr lang="en-US" dirty="0" smtClean="0"/>
              <a:t>Theo </a:t>
            </a:r>
            <a:r>
              <a:rPr lang="en-US" dirty="0" err="1" smtClean="0"/>
              <a:t>nguyên</a:t>
            </a:r>
            <a:r>
              <a:rPr lang="en-US" dirty="0" smtClean="0"/>
              <a:t> </a:t>
            </a:r>
            <a:r>
              <a:rPr lang="en-US" dirty="0" err="1" smtClean="0"/>
              <a:t>tắc</a:t>
            </a:r>
            <a:r>
              <a:rPr lang="en-US" dirty="0" smtClean="0"/>
              <a:t> </a:t>
            </a:r>
            <a:r>
              <a:rPr lang="en-US" dirty="0" err="1" smtClean="0"/>
              <a:t>này</a:t>
            </a:r>
            <a:r>
              <a:rPr lang="en-US" dirty="0" smtClean="0"/>
              <a:t> </a:t>
            </a:r>
            <a:r>
              <a:rPr lang="en-US" dirty="0" err="1" smtClean="0"/>
              <a:t>thì</a:t>
            </a:r>
            <a:r>
              <a:rPr lang="en-US" dirty="0" smtClean="0"/>
              <a:t> </a:t>
            </a:r>
            <a:r>
              <a:rPr lang="en-US" dirty="0" err="1" smtClean="0"/>
              <a:t>nếu</a:t>
            </a:r>
            <a:r>
              <a:rPr lang="en-US" dirty="0" smtClean="0"/>
              <a:t> </a:t>
            </a:r>
            <a:r>
              <a:rPr lang="en-US" dirty="0" err="1" smtClean="0"/>
              <a:t>giao</a:t>
            </a:r>
            <a:r>
              <a:rPr lang="en-US" dirty="0" smtClean="0"/>
              <a:t> </a:t>
            </a:r>
            <a:r>
              <a:rPr lang="en-US" dirty="0" err="1" smtClean="0"/>
              <a:t>diện</a:t>
            </a:r>
            <a:r>
              <a:rPr lang="en-US" dirty="0" smtClean="0"/>
              <a:t> (interface) </a:t>
            </a:r>
            <a:r>
              <a:rPr lang="en-US" dirty="0" err="1" smtClean="0"/>
              <a:t>của</a:t>
            </a:r>
            <a:r>
              <a:rPr lang="en-US" dirty="0" smtClean="0"/>
              <a:t> </a:t>
            </a:r>
            <a:r>
              <a:rPr lang="en-US" dirty="0" err="1" smtClean="0"/>
              <a:t>bạn</a:t>
            </a:r>
            <a:r>
              <a:rPr lang="en-US" dirty="0" smtClean="0"/>
              <a:t> </a:t>
            </a:r>
            <a:r>
              <a:rPr lang="en-US" dirty="0" err="1" smtClean="0"/>
              <a:t>có</a:t>
            </a:r>
            <a:r>
              <a:rPr lang="en-US" dirty="0" smtClean="0"/>
              <a:t> </a:t>
            </a:r>
            <a:r>
              <a:rPr lang="en-US" dirty="0" err="1" smtClean="0"/>
              <a:t>những</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mà</a:t>
            </a:r>
            <a:r>
              <a:rPr lang="en-US" dirty="0" smtClean="0"/>
              <a:t> </a:t>
            </a:r>
            <a:r>
              <a:rPr lang="en-US" dirty="0" err="1" smtClean="0"/>
              <a:t>lớp</a:t>
            </a:r>
            <a:r>
              <a:rPr lang="en-US" dirty="0" smtClean="0"/>
              <a:t> </a:t>
            </a:r>
            <a:r>
              <a:rPr lang="en-US" dirty="0" err="1" smtClean="0"/>
              <a:t>thực</a:t>
            </a:r>
            <a:r>
              <a:rPr lang="en-US" dirty="0" smtClean="0"/>
              <a:t> </a:t>
            </a:r>
            <a:r>
              <a:rPr lang="en-US" dirty="0" err="1" smtClean="0"/>
              <a:t>thi</a:t>
            </a:r>
            <a:r>
              <a:rPr lang="en-US" dirty="0" smtClean="0"/>
              <a:t> (implement) </a:t>
            </a:r>
            <a:r>
              <a:rPr lang="en-US" dirty="0" err="1" smtClean="0"/>
              <a:t>giao</a:t>
            </a:r>
            <a:r>
              <a:rPr lang="en-US" dirty="0" smtClean="0"/>
              <a:t> </a:t>
            </a:r>
            <a:r>
              <a:rPr lang="en-US" dirty="0" err="1" smtClean="0"/>
              <a:t>diện</a:t>
            </a:r>
            <a:r>
              <a:rPr lang="en-US" dirty="0" smtClean="0"/>
              <a:t> </a:t>
            </a:r>
            <a:r>
              <a:rPr lang="en-US" dirty="0" err="1" smtClean="0"/>
              <a:t>không</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tới</a:t>
            </a:r>
            <a:r>
              <a:rPr lang="en-US" dirty="0" smtClean="0"/>
              <a:t> </a:t>
            </a:r>
            <a:r>
              <a:rPr lang="en-US" dirty="0" err="1" smtClean="0"/>
              <a:t>thì</a:t>
            </a:r>
            <a:r>
              <a:rPr lang="en-US" dirty="0" smtClean="0"/>
              <a:t> </a:t>
            </a:r>
            <a:r>
              <a:rPr lang="en-US" dirty="0" err="1" smtClean="0"/>
              <a:t>bạn</a:t>
            </a:r>
            <a:r>
              <a:rPr lang="en-US" dirty="0" smtClean="0"/>
              <a:t> </a:t>
            </a:r>
            <a:r>
              <a:rPr lang="en-US" dirty="0" err="1" smtClean="0"/>
              <a:t>nên</a:t>
            </a:r>
            <a:r>
              <a:rPr lang="en-US" dirty="0" smtClean="0"/>
              <a:t> </a:t>
            </a:r>
            <a:r>
              <a:rPr lang="en-US" dirty="0" err="1" smtClean="0"/>
              <a:t>tách</a:t>
            </a:r>
            <a:r>
              <a:rPr lang="en-US" dirty="0" smtClean="0"/>
              <a:t> interface </a:t>
            </a:r>
            <a:r>
              <a:rPr lang="en-US" dirty="0" err="1" smtClean="0"/>
              <a:t>này</a:t>
            </a:r>
            <a:r>
              <a:rPr lang="en-US" dirty="0" smtClean="0"/>
              <a:t> </a:t>
            </a:r>
            <a:r>
              <a:rPr lang="en-US" dirty="0" err="1" smtClean="0"/>
              <a:t>thành</a:t>
            </a:r>
            <a:r>
              <a:rPr lang="en-US" dirty="0" smtClean="0"/>
              <a:t> </a:t>
            </a:r>
            <a:r>
              <a:rPr lang="en-US" dirty="0" err="1" smtClean="0"/>
              <a:t>các</a:t>
            </a:r>
            <a:r>
              <a:rPr lang="en-US" dirty="0" smtClean="0"/>
              <a:t> interface </a:t>
            </a:r>
            <a:r>
              <a:rPr lang="en-US" dirty="0" err="1" smtClean="0"/>
              <a:t>khác</a:t>
            </a:r>
            <a:r>
              <a:rPr lang="en-US" dirty="0" smtClean="0"/>
              <a:t> </a:t>
            </a:r>
            <a:r>
              <a:rPr lang="en-US" dirty="0" err="1" smtClean="0"/>
              <a:t>nhau</a:t>
            </a:r>
            <a:r>
              <a:rPr lang="en-US" dirty="0" smtClean="0"/>
              <a:t>. Sao </a:t>
            </a:r>
            <a:r>
              <a:rPr lang="en-US" dirty="0" err="1" smtClean="0"/>
              <a:t>cho</a:t>
            </a:r>
            <a:r>
              <a:rPr lang="en-US" dirty="0" smtClean="0"/>
              <a:t> </a:t>
            </a:r>
            <a:r>
              <a:rPr lang="en-US" dirty="0" err="1" smtClean="0"/>
              <a:t>lớp</a:t>
            </a:r>
            <a:r>
              <a:rPr lang="en-US" dirty="0" smtClean="0"/>
              <a:t> </a:t>
            </a:r>
            <a:r>
              <a:rPr lang="en-US" dirty="0" err="1" smtClean="0"/>
              <a:t>thực</a:t>
            </a:r>
            <a:r>
              <a:rPr lang="en-US" dirty="0" smtClean="0"/>
              <a:t> </a:t>
            </a:r>
            <a:r>
              <a:rPr lang="en-US" dirty="0" err="1" smtClean="0"/>
              <a:t>thi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hết</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mà</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cung</a:t>
            </a:r>
            <a:r>
              <a:rPr lang="en-US" dirty="0" smtClean="0"/>
              <a:t> </a:t>
            </a:r>
            <a:r>
              <a:rPr lang="en-US" dirty="0" err="1" smtClean="0"/>
              <a:t>cấp</a:t>
            </a:r>
            <a:r>
              <a:rPr lang="en-US" dirty="0" smtClean="0"/>
              <a:t>.</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13</a:t>
            </a:fld>
            <a:endParaRPr lang="en-US"/>
          </a:p>
        </p:txBody>
      </p:sp>
    </p:spTree>
    <p:extLst>
      <p:ext uri="{BB962C8B-B14F-4D97-AF65-F5344CB8AC3E}">
        <p14:creationId xmlns:p14="http://schemas.microsoft.com/office/powerpoint/2010/main" val="466881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Module cấp cao sẽ không phụ thuộc vào module cấp thấp. Cả hai sẽ phụ thuộc vào sự trừu tượng. Sự trừu tượng sẽ không phụ thuộc vào chi tiết, chi tiết sẽ phụ thuộc vào sự trừu tượng.</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Theo nguyên tắc này thì chúng ta sẽ tách riêng module cấp cao và module cấp thấp, đưa ra một tầng trừu tượng giữa các lớp cấp cao và các lớp cấp thấp. Thay vì chúng ta viết tầng trừu tượng dựa trên chi tiết thì chúng ta nên viết chi tiết dựa trên tầng trừu tượng.</a:t>
            </a:r>
            <a:r>
              <a:rPr lang="vi-VN" dirty="0" smtClean="0"/>
              <a:t/>
            </a:r>
            <a:br>
              <a:rPr lang="vi-VN" dirty="0" smtClean="0"/>
            </a:br>
            <a:r>
              <a:rPr lang="vi-VN" sz="1200" b="0" i="0" kern="1200" dirty="0" smtClean="0">
                <a:solidFill>
                  <a:schemeClr val="tx1"/>
                </a:solidFill>
                <a:effectLst/>
                <a:latin typeface="+mn-lt"/>
                <a:ea typeface="+mn-ea"/>
                <a:cs typeface="+mn-cs"/>
              </a:rPr>
              <a:t>Theo cách thông thường, khi muốn sử dụng một lớp khác trong lớp hiện tại, chúng ta sẽ khởi tạo và sử dụng trực tiếp lớp đó. Điều này sẽ tạo liên kết chặt chẽ giữa hai lớp và làm cho phần mềm mất đi tính linh hoạt, khó bảo trì. Thay vào đó chúng ta nên đưa lớp khác vào lớp hiện tại dưới dạng thuộc tính hoặc đối số truyền vào phương thức và một module kiểm soát phụ thuộc sẽ cung cấp thể hiện của lớp khác đó.</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14</a:t>
            </a:fld>
            <a:endParaRPr lang="en-US"/>
          </a:p>
        </p:txBody>
      </p:sp>
    </p:spTree>
    <p:extLst>
      <p:ext uri="{BB962C8B-B14F-4D97-AF65-F5344CB8AC3E}">
        <p14:creationId xmlns:p14="http://schemas.microsoft.com/office/powerpoint/2010/main" val="466881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Module cấp cao sẽ không phụ thuộc vào module cấp thấp. Cả hai sẽ phụ thuộc vào sự trừu tượng. Sự trừu tượng sẽ không phụ thuộc vào chi tiết, chi tiết sẽ phụ thuộc vào sự trừu tượng.</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Theo nguyên tắc này thì chúng ta sẽ tách riêng module cấp cao và module cấp thấp, đưa ra một tầng trừu tượng giữa các lớp cấp cao và các lớp cấp thấp. Thay vì chúng ta viết tầng trừu tượng dựa trên chi tiết thì chúng ta nên viết chi tiết dựa trên tầng trừu tượng.</a:t>
            </a:r>
            <a:r>
              <a:rPr lang="vi-VN" dirty="0" smtClean="0"/>
              <a:t/>
            </a:r>
            <a:br>
              <a:rPr lang="vi-VN" dirty="0" smtClean="0"/>
            </a:br>
            <a:r>
              <a:rPr lang="vi-VN" sz="1200" b="0" i="0" kern="1200" dirty="0" smtClean="0">
                <a:solidFill>
                  <a:schemeClr val="tx1"/>
                </a:solidFill>
                <a:effectLst/>
                <a:latin typeface="+mn-lt"/>
                <a:ea typeface="+mn-ea"/>
                <a:cs typeface="+mn-cs"/>
              </a:rPr>
              <a:t>Theo cách thông thường, khi muốn sử dụng một lớp khác trong lớp hiện tại, chúng ta sẽ khởi tạo và sử dụng trực tiếp lớp đó. Điều này sẽ tạo liên kết chặt chẽ giữa hai lớp và làm cho phần mềm mất đi tính linh hoạt, khó bảo trì. Thay vào đó chúng ta nên đưa lớp khác vào lớp hiện tại dưới dạng thuộc tính hoặc đối số truyền vào phương thức và một module kiểm soát phụ thuộc sẽ cung cấp thể hiện của lớp khác đó.</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15</a:t>
            </a:fld>
            <a:endParaRPr lang="en-US"/>
          </a:p>
        </p:txBody>
      </p:sp>
    </p:spTree>
    <p:extLst>
      <p:ext uri="{BB962C8B-B14F-4D97-AF65-F5344CB8AC3E}">
        <p14:creationId xmlns:p14="http://schemas.microsoft.com/office/powerpoint/2010/main" val="466881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Mỗi lớp chỉ nên có một lý do để thay đổi.</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Theo phát biểu này thì đơn trách nhiệm chính là chỉ có một lý do để thay đổi. Nguyên tắc này nói rằng nếu chúng ta có 2 lý do để thay đổi một lớp thì chúng ta phải chia lớp hiện tại thành hai lớp. Mỗi lớp sẽ chỉ đảm nhiệm một trách nhiệm.</a:t>
            </a:r>
            <a:r>
              <a:rPr lang="vi-VN" dirty="0" smtClean="0"/>
              <a:t/>
            </a:r>
            <a:br>
              <a:rPr lang="vi-VN" dirty="0" smtClean="0"/>
            </a:b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4</a:t>
            </a:fld>
            <a:endParaRPr lang="en-US"/>
          </a:p>
        </p:txBody>
      </p:sp>
    </p:spTree>
    <p:extLst>
      <p:ext uri="{BB962C8B-B14F-4D97-AF65-F5344CB8AC3E}">
        <p14:creationId xmlns:p14="http://schemas.microsoft.com/office/powerpoint/2010/main" val="819700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Mỗi lớp chỉ nên có một lý do để thay đổi.</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Theo phát biểu này thì đơn trách nhiệm chính là chỉ có một lý do để thay đổi. Nguyên tắc này nói rằng nếu chúng ta có 2 lý do để thay đổi một lớp thì chúng ta phải chia lớp hiện tại thành hai lớp. Mỗi lớp sẽ chỉ đảm nhiệm một trách nhiệm.</a:t>
            </a:r>
            <a:r>
              <a:rPr lang="vi-VN" dirty="0" smtClean="0"/>
              <a:t/>
            </a:r>
            <a:br>
              <a:rPr lang="vi-VN" dirty="0" smtClean="0"/>
            </a:b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5</a:t>
            </a:fld>
            <a:endParaRPr lang="en-US"/>
          </a:p>
        </p:txBody>
      </p:sp>
    </p:spTree>
    <p:extLst>
      <p:ext uri="{BB962C8B-B14F-4D97-AF65-F5344CB8AC3E}">
        <p14:creationId xmlns:p14="http://schemas.microsoft.com/office/powerpoint/2010/main" val="819700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MỞ cho phần mở rộng nhưng ĐÓNG cho phần thay đổi.</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Theo phát biểu này thì chúng ta chỉ được thêm các phần mở rộng (extension) cho các thành phần như lớp, module, chức năng, và không được chỉnh sửa các đoạn mã đã được viết.</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6</a:t>
            </a:fld>
            <a:endParaRPr lang="en-US"/>
          </a:p>
        </p:txBody>
      </p:sp>
    </p:spTree>
    <p:extLst>
      <p:ext uri="{BB962C8B-B14F-4D97-AF65-F5344CB8AC3E}">
        <p14:creationId xmlns:p14="http://schemas.microsoft.com/office/powerpoint/2010/main" val="819700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MỞ cho phần mở rộng nhưng ĐÓNG cho phần thay đổi.</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Theo phát biểu này thì chúng ta chỉ được thêm các phần mở rộng (extension) cho các thành phần như lớp, module, chức năng, và không được chỉnh sửa các đoạn mã đã được viết.</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7</a:t>
            </a:fld>
            <a:endParaRPr lang="en-US"/>
          </a:p>
        </p:txBody>
      </p:sp>
    </p:spTree>
    <p:extLst>
      <p:ext uri="{BB962C8B-B14F-4D97-AF65-F5344CB8AC3E}">
        <p14:creationId xmlns:p14="http://schemas.microsoft.com/office/powerpoint/2010/main" val="819700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Các kiểu thừa kế phải thay thế hoàn toàn cho kiểu cơ bản của nó.</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Nguyên tắc này chỉ là phần mở rộng của nguyên tắc mở - đóng, có nghĩa là chúng ta phải đảm bảo rằng các lớp thừa kế mới không được thay đổi hành vi của lớp cơ sở mà chúng kế thừa. Các lớp thừa kế có thể thay thế các lớp cơ sở mà không cần bất kỳ sự thay đổi nào trong mã nguồn.</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8</a:t>
            </a:fld>
            <a:endParaRPr lang="en-US"/>
          </a:p>
        </p:txBody>
      </p:sp>
    </p:spTree>
    <p:extLst>
      <p:ext uri="{BB962C8B-B14F-4D97-AF65-F5344CB8AC3E}">
        <p14:creationId xmlns:p14="http://schemas.microsoft.com/office/powerpoint/2010/main" val="819700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Các kiểu thừa kế phải thay thế hoàn toàn cho kiểu cơ bản của nó.</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Nguyên tắc này chỉ là phần mở rộng của nguyên tắc mở - đóng, có nghĩa là chúng ta phải đảm bảo rằng các lớp thừa kế mới không được thay đổi hành vi của lớp cơ sở mà chúng kế thừa. </a:t>
            </a:r>
            <a:r>
              <a:rPr lang="vi-VN" sz="1200" b="0" i="0" kern="1200" smtClean="0">
                <a:solidFill>
                  <a:schemeClr val="tx1"/>
                </a:solidFill>
                <a:effectLst/>
                <a:latin typeface="+mn-lt"/>
                <a:ea typeface="+mn-ea"/>
                <a:cs typeface="+mn-cs"/>
              </a:rPr>
              <a:t>Các lớp thừa kế có thể thay thế các lớp cơ sở mà không cần bất kỳ sự thay đổi nào trong mã nguồn.</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9</a:t>
            </a:fld>
            <a:endParaRPr lang="en-US"/>
          </a:p>
        </p:txBody>
      </p:sp>
    </p:spTree>
    <p:extLst>
      <p:ext uri="{BB962C8B-B14F-4D97-AF65-F5344CB8AC3E}">
        <p14:creationId xmlns:p14="http://schemas.microsoft.com/office/powerpoint/2010/main" val="819700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Các kiểu thừa kế phải thay thế hoàn toàn cho kiểu cơ bản của nó.</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Nguyên tắc này chỉ là phần mở rộng của nguyên tắc mở - đóng, có nghĩa là chúng ta phải đảm bảo rằng các lớp thừa kế mới không được thay đổi hành vi của lớp cơ sở mà chúng kế thừa. </a:t>
            </a:r>
            <a:r>
              <a:rPr lang="vi-VN" sz="1200" b="0" i="0" kern="1200" smtClean="0">
                <a:solidFill>
                  <a:schemeClr val="tx1"/>
                </a:solidFill>
                <a:effectLst/>
                <a:latin typeface="+mn-lt"/>
                <a:ea typeface="+mn-ea"/>
                <a:cs typeface="+mn-cs"/>
              </a:rPr>
              <a:t>Các lớp thừa kế có thể thay thế các lớp cơ sở mà không cần bất kỳ sự thay đổi nào trong mã nguồn.</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10</a:t>
            </a:fld>
            <a:endParaRPr lang="en-US"/>
          </a:p>
        </p:txBody>
      </p:sp>
    </p:spTree>
    <p:extLst>
      <p:ext uri="{BB962C8B-B14F-4D97-AF65-F5344CB8AC3E}">
        <p14:creationId xmlns:p14="http://schemas.microsoft.com/office/powerpoint/2010/main" val="819700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Các kiểu thừa kế phải thay thế hoàn toàn cho kiểu cơ bản của nó.</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Nguyên tắc này chỉ là phần mở rộng của nguyên tắc mở - đóng, có nghĩa là chúng ta phải đảm bảo rằng các lớp thừa kế mới không được thay đổi hành vi của lớp cơ sở mà chúng kế thừa. </a:t>
            </a:r>
            <a:r>
              <a:rPr lang="vi-VN" sz="1200" b="0" i="0" kern="1200" smtClean="0">
                <a:solidFill>
                  <a:schemeClr val="tx1"/>
                </a:solidFill>
                <a:effectLst/>
                <a:latin typeface="+mn-lt"/>
                <a:ea typeface="+mn-ea"/>
                <a:cs typeface="+mn-cs"/>
              </a:rPr>
              <a:t>Các lớp thừa kế có thể thay thế các lớp cơ sở mà không cần bất kỳ sự thay đổi nào trong mã nguồn.</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11</a:t>
            </a:fld>
            <a:endParaRPr lang="en-US"/>
          </a:p>
        </p:txBody>
      </p:sp>
    </p:spTree>
    <p:extLst>
      <p:ext uri="{BB962C8B-B14F-4D97-AF65-F5344CB8AC3E}">
        <p14:creationId xmlns:p14="http://schemas.microsoft.com/office/powerpoint/2010/main" val="819700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A23F6D6A-3D43-45A4-91D4-F24F319D7475}" type="datetime1">
              <a:rPr lang="en-US" smtClean="0"/>
              <a:t>8/18/2016</a:t>
            </a:fld>
            <a:endParaRPr lang="en-US"/>
          </a:p>
        </p:txBody>
      </p:sp>
      <p:sp>
        <p:nvSpPr>
          <p:cNvPr id="5" name="Footer Placeholder 4"/>
          <p:cNvSpPr>
            <a:spLocks noGrp="1"/>
          </p:cNvSpPr>
          <p:nvPr>
            <p:ph type="ftr" sz="quarter" idx="11"/>
          </p:nvPr>
        </p:nvSpPr>
        <p:spPr/>
        <p:txBody>
          <a:bodyPr/>
          <a:lstStyle/>
          <a:p>
            <a:r>
              <a:rPr lang="en-US" smtClean="0"/>
              <a:t>GCS-TRA</a:t>
            </a:r>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1633171A-E30C-4A24-9CC4-E035DC77CF5A}"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9E4970-AFB4-457A-A243-5A2CE20B2060}" type="datetime1">
              <a:rPr lang="en-US" smtClean="0"/>
              <a:t>8/18/2016</a:t>
            </a:fld>
            <a:endParaRPr lang="en-US"/>
          </a:p>
        </p:txBody>
      </p:sp>
      <p:sp>
        <p:nvSpPr>
          <p:cNvPr id="5" name="Footer Placeholder 4"/>
          <p:cNvSpPr>
            <a:spLocks noGrp="1"/>
          </p:cNvSpPr>
          <p:nvPr>
            <p:ph type="ftr" sz="quarter" idx="11"/>
          </p:nvPr>
        </p:nvSpPr>
        <p:spPr/>
        <p:txBody>
          <a:bodyPr/>
          <a:lstStyle/>
          <a:p>
            <a:r>
              <a:rPr lang="en-US" smtClean="0"/>
              <a:t>GCS-TRA</a:t>
            </a:r>
            <a:endParaRPr lang="en-US"/>
          </a:p>
        </p:txBody>
      </p:sp>
      <p:sp>
        <p:nvSpPr>
          <p:cNvPr id="6" name="Slide Number Placeholder 5"/>
          <p:cNvSpPr>
            <a:spLocks noGrp="1"/>
          </p:cNvSpPr>
          <p:nvPr>
            <p:ph type="sldNum" sz="quarter" idx="12"/>
          </p:nvPr>
        </p:nvSpPr>
        <p:spPr/>
        <p:txBody>
          <a:bodyPr/>
          <a:lstStyle/>
          <a:p>
            <a:fld id="{1633171A-E30C-4A24-9CC4-E035DC77CF5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BD4D3D-2A1F-421A-8CAA-31C0EF9BC89B}" type="datetime1">
              <a:rPr lang="en-US" smtClean="0"/>
              <a:t>8/18/2016</a:t>
            </a:fld>
            <a:endParaRPr lang="en-US"/>
          </a:p>
        </p:txBody>
      </p:sp>
      <p:sp>
        <p:nvSpPr>
          <p:cNvPr id="5" name="Footer Placeholder 4"/>
          <p:cNvSpPr>
            <a:spLocks noGrp="1"/>
          </p:cNvSpPr>
          <p:nvPr>
            <p:ph type="ftr" sz="quarter" idx="11"/>
          </p:nvPr>
        </p:nvSpPr>
        <p:spPr/>
        <p:txBody>
          <a:bodyPr/>
          <a:lstStyle/>
          <a:p>
            <a:r>
              <a:rPr lang="en-US" smtClean="0"/>
              <a:t>GCS-TRA</a:t>
            </a:r>
            <a:endParaRPr lang="en-US"/>
          </a:p>
        </p:txBody>
      </p:sp>
      <p:sp>
        <p:nvSpPr>
          <p:cNvPr id="6" name="Slide Number Placeholder 5"/>
          <p:cNvSpPr>
            <a:spLocks noGrp="1"/>
          </p:cNvSpPr>
          <p:nvPr>
            <p:ph type="sldNum" sz="quarter" idx="12"/>
          </p:nvPr>
        </p:nvSpPr>
        <p:spPr/>
        <p:txBody>
          <a:bodyPr/>
          <a:lstStyle/>
          <a:p>
            <a:fld id="{1633171A-E30C-4A24-9CC4-E035DC77CF5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2DE805-4F4F-474B-90A5-0613AE62BAC4}" type="datetime1">
              <a:rPr lang="en-US" smtClean="0"/>
              <a:t>8/18/2016</a:t>
            </a:fld>
            <a:endParaRPr lang="en-US"/>
          </a:p>
        </p:txBody>
      </p:sp>
      <p:sp>
        <p:nvSpPr>
          <p:cNvPr id="5" name="Footer Placeholder 4"/>
          <p:cNvSpPr>
            <a:spLocks noGrp="1"/>
          </p:cNvSpPr>
          <p:nvPr>
            <p:ph type="ftr" sz="quarter" idx="11"/>
          </p:nvPr>
        </p:nvSpPr>
        <p:spPr/>
        <p:txBody>
          <a:bodyPr/>
          <a:lstStyle/>
          <a:p>
            <a:r>
              <a:rPr lang="en-US" smtClean="0"/>
              <a:t>GCS-TRA</a:t>
            </a:r>
            <a:endParaRPr lang="en-US"/>
          </a:p>
        </p:txBody>
      </p:sp>
      <p:sp>
        <p:nvSpPr>
          <p:cNvPr id="6" name="Slide Number Placeholder 5"/>
          <p:cNvSpPr>
            <a:spLocks noGrp="1"/>
          </p:cNvSpPr>
          <p:nvPr>
            <p:ph type="sldNum" sz="quarter" idx="12"/>
          </p:nvPr>
        </p:nvSpPr>
        <p:spPr/>
        <p:txBody>
          <a:bodyPr/>
          <a:lstStyle/>
          <a:p>
            <a:fld id="{1633171A-E30C-4A24-9CC4-E035DC77CF5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BE17E1A-100B-4615-BD16-9174712CF9CA}" type="datetime1">
              <a:rPr lang="en-US" smtClean="0"/>
              <a:t>8/18/2016</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t>GCS-TRA</a:t>
            </a:r>
            <a:endParaRPr lang="en-US"/>
          </a:p>
        </p:txBody>
      </p:sp>
      <p:sp>
        <p:nvSpPr>
          <p:cNvPr id="6" name="Slide Number Placeholder 5"/>
          <p:cNvSpPr>
            <a:spLocks noGrp="1"/>
          </p:cNvSpPr>
          <p:nvPr>
            <p:ph type="sldNum" sz="quarter" idx="12"/>
          </p:nvPr>
        </p:nvSpPr>
        <p:spPr/>
        <p:txBody>
          <a:bodyPr/>
          <a:lstStyle/>
          <a:p>
            <a:fld id="{1633171A-E30C-4A24-9CC4-E035DC77CF5A}"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144839-D768-419C-AC16-EBC01A9DC2F7}" type="datetime1">
              <a:rPr lang="en-US" smtClean="0"/>
              <a:t>8/18/2016</a:t>
            </a:fld>
            <a:endParaRPr lang="en-US"/>
          </a:p>
        </p:txBody>
      </p:sp>
      <p:sp>
        <p:nvSpPr>
          <p:cNvPr id="6" name="Footer Placeholder 5"/>
          <p:cNvSpPr>
            <a:spLocks noGrp="1"/>
          </p:cNvSpPr>
          <p:nvPr>
            <p:ph type="ftr" sz="quarter" idx="11"/>
          </p:nvPr>
        </p:nvSpPr>
        <p:spPr/>
        <p:txBody>
          <a:bodyPr/>
          <a:lstStyle/>
          <a:p>
            <a:r>
              <a:rPr lang="en-US" smtClean="0"/>
              <a:t>GCS-TRA</a:t>
            </a:r>
            <a:endParaRPr lang="en-US"/>
          </a:p>
        </p:txBody>
      </p:sp>
      <p:sp>
        <p:nvSpPr>
          <p:cNvPr id="7" name="Slide Number Placeholder 6"/>
          <p:cNvSpPr>
            <a:spLocks noGrp="1"/>
          </p:cNvSpPr>
          <p:nvPr>
            <p:ph type="sldNum" sz="quarter" idx="12"/>
          </p:nvPr>
        </p:nvSpPr>
        <p:spPr/>
        <p:txBody>
          <a:bodyPr/>
          <a:lstStyle/>
          <a:p>
            <a:fld id="{1633171A-E30C-4A24-9CC4-E035DC77CF5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EB8A77-CE3B-4737-BCC0-7B3A0C324CB9}" type="datetime1">
              <a:rPr lang="en-US" smtClean="0"/>
              <a:t>8/18/2016</a:t>
            </a:fld>
            <a:endParaRPr lang="en-US"/>
          </a:p>
        </p:txBody>
      </p:sp>
      <p:sp>
        <p:nvSpPr>
          <p:cNvPr id="8" name="Footer Placeholder 7"/>
          <p:cNvSpPr>
            <a:spLocks noGrp="1"/>
          </p:cNvSpPr>
          <p:nvPr>
            <p:ph type="ftr" sz="quarter" idx="11"/>
          </p:nvPr>
        </p:nvSpPr>
        <p:spPr/>
        <p:txBody>
          <a:bodyPr/>
          <a:lstStyle/>
          <a:p>
            <a:r>
              <a:rPr lang="en-US" smtClean="0"/>
              <a:t>GCS-TRA</a:t>
            </a:r>
            <a:endParaRPr lang="en-US"/>
          </a:p>
        </p:txBody>
      </p:sp>
      <p:sp>
        <p:nvSpPr>
          <p:cNvPr id="9" name="Slide Number Placeholder 8"/>
          <p:cNvSpPr>
            <a:spLocks noGrp="1"/>
          </p:cNvSpPr>
          <p:nvPr>
            <p:ph type="sldNum" sz="quarter" idx="12"/>
          </p:nvPr>
        </p:nvSpPr>
        <p:spPr/>
        <p:txBody>
          <a:bodyPr/>
          <a:lstStyle/>
          <a:p>
            <a:fld id="{1633171A-E30C-4A24-9CC4-E035DC77CF5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572770-3F7C-4EFD-B76F-3446BD6570A5}" type="datetime1">
              <a:rPr lang="en-US" smtClean="0"/>
              <a:t>8/18/2016</a:t>
            </a:fld>
            <a:endParaRPr lang="en-US"/>
          </a:p>
        </p:txBody>
      </p:sp>
      <p:sp>
        <p:nvSpPr>
          <p:cNvPr id="4" name="Footer Placeholder 3"/>
          <p:cNvSpPr>
            <a:spLocks noGrp="1"/>
          </p:cNvSpPr>
          <p:nvPr>
            <p:ph type="ftr" sz="quarter" idx="11"/>
          </p:nvPr>
        </p:nvSpPr>
        <p:spPr/>
        <p:txBody>
          <a:bodyPr/>
          <a:lstStyle/>
          <a:p>
            <a:r>
              <a:rPr lang="en-US" smtClean="0"/>
              <a:t>GCS-TRA</a:t>
            </a:r>
            <a:endParaRPr lang="en-US"/>
          </a:p>
        </p:txBody>
      </p:sp>
      <p:sp>
        <p:nvSpPr>
          <p:cNvPr id="5" name="Slide Number Placeholder 4"/>
          <p:cNvSpPr>
            <a:spLocks noGrp="1"/>
          </p:cNvSpPr>
          <p:nvPr>
            <p:ph type="sldNum" sz="quarter" idx="12"/>
          </p:nvPr>
        </p:nvSpPr>
        <p:spPr/>
        <p:txBody>
          <a:bodyPr/>
          <a:lstStyle/>
          <a:p>
            <a:fld id="{1633171A-E30C-4A24-9CC4-E035DC77CF5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506E9EE-A85E-454A-B426-EB4601432059}" type="datetime1">
              <a:rPr lang="en-US" smtClean="0"/>
              <a:t>8/18/2016</a:t>
            </a:fld>
            <a:endParaRPr lang="en-US"/>
          </a:p>
        </p:txBody>
      </p:sp>
      <p:sp>
        <p:nvSpPr>
          <p:cNvPr id="3" name="Footer Placeholder 2"/>
          <p:cNvSpPr>
            <a:spLocks noGrp="1"/>
          </p:cNvSpPr>
          <p:nvPr>
            <p:ph type="ftr" sz="quarter" idx="11"/>
          </p:nvPr>
        </p:nvSpPr>
        <p:spPr/>
        <p:txBody>
          <a:bodyPr/>
          <a:lstStyle/>
          <a:p>
            <a:r>
              <a:rPr lang="en-US" smtClean="0"/>
              <a:t>GCS-TRA</a:t>
            </a:r>
            <a:endParaRPr lang="en-US"/>
          </a:p>
        </p:txBody>
      </p:sp>
      <p:sp>
        <p:nvSpPr>
          <p:cNvPr id="4" name="Slide Number Placeholder 3"/>
          <p:cNvSpPr>
            <a:spLocks noGrp="1"/>
          </p:cNvSpPr>
          <p:nvPr>
            <p:ph type="sldNum" sz="quarter" idx="12"/>
          </p:nvPr>
        </p:nvSpPr>
        <p:spPr/>
        <p:txBody>
          <a:bodyPr/>
          <a:lstStyle/>
          <a:p>
            <a:fld id="{1633171A-E30C-4A24-9CC4-E035DC77CF5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7990E4-2495-43D5-98DF-7EF3A9033F7C}" type="datetime1">
              <a:rPr lang="en-US" smtClean="0"/>
              <a:t>8/18/2016</a:t>
            </a:fld>
            <a:endParaRPr lang="en-US"/>
          </a:p>
        </p:txBody>
      </p:sp>
      <p:sp>
        <p:nvSpPr>
          <p:cNvPr id="6" name="Footer Placeholder 5"/>
          <p:cNvSpPr>
            <a:spLocks noGrp="1"/>
          </p:cNvSpPr>
          <p:nvPr>
            <p:ph type="ftr" sz="quarter" idx="11"/>
          </p:nvPr>
        </p:nvSpPr>
        <p:spPr/>
        <p:txBody>
          <a:bodyPr/>
          <a:lstStyle/>
          <a:p>
            <a:r>
              <a:rPr lang="en-US" smtClean="0"/>
              <a:t>GCS-TRA</a:t>
            </a:r>
            <a:endParaRPr lang="en-US"/>
          </a:p>
        </p:txBody>
      </p:sp>
      <p:sp>
        <p:nvSpPr>
          <p:cNvPr id="7" name="Slide Number Placeholder 6"/>
          <p:cNvSpPr>
            <a:spLocks noGrp="1"/>
          </p:cNvSpPr>
          <p:nvPr>
            <p:ph type="sldNum" sz="quarter" idx="12"/>
          </p:nvPr>
        </p:nvSpPr>
        <p:spPr/>
        <p:txBody>
          <a:bodyPr/>
          <a:lstStyle/>
          <a:p>
            <a:fld id="{1633171A-E30C-4A24-9CC4-E035DC77CF5A}"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BDBD50E1-188C-4F2D-9EF3-9AD391433098}" type="datetime1">
              <a:rPr lang="en-US" smtClean="0"/>
              <a:t>8/18/2016</a:t>
            </a:fld>
            <a:endParaRPr lang="en-US"/>
          </a:p>
        </p:txBody>
      </p:sp>
      <p:sp>
        <p:nvSpPr>
          <p:cNvPr id="7" name="Slide Number Placeholder 6"/>
          <p:cNvSpPr>
            <a:spLocks noGrp="1"/>
          </p:cNvSpPr>
          <p:nvPr>
            <p:ph type="sldNum" sz="quarter" idx="12"/>
          </p:nvPr>
        </p:nvSpPr>
        <p:spPr/>
        <p:txBody>
          <a:bodyPr/>
          <a:lstStyle/>
          <a:p>
            <a:fld id="{1633171A-E30C-4A24-9CC4-E035DC77CF5A}"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smtClean="0"/>
              <a:t>GCS-TRA</a:t>
            </a:r>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F09A2B5B-6DA7-4E0F-9DA9-271EB00A25A1}" type="datetime1">
              <a:rPr lang="en-US" smtClean="0"/>
              <a:t>8/18/2016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r>
              <a:rPr lang="en-US" smtClean="0"/>
              <a:t>GCS-TRA</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1633171A-E30C-4A24-9CC4-E035DC77CF5A}"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tutorialspoint.com/java/java_overriding.htm" TargetMode="External"/><Relationship Id="rId2" Type="http://schemas.openxmlformats.org/officeDocument/2006/relationships/hyperlink" Target="http://www.oodesign.com/interface-segregation-principle.html" TargetMode="External"/><Relationship Id="rId1" Type="http://schemas.openxmlformats.org/officeDocument/2006/relationships/slideLayout" Target="../slideLayouts/slideLayout2.xml"/><Relationship Id="rId4" Type="http://schemas.openxmlformats.org/officeDocument/2006/relationships/hyperlink" Target="https://scotch.io/bar-talk/s-o-l-i-d-the-first-five-principles-of-object-oriented-design"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24200" y="3733800"/>
            <a:ext cx="4800600" cy="1752600"/>
          </a:xfrm>
        </p:spPr>
        <p:txBody>
          <a:bodyPr/>
          <a:lstStyle/>
          <a:p>
            <a:r>
              <a:rPr lang="en-US" b="1" dirty="0" smtClean="0">
                <a:solidFill>
                  <a:srgbClr val="C00000"/>
                </a:solidFill>
                <a:latin typeface=".VnArial Narrow" pitchFamily="34" charset="0"/>
              </a:rPr>
              <a:t>Nguyen VAN </a:t>
            </a:r>
            <a:r>
              <a:rPr lang="en-US" b="1" dirty="0" err="1" smtClean="0">
                <a:solidFill>
                  <a:srgbClr val="C00000"/>
                </a:solidFill>
                <a:latin typeface=".VnArial Narrow" pitchFamily="34" charset="0"/>
              </a:rPr>
              <a:t>Nhut</a:t>
            </a:r>
            <a:endParaRPr lang="en-US" b="1" dirty="0" smtClean="0">
              <a:solidFill>
                <a:srgbClr val="C00000"/>
              </a:solidFill>
              <a:latin typeface=".VnArial Narrow" pitchFamily="34" charset="0"/>
            </a:endParaRPr>
          </a:p>
          <a:p>
            <a:r>
              <a:rPr lang="en-US" b="1" dirty="0" smtClean="0">
                <a:solidFill>
                  <a:srgbClr val="C00000"/>
                </a:solidFill>
                <a:latin typeface=".VnArial Narrow" pitchFamily="34" charset="0"/>
              </a:rPr>
              <a:t>Le Phuong </a:t>
            </a:r>
            <a:r>
              <a:rPr lang="en-US" b="1" dirty="0" err="1" smtClean="0">
                <a:solidFill>
                  <a:srgbClr val="C00000"/>
                </a:solidFill>
                <a:latin typeface=".VnArial Narrow" pitchFamily="34" charset="0"/>
              </a:rPr>
              <a:t>Thanh</a:t>
            </a:r>
            <a:endParaRPr lang="en-US" b="1" dirty="0">
              <a:solidFill>
                <a:srgbClr val="C00000"/>
              </a:solidFill>
              <a:latin typeface=".VnArial Narrow" pitchFamily="34" charset="0"/>
            </a:endParaRPr>
          </a:p>
        </p:txBody>
      </p:sp>
      <p:sp>
        <p:nvSpPr>
          <p:cNvPr id="2" name="Title 1"/>
          <p:cNvSpPr>
            <a:spLocks noGrp="1"/>
          </p:cNvSpPr>
          <p:nvPr>
            <p:ph type="ctrTitle"/>
          </p:nvPr>
        </p:nvSpPr>
        <p:spPr>
          <a:xfrm>
            <a:off x="368300" y="1524000"/>
            <a:ext cx="8305800" cy="1470025"/>
          </a:xfrm>
        </p:spPr>
        <p:txBody>
          <a:bodyPr>
            <a:normAutofit fontScale="90000"/>
          </a:bodyPr>
          <a:lstStyle/>
          <a:p>
            <a:r>
              <a:rPr lang="en-US" b="1" dirty="0">
                <a:solidFill>
                  <a:srgbClr val="002060"/>
                </a:solidFill>
              </a:rPr>
              <a:t>S.O.L.I.D: </a:t>
            </a:r>
            <a:r>
              <a:rPr lang="en-US" b="1" dirty="0" smtClean="0">
                <a:solidFill>
                  <a:srgbClr val="002060"/>
                </a:solidFill>
              </a:rPr>
              <a:t>The </a:t>
            </a:r>
            <a:r>
              <a:rPr lang="en-US" b="1" dirty="0">
                <a:solidFill>
                  <a:srgbClr val="002060"/>
                </a:solidFill>
              </a:rPr>
              <a:t>First 5 Principles </a:t>
            </a:r>
            <a:r>
              <a:rPr lang="en-US" b="1" dirty="0" smtClean="0">
                <a:solidFill>
                  <a:srgbClr val="002060"/>
                </a:solidFill>
              </a:rPr>
              <a:t>of </a:t>
            </a:r>
            <a:r>
              <a:rPr lang="en-US" b="1" dirty="0">
                <a:solidFill>
                  <a:srgbClr val="002060"/>
                </a:solidFill>
              </a:rPr>
              <a:t>Object Oriented Design</a:t>
            </a:r>
            <a:br>
              <a:rPr lang="en-US" b="1" dirty="0">
                <a:solidFill>
                  <a:srgbClr val="002060"/>
                </a:solidFill>
              </a:rPr>
            </a:br>
            <a:endParaRPr lang="en-US" b="1" dirty="0">
              <a:solidFill>
                <a:srgbClr val="002060"/>
              </a:solidFill>
            </a:endParaRPr>
          </a:p>
        </p:txBody>
      </p:sp>
      <p:sp>
        <p:nvSpPr>
          <p:cNvPr id="4" name="AutoShape 2" descr="https://encrypted-tbn3.gstatic.com/images?q=tbn:ANd9GcTUr3Le7P09TP2tkNMIrsPsLyXYEqd3CiK1JnHf3vCIrHa9Hi4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332018"/>
            <a:ext cx="2809875" cy="16287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8079509" y="3352800"/>
            <a:ext cx="277091" cy="1477328"/>
          </a:xfrm>
          <a:prstGeom prst="rect">
            <a:avLst/>
          </a:prstGeom>
        </p:spPr>
        <p:txBody>
          <a:bodyPr wrap="square">
            <a:spAutoFit/>
          </a:bodyPr>
          <a:lstStyle/>
          <a:p>
            <a:r>
              <a:rPr lang="en-US" b="1" dirty="0" smtClean="0">
                <a:solidFill>
                  <a:srgbClr val="002060"/>
                </a:solidFill>
              </a:rPr>
              <a:t>SOLID</a:t>
            </a:r>
            <a:endParaRPr lang="en-US" dirty="0"/>
          </a:p>
        </p:txBody>
      </p:sp>
      <p:sp>
        <p:nvSpPr>
          <p:cNvPr id="6" name="Date Placeholder 5"/>
          <p:cNvSpPr>
            <a:spLocks noGrp="1"/>
          </p:cNvSpPr>
          <p:nvPr>
            <p:ph type="dt" sz="half" idx="10"/>
          </p:nvPr>
        </p:nvSpPr>
        <p:spPr/>
        <p:txBody>
          <a:bodyPr/>
          <a:lstStyle/>
          <a:p>
            <a:fld id="{7012F431-1AC6-4BD5-B0AA-6347722A89A7}" type="datetime1">
              <a:rPr lang="en-US" smtClean="0"/>
              <a:t>8/18/2016</a:t>
            </a:fld>
            <a:endParaRPr lang="en-US"/>
          </a:p>
        </p:txBody>
      </p:sp>
      <p:sp>
        <p:nvSpPr>
          <p:cNvPr id="7" name="Footer Placeholder 6"/>
          <p:cNvSpPr>
            <a:spLocks noGrp="1"/>
          </p:cNvSpPr>
          <p:nvPr>
            <p:ph type="ftr" sz="quarter" idx="11"/>
          </p:nvPr>
        </p:nvSpPr>
        <p:spPr/>
        <p:txBody>
          <a:bodyPr/>
          <a:lstStyle/>
          <a:p>
            <a:r>
              <a:rPr lang="en-US" smtClean="0"/>
              <a:t>GCS-TRA</a:t>
            </a:r>
            <a:endParaRPr lang="en-US"/>
          </a:p>
        </p:txBody>
      </p:sp>
      <p:sp>
        <p:nvSpPr>
          <p:cNvPr id="8" name="Slide Number Placeholder 7"/>
          <p:cNvSpPr>
            <a:spLocks noGrp="1"/>
          </p:cNvSpPr>
          <p:nvPr>
            <p:ph type="sldNum" sz="quarter" idx="12"/>
          </p:nvPr>
        </p:nvSpPr>
        <p:spPr/>
        <p:txBody>
          <a:bodyPr/>
          <a:lstStyle/>
          <a:p>
            <a:fld id="{1633171A-E30C-4A24-9CC4-E035DC77CF5A}" type="slidenum">
              <a:rPr lang="en-US" smtClean="0"/>
              <a:t>1</a:t>
            </a:fld>
            <a:endParaRPr lang="en-US"/>
          </a:p>
        </p:txBody>
      </p:sp>
    </p:spTree>
    <p:extLst>
      <p:ext uri="{BB962C8B-B14F-4D97-AF65-F5344CB8AC3E}">
        <p14:creationId xmlns:p14="http://schemas.microsoft.com/office/powerpoint/2010/main" val="33080427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257800"/>
            <a:ext cx="8229600" cy="868363"/>
          </a:xfrm>
        </p:spPr>
        <p:txBody>
          <a:bodyPr>
            <a:normAutofit/>
          </a:bodyPr>
          <a:lstStyle/>
          <a:p>
            <a:pPr marL="114300" indent="0">
              <a:buNone/>
            </a:pPr>
            <a:r>
              <a:rPr lang="en-US" sz="1600" b="1" dirty="0" err="1"/>
              <a:t>Contravariance</a:t>
            </a:r>
            <a:r>
              <a:rPr lang="en-US" sz="1600" b="1" dirty="0"/>
              <a:t> of method </a:t>
            </a:r>
            <a:r>
              <a:rPr lang="en-US" sz="1600" b="1" dirty="0">
                <a:solidFill>
                  <a:srgbClr val="0070C0"/>
                </a:solidFill>
              </a:rPr>
              <a:t>arguments</a:t>
            </a:r>
            <a:r>
              <a:rPr lang="en-US" sz="1600" b="1" dirty="0"/>
              <a:t> in the subtype: If the </a:t>
            </a:r>
            <a:r>
              <a:rPr lang="en-US" sz="1600" b="1" dirty="0" err="1"/>
              <a:t>superClass</a:t>
            </a:r>
            <a:r>
              <a:rPr lang="en-US" sz="1600" b="1" dirty="0"/>
              <a:t> has a method accepting a Cat, the subclass method should accept an argument of type Cat or </a:t>
            </a:r>
            <a:r>
              <a:rPr lang="en-US" sz="1600" dirty="0"/>
              <a:t>Calculation</a:t>
            </a:r>
            <a:r>
              <a:rPr lang="en-US" sz="1600" b="1" dirty="0" smtClean="0"/>
              <a:t>, </a:t>
            </a:r>
            <a:r>
              <a:rPr lang="en-US" sz="1600" b="1" dirty="0"/>
              <a:t>which is </a:t>
            </a:r>
            <a:r>
              <a:rPr lang="en-US" sz="1600" b="1" dirty="0" err="1"/>
              <a:t>superClass</a:t>
            </a:r>
            <a:r>
              <a:rPr lang="en-US" sz="1600" b="1" dirty="0"/>
              <a:t> for </a:t>
            </a:r>
            <a:r>
              <a:rPr lang="en-US" sz="1600" dirty="0" err="1"/>
              <a:t>My_Calculation</a:t>
            </a:r>
            <a:endParaRPr lang="en-US" sz="1600" b="1" i="1" dirty="0"/>
          </a:p>
        </p:txBody>
      </p:sp>
      <p:sp>
        <p:nvSpPr>
          <p:cNvPr id="5" name="Title 1"/>
          <p:cNvSpPr>
            <a:spLocks noGrp="1"/>
          </p:cNvSpPr>
          <p:nvPr>
            <p:ph type="title"/>
          </p:nvPr>
        </p:nvSpPr>
        <p:spPr>
          <a:xfrm>
            <a:off x="426128" y="408372"/>
            <a:ext cx="8260672" cy="1039427"/>
          </a:xfrm>
        </p:spPr>
        <p:txBody>
          <a:bodyPr>
            <a:normAutofit fontScale="90000"/>
          </a:bodyPr>
          <a:lstStyle/>
          <a:p>
            <a:pPr lvl="0"/>
            <a:r>
              <a:rPr lang="en-US" b="1" dirty="0">
                <a:solidFill>
                  <a:srgbClr val="0070C0"/>
                </a:solidFill>
              </a:rPr>
              <a:t>L – </a:t>
            </a:r>
            <a:r>
              <a:rPr lang="en-US" b="1" dirty="0" err="1">
                <a:solidFill>
                  <a:srgbClr val="0070C0"/>
                </a:solidFill>
              </a:rPr>
              <a:t>Liskov</a:t>
            </a:r>
            <a:r>
              <a:rPr lang="en-US" b="1" dirty="0">
                <a:solidFill>
                  <a:srgbClr val="0070C0"/>
                </a:solidFill>
              </a:rPr>
              <a:t> substitution principle</a:t>
            </a:r>
          </a:p>
        </p:txBody>
      </p:sp>
      <p:sp>
        <p:nvSpPr>
          <p:cNvPr id="2" name="Rectangle 1"/>
          <p:cNvSpPr/>
          <p:nvPr/>
        </p:nvSpPr>
        <p:spPr>
          <a:xfrm>
            <a:off x="533400" y="2247900"/>
            <a:ext cx="17526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Calculation</a:t>
            </a:r>
            <a:endParaRPr lang="en-US" dirty="0"/>
          </a:p>
        </p:txBody>
      </p:sp>
      <p:sp>
        <p:nvSpPr>
          <p:cNvPr id="6" name="Rectangle 5"/>
          <p:cNvSpPr/>
          <p:nvPr/>
        </p:nvSpPr>
        <p:spPr>
          <a:xfrm>
            <a:off x="381000" y="3390900"/>
            <a:ext cx="20574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My_Calculation</a:t>
            </a:r>
            <a:endParaRPr lang="en-US" dirty="0"/>
          </a:p>
        </p:txBody>
      </p:sp>
      <p:cxnSp>
        <p:nvCxnSpPr>
          <p:cNvPr id="7" name="Straight Arrow Connector 6"/>
          <p:cNvCxnSpPr>
            <a:stCxn id="6" idx="0"/>
            <a:endCxn id="2" idx="2"/>
          </p:cNvCxnSpPr>
          <p:nvPr/>
        </p:nvCxnSpPr>
        <p:spPr>
          <a:xfrm flipV="1">
            <a:off x="1409700" y="28575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785938"/>
            <a:ext cx="5038725"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Date Placeholder 10"/>
          <p:cNvSpPr>
            <a:spLocks noGrp="1"/>
          </p:cNvSpPr>
          <p:nvPr>
            <p:ph type="dt" sz="half" idx="10"/>
          </p:nvPr>
        </p:nvSpPr>
        <p:spPr/>
        <p:txBody>
          <a:bodyPr/>
          <a:lstStyle/>
          <a:p>
            <a:fld id="{413C1B1D-5702-405C-9ABD-628B1CEC7B56}" type="datetime1">
              <a:rPr lang="en-US" smtClean="0"/>
              <a:t>8/18/2016</a:t>
            </a:fld>
            <a:endParaRPr lang="en-US"/>
          </a:p>
        </p:txBody>
      </p:sp>
      <p:sp>
        <p:nvSpPr>
          <p:cNvPr id="12" name="Footer Placeholder 11"/>
          <p:cNvSpPr>
            <a:spLocks noGrp="1"/>
          </p:cNvSpPr>
          <p:nvPr>
            <p:ph type="ftr" sz="quarter" idx="11"/>
          </p:nvPr>
        </p:nvSpPr>
        <p:spPr/>
        <p:txBody>
          <a:bodyPr/>
          <a:lstStyle/>
          <a:p>
            <a:r>
              <a:rPr lang="en-US" smtClean="0"/>
              <a:t>GCS-TRA</a:t>
            </a:r>
            <a:endParaRPr lang="en-US"/>
          </a:p>
        </p:txBody>
      </p:sp>
      <p:sp>
        <p:nvSpPr>
          <p:cNvPr id="13" name="Slide Number Placeholder 12"/>
          <p:cNvSpPr>
            <a:spLocks noGrp="1"/>
          </p:cNvSpPr>
          <p:nvPr>
            <p:ph type="sldNum" sz="quarter" idx="12"/>
          </p:nvPr>
        </p:nvSpPr>
        <p:spPr/>
        <p:txBody>
          <a:bodyPr/>
          <a:lstStyle/>
          <a:p>
            <a:fld id="{1633171A-E30C-4A24-9CC4-E035DC77CF5A}" type="slidenum">
              <a:rPr lang="en-US" smtClean="0"/>
              <a:t>10</a:t>
            </a:fld>
            <a:endParaRPr lang="en-US"/>
          </a:p>
        </p:txBody>
      </p:sp>
    </p:spTree>
    <p:extLst>
      <p:ext uri="{BB962C8B-B14F-4D97-AF65-F5344CB8AC3E}">
        <p14:creationId xmlns:p14="http://schemas.microsoft.com/office/powerpoint/2010/main" val="19246468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81600"/>
            <a:ext cx="8229600" cy="944563"/>
          </a:xfrm>
        </p:spPr>
        <p:txBody>
          <a:bodyPr>
            <a:normAutofit/>
          </a:bodyPr>
          <a:lstStyle/>
          <a:p>
            <a:pPr marL="114300" indent="0">
              <a:buNone/>
            </a:pPr>
            <a:r>
              <a:rPr lang="en-US" sz="1600" b="1" dirty="0"/>
              <a:t>The subtype should throw either the same </a:t>
            </a:r>
            <a:r>
              <a:rPr lang="en-US" sz="1600" b="1" dirty="0" err="1"/>
              <a:t>exeptions</a:t>
            </a:r>
            <a:r>
              <a:rPr lang="en-US" sz="1600" b="1" dirty="0"/>
              <a:t> as the </a:t>
            </a:r>
            <a:r>
              <a:rPr lang="en-US" sz="1600" b="1" dirty="0" err="1"/>
              <a:t>supertype</a:t>
            </a:r>
            <a:r>
              <a:rPr lang="en-US" sz="1600" b="1" dirty="0"/>
              <a:t>, or exceptions that are subtypes of the </a:t>
            </a:r>
            <a:r>
              <a:rPr lang="en-US" sz="1600" b="1" dirty="0" err="1"/>
              <a:t>supertype</a:t>
            </a:r>
            <a:r>
              <a:rPr lang="en-US" sz="1600" b="1" dirty="0"/>
              <a:t> </a:t>
            </a:r>
            <a:r>
              <a:rPr lang="en-US" sz="1600" b="1" dirty="0" err="1"/>
              <a:t>exeptions</a:t>
            </a:r>
            <a:endParaRPr lang="en-US" sz="1600" b="1" i="1" dirty="0"/>
          </a:p>
        </p:txBody>
      </p:sp>
      <p:sp>
        <p:nvSpPr>
          <p:cNvPr id="5" name="Title 1"/>
          <p:cNvSpPr>
            <a:spLocks noGrp="1"/>
          </p:cNvSpPr>
          <p:nvPr>
            <p:ph type="title"/>
          </p:nvPr>
        </p:nvSpPr>
        <p:spPr>
          <a:xfrm>
            <a:off x="426128" y="408372"/>
            <a:ext cx="8260672" cy="1039427"/>
          </a:xfrm>
        </p:spPr>
        <p:txBody>
          <a:bodyPr>
            <a:normAutofit fontScale="90000"/>
          </a:bodyPr>
          <a:lstStyle/>
          <a:p>
            <a:pPr lvl="0"/>
            <a:r>
              <a:rPr lang="en-US" b="1" dirty="0">
                <a:solidFill>
                  <a:srgbClr val="0070C0"/>
                </a:solidFill>
              </a:rPr>
              <a:t>L – </a:t>
            </a:r>
            <a:r>
              <a:rPr lang="en-US" b="1" dirty="0" err="1">
                <a:solidFill>
                  <a:srgbClr val="0070C0"/>
                </a:solidFill>
              </a:rPr>
              <a:t>Liskov</a:t>
            </a:r>
            <a:r>
              <a:rPr lang="en-US" b="1" dirty="0">
                <a:solidFill>
                  <a:srgbClr val="0070C0"/>
                </a:solidFill>
              </a:rPr>
              <a:t> substitution principle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971800"/>
            <a:ext cx="646043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5FD7A821-4BA5-4C6A-9F87-B870B7BF6B8F}" type="datetime1">
              <a:rPr lang="en-US" smtClean="0"/>
              <a:t>8/18/2016</a:t>
            </a:fld>
            <a:endParaRPr lang="en-US"/>
          </a:p>
        </p:txBody>
      </p:sp>
      <p:sp>
        <p:nvSpPr>
          <p:cNvPr id="8" name="Footer Placeholder 7"/>
          <p:cNvSpPr>
            <a:spLocks noGrp="1"/>
          </p:cNvSpPr>
          <p:nvPr>
            <p:ph type="ftr" sz="quarter" idx="11"/>
          </p:nvPr>
        </p:nvSpPr>
        <p:spPr/>
        <p:txBody>
          <a:bodyPr/>
          <a:lstStyle/>
          <a:p>
            <a:r>
              <a:rPr lang="en-US" smtClean="0"/>
              <a:t>GCS-TRA</a:t>
            </a:r>
            <a:endParaRPr lang="en-US"/>
          </a:p>
        </p:txBody>
      </p:sp>
      <p:sp>
        <p:nvSpPr>
          <p:cNvPr id="9" name="Slide Number Placeholder 8"/>
          <p:cNvSpPr>
            <a:spLocks noGrp="1"/>
          </p:cNvSpPr>
          <p:nvPr>
            <p:ph type="sldNum" sz="quarter" idx="12"/>
          </p:nvPr>
        </p:nvSpPr>
        <p:spPr/>
        <p:txBody>
          <a:bodyPr/>
          <a:lstStyle/>
          <a:p>
            <a:fld id="{1633171A-E30C-4A24-9CC4-E035DC77CF5A}" type="slidenum">
              <a:rPr lang="en-US" smtClean="0"/>
              <a:t>11</a:t>
            </a:fld>
            <a:endParaRPr lang="en-US"/>
          </a:p>
        </p:txBody>
      </p:sp>
    </p:spTree>
    <p:extLst>
      <p:ext uri="{BB962C8B-B14F-4D97-AF65-F5344CB8AC3E}">
        <p14:creationId xmlns:p14="http://schemas.microsoft.com/office/powerpoint/2010/main" val="1924646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08372"/>
            <a:ext cx="8763000" cy="1039427"/>
          </a:xfrm>
        </p:spPr>
        <p:txBody>
          <a:bodyPr>
            <a:normAutofit fontScale="90000"/>
          </a:bodyPr>
          <a:lstStyle/>
          <a:p>
            <a:pPr lvl="0"/>
            <a:r>
              <a:rPr lang="en-US" b="1" dirty="0">
                <a:solidFill>
                  <a:srgbClr val="0070C0"/>
                </a:solidFill>
              </a:rPr>
              <a:t>I – Interface segregation principle</a:t>
            </a:r>
            <a:br>
              <a:rPr lang="en-US" b="1" dirty="0">
                <a:solidFill>
                  <a:srgbClr val="0070C0"/>
                </a:solidFill>
              </a:rPr>
            </a:br>
            <a:endParaRPr lang="en-US" dirty="0"/>
          </a:p>
        </p:txBody>
      </p:sp>
      <p:sp>
        <p:nvSpPr>
          <p:cNvPr id="3" name="Content Placeholder 2"/>
          <p:cNvSpPr>
            <a:spLocks noGrp="1"/>
          </p:cNvSpPr>
          <p:nvPr>
            <p:ph idx="1"/>
          </p:nvPr>
        </p:nvSpPr>
        <p:spPr/>
        <p:txBody>
          <a:bodyPr/>
          <a:lstStyle/>
          <a:p>
            <a:pPr marL="114300" indent="0" algn="just">
              <a:buNone/>
            </a:pPr>
            <a:r>
              <a:rPr lang="en-US" dirty="0"/>
              <a:t>The </a:t>
            </a:r>
            <a:r>
              <a:rPr lang="en-US" b="1" dirty="0"/>
              <a:t>Interface Segregation Principle</a:t>
            </a:r>
            <a:r>
              <a:rPr lang="en-US" dirty="0"/>
              <a:t> states that clients should not be forced to implement interfaces they don't use. Instead of one fat interface many small interfaces are preferred based on groups of methods, each one serving one </a:t>
            </a:r>
            <a:r>
              <a:rPr lang="en-US" dirty="0" err="1"/>
              <a:t>submodule</a:t>
            </a:r>
            <a:r>
              <a:rPr lang="en-US" dirty="0" smtClean="0"/>
              <a:t>.</a:t>
            </a:r>
          </a:p>
          <a:p>
            <a:pPr marL="114300" indent="0" algn="just">
              <a:buNone/>
            </a:pPr>
            <a:r>
              <a:rPr lang="en-US" dirty="0"/>
              <a:t>Clients should not be forced to depend upon interfaces that they don't use.</a:t>
            </a:r>
          </a:p>
        </p:txBody>
      </p:sp>
      <p:sp>
        <p:nvSpPr>
          <p:cNvPr id="4" name="Date Placeholder 3"/>
          <p:cNvSpPr>
            <a:spLocks noGrp="1"/>
          </p:cNvSpPr>
          <p:nvPr>
            <p:ph type="dt" sz="half" idx="10"/>
          </p:nvPr>
        </p:nvSpPr>
        <p:spPr/>
        <p:txBody>
          <a:bodyPr/>
          <a:lstStyle/>
          <a:p>
            <a:fld id="{D1FFFC09-EAD5-4637-AE3A-DE87481624F9}" type="datetime1">
              <a:rPr lang="en-US" smtClean="0"/>
              <a:t>8/18/2016</a:t>
            </a:fld>
            <a:endParaRPr lang="en-US"/>
          </a:p>
        </p:txBody>
      </p:sp>
      <p:sp>
        <p:nvSpPr>
          <p:cNvPr id="5" name="Footer Placeholder 4"/>
          <p:cNvSpPr>
            <a:spLocks noGrp="1"/>
          </p:cNvSpPr>
          <p:nvPr>
            <p:ph type="ftr" sz="quarter" idx="11"/>
          </p:nvPr>
        </p:nvSpPr>
        <p:spPr/>
        <p:txBody>
          <a:bodyPr/>
          <a:lstStyle/>
          <a:p>
            <a:r>
              <a:rPr lang="en-US" smtClean="0"/>
              <a:t>GCS-TRA</a:t>
            </a:r>
            <a:endParaRPr lang="en-US"/>
          </a:p>
        </p:txBody>
      </p:sp>
      <p:sp>
        <p:nvSpPr>
          <p:cNvPr id="6" name="Slide Number Placeholder 5"/>
          <p:cNvSpPr>
            <a:spLocks noGrp="1"/>
          </p:cNvSpPr>
          <p:nvPr>
            <p:ph type="sldNum" sz="quarter" idx="12"/>
          </p:nvPr>
        </p:nvSpPr>
        <p:spPr/>
        <p:txBody>
          <a:bodyPr/>
          <a:lstStyle/>
          <a:p>
            <a:fld id="{1633171A-E30C-4A24-9CC4-E035DC77CF5A}" type="slidenum">
              <a:rPr lang="en-US" smtClean="0"/>
              <a:t>12</a:t>
            </a:fld>
            <a:endParaRPr lang="en-US"/>
          </a:p>
        </p:txBody>
      </p:sp>
    </p:spTree>
    <p:extLst>
      <p:ext uri="{BB962C8B-B14F-4D97-AF65-F5344CB8AC3E}">
        <p14:creationId xmlns:p14="http://schemas.microsoft.com/office/powerpoint/2010/main" val="2717831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08372"/>
            <a:ext cx="8763000" cy="1039427"/>
          </a:xfrm>
        </p:spPr>
        <p:txBody>
          <a:bodyPr>
            <a:normAutofit fontScale="90000"/>
          </a:bodyPr>
          <a:lstStyle/>
          <a:p>
            <a:pPr lvl="0"/>
            <a:r>
              <a:rPr lang="en-US" b="1" dirty="0">
                <a:solidFill>
                  <a:srgbClr val="0070C0"/>
                </a:solidFill>
              </a:rPr>
              <a:t>I – Interface segregation principle</a:t>
            </a:r>
            <a:br>
              <a:rPr lang="en-US" b="1" dirty="0">
                <a:solidFill>
                  <a:srgbClr val="0070C0"/>
                </a:solidFill>
              </a:rPr>
            </a:b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752600"/>
            <a:ext cx="2819400" cy="4503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1447800"/>
            <a:ext cx="2857500" cy="5365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Arrow 4"/>
          <p:cNvSpPr/>
          <p:nvPr/>
        </p:nvSpPr>
        <p:spPr>
          <a:xfrm>
            <a:off x="3733800" y="3371161"/>
            <a:ext cx="1371600" cy="914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Date Placeholder 5"/>
          <p:cNvSpPr>
            <a:spLocks noGrp="1"/>
          </p:cNvSpPr>
          <p:nvPr>
            <p:ph type="dt" sz="half" idx="10"/>
          </p:nvPr>
        </p:nvSpPr>
        <p:spPr/>
        <p:txBody>
          <a:bodyPr/>
          <a:lstStyle/>
          <a:p>
            <a:fld id="{59A815D4-1021-4DDF-BA73-B1DC4B638B00}" type="datetime1">
              <a:rPr lang="en-US" smtClean="0"/>
              <a:t>8/18/2016</a:t>
            </a:fld>
            <a:endParaRPr lang="en-US"/>
          </a:p>
        </p:txBody>
      </p:sp>
      <p:sp>
        <p:nvSpPr>
          <p:cNvPr id="7" name="Footer Placeholder 6"/>
          <p:cNvSpPr>
            <a:spLocks noGrp="1"/>
          </p:cNvSpPr>
          <p:nvPr>
            <p:ph type="ftr" sz="quarter" idx="11"/>
          </p:nvPr>
        </p:nvSpPr>
        <p:spPr/>
        <p:txBody>
          <a:bodyPr/>
          <a:lstStyle/>
          <a:p>
            <a:r>
              <a:rPr lang="en-US" smtClean="0"/>
              <a:t>GCS-TRA</a:t>
            </a:r>
            <a:endParaRPr lang="en-US"/>
          </a:p>
        </p:txBody>
      </p:sp>
      <p:sp>
        <p:nvSpPr>
          <p:cNvPr id="8" name="Slide Number Placeholder 7"/>
          <p:cNvSpPr>
            <a:spLocks noGrp="1"/>
          </p:cNvSpPr>
          <p:nvPr>
            <p:ph type="sldNum" sz="quarter" idx="12"/>
          </p:nvPr>
        </p:nvSpPr>
        <p:spPr/>
        <p:txBody>
          <a:bodyPr/>
          <a:lstStyle/>
          <a:p>
            <a:fld id="{1633171A-E30C-4A24-9CC4-E035DC77CF5A}" type="slidenum">
              <a:rPr lang="en-US" smtClean="0"/>
              <a:t>13</a:t>
            </a:fld>
            <a:endParaRPr lang="en-US"/>
          </a:p>
        </p:txBody>
      </p:sp>
    </p:spTree>
    <p:extLst>
      <p:ext uri="{BB962C8B-B14F-4D97-AF65-F5344CB8AC3E}">
        <p14:creationId xmlns:p14="http://schemas.microsoft.com/office/powerpoint/2010/main" val="139618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08372"/>
            <a:ext cx="8763000" cy="1039427"/>
          </a:xfrm>
        </p:spPr>
        <p:txBody>
          <a:bodyPr>
            <a:normAutofit fontScale="90000"/>
          </a:bodyPr>
          <a:lstStyle/>
          <a:p>
            <a:pPr lvl="0"/>
            <a:r>
              <a:rPr lang="en-US" b="1" dirty="0">
                <a:solidFill>
                  <a:srgbClr val="0070C0"/>
                </a:solidFill>
              </a:rPr>
              <a:t>D – Dependency Inversion </a:t>
            </a:r>
            <a:r>
              <a:rPr lang="en-US" b="1" dirty="0" smtClean="0">
                <a:solidFill>
                  <a:srgbClr val="0070C0"/>
                </a:solidFill>
              </a:rPr>
              <a:t>Principle</a:t>
            </a:r>
            <a:endParaRPr lang="en-US" dirty="0"/>
          </a:p>
        </p:txBody>
      </p:sp>
      <p:sp>
        <p:nvSpPr>
          <p:cNvPr id="6" name="Content Placeholder 2"/>
          <p:cNvSpPr>
            <a:spLocks noGrp="1"/>
          </p:cNvSpPr>
          <p:nvPr>
            <p:ph idx="1"/>
          </p:nvPr>
        </p:nvSpPr>
        <p:spPr>
          <a:xfrm>
            <a:off x="457200" y="1752600"/>
            <a:ext cx="8229600" cy="4373563"/>
          </a:xfrm>
        </p:spPr>
        <p:txBody>
          <a:bodyPr/>
          <a:lstStyle/>
          <a:p>
            <a:pPr algn="just">
              <a:buFont typeface="Wingdings" pitchFamily="2" charset="2"/>
              <a:buChar char="§"/>
            </a:pPr>
            <a:r>
              <a:rPr lang="en-US" dirty="0">
                <a:latin typeface="Times New Roman" pitchFamily="18" charset="0"/>
                <a:cs typeface="Times New Roman" pitchFamily="18" charset="0"/>
              </a:rPr>
              <a:t>Dependency inversion principle is a software design principle which provides us the guidelines to write loosely coupled classes. According to the definition of Dependency inversion principle</a:t>
            </a:r>
          </a:p>
          <a:p>
            <a:r>
              <a:rPr lang="en-US" dirty="0">
                <a:latin typeface="Times New Roman" pitchFamily="18" charset="0"/>
                <a:cs typeface="Times New Roman" pitchFamily="18" charset="0"/>
              </a:rPr>
              <a:t>High-level modules should not depend on low-level modules. Both should depend on abstractions.</a:t>
            </a:r>
          </a:p>
          <a:p>
            <a:r>
              <a:rPr lang="en-US" dirty="0">
                <a:latin typeface="Times New Roman" pitchFamily="18" charset="0"/>
                <a:cs typeface="Times New Roman" pitchFamily="18" charset="0"/>
              </a:rPr>
              <a:t>Abstractions should not depend upon details. Details should depend upon abstractions.</a:t>
            </a:r>
          </a:p>
        </p:txBody>
      </p:sp>
      <p:sp>
        <p:nvSpPr>
          <p:cNvPr id="3" name="Date Placeholder 2"/>
          <p:cNvSpPr>
            <a:spLocks noGrp="1"/>
          </p:cNvSpPr>
          <p:nvPr>
            <p:ph type="dt" sz="half" idx="10"/>
          </p:nvPr>
        </p:nvSpPr>
        <p:spPr/>
        <p:txBody>
          <a:bodyPr/>
          <a:lstStyle/>
          <a:p>
            <a:fld id="{E5E23419-3067-48BF-8CBB-6BBE7433707C}" type="datetime1">
              <a:rPr lang="en-US" smtClean="0"/>
              <a:t>8/18/2016</a:t>
            </a:fld>
            <a:endParaRPr lang="en-US"/>
          </a:p>
        </p:txBody>
      </p:sp>
      <p:sp>
        <p:nvSpPr>
          <p:cNvPr id="4" name="Footer Placeholder 3"/>
          <p:cNvSpPr>
            <a:spLocks noGrp="1"/>
          </p:cNvSpPr>
          <p:nvPr>
            <p:ph type="ftr" sz="quarter" idx="11"/>
          </p:nvPr>
        </p:nvSpPr>
        <p:spPr/>
        <p:txBody>
          <a:bodyPr/>
          <a:lstStyle/>
          <a:p>
            <a:r>
              <a:rPr lang="en-US" smtClean="0"/>
              <a:t>GCS-TRA</a:t>
            </a:r>
            <a:endParaRPr lang="en-US"/>
          </a:p>
        </p:txBody>
      </p:sp>
      <p:sp>
        <p:nvSpPr>
          <p:cNvPr id="7" name="Slide Number Placeholder 6"/>
          <p:cNvSpPr>
            <a:spLocks noGrp="1"/>
          </p:cNvSpPr>
          <p:nvPr>
            <p:ph type="sldNum" sz="quarter" idx="12"/>
          </p:nvPr>
        </p:nvSpPr>
        <p:spPr/>
        <p:txBody>
          <a:bodyPr/>
          <a:lstStyle/>
          <a:p>
            <a:fld id="{1633171A-E30C-4A24-9CC4-E035DC77CF5A}" type="slidenum">
              <a:rPr lang="en-US" smtClean="0"/>
              <a:t>14</a:t>
            </a:fld>
            <a:endParaRPr lang="en-US"/>
          </a:p>
        </p:txBody>
      </p:sp>
    </p:spTree>
    <p:extLst>
      <p:ext uri="{BB962C8B-B14F-4D97-AF65-F5344CB8AC3E}">
        <p14:creationId xmlns:p14="http://schemas.microsoft.com/office/powerpoint/2010/main" val="16312017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08372"/>
            <a:ext cx="8763000" cy="1039427"/>
          </a:xfrm>
        </p:spPr>
        <p:txBody>
          <a:bodyPr>
            <a:normAutofit fontScale="90000"/>
          </a:bodyPr>
          <a:lstStyle/>
          <a:p>
            <a:pPr lvl="0"/>
            <a:r>
              <a:rPr lang="en-US" b="1" dirty="0">
                <a:solidFill>
                  <a:srgbClr val="0070C0"/>
                </a:solidFill>
              </a:rPr>
              <a:t>D – Dependency Inversion </a:t>
            </a:r>
            <a:r>
              <a:rPr lang="en-US" b="1" dirty="0" smtClean="0">
                <a:solidFill>
                  <a:srgbClr val="0070C0"/>
                </a:solidFill>
              </a:rPr>
              <a:t>Principle</a:t>
            </a:r>
            <a:endParaRPr lang="en-US" dirty="0"/>
          </a:p>
        </p:txBody>
      </p:sp>
      <p:sp>
        <p:nvSpPr>
          <p:cNvPr id="6" name="Content Placeholder 2"/>
          <p:cNvSpPr>
            <a:spLocks noGrp="1"/>
          </p:cNvSpPr>
          <p:nvPr>
            <p:ph idx="1"/>
          </p:nvPr>
        </p:nvSpPr>
        <p:spPr>
          <a:xfrm>
            <a:off x="4114800" y="1981201"/>
            <a:ext cx="4572000" cy="3659974"/>
          </a:xfrm>
        </p:spPr>
        <p:txBody>
          <a:bodyPr>
            <a:normAutofit fontScale="92500" lnSpcReduction="20000"/>
          </a:bodyPr>
          <a:lstStyle/>
          <a:p>
            <a:pPr algn="just">
              <a:buFont typeface="Wingdings" pitchFamily="2" charset="2"/>
              <a:buChar char="§"/>
            </a:pPr>
            <a:r>
              <a:rPr lang="en-US" dirty="0">
                <a:latin typeface="Times New Roman" pitchFamily="18" charset="0"/>
                <a:cs typeface="Times New Roman" pitchFamily="18" charset="0"/>
              </a:rPr>
              <a:t>In this diagram, component A depends upon component B, which in turn depends upon component C. </a:t>
            </a:r>
            <a:endParaRPr lang="en-US" dirty="0" smtClean="0">
              <a:latin typeface="Times New Roman" pitchFamily="18" charset="0"/>
              <a:cs typeface="Times New Roman" pitchFamily="18" charset="0"/>
            </a:endParaRPr>
          </a:p>
          <a:p>
            <a:pPr algn="just">
              <a:buFont typeface="Wingdings" pitchFamily="2" charset="2"/>
              <a:buChar char="§"/>
            </a:pPr>
            <a:r>
              <a:rPr lang="en-US" dirty="0" smtClean="0">
                <a:latin typeface="Times New Roman" pitchFamily="18" charset="0"/>
                <a:cs typeface="Times New Roman" pitchFamily="18" charset="0"/>
              </a:rPr>
              <a:t>Due </a:t>
            </a:r>
            <a:r>
              <a:rPr lang="en-US" dirty="0">
                <a:latin typeface="Times New Roman" pitchFamily="18" charset="0"/>
                <a:cs typeface="Times New Roman" pitchFamily="18" charset="0"/>
              </a:rPr>
              <a:t>to these dependencies, each of the higher-level components is coupled with the lower-level components. </a:t>
            </a:r>
            <a:endParaRPr lang="en-US" dirty="0" smtClean="0">
              <a:latin typeface="Times New Roman" pitchFamily="18" charset="0"/>
              <a:cs typeface="Times New Roman" pitchFamily="18" charset="0"/>
            </a:endParaRPr>
          </a:p>
          <a:p>
            <a:pPr algn="just">
              <a:buFont typeface="Wingdings" pitchFamily="2" charset="2"/>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goal of the Dependency Inversion Principle is to decouple </a:t>
            </a:r>
            <a:r>
              <a:rPr lang="en-US" dirty="0" smtClean="0">
                <a:latin typeface="Times New Roman" pitchFamily="18" charset="0"/>
                <a:cs typeface="Times New Roman" pitchFamily="18" charset="0"/>
              </a:rPr>
              <a:t>higher-level components </a:t>
            </a:r>
            <a:r>
              <a:rPr lang="en-US" dirty="0">
                <a:latin typeface="Times New Roman" pitchFamily="18" charset="0"/>
                <a:cs typeface="Times New Roman" pitchFamily="18" charset="0"/>
              </a:rPr>
              <a:t>from their dependency upon lower-level components. </a:t>
            </a:r>
          </a:p>
          <a:p>
            <a:pPr algn="just">
              <a:buFont typeface="Wingdings" pitchFamily="2" charset="2"/>
              <a:buChar char="§"/>
            </a:pP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133600"/>
            <a:ext cx="3565895" cy="2959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fld id="{63DC090B-AE75-48E8-878C-3532A2240D7E}" type="datetime1">
              <a:rPr lang="en-US" smtClean="0"/>
              <a:t>8/18/2016</a:t>
            </a:fld>
            <a:endParaRPr lang="en-US"/>
          </a:p>
        </p:txBody>
      </p:sp>
      <p:sp>
        <p:nvSpPr>
          <p:cNvPr id="5" name="Footer Placeholder 4"/>
          <p:cNvSpPr>
            <a:spLocks noGrp="1"/>
          </p:cNvSpPr>
          <p:nvPr>
            <p:ph type="ftr" sz="quarter" idx="11"/>
          </p:nvPr>
        </p:nvSpPr>
        <p:spPr/>
        <p:txBody>
          <a:bodyPr/>
          <a:lstStyle/>
          <a:p>
            <a:r>
              <a:rPr lang="en-US" smtClean="0"/>
              <a:t>GCS-TRA</a:t>
            </a:r>
            <a:endParaRPr lang="en-US"/>
          </a:p>
        </p:txBody>
      </p:sp>
      <p:sp>
        <p:nvSpPr>
          <p:cNvPr id="7" name="Slide Number Placeholder 6"/>
          <p:cNvSpPr>
            <a:spLocks noGrp="1"/>
          </p:cNvSpPr>
          <p:nvPr>
            <p:ph type="sldNum" sz="quarter" idx="12"/>
          </p:nvPr>
        </p:nvSpPr>
        <p:spPr/>
        <p:txBody>
          <a:bodyPr/>
          <a:lstStyle/>
          <a:p>
            <a:fld id="{1633171A-E30C-4A24-9CC4-E035DC77CF5A}" type="slidenum">
              <a:rPr lang="en-US" smtClean="0"/>
              <a:t>15</a:t>
            </a:fld>
            <a:endParaRPr lang="en-US"/>
          </a:p>
        </p:txBody>
      </p:sp>
    </p:spTree>
    <p:extLst>
      <p:ext uri="{BB962C8B-B14F-4D97-AF65-F5344CB8AC3E}">
        <p14:creationId xmlns:p14="http://schemas.microsoft.com/office/powerpoint/2010/main" val="38199481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www.oodesign.com/interface-segregation-principle.html</a:t>
            </a:r>
            <a:endParaRPr lang="en-US" dirty="0" smtClean="0"/>
          </a:p>
          <a:p>
            <a:r>
              <a:rPr lang="en-US" dirty="0">
                <a:hlinkClick r:id="rId3"/>
              </a:rPr>
              <a:t>http://</a:t>
            </a:r>
            <a:r>
              <a:rPr lang="en-US" dirty="0" smtClean="0">
                <a:hlinkClick r:id="rId3"/>
              </a:rPr>
              <a:t>www.tutorialspoint.com/java/java_overriding.htm</a:t>
            </a:r>
            <a:endParaRPr lang="en-US" dirty="0" smtClean="0"/>
          </a:p>
          <a:p>
            <a:r>
              <a:rPr lang="en-US" dirty="0">
                <a:hlinkClick r:id="rId4"/>
              </a:rPr>
              <a:t>https://</a:t>
            </a:r>
            <a:r>
              <a:rPr lang="en-US" dirty="0" smtClean="0">
                <a:hlinkClick r:id="rId4"/>
              </a:rPr>
              <a:t>scotch.io/bar-talk/s-o-l-i-d-the-first-five-principles-of-object-oriented-design</a:t>
            </a:r>
            <a:endParaRPr lang="en-US" dirty="0" smtClean="0"/>
          </a:p>
          <a:p>
            <a:endParaRPr lang="en-US" dirty="0"/>
          </a:p>
        </p:txBody>
      </p:sp>
      <p:sp>
        <p:nvSpPr>
          <p:cNvPr id="4" name="Date Placeholder 3"/>
          <p:cNvSpPr>
            <a:spLocks noGrp="1"/>
          </p:cNvSpPr>
          <p:nvPr>
            <p:ph type="dt" sz="half" idx="10"/>
          </p:nvPr>
        </p:nvSpPr>
        <p:spPr/>
        <p:txBody>
          <a:bodyPr/>
          <a:lstStyle/>
          <a:p>
            <a:fld id="{A7B79AB9-E566-4EE6-9408-B23C54DD33FD}" type="datetime1">
              <a:rPr lang="en-US" smtClean="0"/>
              <a:t>8/18/2016</a:t>
            </a:fld>
            <a:endParaRPr lang="en-US"/>
          </a:p>
        </p:txBody>
      </p:sp>
      <p:sp>
        <p:nvSpPr>
          <p:cNvPr id="5" name="Footer Placeholder 4"/>
          <p:cNvSpPr>
            <a:spLocks noGrp="1"/>
          </p:cNvSpPr>
          <p:nvPr>
            <p:ph type="ftr" sz="quarter" idx="11"/>
          </p:nvPr>
        </p:nvSpPr>
        <p:spPr/>
        <p:txBody>
          <a:bodyPr/>
          <a:lstStyle/>
          <a:p>
            <a:r>
              <a:rPr lang="en-US" smtClean="0"/>
              <a:t>GCS-TRA</a:t>
            </a:r>
            <a:endParaRPr lang="en-US"/>
          </a:p>
        </p:txBody>
      </p:sp>
      <p:sp>
        <p:nvSpPr>
          <p:cNvPr id="6" name="Slide Number Placeholder 5"/>
          <p:cNvSpPr>
            <a:spLocks noGrp="1"/>
          </p:cNvSpPr>
          <p:nvPr>
            <p:ph type="sldNum" sz="quarter" idx="12"/>
          </p:nvPr>
        </p:nvSpPr>
        <p:spPr/>
        <p:txBody>
          <a:bodyPr/>
          <a:lstStyle/>
          <a:p>
            <a:fld id="{1633171A-E30C-4A24-9CC4-E035DC77CF5A}" type="slidenum">
              <a:rPr lang="en-US" smtClean="0"/>
              <a:t>16</a:t>
            </a:fld>
            <a:endParaRPr lang="en-US"/>
          </a:p>
        </p:txBody>
      </p:sp>
    </p:spTree>
    <p:extLst>
      <p:ext uri="{BB962C8B-B14F-4D97-AF65-F5344CB8AC3E}">
        <p14:creationId xmlns:p14="http://schemas.microsoft.com/office/powerpoint/2010/main" val="36691859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S.O.L.I.D STANDS FOR:</a:t>
            </a:r>
          </a:p>
        </p:txBody>
      </p:sp>
      <p:graphicFrame>
        <p:nvGraphicFramePr>
          <p:cNvPr id="14" name="Diagram 13"/>
          <p:cNvGraphicFramePr/>
          <p:nvPr>
            <p:extLst>
              <p:ext uri="{D42A27DB-BD31-4B8C-83A1-F6EECF244321}">
                <p14:modId xmlns:p14="http://schemas.microsoft.com/office/powerpoint/2010/main" val="2268987189"/>
              </p:ext>
            </p:extLst>
          </p:nvPr>
        </p:nvGraphicFramePr>
        <p:xfrm>
          <a:off x="609600" y="1905000"/>
          <a:ext cx="55626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Rectangle 14"/>
          <p:cNvSpPr/>
          <p:nvPr/>
        </p:nvSpPr>
        <p:spPr>
          <a:xfrm>
            <a:off x="5029200" y="1828800"/>
            <a:ext cx="545342"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6" name="Rectangle 15"/>
          <p:cNvSpPr/>
          <p:nvPr/>
        </p:nvSpPr>
        <p:spPr>
          <a:xfrm>
            <a:off x="5334881" y="2759057"/>
            <a:ext cx="766557"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O</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7" name="Rectangle 16"/>
          <p:cNvSpPr/>
          <p:nvPr/>
        </p:nvSpPr>
        <p:spPr>
          <a:xfrm>
            <a:off x="5962791" y="3693932"/>
            <a:ext cx="489236"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L</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8" name="Rectangle 17"/>
          <p:cNvSpPr/>
          <p:nvPr/>
        </p:nvSpPr>
        <p:spPr>
          <a:xfrm>
            <a:off x="6452027" y="4491335"/>
            <a:ext cx="378630"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9" name="Rectangle 18"/>
          <p:cNvSpPr/>
          <p:nvPr/>
        </p:nvSpPr>
        <p:spPr>
          <a:xfrm>
            <a:off x="7024884" y="5181600"/>
            <a:ext cx="668773"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0" name="Date Placeholder 19"/>
          <p:cNvSpPr>
            <a:spLocks noGrp="1"/>
          </p:cNvSpPr>
          <p:nvPr>
            <p:ph type="dt" sz="half" idx="10"/>
          </p:nvPr>
        </p:nvSpPr>
        <p:spPr/>
        <p:txBody>
          <a:bodyPr/>
          <a:lstStyle/>
          <a:p>
            <a:fld id="{AEBFEBC8-7BC2-4DF8-88B9-5F3FC8C020CA}" type="datetime1">
              <a:rPr lang="en-US" smtClean="0"/>
              <a:t>8/18/2016</a:t>
            </a:fld>
            <a:endParaRPr lang="en-US"/>
          </a:p>
        </p:txBody>
      </p:sp>
      <p:sp>
        <p:nvSpPr>
          <p:cNvPr id="21" name="Footer Placeholder 20"/>
          <p:cNvSpPr>
            <a:spLocks noGrp="1"/>
          </p:cNvSpPr>
          <p:nvPr>
            <p:ph type="ftr" sz="quarter" idx="11"/>
          </p:nvPr>
        </p:nvSpPr>
        <p:spPr/>
        <p:txBody>
          <a:bodyPr/>
          <a:lstStyle/>
          <a:p>
            <a:r>
              <a:rPr lang="en-US" smtClean="0"/>
              <a:t>GCS-TRA</a:t>
            </a:r>
            <a:endParaRPr lang="en-US"/>
          </a:p>
        </p:txBody>
      </p:sp>
      <p:sp>
        <p:nvSpPr>
          <p:cNvPr id="22" name="Slide Number Placeholder 21"/>
          <p:cNvSpPr>
            <a:spLocks noGrp="1"/>
          </p:cNvSpPr>
          <p:nvPr>
            <p:ph type="sldNum" sz="quarter" idx="12"/>
          </p:nvPr>
        </p:nvSpPr>
        <p:spPr/>
        <p:txBody>
          <a:bodyPr/>
          <a:lstStyle/>
          <a:p>
            <a:fld id="{1633171A-E30C-4A24-9CC4-E035DC77CF5A}" type="slidenum">
              <a:rPr lang="en-US" smtClean="0"/>
              <a:t>2</a:t>
            </a:fld>
            <a:endParaRPr lang="en-US"/>
          </a:p>
        </p:txBody>
      </p:sp>
    </p:spTree>
    <p:extLst>
      <p:ext uri="{BB962C8B-B14F-4D97-AF65-F5344CB8AC3E}">
        <p14:creationId xmlns:p14="http://schemas.microsoft.com/office/powerpoint/2010/main" val="581454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26128" y="408372"/>
            <a:ext cx="8260672" cy="1039427"/>
          </a:xfrm>
        </p:spPr>
        <p:txBody>
          <a:bodyPr>
            <a:normAutofit fontScale="90000"/>
          </a:bodyPr>
          <a:lstStyle/>
          <a:p>
            <a:pPr lvl="0"/>
            <a:r>
              <a:rPr lang="en-US" b="1" dirty="0" smtClean="0">
                <a:solidFill>
                  <a:srgbClr val="0070C0"/>
                </a:solidFill>
              </a:rPr>
              <a:t>S</a:t>
            </a:r>
            <a:r>
              <a:rPr lang="en-US" b="1" dirty="0">
                <a:solidFill>
                  <a:srgbClr val="0070C0"/>
                </a:solidFill>
              </a:rPr>
              <a:t> – The Single Responsibility Principle</a:t>
            </a:r>
          </a:p>
        </p:txBody>
      </p:sp>
      <p:sp>
        <p:nvSpPr>
          <p:cNvPr id="6" name="Content Placeholder 2"/>
          <p:cNvSpPr>
            <a:spLocks noGrp="1"/>
          </p:cNvSpPr>
          <p:nvPr>
            <p:ph idx="1"/>
          </p:nvPr>
        </p:nvSpPr>
        <p:spPr>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Times New Roman" pitchFamily="18" charset="0"/>
                <a:cs typeface="Times New Roman" pitchFamily="18" charset="0"/>
              </a:rPr>
              <a:t>A class </a:t>
            </a:r>
            <a:r>
              <a:rPr lang="en-US" dirty="0" smtClean="0">
                <a:latin typeface="Times New Roman" pitchFamily="18" charset="0"/>
                <a:cs typeface="Times New Roman" pitchFamily="18" charset="0"/>
              </a:rPr>
              <a:t>should </a:t>
            </a:r>
            <a:r>
              <a:rPr lang="en-US" dirty="0">
                <a:latin typeface="Times New Roman" pitchFamily="18" charset="0"/>
                <a:cs typeface="Times New Roman" pitchFamily="18" charset="0"/>
              </a:rPr>
              <a:t>have only one reason to change</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E</a:t>
            </a:r>
            <a:r>
              <a:rPr lang="en-US" dirty="0" smtClean="0">
                <a:latin typeface="Times New Roman" pitchFamily="18" charset="0"/>
                <a:cs typeface="Times New Roman" pitchFamily="18" charset="0"/>
              </a:rPr>
              <a:t>ach responsibility is an axis of change.</a:t>
            </a:r>
          </a:p>
          <a:p>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general, a class is assigned the responsibility to know or do something(one thing</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Example: </a:t>
            </a:r>
          </a:p>
          <a:p>
            <a:pPr>
              <a:buFont typeface="Courier New" pitchFamily="49" charset="0"/>
              <a:buChar char="o"/>
            </a:pPr>
            <a:r>
              <a:rPr lang="en-US" dirty="0" smtClean="0">
                <a:latin typeface="Times New Roman" pitchFamily="18" charset="0"/>
                <a:cs typeface="Times New Roman" pitchFamily="18" charset="0"/>
              </a:rPr>
              <a:t>Class draw is used to drawing </a:t>
            </a:r>
          </a:p>
          <a:p>
            <a:pPr>
              <a:buFont typeface="Courier New" pitchFamily="49" charset="0"/>
              <a:buChar char="o"/>
            </a:pPr>
            <a:r>
              <a:rPr lang="en-US" dirty="0" smtClean="0">
                <a:latin typeface="Times New Roman" pitchFamily="18" charset="0"/>
                <a:cs typeface="Times New Roman" pitchFamily="18" charset="0"/>
              </a:rPr>
              <a:t>Class area is used </a:t>
            </a:r>
            <a:r>
              <a:rPr lang="en-US" dirty="0">
                <a:latin typeface="Times New Roman" pitchFamily="18" charset="0"/>
                <a:cs typeface="Times New Roman" pitchFamily="18" charset="0"/>
              </a:rPr>
              <a:t>to </a:t>
            </a:r>
            <a:r>
              <a:rPr lang="en-US" dirty="0" smtClean="0">
                <a:latin typeface="Times New Roman" pitchFamily="18" charset="0"/>
                <a:cs typeface="Times New Roman" pitchFamily="18" charset="0"/>
              </a:rPr>
              <a:t>executing area </a:t>
            </a:r>
          </a:p>
        </p:txBody>
      </p:sp>
    </p:spTree>
    <p:extLst>
      <p:ext uri="{BB962C8B-B14F-4D97-AF65-F5344CB8AC3E}">
        <p14:creationId xmlns:p14="http://schemas.microsoft.com/office/powerpoint/2010/main" val="8739606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26128" y="408372"/>
            <a:ext cx="8260672" cy="1039427"/>
          </a:xfrm>
        </p:spPr>
        <p:txBody>
          <a:bodyPr>
            <a:normAutofit fontScale="90000"/>
          </a:bodyPr>
          <a:lstStyle/>
          <a:p>
            <a:pPr lvl="0"/>
            <a:r>
              <a:rPr lang="en-US" b="1" dirty="0" smtClean="0">
                <a:solidFill>
                  <a:srgbClr val="0070C0"/>
                </a:solidFill>
              </a:rPr>
              <a:t>S</a:t>
            </a:r>
            <a:r>
              <a:rPr lang="en-US" b="1" dirty="0">
                <a:solidFill>
                  <a:srgbClr val="0070C0"/>
                </a:solidFill>
              </a:rPr>
              <a:t> – The Single Responsibility Principle</a:t>
            </a:r>
          </a:p>
        </p:txBody>
      </p:sp>
      <p:sp>
        <p:nvSpPr>
          <p:cNvPr id="6" name="Content Placeholder 2"/>
          <p:cNvSpPr>
            <a:spLocks noGrp="1"/>
          </p:cNvSpPr>
          <p:nvPr>
            <p:ph idx="1"/>
          </p:nvPr>
        </p:nvSpPr>
        <p:spPr>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Times New Roman" pitchFamily="18" charset="0"/>
                <a:cs typeface="Times New Roman" pitchFamily="18" charset="0"/>
              </a:rPr>
              <a:t>A class </a:t>
            </a:r>
            <a:r>
              <a:rPr lang="en-US" dirty="0" smtClean="0">
                <a:latin typeface="Times New Roman" pitchFamily="18" charset="0"/>
                <a:cs typeface="Times New Roman" pitchFamily="18" charset="0"/>
              </a:rPr>
              <a:t>should </a:t>
            </a:r>
            <a:r>
              <a:rPr lang="en-US" dirty="0">
                <a:latin typeface="Times New Roman" pitchFamily="18" charset="0"/>
                <a:cs typeface="Times New Roman" pitchFamily="18" charset="0"/>
              </a:rPr>
              <a:t>have only one reason to change</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E</a:t>
            </a:r>
            <a:r>
              <a:rPr lang="en-US" dirty="0" smtClean="0">
                <a:latin typeface="Times New Roman" pitchFamily="18" charset="0"/>
                <a:cs typeface="Times New Roman" pitchFamily="18" charset="0"/>
              </a:rPr>
              <a:t>ach responsibility is an axis of change.</a:t>
            </a: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352800"/>
            <a:ext cx="6162675"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Date Placeholder 7"/>
          <p:cNvSpPr>
            <a:spLocks noGrp="1"/>
          </p:cNvSpPr>
          <p:nvPr>
            <p:ph type="dt" sz="half" idx="10"/>
          </p:nvPr>
        </p:nvSpPr>
        <p:spPr/>
        <p:txBody>
          <a:bodyPr/>
          <a:lstStyle/>
          <a:p>
            <a:fld id="{0EF446E4-EA55-4DA8-8D0A-847B1D44F89E}" type="datetime1">
              <a:rPr lang="en-US" smtClean="0"/>
              <a:t>8/18/2016</a:t>
            </a:fld>
            <a:endParaRPr lang="en-US"/>
          </a:p>
        </p:txBody>
      </p:sp>
      <p:sp>
        <p:nvSpPr>
          <p:cNvPr id="9" name="Footer Placeholder 8"/>
          <p:cNvSpPr>
            <a:spLocks noGrp="1"/>
          </p:cNvSpPr>
          <p:nvPr>
            <p:ph type="ftr" sz="quarter" idx="11"/>
          </p:nvPr>
        </p:nvSpPr>
        <p:spPr/>
        <p:txBody>
          <a:bodyPr/>
          <a:lstStyle/>
          <a:p>
            <a:r>
              <a:rPr lang="en-US" smtClean="0"/>
              <a:t>GCS-TRA</a:t>
            </a:r>
            <a:endParaRPr lang="en-US"/>
          </a:p>
        </p:txBody>
      </p:sp>
      <p:sp>
        <p:nvSpPr>
          <p:cNvPr id="10" name="Slide Number Placeholder 9"/>
          <p:cNvSpPr>
            <a:spLocks noGrp="1"/>
          </p:cNvSpPr>
          <p:nvPr>
            <p:ph type="sldNum" sz="quarter" idx="12"/>
          </p:nvPr>
        </p:nvSpPr>
        <p:spPr/>
        <p:txBody>
          <a:bodyPr/>
          <a:lstStyle/>
          <a:p>
            <a:fld id="{1633171A-E30C-4A24-9CC4-E035DC77CF5A}" type="slidenum">
              <a:rPr lang="en-US" smtClean="0"/>
              <a:t>4</a:t>
            </a:fld>
            <a:endParaRPr lang="en-US"/>
          </a:p>
        </p:txBody>
      </p:sp>
    </p:spTree>
    <p:extLst>
      <p:ext uri="{BB962C8B-B14F-4D97-AF65-F5344CB8AC3E}">
        <p14:creationId xmlns:p14="http://schemas.microsoft.com/office/powerpoint/2010/main" val="3453656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26128" y="408372"/>
            <a:ext cx="8260672" cy="1039427"/>
          </a:xfrm>
        </p:spPr>
        <p:txBody>
          <a:bodyPr>
            <a:normAutofit fontScale="90000"/>
          </a:bodyPr>
          <a:lstStyle/>
          <a:p>
            <a:pPr lvl="0"/>
            <a:r>
              <a:rPr lang="en-US" b="1" dirty="0" smtClean="0">
                <a:solidFill>
                  <a:srgbClr val="0070C0"/>
                </a:solidFill>
              </a:rPr>
              <a:t>S</a:t>
            </a:r>
            <a:r>
              <a:rPr lang="en-US" b="1" dirty="0">
                <a:solidFill>
                  <a:srgbClr val="0070C0"/>
                </a:solidFill>
              </a:rPr>
              <a:t> – The Single Responsibility Principle</a:t>
            </a:r>
          </a:p>
        </p:txBody>
      </p:sp>
      <p:sp>
        <p:nvSpPr>
          <p:cNvPr id="6" name="Content Placeholder 2"/>
          <p:cNvSpPr>
            <a:spLocks noGrp="1"/>
          </p:cNvSpPr>
          <p:nvPr>
            <p:ph idx="1"/>
          </p:nvPr>
        </p:nvSpPr>
        <p:spPr>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Times New Roman" pitchFamily="18" charset="0"/>
                <a:cs typeface="Times New Roman" pitchFamily="18" charset="0"/>
              </a:rPr>
              <a:t>Separated Responsibilities.</a:t>
            </a:r>
          </a:p>
          <a:p>
            <a:endParaRPr lang="en-US" dirty="0" smtClean="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743200"/>
            <a:ext cx="6340475" cy="249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fld id="{9A8ACE3C-208D-4A09-887E-BFF1BAE83EB2}" type="datetime1">
              <a:rPr lang="en-US" smtClean="0"/>
              <a:t>8/18/2016</a:t>
            </a:fld>
            <a:endParaRPr lang="en-US"/>
          </a:p>
        </p:txBody>
      </p:sp>
      <p:sp>
        <p:nvSpPr>
          <p:cNvPr id="3" name="Footer Placeholder 2"/>
          <p:cNvSpPr>
            <a:spLocks noGrp="1"/>
          </p:cNvSpPr>
          <p:nvPr>
            <p:ph type="ftr" sz="quarter" idx="11"/>
          </p:nvPr>
        </p:nvSpPr>
        <p:spPr/>
        <p:txBody>
          <a:bodyPr/>
          <a:lstStyle/>
          <a:p>
            <a:r>
              <a:rPr lang="en-US" smtClean="0"/>
              <a:t>GCS-TRA</a:t>
            </a:r>
            <a:endParaRPr lang="en-US"/>
          </a:p>
        </p:txBody>
      </p:sp>
      <p:sp>
        <p:nvSpPr>
          <p:cNvPr id="4" name="Slide Number Placeholder 3"/>
          <p:cNvSpPr>
            <a:spLocks noGrp="1"/>
          </p:cNvSpPr>
          <p:nvPr>
            <p:ph type="sldNum" sz="quarter" idx="12"/>
          </p:nvPr>
        </p:nvSpPr>
        <p:spPr/>
        <p:txBody>
          <a:bodyPr/>
          <a:lstStyle/>
          <a:p>
            <a:fld id="{1633171A-E30C-4A24-9CC4-E035DC77CF5A}" type="slidenum">
              <a:rPr lang="en-US" smtClean="0"/>
              <a:t>5</a:t>
            </a:fld>
            <a:endParaRPr lang="en-US"/>
          </a:p>
        </p:txBody>
      </p:sp>
    </p:spTree>
    <p:extLst>
      <p:ext uri="{BB962C8B-B14F-4D97-AF65-F5344CB8AC3E}">
        <p14:creationId xmlns:p14="http://schemas.microsoft.com/office/powerpoint/2010/main" val="41340158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26128" y="408372"/>
            <a:ext cx="8260672" cy="1039427"/>
          </a:xfrm>
        </p:spPr>
        <p:txBody>
          <a:bodyPr>
            <a:normAutofit/>
          </a:bodyPr>
          <a:lstStyle/>
          <a:p>
            <a:pPr lvl="0"/>
            <a:r>
              <a:rPr lang="en-US" b="1" dirty="0">
                <a:solidFill>
                  <a:schemeClr val="accent4">
                    <a:lumMod val="75000"/>
                  </a:schemeClr>
                </a:solidFill>
              </a:rPr>
              <a:t>O</a:t>
            </a:r>
            <a:r>
              <a:rPr lang="en-US" b="1" dirty="0" smtClean="0">
                <a:solidFill>
                  <a:schemeClr val="accent4">
                    <a:lumMod val="75000"/>
                  </a:schemeClr>
                </a:solidFill>
              </a:rPr>
              <a:t>– </a:t>
            </a:r>
            <a:r>
              <a:rPr lang="en-US" b="1" dirty="0"/>
              <a:t>The Open Closed Principle</a:t>
            </a:r>
            <a:endParaRPr lang="en-US" b="1" dirty="0">
              <a:solidFill>
                <a:srgbClr val="0070C0"/>
              </a:solidFill>
            </a:endParaRPr>
          </a:p>
        </p:txBody>
      </p:sp>
      <p:sp>
        <p:nvSpPr>
          <p:cNvPr id="6" name="Content Placeholder 2"/>
          <p:cNvSpPr>
            <a:spLocks noGrp="1"/>
          </p:cNvSpPr>
          <p:nvPr>
            <p:ph idx="1"/>
          </p:nvPr>
        </p:nvSpPr>
        <p:spPr>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dirty="0">
                <a:latin typeface="Times New Roman" pitchFamily="18" charset="0"/>
                <a:cs typeface="Times New Roman" pitchFamily="18" charset="0"/>
              </a:rPr>
              <a:t>The Open Close Principle encourages software developers to design and write code in a fashion that adding new functionality would involve minimal changes to existing code</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Most changes will be handled as new methods and new classes.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Designs </a:t>
            </a:r>
            <a:r>
              <a:rPr lang="en-US" sz="2400" dirty="0">
                <a:latin typeface="Times New Roman" pitchFamily="18" charset="0"/>
                <a:cs typeface="Times New Roman" pitchFamily="18" charset="0"/>
              </a:rPr>
              <a:t>following this principle would result in resilient code which does not break on addition of new functionality.</a:t>
            </a:r>
          </a:p>
          <a:p>
            <a:endParaRPr lang="en-US" dirty="0" smtClean="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fld id="{AB57479A-C38F-4392-8514-E9CF16C8ECA3}" type="datetime1">
              <a:rPr lang="en-US" smtClean="0"/>
              <a:t>8/18/2016</a:t>
            </a:fld>
            <a:endParaRPr lang="en-US"/>
          </a:p>
        </p:txBody>
      </p:sp>
      <p:sp>
        <p:nvSpPr>
          <p:cNvPr id="3" name="Footer Placeholder 2"/>
          <p:cNvSpPr>
            <a:spLocks noGrp="1"/>
          </p:cNvSpPr>
          <p:nvPr>
            <p:ph type="ftr" sz="quarter" idx="11"/>
          </p:nvPr>
        </p:nvSpPr>
        <p:spPr/>
        <p:txBody>
          <a:bodyPr/>
          <a:lstStyle/>
          <a:p>
            <a:r>
              <a:rPr lang="en-US" smtClean="0"/>
              <a:t>GCS-TRA</a:t>
            </a:r>
            <a:endParaRPr lang="en-US"/>
          </a:p>
        </p:txBody>
      </p:sp>
      <p:sp>
        <p:nvSpPr>
          <p:cNvPr id="4" name="Slide Number Placeholder 3"/>
          <p:cNvSpPr>
            <a:spLocks noGrp="1"/>
          </p:cNvSpPr>
          <p:nvPr>
            <p:ph type="sldNum" sz="quarter" idx="12"/>
          </p:nvPr>
        </p:nvSpPr>
        <p:spPr/>
        <p:txBody>
          <a:bodyPr/>
          <a:lstStyle/>
          <a:p>
            <a:fld id="{1633171A-E30C-4A24-9CC4-E035DC77CF5A}" type="slidenum">
              <a:rPr lang="en-US" smtClean="0"/>
              <a:t>6</a:t>
            </a:fld>
            <a:endParaRPr lang="en-US"/>
          </a:p>
        </p:txBody>
      </p:sp>
    </p:spTree>
    <p:extLst>
      <p:ext uri="{BB962C8B-B14F-4D97-AF65-F5344CB8AC3E}">
        <p14:creationId xmlns:p14="http://schemas.microsoft.com/office/powerpoint/2010/main" val="207451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26128" y="408372"/>
            <a:ext cx="8260672" cy="1039427"/>
          </a:xfrm>
        </p:spPr>
        <p:txBody>
          <a:bodyPr>
            <a:normAutofit/>
          </a:bodyPr>
          <a:lstStyle/>
          <a:p>
            <a:pPr lvl="0"/>
            <a:r>
              <a:rPr lang="en-US" b="1" dirty="0">
                <a:solidFill>
                  <a:schemeClr val="accent4">
                    <a:lumMod val="75000"/>
                  </a:schemeClr>
                </a:solidFill>
              </a:rPr>
              <a:t>O</a:t>
            </a:r>
            <a:r>
              <a:rPr lang="en-US" b="1" dirty="0" smtClean="0">
                <a:solidFill>
                  <a:schemeClr val="accent4">
                    <a:lumMod val="75000"/>
                  </a:schemeClr>
                </a:solidFill>
              </a:rPr>
              <a:t>– </a:t>
            </a:r>
            <a:r>
              <a:rPr lang="en-US" b="1" dirty="0"/>
              <a:t>The Open Closed Principle</a:t>
            </a:r>
            <a:endParaRPr lang="en-US" b="1" dirty="0">
              <a:solidFill>
                <a:srgbClr val="0070C0"/>
              </a:solidFill>
            </a:endParaRPr>
          </a:p>
        </p:txBody>
      </p:sp>
      <p:sp>
        <p:nvSpPr>
          <p:cNvPr id="6" name="Content Placeholder 2"/>
          <p:cNvSpPr>
            <a:spLocks noGrp="1"/>
          </p:cNvSpPr>
          <p:nvPr>
            <p:ph idx="1"/>
          </p:nvPr>
        </p:nvSpPr>
        <p:spPr>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latin typeface="Times New Roman" pitchFamily="18" charset="0"/>
                <a:cs typeface="Times New Roman" pitchFamily="18" charset="0"/>
              </a:rPr>
              <a:t>Consider another example of a </a:t>
            </a:r>
            <a:r>
              <a:rPr lang="en-US" sz="2000" dirty="0" err="1">
                <a:latin typeface="Times New Roman" pitchFamily="18" charset="0"/>
                <a:cs typeface="Times New Roman" pitchFamily="18" charset="0"/>
              </a:rPr>
              <a:t>Call_Manager</a:t>
            </a:r>
            <a:r>
              <a:rPr lang="en-US" sz="2000" dirty="0">
                <a:latin typeface="Times New Roman" pitchFamily="18" charset="0"/>
                <a:cs typeface="Times New Roman" pitchFamily="18" charset="0"/>
              </a:rPr>
              <a:t> object. The </a:t>
            </a:r>
            <a:r>
              <a:rPr lang="en-US" sz="2000" dirty="0" err="1">
                <a:latin typeface="Times New Roman" pitchFamily="18" charset="0"/>
                <a:cs typeface="Times New Roman" pitchFamily="18" charset="0"/>
              </a:rPr>
              <a:t>Call_Manager</a:t>
            </a:r>
            <a:r>
              <a:rPr lang="en-US" sz="2000" dirty="0">
                <a:latin typeface="Times New Roman" pitchFamily="18" charset="0"/>
                <a:cs typeface="Times New Roman" pitchFamily="18" charset="0"/>
              </a:rPr>
              <a:t> manages a Call abstract class. The </a:t>
            </a:r>
            <a:r>
              <a:rPr lang="en-US" sz="2000" dirty="0" err="1">
                <a:latin typeface="Times New Roman" pitchFamily="18" charset="0"/>
                <a:cs typeface="Times New Roman" pitchFamily="18" charset="0"/>
              </a:rPr>
              <a:t>Call_Manager</a:t>
            </a:r>
            <a:r>
              <a:rPr lang="en-US" sz="2000" dirty="0">
                <a:latin typeface="Times New Roman" pitchFamily="18" charset="0"/>
                <a:cs typeface="Times New Roman" pitchFamily="18" charset="0"/>
              </a:rPr>
              <a:t> design is open for extension but closed for </a:t>
            </a:r>
            <a:r>
              <a:rPr lang="en-US" sz="2000" dirty="0" smtClean="0">
                <a:latin typeface="Times New Roman" pitchFamily="18" charset="0"/>
                <a:cs typeface="Times New Roman" pitchFamily="18" charset="0"/>
              </a:rPr>
              <a:t>modification.</a:t>
            </a:r>
          </a:p>
          <a:p>
            <a:r>
              <a:rPr lang="en-US" sz="2000" dirty="0" smtClean="0">
                <a:latin typeface="Times New Roman" pitchFamily="18" charset="0"/>
                <a:cs typeface="Times New Roman" pitchFamily="18" charset="0"/>
              </a:rPr>
              <a:t>Addition </a:t>
            </a:r>
            <a:r>
              <a:rPr lang="en-US" sz="2000" dirty="0">
                <a:latin typeface="Times New Roman" pitchFamily="18" charset="0"/>
                <a:cs typeface="Times New Roman" pitchFamily="18" charset="0"/>
              </a:rPr>
              <a:t>of a new call type requires writing a new class that inherits from Call. No changes are needed in the </a:t>
            </a:r>
            <a:r>
              <a:rPr lang="en-US" sz="2000" dirty="0" err="1">
                <a:latin typeface="Times New Roman" pitchFamily="18" charset="0"/>
                <a:cs typeface="Times New Roman" pitchFamily="18" charset="0"/>
              </a:rPr>
              <a:t>Call_Manager</a:t>
            </a:r>
            <a:r>
              <a:rPr lang="en-US" dirty="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810000"/>
            <a:ext cx="4329112" cy="2203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fld id="{7C865201-21AD-4017-929E-864708968CA6}" type="datetime1">
              <a:rPr lang="en-US" smtClean="0"/>
              <a:t>8/18/2016</a:t>
            </a:fld>
            <a:endParaRPr lang="en-US"/>
          </a:p>
        </p:txBody>
      </p:sp>
      <p:sp>
        <p:nvSpPr>
          <p:cNvPr id="3" name="Footer Placeholder 2"/>
          <p:cNvSpPr>
            <a:spLocks noGrp="1"/>
          </p:cNvSpPr>
          <p:nvPr>
            <p:ph type="ftr" sz="quarter" idx="11"/>
          </p:nvPr>
        </p:nvSpPr>
        <p:spPr/>
        <p:txBody>
          <a:bodyPr/>
          <a:lstStyle/>
          <a:p>
            <a:r>
              <a:rPr lang="en-US" smtClean="0"/>
              <a:t>GCS-TRA</a:t>
            </a:r>
            <a:endParaRPr lang="en-US"/>
          </a:p>
        </p:txBody>
      </p:sp>
      <p:sp>
        <p:nvSpPr>
          <p:cNvPr id="7" name="Slide Number Placeholder 6"/>
          <p:cNvSpPr>
            <a:spLocks noGrp="1"/>
          </p:cNvSpPr>
          <p:nvPr>
            <p:ph type="sldNum" sz="quarter" idx="12"/>
          </p:nvPr>
        </p:nvSpPr>
        <p:spPr/>
        <p:txBody>
          <a:bodyPr/>
          <a:lstStyle/>
          <a:p>
            <a:fld id="{1633171A-E30C-4A24-9CC4-E035DC77CF5A}" type="slidenum">
              <a:rPr lang="en-US" smtClean="0"/>
              <a:t>7</a:t>
            </a:fld>
            <a:endParaRPr lang="en-US"/>
          </a:p>
        </p:txBody>
      </p:sp>
    </p:spTree>
    <p:extLst>
      <p:ext uri="{BB962C8B-B14F-4D97-AF65-F5344CB8AC3E}">
        <p14:creationId xmlns:p14="http://schemas.microsoft.com/office/powerpoint/2010/main" val="700793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14300" indent="0">
              <a:buNone/>
            </a:pPr>
            <a:r>
              <a:rPr lang="en-US" sz="1600" i="1" dirty="0" smtClean="0"/>
              <a:t>“What </a:t>
            </a:r>
            <a:r>
              <a:rPr lang="en-US" sz="1600" i="1" dirty="0"/>
              <a:t>is wanted here is something like the following substitution property: If for each object o2 of type S there is an object o1 of type T such that for all programs P defined in terms of T, the behavior of P is unchanged when o1 is substituted for o2 then S is </a:t>
            </a:r>
            <a:r>
              <a:rPr lang="en-US" sz="1600" i="1" dirty="0" smtClean="0"/>
              <a:t>subtype </a:t>
            </a:r>
            <a:r>
              <a:rPr lang="en-US" sz="1600" i="1" dirty="0"/>
              <a:t>of </a:t>
            </a:r>
            <a:r>
              <a:rPr lang="en-US" sz="1600" i="1" dirty="0" smtClean="0"/>
              <a:t>T”</a:t>
            </a:r>
          </a:p>
          <a:p>
            <a:pPr marL="114300" indent="0" algn="r">
              <a:buNone/>
            </a:pPr>
            <a:r>
              <a:rPr lang="en-US" sz="1600" b="1" i="1" dirty="0" smtClean="0"/>
              <a:t>--Barbara </a:t>
            </a:r>
            <a:r>
              <a:rPr lang="en-US" sz="1600" b="1" i="1" dirty="0" err="1"/>
              <a:t>Liskov</a:t>
            </a:r>
            <a:endParaRPr lang="en-US" sz="1600" b="1" i="1" dirty="0"/>
          </a:p>
        </p:txBody>
      </p:sp>
      <p:sp>
        <p:nvSpPr>
          <p:cNvPr id="5" name="Title 1"/>
          <p:cNvSpPr>
            <a:spLocks noGrp="1"/>
          </p:cNvSpPr>
          <p:nvPr>
            <p:ph type="title"/>
          </p:nvPr>
        </p:nvSpPr>
        <p:spPr>
          <a:xfrm>
            <a:off x="426128" y="408372"/>
            <a:ext cx="8260672" cy="1039427"/>
          </a:xfrm>
        </p:spPr>
        <p:txBody>
          <a:bodyPr>
            <a:normAutofit fontScale="90000"/>
          </a:bodyPr>
          <a:lstStyle/>
          <a:p>
            <a:pPr lvl="0"/>
            <a:r>
              <a:rPr lang="en-US" b="1" dirty="0">
                <a:solidFill>
                  <a:srgbClr val="0070C0"/>
                </a:solidFill>
              </a:rPr>
              <a:t>L – </a:t>
            </a:r>
            <a:r>
              <a:rPr lang="en-US" b="1" dirty="0" err="1">
                <a:solidFill>
                  <a:srgbClr val="0070C0"/>
                </a:solidFill>
              </a:rPr>
              <a:t>Liskov</a:t>
            </a:r>
            <a:r>
              <a:rPr lang="en-US" b="1" dirty="0">
                <a:solidFill>
                  <a:srgbClr val="0070C0"/>
                </a:solidFill>
              </a:rPr>
              <a:t> substitution principle</a:t>
            </a:r>
          </a:p>
        </p:txBody>
      </p:sp>
      <p:sp>
        <p:nvSpPr>
          <p:cNvPr id="2" name="Date Placeholder 1"/>
          <p:cNvSpPr>
            <a:spLocks noGrp="1"/>
          </p:cNvSpPr>
          <p:nvPr>
            <p:ph type="dt" sz="half" idx="10"/>
          </p:nvPr>
        </p:nvSpPr>
        <p:spPr/>
        <p:txBody>
          <a:bodyPr/>
          <a:lstStyle/>
          <a:p>
            <a:fld id="{5F2B3FEC-3DB4-4EC1-869D-8DC8F099F745}" type="datetime1">
              <a:rPr lang="en-US" smtClean="0"/>
              <a:t>8/18/2016</a:t>
            </a:fld>
            <a:endParaRPr lang="en-US"/>
          </a:p>
        </p:txBody>
      </p:sp>
      <p:sp>
        <p:nvSpPr>
          <p:cNvPr id="4" name="Footer Placeholder 3"/>
          <p:cNvSpPr>
            <a:spLocks noGrp="1"/>
          </p:cNvSpPr>
          <p:nvPr>
            <p:ph type="ftr" sz="quarter" idx="11"/>
          </p:nvPr>
        </p:nvSpPr>
        <p:spPr/>
        <p:txBody>
          <a:bodyPr/>
          <a:lstStyle/>
          <a:p>
            <a:r>
              <a:rPr lang="en-US" smtClean="0"/>
              <a:t>GCS-TRA</a:t>
            </a:r>
            <a:endParaRPr lang="en-US"/>
          </a:p>
        </p:txBody>
      </p:sp>
      <p:sp>
        <p:nvSpPr>
          <p:cNvPr id="6" name="Slide Number Placeholder 5"/>
          <p:cNvSpPr>
            <a:spLocks noGrp="1"/>
          </p:cNvSpPr>
          <p:nvPr>
            <p:ph type="sldNum" sz="quarter" idx="12"/>
          </p:nvPr>
        </p:nvSpPr>
        <p:spPr/>
        <p:txBody>
          <a:bodyPr/>
          <a:lstStyle/>
          <a:p>
            <a:fld id="{1633171A-E30C-4A24-9CC4-E035DC77CF5A}" type="slidenum">
              <a:rPr lang="en-US" smtClean="0"/>
              <a:t>8</a:t>
            </a:fld>
            <a:endParaRPr lang="en-US"/>
          </a:p>
        </p:txBody>
      </p:sp>
    </p:spTree>
    <p:extLst>
      <p:ext uri="{BB962C8B-B14F-4D97-AF65-F5344CB8AC3E}">
        <p14:creationId xmlns:p14="http://schemas.microsoft.com/office/powerpoint/2010/main" val="13569584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257800"/>
            <a:ext cx="8229600" cy="868363"/>
          </a:xfrm>
        </p:spPr>
        <p:txBody>
          <a:bodyPr>
            <a:normAutofit/>
          </a:bodyPr>
          <a:lstStyle/>
          <a:p>
            <a:pPr marL="114300" indent="0">
              <a:buNone/>
            </a:pPr>
            <a:r>
              <a:rPr lang="en-US" sz="1600" b="1" dirty="0"/>
              <a:t>Covariance of </a:t>
            </a:r>
            <a:r>
              <a:rPr lang="en-US" sz="1600" b="1" dirty="0">
                <a:solidFill>
                  <a:srgbClr val="0070C0"/>
                </a:solidFill>
              </a:rPr>
              <a:t>return types </a:t>
            </a:r>
            <a:r>
              <a:rPr lang="en-US" sz="1600" b="1" dirty="0"/>
              <a:t>in the subtype</a:t>
            </a:r>
            <a:r>
              <a:rPr lang="en-US" sz="1600" b="1" i="1" dirty="0"/>
              <a:t>. If the superclass has a method that returns an </a:t>
            </a:r>
            <a:r>
              <a:rPr lang="en-US" sz="1600" b="1" i="1" dirty="0" smtClean="0"/>
              <a:t>Parent, </a:t>
            </a:r>
            <a:r>
              <a:rPr lang="en-US" sz="1600" b="1" i="1" dirty="0"/>
              <a:t>the subclass method should return an </a:t>
            </a:r>
            <a:r>
              <a:rPr lang="en-US" sz="1600" b="1" i="1" dirty="0" smtClean="0"/>
              <a:t>Parent, </a:t>
            </a:r>
            <a:r>
              <a:rPr lang="en-US" sz="1600" b="1" i="1" dirty="0"/>
              <a:t>or a subclass of </a:t>
            </a:r>
            <a:r>
              <a:rPr lang="en-US" sz="1600" b="1" i="1" dirty="0" smtClean="0"/>
              <a:t>Parent, </a:t>
            </a:r>
            <a:r>
              <a:rPr lang="en-US" sz="1600" b="1" i="1" dirty="0"/>
              <a:t>such as </a:t>
            </a:r>
            <a:r>
              <a:rPr lang="en-US" sz="1600" b="1" i="1" dirty="0" smtClean="0"/>
              <a:t>Child</a:t>
            </a:r>
            <a:endParaRPr lang="en-US" sz="1600" b="1" i="1" dirty="0"/>
          </a:p>
        </p:txBody>
      </p:sp>
      <p:sp>
        <p:nvSpPr>
          <p:cNvPr id="5" name="Title 1"/>
          <p:cNvSpPr>
            <a:spLocks noGrp="1"/>
          </p:cNvSpPr>
          <p:nvPr>
            <p:ph type="title"/>
          </p:nvPr>
        </p:nvSpPr>
        <p:spPr>
          <a:xfrm>
            <a:off x="426128" y="408372"/>
            <a:ext cx="8260672" cy="1039427"/>
          </a:xfrm>
        </p:spPr>
        <p:txBody>
          <a:bodyPr>
            <a:normAutofit fontScale="90000"/>
          </a:bodyPr>
          <a:lstStyle/>
          <a:p>
            <a:pPr lvl="0"/>
            <a:r>
              <a:rPr lang="en-US" b="1" dirty="0">
                <a:solidFill>
                  <a:srgbClr val="0070C0"/>
                </a:solidFill>
              </a:rPr>
              <a:t>L – </a:t>
            </a:r>
            <a:r>
              <a:rPr lang="en-US" b="1" dirty="0" err="1">
                <a:solidFill>
                  <a:srgbClr val="0070C0"/>
                </a:solidFill>
              </a:rPr>
              <a:t>Liskov</a:t>
            </a:r>
            <a:r>
              <a:rPr lang="en-US" b="1" dirty="0">
                <a:solidFill>
                  <a:srgbClr val="0070C0"/>
                </a:solidFill>
              </a:rPr>
              <a:t> substitution principle</a:t>
            </a:r>
          </a:p>
        </p:txBody>
      </p:sp>
      <p:sp>
        <p:nvSpPr>
          <p:cNvPr id="2" name="Rectangle 1"/>
          <p:cNvSpPr/>
          <p:nvPr/>
        </p:nvSpPr>
        <p:spPr>
          <a:xfrm>
            <a:off x="748229" y="1696598"/>
            <a:ext cx="17526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Parent</a:t>
            </a:r>
            <a:endParaRPr lang="en-US" dirty="0"/>
          </a:p>
        </p:txBody>
      </p:sp>
      <p:sp>
        <p:nvSpPr>
          <p:cNvPr id="6" name="Rectangle 5"/>
          <p:cNvSpPr/>
          <p:nvPr/>
        </p:nvSpPr>
        <p:spPr>
          <a:xfrm>
            <a:off x="762000" y="2819400"/>
            <a:ext cx="17526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Child</a:t>
            </a:r>
            <a:endParaRPr lang="en-US" dirty="0"/>
          </a:p>
        </p:txBody>
      </p:sp>
      <p:cxnSp>
        <p:nvCxnSpPr>
          <p:cNvPr id="7" name="Straight Arrow Connector 6"/>
          <p:cNvCxnSpPr>
            <a:stCxn id="6" idx="0"/>
            <a:endCxn id="2" idx="2"/>
          </p:cNvCxnSpPr>
          <p:nvPr/>
        </p:nvCxnSpPr>
        <p:spPr>
          <a:xfrm flipH="1" flipV="1">
            <a:off x="1624529" y="2306198"/>
            <a:ext cx="13771" cy="5132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0141" y="1695680"/>
            <a:ext cx="4618779" cy="3409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Date Placeholder 10"/>
          <p:cNvSpPr>
            <a:spLocks noGrp="1"/>
          </p:cNvSpPr>
          <p:nvPr>
            <p:ph type="dt" sz="half" idx="10"/>
          </p:nvPr>
        </p:nvSpPr>
        <p:spPr/>
        <p:txBody>
          <a:bodyPr/>
          <a:lstStyle/>
          <a:p>
            <a:fld id="{FC4A88C0-75C1-44D3-A30B-D2F6922A981F}" type="datetime1">
              <a:rPr lang="en-US" smtClean="0"/>
              <a:t>8/18/2016</a:t>
            </a:fld>
            <a:endParaRPr lang="en-US"/>
          </a:p>
        </p:txBody>
      </p:sp>
      <p:sp>
        <p:nvSpPr>
          <p:cNvPr id="12" name="Footer Placeholder 11"/>
          <p:cNvSpPr>
            <a:spLocks noGrp="1"/>
          </p:cNvSpPr>
          <p:nvPr>
            <p:ph type="ftr" sz="quarter" idx="11"/>
          </p:nvPr>
        </p:nvSpPr>
        <p:spPr/>
        <p:txBody>
          <a:bodyPr/>
          <a:lstStyle/>
          <a:p>
            <a:r>
              <a:rPr lang="en-US" smtClean="0"/>
              <a:t>GCS-TRA</a:t>
            </a:r>
            <a:endParaRPr lang="en-US"/>
          </a:p>
        </p:txBody>
      </p:sp>
      <p:sp>
        <p:nvSpPr>
          <p:cNvPr id="13" name="Slide Number Placeholder 12"/>
          <p:cNvSpPr>
            <a:spLocks noGrp="1"/>
          </p:cNvSpPr>
          <p:nvPr>
            <p:ph type="sldNum" sz="quarter" idx="12"/>
          </p:nvPr>
        </p:nvSpPr>
        <p:spPr/>
        <p:txBody>
          <a:bodyPr/>
          <a:lstStyle/>
          <a:p>
            <a:fld id="{1633171A-E30C-4A24-9CC4-E035DC77CF5A}" type="slidenum">
              <a:rPr lang="en-US" smtClean="0"/>
              <a:t>9</a:t>
            </a:fld>
            <a:endParaRPr lang="en-US"/>
          </a:p>
        </p:txBody>
      </p:sp>
    </p:spTree>
    <p:extLst>
      <p:ext uri="{BB962C8B-B14F-4D97-AF65-F5344CB8AC3E}">
        <p14:creationId xmlns:p14="http://schemas.microsoft.com/office/powerpoint/2010/main" val="20741562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183</TotalTime>
  <Words>864</Words>
  <Application>Microsoft Office PowerPoint</Application>
  <PresentationFormat>On-screen Show (4:3)</PresentationFormat>
  <Paragraphs>147</Paragraphs>
  <Slides>16</Slides>
  <Notes>13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Apothecary</vt:lpstr>
      <vt:lpstr>S.O.L.I.D: The First 5 Principles of Object Oriented Design </vt:lpstr>
      <vt:lpstr>S.O.L.I.D STANDS FOR:</vt:lpstr>
      <vt:lpstr>S – The Single Responsibility Principle</vt:lpstr>
      <vt:lpstr>S – The Single Responsibility Principle</vt:lpstr>
      <vt:lpstr>S – The Single Responsibility Principle</vt:lpstr>
      <vt:lpstr>O– The Open Closed Principle</vt:lpstr>
      <vt:lpstr>O– The Open Closed Principle</vt:lpstr>
      <vt:lpstr>L – Liskov substitution principle</vt:lpstr>
      <vt:lpstr>L – Liskov substitution principle</vt:lpstr>
      <vt:lpstr>L – Liskov substitution principle</vt:lpstr>
      <vt:lpstr>L – Liskov substitution principle</vt:lpstr>
      <vt:lpstr>I – Interface segregation principle </vt:lpstr>
      <vt:lpstr>I – Interface segregation principle </vt:lpstr>
      <vt:lpstr>D – Dependency Inversion Principle</vt:lpstr>
      <vt:lpstr>D – Dependency Inversion Principle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The First 5 Principles of Object Oriented Design</dc:title>
  <dc:creator>hv</dc:creator>
  <cp:lastModifiedBy>hv</cp:lastModifiedBy>
  <cp:revision>16</cp:revision>
  <dcterms:created xsi:type="dcterms:W3CDTF">2016-08-18T01:28:56Z</dcterms:created>
  <dcterms:modified xsi:type="dcterms:W3CDTF">2016-08-18T04:58:58Z</dcterms:modified>
</cp:coreProperties>
</file>