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63" r:id="rId5"/>
    <p:sldId id="258" r:id="rId6"/>
    <p:sldId id="259" r:id="rId7"/>
    <p:sldId id="261" r:id="rId8"/>
    <p:sldId id="262" r:id="rId9"/>
    <p:sldId id="260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47D6D-43C1-4120-A0CB-5D48C4963D82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414CA-7450-4C56-B9D4-10509FE1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98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414CA-7450-4C56-B9D4-10509FE112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90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44EBCFB-7C59-4FCA-8613-2AC8B13D36E0}" type="datetime1">
              <a:rPr lang="en-US" smtClean="0"/>
              <a:t>8/2/2016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Tìm hiểu String-GCS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C6B8-0A31-4B16-9F89-0C80240E5D86}" type="datetime1">
              <a:rPr lang="en-US" smtClean="0"/>
              <a:t>8/2/2016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String-GCS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BD1FC6-09BA-4358-9297-392E663E2751}" type="datetime1">
              <a:rPr lang="en-US" smtClean="0"/>
              <a:t>8/2/2016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 smtClean="0"/>
              <a:t>Tìm hiểu String-GCS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D7C2-A63F-4801-B9E2-FB77C267038A}" type="datetime1">
              <a:rPr lang="en-US" smtClean="0"/>
              <a:t>8/2/2016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String-GCS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C257A9A-8B0C-4C39-9098-64C8800923DA}" type="datetime1">
              <a:rPr lang="en-US" smtClean="0"/>
              <a:t>8/2/2016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Tìm hiểu String-GCS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72F8-DB7D-4BCB-A275-6FD2764A7FDB}" type="datetime1">
              <a:rPr lang="en-US" smtClean="0"/>
              <a:t>8/2/2016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String-GCS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9862-27ED-4C24-A910-7C14EB5B0A7B}" type="datetime1">
              <a:rPr lang="en-US" smtClean="0"/>
              <a:t>8/2/2016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String-GCS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CEA9-8B17-45E1-8DA4-49100B0BE72D}" type="datetime1">
              <a:rPr lang="en-US" smtClean="0"/>
              <a:t>8/2/2016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String-GCS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4035-48EF-4D67-B2A3-1E12E12DF8A5}" type="datetime1">
              <a:rPr lang="en-US" smtClean="0"/>
              <a:t>8/2/2016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String-GCS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51C0067-0C93-433D-B54E-CF9342657915}" type="datetime1">
              <a:rPr lang="en-US" smtClean="0"/>
              <a:t>8/2/2016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Tìm hiểu String-GCS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6656-563E-4DC6-A34A-669B68CDFE93}" type="datetime1">
              <a:rPr lang="en-US" smtClean="0"/>
              <a:t>8/2/2016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String-GCS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A7F399A-D8BE-404C-B1A2-A9D8BD36177E}" type="datetime1">
              <a:rPr lang="en-US" smtClean="0"/>
              <a:t>8/2/2016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Tìm hiểu String-GCS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java/java_strings.htm" TargetMode="External"/><Relationship Id="rId2" Type="http://schemas.openxmlformats.org/officeDocument/2006/relationships/hyperlink" Target="https://docs.oracle.com/javase/tutorial/java/data/string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String, String builder </a:t>
            </a:r>
            <a:r>
              <a:rPr lang="en-US" dirty="0" err="1" smtClean="0"/>
              <a:t>và</a:t>
            </a:r>
            <a:r>
              <a:rPr lang="en-US" dirty="0" smtClean="0"/>
              <a:t> string buffer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5984" y="3721572"/>
            <a:ext cx="2577643" cy="590321"/>
          </a:xfrm>
        </p:spPr>
        <p:txBody>
          <a:bodyPr/>
          <a:lstStyle/>
          <a:p>
            <a:r>
              <a:rPr lang="en-US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</a:t>
            </a:r>
            <a:r>
              <a:rPr lang="en-US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78AD-CA66-43E5-8518-6D0AE450EE9D}" type="datetime1">
              <a:rPr lang="en-US" smtClean="0"/>
              <a:t>8/2/2016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String-GCS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6720" y="2495444"/>
            <a:ext cx="2209800" cy="2066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6842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VI.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chuổi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936777"/>
          </a:xfrm>
        </p:spPr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qua </a:t>
            </a:r>
            <a:r>
              <a:rPr lang="en-US" dirty="0" err="1" smtClean="0"/>
              <a:t>StringBuilder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StringBuffer</a:t>
            </a:r>
            <a:r>
              <a:rPr lang="en-US" dirty="0" smtClean="0"/>
              <a:t>,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qua String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method </a:t>
            </a:r>
            <a:r>
              <a:rPr lang="en-US" b="1" dirty="0" err="1" smtClean="0"/>
              <a:t>toString</a:t>
            </a:r>
            <a:r>
              <a:rPr lang="en-US" b="1" dirty="0" smtClean="0"/>
              <a:t>()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D7C2-A63F-4801-B9E2-FB77C267038A}" type="datetime1">
              <a:rPr lang="en-US" smtClean="0"/>
              <a:t>8/2/2016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String-GCS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54" y="3010962"/>
            <a:ext cx="5722341" cy="24998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550" y="3010962"/>
            <a:ext cx="2743200" cy="962025"/>
          </a:xfrm>
          <a:prstGeom prst="rect">
            <a:avLst/>
          </a:prstGeom>
        </p:spPr>
      </p:pic>
      <p:sp>
        <p:nvSpPr>
          <p:cNvPr id="9" name="Line Callout 2 8"/>
          <p:cNvSpPr/>
          <p:nvPr/>
        </p:nvSpPr>
        <p:spPr>
          <a:xfrm>
            <a:off x="8209145" y="4618335"/>
            <a:ext cx="1724891" cy="9641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7175"/>
              <a:gd name="adj6" fmla="val 3164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ô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759036" y="4696690"/>
            <a:ext cx="1059873" cy="2437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2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85117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docs.oracle.com/javase/tutorial/java/data/strings.html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www.tutorialspoint.com/java/java_strings.htm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D7C2-A63F-4801-B9E2-FB77C267038A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8/2/2016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Tìm hiểu String-GCS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3058" y="3624675"/>
            <a:ext cx="2619375" cy="17430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4689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dung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String, String Builder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String Buffer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suất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(performance)</a:t>
            </a:r>
          </a:p>
          <a:p>
            <a:pPr marL="342900" indent="-342900"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String, string builder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string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buffer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chuổi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D7C2-A63F-4801-B9E2-FB77C267038A}" type="datetime1">
              <a:rPr lang="en-US" smtClean="0"/>
              <a:t>8/2/2016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String-GCS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57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D7C2-A63F-4801-B9E2-FB77C267038A}" type="datetime1">
              <a:rPr lang="en-US" smtClean="0"/>
              <a:t>8/2/2016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String-GCS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777" y="2607382"/>
            <a:ext cx="7449993" cy="304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039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02673"/>
            <a:ext cx="11029616" cy="139238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String Builder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String Buffer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D7C2-A63F-4801-B9E2-FB77C267038A}" type="datetime1">
              <a:rPr lang="en-US" smtClean="0"/>
              <a:t>8/2/2016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String-GCS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426847"/>
              </p:ext>
            </p:extLst>
          </p:nvPr>
        </p:nvGraphicFramePr>
        <p:xfrm>
          <a:off x="581192" y="2444557"/>
          <a:ext cx="11029617" cy="4098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6539"/>
                <a:gridCol w="3676539"/>
                <a:gridCol w="3676539"/>
              </a:tblGrid>
              <a:tr h="494942"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Builder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Buffer</a:t>
                      </a:r>
                      <a:endParaRPr lang="en-US" dirty="0"/>
                    </a:p>
                  </a:txBody>
                  <a:tcPr/>
                </a:tc>
              </a:tr>
              <a:tr h="20169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1586528">
                <a:tc gridSpan="3">
                  <a:txBody>
                    <a:bodyPr/>
                    <a:lstStyle/>
                    <a:p>
                      <a:r>
                        <a:rPr lang="vi-VN" dirty="0" smtClean="0"/>
                        <a:t> 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Kết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quả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thấy</a:t>
                      </a:r>
                      <a:r>
                        <a:rPr lang="en-US" baseline="0" dirty="0" smtClean="0"/>
                        <a:t> String </a:t>
                      </a: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thời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thực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hiện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dài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nhất</a:t>
                      </a:r>
                      <a:r>
                        <a:rPr lang="en-US" baseline="0" dirty="0" smtClean="0"/>
                        <a:t>. </a:t>
                      </a:r>
                      <a:r>
                        <a:rPr lang="en-US" baseline="0" dirty="0" err="1" smtClean="0"/>
                        <a:t>Thời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StringBuilder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StringBuffer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như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bằng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nhau</a:t>
                      </a:r>
                      <a:r>
                        <a:rPr lang="en-US" baseline="0" dirty="0" smtClean="0"/>
                        <a:t>. Do </a:t>
                      </a:r>
                      <a:r>
                        <a:rPr lang="en-US" baseline="0" dirty="0" err="1" smtClean="0"/>
                        <a:t>đó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chúng</a:t>
                      </a:r>
                      <a:r>
                        <a:rPr lang="en-US" baseline="0" dirty="0" smtClean="0"/>
                        <a:t> ta </a:t>
                      </a:r>
                      <a:r>
                        <a:rPr lang="en-US" baseline="0" dirty="0" err="1" smtClean="0"/>
                        <a:t>nên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dụng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StringBuilder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StringBuffer</a:t>
                      </a:r>
                      <a:r>
                        <a:rPr lang="en-US" baseline="0" dirty="0" smtClean="0"/>
                        <a:t>.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3093599"/>
            <a:ext cx="3552825" cy="1400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261" y="3069786"/>
            <a:ext cx="3532038" cy="12632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157" y="3194863"/>
            <a:ext cx="3474794" cy="12989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8733" y="5000363"/>
            <a:ext cx="3133725" cy="4953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5632" y="4982142"/>
            <a:ext cx="2295525" cy="5238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3459" y="5020241"/>
            <a:ext cx="2209800" cy="447675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735559" y="4943276"/>
            <a:ext cx="771123" cy="55238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Lần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904509" y="4943276"/>
            <a:ext cx="771123" cy="55238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Lần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8103208" y="4981995"/>
            <a:ext cx="771123" cy="55238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Lần</a:t>
            </a:r>
            <a:r>
              <a:rPr lang="en-US" dirty="0" smtClean="0"/>
              <a:t>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84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suất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performance)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D7C2-A63F-4801-B9E2-FB77C267038A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8/2/2016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Tìm hiểu String-GCS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575974"/>
              </p:ext>
            </p:extLst>
          </p:nvPr>
        </p:nvGraphicFramePr>
        <p:xfrm>
          <a:off x="1315027" y="2444557"/>
          <a:ext cx="9367965" cy="2935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2655"/>
                <a:gridCol w="3122655"/>
                <a:gridCol w="3122655"/>
              </a:tblGrid>
              <a:tr h="494942"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Builder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Buffer</a:t>
                      </a:r>
                      <a:endParaRPr lang="en-US" dirty="0"/>
                    </a:p>
                  </a:txBody>
                  <a:tcPr/>
                </a:tc>
              </a:tr>
              <a:tr h="85428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một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kiểu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immutable (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thay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đổi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một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kiểu</a:t>
                      </a:r>
                      <a:r>
                        <a:rPr lang="en-US" baseline="0" dirty="0" smtClean="0"/>
                        <a:t> mutable (</a:t>
                      </a:r>
                      <a:r>
                        <a:rPr lang="en-US" baseline="0" dirty="0" err="1" smtClean="0"/>
                        <a:t>bất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biến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Là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một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kiểu</a:t>
                      </a:r>
                      <a:r>
                        <a:rPr lang="en-US" baseline="0" dirty="0" smtClean="0"/>
                        <a:t> mutable (</a:t>
                      </a:r>
                      <a:r>
                        <a:rPr lang="en-US" baseline="0" dirty="0" err="1" smtClean="0"/>
                        <a:t>bất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biến</a:t>
                      </a:r>
                      <a:r>
                        <a:rPr lang="en-US" baseline="0" dirty="0" smtClean="0"/>
                        <a:t>)</a:t>
                      </a:r>
                      <a:endParaRPr lang="en-US" dirty="0" smtClean="0"/>
                    </a:p>
                  </a:txBody>
                  <a:tcPr/>
                </a:tc>
              </a:tr>
              <a:tr h="1586528">
                <a:tc>
                  <a:txBody>
                    <a:bodyPr/>
                    <a:lstStyle/>
                    <a:p>
                      <a:r>
                        <a:rPr lang="vi-VN" dirty="0" smtClean="0"/>
                        <a:t> </a:t>
                      </a:r>
                      <a:r>
                        <a:rPr lang="en-US" dirty="0" smtClean="0"/>
                        <a:t>G</a:t>
                      </a:r>
                      <a:r>
                        <a:rPr lang="vi-VN" dirty="0" smtClean="0"/>
                        <a:t>iá trị (chuỗi) được lưu trữ trong đối tượng String không thể thay đổi được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Giá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trị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chúng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thay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đổi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Giá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trị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chúng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thay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đổi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02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suất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performance)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D7C2-A63F-4801-B9E2-FB77C267038A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8/2/2016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Tìm hiểu String-GCS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169311"/>
              </p:ext>
            </p:extLst>
          </p:nvPr>
        </p:nvGraphicFramePr>
        <p:xfrm>
          <a:off x="883226" y="2153612"/>
          <a:ext cx="10837719" cy="3827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430"/>
                <a:gridCol w="5141143"/>
                <a:gridCol w="2987146"/>
              </a:tblGrid>
              <a:tr h="336462"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quả</a:t>
                      </a:r>
                      <a:endParaRPr lang="en-US" dirty="0"/>
                    </a:p>
                  </a:txBody>
                  <a:tcPr/>
                </a:tc>
              </a:tr>
              <a:tr h="144598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Trước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động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biến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myName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15755">
                <a:tc>
                  <a:txBody>
                    <a:bodyPr/>
                    <a:lstStyle/>
                    <a:p>
                      <a:r>
                        <a:rPr lang="en-US" dirty="0" smtClean="0"/>
                        <a:t>Sau </a:t>
                      </a:r>
                      <a:r>
                        <a:rPr lang="en-US" dirty="0" err="1" smtClean="0"/>
                        <a:t>khi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thêm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cuối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chuỗi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myName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Địa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chỉ</a:t>
                      </a:r>
                      <a:r>
                        <a:rPr lang="en-US" baseline="0" dirty="0" smtClean="0"/>
                        <a:t> ổ </a:t>
                      </a:r>
                      <a:r>
                        <a:rPr lang="en-US" baseline="0" dirty="0" err="1" smtClean="0"/>
                        <a:t>nhớ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thay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đổi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cho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thấy</a:t>
                      </a:r>
                      <a:r>
                        <a:rPr lang="en-US" baseline="0" dirty="0" smtClean="0"/>
                        <a:t> String </a:t>
                      </a:r>
                      <a:r>
                        <a:rPr lang="en-US" baseline="0" dirty="0" err="1" smtClean="0"/>
                        <a:t>là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kiểu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thay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đổi</a:t>
                      </a:r>
                      <a:r>
                        <a:rPr lang="en-US" baseline="0" dirty="0" smtClean="0"/>
                        <a:t>. Ở </a:t>
                      </a:r>
                      <a:r>
                        <a:rPr lang="en-US" baseline="0" dirty="0" err="1" smtClean="0"/>
                        <a:t>đây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thay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đổi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tham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chiếu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đến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đối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tượng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686" y="2840614"/>
            <a:ext cx="4152900" cy="885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0596" y="2840614"/>
            <a:ext cx="2076450" cy="571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1032" y="4259979"/>
            <a:ext cx="2390775" cy="304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3686" y="4437077"/>
            <a:ext cx="4305300" cy="8286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9958821" y="4391812"/>
            <a:ext cx="920461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1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suất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performance)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D7C2-A63F-4801-B9E2-FB77C267038A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8/2/2016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Tìm hiểu String-GCS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333630"/>
              </p:ext>
            </p:extLst>
          </p:nvPr>
        </p:nvGraphicFramePr>
        <p:xfrm>
          <a:off x="883226" y="2153612"/>
          <a:ext cx="10837719" cy="4101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430"/>
                <a:gridCol w="5141143"/>
                <a:gridCol w="2987146"/>
              </a:tblGrid>
              <a:tr h="336462">
                <a:tc>
                  <a:txBody>
                    <a:bodyPr/>
                    <a:lstStyle/>
                    <a:p>
                      <a:r>
                        <a:rPr lang="en-US" dirty="0" smtClean="0"/>
                        <a:t>String Builder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String buffer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quả</a:t>
                      </a:r>
                      <a:endParaRPr lang="en-US" dirty="0"/>
                    </a:p>
                  </a:txBody>
                  <a:tcPr/>
                </a:tc>
              </a:tr>
              <a:tr h="144598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Trước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động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biến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myName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15755">
                <a:tc>
                  <a:txBody>
                    <a:bodyPr/>
                    <a:lstStyle/>
                    <a:p>
                      <a:r>
                        <a:rPr lang="en-US" dirty="0" smtClean="0"/>
                        <a:t>Sau </a:t>
                      </a:r>
                      <a:r>
                        <a:rPr lang="en-US" dirty="0" err="1" smtClean="0"/>
                        <a:t>khi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thêm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cuối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chuỗi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myName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Địa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chỉ</a:t>
                      </a:r>
                      <a:r>
                        <a:rPr lang="en-US" baseline="0" dirty="0" smtClean="0"/>
                        <a:t> ổ </a:t>
                      </a:r>
                      <a:r>
                        <a:rPr lang="en-US" baseline="0" dirty="0" err="1" smtClean="0"/>
                        <a:t>nhớ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giống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nhau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thấy</a:t>
                      </a:r>
                      <a:r>
                        <a:rPr lang="en-US" baseline="0" dirty="0" smtClean="0"/>
                        <a:t> String </a:t>
                      </a:r>
                      <a:r>
                        <a:rPr lang="en-US" baseline="0" dirty="0" err="1" smtClean="0"/>
                        <a:t>là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kiểu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bất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biến</a:t>
                      </a:r>
                      <a:r>
                        <a:rPr lang="en-US" baseline="0" dirty="0" smtClean="0"/>
                        <a:t>. Ở </a:t>
                      </a:r>
                      <a:r>
                        <a:rPr lang="en-US" baseline="0" dirty="0" err="1" smtClean="0"/>
                        <a:t>đây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thay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đổi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giá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trị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đối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tượng</a:t>
                      </a:r>
                      <a:r>
                        <a:rPr lang="en-US" baseline="0" dirty="0" smtClean="0"/>
                        <a:t>,.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287" y="3009900"/>
            <a:ext cx="4543425" cy="838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797" y="4391812"/>
            <a:ext cx="4105275" cy="18192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8350" y="3055899"/>
            <a:ext cx="2057400" cy="3429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8350" y="4510780"/>
            <a:ext cx="2419350" cy="33337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0057050" y="4660427"/>
            <a:ext cx="843014" cy="1713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8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(performance)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501" y="2107760"/>
            <a:ext cx="11029615" cy="1830395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vi-V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tạo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ra nhiều đối tượng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kì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vi-V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thì bộ thu dọn rác (Garbage Collection) càng phải làm việc nhiều hơn để dọn dẹp lại bộ nhớ</a:t>
            </a:r>
            <a:r>
              <a:rPr lang="vi-V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vậy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String Builder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String Buffer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D7C2-A63F-4801-B9E2-FB77C267038A}" type="datetime1">
              <a:rPr lang="en-US" smtClean="0"/>
              <a:t>8/2/2016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String-GCS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8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String, string builder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string buffer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D7C2-A63F-4801-B9E2-FB77C267038A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8/2/2016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Tìm hiểu String-GCS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810933"/>
              </p:ext>
            </p:extLst>
          </p:nvPr>
        </p:nvGraphicFramePr>
        <p:xfrm>
          <a:off x="483755" y="2267911"/>
          <a:ext cx="11309928" cy="311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9976"/>
                <a:gridCol w="3769976"/>
                <a:gridCol w="37699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Builder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Buffer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đơn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luồng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luồng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synchrozed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synchrozed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smtClean="0"/>
                        <a:t>StringBuffer thuộc loại synchronized do đó các phương thức của nó đều là “thread safe” (thích hợp với xử lý đa luồng – multi thread)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Tạo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ít</a:t>
                      </a:r>
                      <a:r>
                        <a:rPr lang="en-US" baseline="0" dirty="0" smtClean="0"/>
                        <a:t> Object.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Khi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tạo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nhiều</a:t>
                      </a:r>
                      <a:r>
                        <a:rPr lang="en-US" baseline="0" dirty="0" smtClean="0"/>
                        <a:t> Object </a:t>
                      </a:r>
                      <a:r>
                        <a:rPr lang="en-US" baseline="0" dirty="0" err="1" smtClean="0"/>
                        <a:t>nên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dụng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tránh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tạo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nhiều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rác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Khi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tạo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nhiều</a:t>
                      </a:r>
                      <a:r>
                        <a:rPr lang="en-US" baseline="0" dirty="0" smtClean="0"/>
                        <a:t> Object </a:t>
                      </a:r>
                      <a:r>
                        <a:rPr lang="en-US" baseline="0" dirty="0" err="1" smtClean="0"/>
                        <a:t>nên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dụng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tránh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tạo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nhiều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rác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02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201</TotalTime>
  <Words>512</Words>
  <Application>Microsoft Office PowerPoint</Application>
  <PresentationFormat>Widescreen</PresentationFormat>
  <Paragraphs>104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Gill Sans MT</vt:lpstr>
      <vt:lpstr>Tahoma</vt:lpstr>
      <vt:lpstr>Wingdings 2</vt:lpstr>
      <vt:lpstr>Dividend</vt:lpstr>
      <vt:lpstr>Tìm hiểu về  String, String builder và string buffer</vt:lpstr>
      <vt:lpstr>Nội dung</vt:lpstr>
      <vt:lpstr>Mô hình</vt:lpstr>
      <vt:lpstr>                                 I. Thời gian thực hiện của  String, String Builder và String Buffer </vt:lpstr>
      <vt:lpstr>II. Hiệu suất (performance)</vt:lpstr>
      <vt:lpstr>II. Hiệu suất (performance)</vt:lpstr>
      <vt:lpstr>II. Hiệu suất (performance)</vt:lpstr>
      <vt:lpstr>II. Hiệu suất (performance)</vt:lpstr>
      <vt:lpstr>III. Khi nào nên sử dụng  String, string builder và string buffer</vt:lpstr>
      <vt:lpstr>VI. Chuyển chuổi</vt:lpstr>
      <vt:lpstr>Tài liệu tham khảo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về  String, String builder và string buffer</dc:title>
  <dc:creator>Microsoft</dc:creator>
  <cp:lastModifiedBy>Microsoft</cp:lastModifiedBy>
  <cp:revision>17</cp:revision>
  <dcterms:created xsi:type="dcterms:W3CDTF">2016-08-02T12:03:04Z</dcterms:created>
  <dcterms:modified xsi:type="dcterms:W3CDTF">2016-08-02T15:24:52Z</dcterms:modified>
</cp:coreProperties>
</file>