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75" r:id="rId5"/>
    <p:sldId id="276" r:id="rId6"/>
    <p:sldId id="277" r:id="rId7"/>
    <p:sldId id="281" r:id="rId8"/>
    <p:sldId id="279" r:id="rId9"/>
    <p:sldId id="280" r:id="rId10"/>
    <p:sldId id="278" r:id="rId11"/>
    <p:sldId id="26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3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FCB1-F883-4CBE-BC95-F09445D8E4CA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7913-DC74-4BCC-BEBC-2AF99706FAB7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6354-F3AD-475A-8B59-8F3236D5D4C7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C2C9-25CE-4EF5-A85B-B4D182615A18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2C49-A441-4E57-B635-DBB0513E3D3B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2490-B778-48CB-B4F1-F2D519BFC577}" type="datetime1">
              <a:rPr lang="en-US" smtClean="0"/>
              <a:t>8/1/2016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DB7-3B99-485F-B34A-86091A1882AE}" type="datetime1">
              <a:rPr lang="en-US" smtClean="0"/>
              <a:t>8/1/2016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38FC-C773-43A9-A17E-E0F3F25F32E8}" type="datetime1">
              <a:rPr lang="en-US" smtClean="0"/>
              <a:t>8/1/2016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EE59-662E-4E9B-A2B7-2D710AEFDAAF}" type="datetime1">
              <a:rPr lang="en-US" smtClean="0"/>
              <a:t>8/1/2016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6EF-1886-4299-BB7F-1C5CF7993557}" type="datetime1">
              <a:rPr lang="en-US" smtClean="0"/>
              <a:t>8/1/2016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0DEA3F-13EC-4F33-AB98-133E0F1E9490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" TargetMode="External"/><Relationship Id="rId2" Type="http://schemas.openxmlformats.org/officeDocument/2006/relationships/hyperlink" Target="http://www.opus-college.net/devcorner/HeadFirstJava2ndEdition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oracle.com/javase/tutorial/java/javaOO/enu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10820398" cy="2514601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(Enumerated Types or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Thanh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CD2-BDA6-417E-BAC7-140320F5BD02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9982198" cy="13716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www.opus-college.net/devcorner/HeadFirstJava2ndEdition.pdf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http://www.tutorialspoint.com/java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docs.oracle.com/javase/tutorial/java/javaOO/enum.html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A83E-BCF8-4879-96A0-9D365D762A36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method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2D9C-440A-4EC8-B151-C4D6F99DF6EB}" type="datetime1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String</a:t>
            </a: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37" y="2326698"/>
            <a:ext cx="4486275" cy="3914775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5408612" y="2008476"/>
            <a:ext cx="3581400" cy="533400"/>
          </a:xfrm>
          <a:prstGeom prst="borderCallout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4799012" y="3124200"/>
            <a:ext cx="5791200" cy="685800"/>
          </a:xfrm>
          <a:prstGeom prst="borderCallout1">
            <a:avLst>
              <a:gd name="adj1" fmla="val 18750"/>
              <a:gd name="adj2" fmla="val -8333"/>
              <a:gd name="adj3" fmla="val 109470"/>
              <a:gd name="adj4" fmla="val -534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contructor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D769-10C4-4A44-A1D3-E7B7926019A3}" type="datetime1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7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primitive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String</a:t>
            </a: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3733800"/>
            <a:ext cx="8207829" cy="1981200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4341812" y="2552700"/>
            <a:ext cx="1524000" cy="1066800"/>
          </a:xfrm>
          <a:prstGeom prst="borderCallout1">
            <a:avLst>
              <a:gd name="adj1" fmla="val 18750"/>
              <a:gd name="adj2" fmla="val -8333"/>
              <a:gd name="adj3" fmla="val 143669"/>
              <a:gd name="adj4" fmla="val -485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8075612" y="2362200"/>
            <a:ext cx="1676401" cy="1257300"/>
          </a:xfrm>
          <a:prstGeom prst="borderCallout1">
            <a:avLst>
              <a:gd name="adj1" fmla="val 18750"/>
              <a:gd name="adj2" fmla="val -8333"/>
              <a:gd name="adj3" fmla="val 139773"/>
              <a:gd name="adj4" fmla="val -1319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15CF-F54B-4C66-9DDF-6D57C44DF5B7}" type="datetime1">
              <a:rPr lang="en-US" smtClean="0"/>
              <a:t>8/1/2016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525000" cy="4191000"/>
          </a:xfrm>
        </p:spPr>
        <p:txBody>
          <a:bodyPr/>
          <a:lstStyle/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các đối tượng tham chiếu thông thường phải sử dụng method </a:t>
            </a:r>
            <a:r>
              <a:rPr 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2590800"/>
            <a:ext cx="5272906" cy="25146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6475412" y="2209800"/>
            <a:ext cx="5181600" cy="2362200"/>
          </a:xfrm>
          <a:prstGeom prst="borderCallout1">
            <a:avLst>
              <a:gd name="adj1" fmla="val 18750"/>
              <a:gd name="adj2" fmla="val -8333"/>
              <a:gd name="adj3" fmla="val 94904"/>
              <a:gd name="adj4" fmla="val -677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(obj2.equals(obj2);</a:t>
            </a: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5576455"/>
            <a:ext cx="6629400" cy="742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9012" y="519910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4D86-6993-4225-9F3E-3EFC15DC2804}" type="datetime1">
              <a:rPr lang="en-US" smtClean="0"/>
              <a:t>8/1/2016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525000" cy="4191000"/>
          </a:xfrm>
        </p:spPr>
        <p:txBody>
          <a:bodyPr/>
          <a:lstStyle/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các đối tượng tham chiếu thông thường phải sử dụng method </a:t>
            </a:r>
            <a:r>
              <a:rPr 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4015" y="2895600"/>
            <a:ext cx="8982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Nếu bạn dùng phương thức equals, ngoại lệ NullPointerException được ném ra, đây là một dấu hiệu rõ ràng để bạn có thể điều tra dữ liệu.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8181-5EFD-4339-8688-35591DEB3A71}" type="datetime1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4724400"/>
            <a:ext cx="6629400" cy="742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java,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Enum là một đối tượng tham chiếu giống như class, interface nhưng nó cũng có thể sử dụng cách so sánh ==.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5027612" y="2590800"/>
            <a:ext cx="6629400" cy="1981200"/>
          </a:xfrm>
          <a:prstGeom prst="borderCallout1">
            <a:avLst>
              <a:gd name="adj1" fmla="val 101888"/>
              <a:gd name="adj2" fmla="val -1114"/>
              <a:gd name="adj3" fmla="val 137285"/>
              <a:gd name="adj4" fmla="val -56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(today==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WeekDay.SUNDAY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B082-B2E6-49EF-8416-3E26E91AD67F}" type="datetime1">
              <a:rPr lang="en-US" smtClean="0"/>
              <a:t>8/1/2016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java,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Enum là một đối tượng tham chiếu giống như class, interface nhưng nó cũng có thể sử dụng cách so sánh ==.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4796" y="2895600"/>
            <a:ext cx="91906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Nếu bạn dùng toán tử ==, khi so sánh với enum TransactionType.PURCHASE hoặc TransactionType.REFUND thì kết quả trả về luôn false. </a:t>
            </a:r>
            <a:endParaRPr lang="en-US" dirty="0" smtClean="0"/>
          </a:p>
          <a:p>
            <a:r>
              <a:rPr lang="vi-VN" dirty="0" smtClean="0"/>
              <a:t>Và </a:t>
            </a:r>
            <a:r>
              <a:rPr lang="vi-VN" dirty="0"/>
              <a:t>tất nhiên, chương trình của bạn sẽ tiếp tục thực hiện các công việc tiếp theo, mà bạn sẽ ko biết rằng dữ liệu cần chuyển có vấn đề.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304A-87EF-4999-BB4B-567D67A0C4EC}" type="datetime1">
              <a:rPr lang="en-US" smtClean="0"/>
              <a:t>8/1/2016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đè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42" y="2008909"/>
            <a:ext cx="5013470" cy="4239491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6551612" y="2008909"/>
            <a:ext cx="2819400" cy="1496291"/>
          </a:xfrm>
          <a:prstGeom prst="borderCallout1">
            <a:avLst>
              <a:gd name="adj1" fmla="val 18750"/>
              <a:gd name="adj2" fmla="val -8333"/>
              <a:gd name="adj3" fmla="val 61111"/>
              <a:gd name="adj4" fmla="val -1094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đè</a:t>
            </a:r>
            <a:r>
              <a:rPr lang="en-US" dirty="0" smtClean="0">
                <a:solidFill>
                  <a:srgbClr val="FF0000"/>
                </a:solidFill>
              </a:rPr>
              <a:t> method </a:t>
            </a:r>
            <a:r>
              <a:rPr lang="en-US" dirty="0" err="1" smtClean="0">
                <a:solidFill>
                  <a:srgbClr val="FF0000"/>
                </a:solidFill>
              </a:rPr>
              <a:t>toString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4419600"/>
            <a:ext cx="3067050" cy="200025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945F-C5D0-49EF-9227-E00A4FE65459}" type="datetime1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397</Words>
  <Application>Microsoft Office PowerPoint</Application>
  <PresentationFormat>Custom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Medium</vt:lpstr>
      <vt:lpstr>Tahoma</vt:lpstr>
      <vt:lpstr>Business Contrast 16x9</vt:lpstr>
      <vt:lpstr>Tìm hiểu về Enum  (Enumerated Types or Enums)</vt:lpstr>
      <vt:lpstr>Nội Dung</vt:lpstr>
      <vt:lpstr>II. Các đối số truyền vào</vt:lpstr>
      <vt:lpstr>II. Các đối số truyền vào</vt:lpstr>
      <vt:lpstr>III. So sánh trong enum</vt:lpstr>
      <vt:lpstr>III. So sánh trong enum</vt:lpstr>
      <vt:lpstr>III. So sánh trong enum</vt:lpstr>
      <vt:lpstr>III. So sánh trong enum</vt:lpstr>
      <vt:lpstr>III. Ghi đè method trong Enum</vt:lpstr>
      <vt:lpstr>Tài liệu tham khảo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2016-08-01T11:46:49Z</dcterms:created>
  <dcterms:modified xsi:type="dcterms:W3CDTF">2016-08-01T13:27:35Z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