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66" r:id="rId4"/>
    <p:sldId id="264" r:id="rId5"/>
    <p:sldId id="260" r:id="rId6"/>
    <p:sldId id="258" r:id="rId7"/>
    <p:sldId id="259" r:id="rId8"/>
    <p:sldId id="274" r:id="rId9"/>
    <p:sldId id="275" r:id="rId10"/>
    <p:sldId id="276" r:id="rId11"/>
    <p:sldId id="277" r:id="rId12"/>
    <p:sldId id="278" r:id="rId13"/>
    <p:sldId id="261" r:id="rId14"/>
    <p:sldId id="263" r:id="rId15"/>
    <p:sldId id="265" r:id="rId16"/>
    <p:sldId id="269" r:id="rId17"/>
    <p:sldId id="279" r:id="rId18"/>
    <p:sldId id="271" r:id="rId19"/>
    <p:sldId id="270" r:id="rId20"/>
    <p:sldId id="273" r:id="rId21"/>
    <p:sldId id="27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1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759D08-C5B4-42B3-97F0-2AF59AAC2629}" type="datetimeFigureOut">
              <a:rPr lang="en-US" smtClean="0"/>
              <a:t>7/28/2016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92FF9F-A5B1-4987-8CE1-230195846B9E}" type="slidenum">
              <a:rPr lang="en-US" smtClean="0"/>
              <a:t>‹#›</a:t>
            </a:fld>
            <a:endParaRPr lang="en-US"/>
          </a:p>
        </p:txBody>
      </p:sp>
    </p:spTree>
    <p:extLst>
      <p:ext uri="{BB962C8B-B14F-4D97-AF65-F5344CB8AC3E}">
        <p14:creationId xmlns:p14="http://schemas.microsoft.com/office/powerpoint/2010/main" val="3484231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92FF9F-A5B1-4987-8CE1-230195846B9E}" type="slidenum">
              <a:rPr lang="en-US" smtClean="0"/>
              <a:t>17</a:t>
            </a:fld>
            <a:endParaRPr lang="en-US"/>
          </a:p>
        </p:txBody>
      </p:sp>
    </p:spTree>
    <p:extLst>
      <p:ext uri="{BB962C8B-B14F-4D97-AF65-F5344CB8AC3E}">
        <p14:creationId xmlns:p14="http://schemas.microsoft.com/office/powerpoint/2010/main" val="64186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92FF9F-A5B1-4987-8CE1-230195846B9E}" type="slidenum">
              <a:rPr lang="en-US" smtClean="0"/>
              <a:t>18</a:t>
            </a:fld>
            <a:endParaRPr lang="en-US"/>
          </a:p>
        </p:txBody>
      </p:sp>
    </p:spTree>
    <p:extLst>
      <p:ext uri="{BB962C8B-B14F-4D97-AF65-F5344CB8AC3E}">
        <p14:creationId xmlns:p14="http://schemas.microsoft.com/office/powerpoint/2010/main" val="1221760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96302FC-299E-4AF9-A401-506578DCC2F4}" type="datetime1">
              <a:rPr lang="en-US" smtClean="0"/>
              <a:t>7/28/2016</a:t>
            </a:fld>
            <a:endParaRPr lang="en-US"/>
          </a:p>
        </p:txBody>
      </p:sp>
      <p:sp>
        <p:nvSpPr>
          <p:cNvPr id="5" name="Footer Placeholder 4"/>
          <p:cNvSpPr>
            <a:spLocks noGrp="1"/>
          </p:cNvSpPr>
          <p:nvPr>
            <p:ph type="ftr" sz="quarter" idx="11"/>
          </p:nvPr>
        </p:nvSpPr>
        <p:spPr/>
        <p:txBody>
          <a:bodyPr/>
          <a:lstStyle/>
          <a:p>
            <a:r>
              <a:rPr lang="en-US" smtClean="0"/>
              <a:t>Tìm hiểu mảng trong java-GCS</a:t>
            </a:r>
            <a:endParaRPr lang="en-US"/>
          </a:p>
        </p:txBody>
      </p:sp>
      <p:sp>
        <p:nvSpPr>
          <p:cNvPr id="6" name="Slide Number Placeholder 5"/>
          <p:cNvSpPr>
            <a:spLocks noGrp="1"/>
          </p:cNvSpPr>
          <p:nvPr>
            <p:ph type="sldNum" sz="quarter" idx="12"/>
          </p:nvPr>
        </p:nvSpPr>
        <p:spPr/>
        <p:txBody>
          <a:bodyPr/>
          <a:lstStyle/>
          <a:p>
            <a:fld id="{4E27B24A-F1D4-4662-B8CB-EBCCB9CA7EF5}"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3051BD-7D1B-4312-BF0D-93307FF5FE41}" type="datetime1">
              <a:rPr lang="en-US" smtClean="0"/>
              <a:t>7/28/2016</a:t>
            </a:fld>
            <a:endParaRPr lang="en-US"/>
          </a:p>
        </p:txBody>
      </p:sp>
      <p:sp>
        <p:nvSpPr>
          <p:cNvPr id="5" name="Footer Placeholder 4"/>
          <p:cNvSpPr>
            <a:spLocks noGrp="1"/>
          </p:cNvSpPr>
          <p:nvPr>
            <p:ph type="ftr" sz="quarter" idx="11"/>
          </p:nvPr>
        </p:nvSpPr>
        <p:spPr/>
        <p:txBody>
          <a:bodyPr/>
          <a:lstStyle/>
          <a:p>
            <a:r>
              <a:rPr lang="en-US" smtClean="0"/>
              <a:t>Tìm hiểu mảng trong java-GCS</a:t>
            </a:r>
            <a:endParaRPr lang="en-US"/>
          </a:p>
        </p:txBody>
      </p:sp>
      <p:sp>
        <p:nvSpPr>
          <p:cNvPr id="6" name="Slide Number Placeholder 5"/>
          <p:cNvSpPr>
            <a:spLocks noGrp="1"/>
          </p:cNvSpPr>
          <p:nvPr>
            <p:ph type="sldNum" sz="quarter" idx="12"/>
          </p:nvPr>
        </p:nvSpPr>
        <p:spPr/>
        <p:txBody>
          <a:bodyPr/>
          <a:lstStyle/>
          <a:p>
            <a:fld id="{4E27B24A-F1D4-4662-B8CB-EBCCB9CA7E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B44F30-8046-42EF-BF9C-0D87A4058BE5}" type="datetime1">
              <a:rPr lang="en-US" smtClean="0"/>
              <a:t>7/28/2016</a:t>
            </a:fld>
            <a:endParaRPr lang="en-US"/>
          </a:p>
        </p:txBody>
      </p:sp>
      <p:sp>
        <p:nvSpPr>
          <p:cNvPr id="5" name="Footer Placeholder 4"/>
          <p:cNvSpPr>
            <a:spLocks noGrp="1"/>
          </p:cNvSpPr>
          <p:nvPr>
            <p:ph type="ftr" sz="quarter" idx="11"/>
          </p:nvPr>
        </p:nvSpPr>
        <p:spPr/>
        <p:txBody>
          <a:bodyPr/>
          <a:lstStyle/>
          <a:p>
            <a:r>
              <a:rPr lang="en-US" smtClean="0"/>
              <a:t>Tìm hiểu mảng trong java-GCS</a:t>
            </a:r>
            <a:endParaRPr lang="en-US"/>
          </a:p>
        </p:txBody>
      </p:sp>
      <p:sp>
        <p:nvSpPr>
          <p:cNvPr id="6" name="Slide Number Placeholder 5"/>
          <p:cNvSpPr>
            <a:spLocks noGrp="1"/>
          </p:cNvSpPr>
          <p:nvPr>
            <p:ph type="sldNum" sz="quarter" idx="12"/>
          </p:nvPr>
        </p:nvSpPr>
        <p:spPr/>
        <p:txBody>
          <a:bodyPr/>
          <a:lstStyle/>
          <a:p>
            <a:fld id="{4E27B24A-F1D4-4662-B8CB-EBCCB9CA7E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86BB64-58B9-443E-A44D-38FB0F765B9A}" type="datetime1">
              <a:rPr lang="en-US" smtClean="0"/>
              <a:t>7/28/2016</a:t>
            </a:fld>
            <a:endParaRPr lang="en-US"/>
          </a:p>
        </p:txBody>
      </p:sp>
      <p:sp>
        <p:nvSpPr>
          <p:cNvPr id="5" name="Footer Placeholder 4"/>
          <p:cNvSpPr>
            <a:spLocks noGrp="1"/>
          </p:cNvSpPr>
          <p:nvPr>
            <p:ph type="ftr" sz="quarter" idx="11"/>
          </p:nvPr>
        </p:nvSpPr>
        <p:spPr/>
        <p:txBody>
          <a:bodyPr/>
          <a:lstStyle/>
          <a:p>
            <a:r>
              <a:rPr lang="en-US" smtClean="0"/>
              <a:t>Tìm hiểu mảng trong java-GCS</a:t>
            </a:r>
            <a:endParaRPr lang="en-US"/>
          </a:p>
        </p:txBody>
      </p:sp>
      <p:sp>
        <p:nvSpPr>
          <p:cNvPr id="6" name="Slide Number Placeholder 5"/>
          <p:cNvSpPr>
            <a:spLocks noGrp="1"/>
          </p:cNvSpPr>
          <p:nvPr>
            <p:ph type="sldNum" sz="quarter" idx="12"/>
          </p:nvPr>
        </p:nvSpPr>
        <p:spPr/>
        <p:txBody>
          <a:bodyPr/>
          <a:lstStyle/>
          <a:p>
            <a:fld id="{4E27B24A-F1D4-4662-B8CB-EBCCB9CA7E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EA0DB0-A101-4629-A355-C2C4DD77EC92}" type="datetime1">
              <a:rPr lang="en-US" smtClean="0"/>
              <a:t>7/28/2016</a:t>
            </a:fld>
            <a:endParaRPr lang="en-US"/>
          </a:p>
        </p:txBody>
      </p:sp>
      <p:sp>
        <p:nvSpPr>
          <p:cNvPr id="5" name="Footer Placeholder 4"/>
          <p:cNvSpPr>
            <a:spLocks noGrp="1"/>
          </p:cNvSpPr>
          <p:nvPr>
            <p:ph type="ftr" sz="quarter" idx="11"/>
          </p:nvPr>
        </p:nvSpPr>
        <p:spPr/>
        <p:txBody>
          <a:bodyPr/>
          <a:lstStyle/>
          <a:p>
            <a:r>
              <a:rPr lang="en-US" smtClean="0"/>
              <a:t>Tìm hiểu mảng trong java-GCS</a:t>
            </a:r>
            <a:endParaRPr lang="en-US"/>
          </a:p>
        </p:txBody>
      </p:sp>
      <p:sp>
        <p:nvSpPr>
          <p:cNvPr id="6" name="Slide Number Placeholder 5"/>
          <p:cNvSpPr>
            <a:spLocks noGrp="1"/>
          </p:cNvSpPr>
          <p:nvPr>
            <p:ph type="sldNum" sz="quarter" idx="12"/>
          </p:nvPr>
        </p:nvSpPr>
        <p:spPr/>
        <p:txBody>
          <a:bodyPr/>
          <a:lstStyle/>
          <a:p>
            <a:fld id="{4E27B24A-F1D4-4662-B8CB-EBCCB9CA7EF5}"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73700D-1418-4FAC-B4DD-DE4321917E8E}" type="datetime1">
              <a:rPr lang="en-US" smtClean="0"/>
              <a:t>7/28/2016</a:t>
            </a:fld>
            <a:endParaRPr lang="en-US"/>
          </a:p>
        </p:txBody>
      </p:sp>
      <p:sp>
        <p:nvSpPr>
          <p:cNvPr id="6" name="Footer Placeholder 5"/>
          <p:cNvSpPr>
            <a:spLocks noGrp="1"/>
          </p:cNvSpPr>
          <p:nvPr>
            <p:ph type="ftr" sz="quarter" idx="11"/>
          </p:nvPr>
        </p:nvSpPr>
        <p:spPr/>
        <p:txBody>
          <a:bodyPr/>
          <a:lstStyle/>
          <a:p>
            <a:r>
              <a:rPr lang="en-US" smtClean="0"/>
              <a:t>Tìm hiểu mảng trong java-GCS</a:t>
            </a:r>
            <a:endParaRPr lang="en-US"/>
          </a:p>
        </p:txBody>
      </p:sp>
      <p:sp>
        <p:nvSpPr>
          <p:cNvPr id="7" name="Slide Number Placeholder 6"/>
          <p:cNvSpPr>
            <a:spLocks noGrp="1"/>
          </p:cNvSpPr>
          <p:nvPr>
            <p:ph type="sldNum" sz="quarter" idx="12"/>
          </p:nvPr>
        </p:nvSpPr>
        <p:spPr/>
        <p:txBody>
          <a:bodyPr/>
          <a:lstStyle/>
          <a:p>
            <a:fld id="{4E27B24A-F1D4-4662-B8CB-EBCCB9CA7E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DA55E6-CA3F-4B1D-9683-C3D1AC3741D2}" type="datetime1">
              <a:rPr lang="en-US" smtClean="0"/>
              <a:t>7/28/2016</a:t>
            </a:fld>
            <a:endParaRPr lang="en-US"/>
          </a:p>
        </p:txBody>
      </p:sp>
      <p:sp>
        <p:nvSpPr>
          <p:cNvPr id="8" name="Footer Placeholder 7"/>
          <p:cNvSpPr>
            <a:spLocks noGrp="1"/>
          </p:cNvSpPr>
          <p:nvPr>
            <p:ph type="ftr" sz="quarter" idx="11"/>
          </p:nvPr>
        </p:nvSpPr>
        <p:spPr/>
        <p:txBody>
          <a:bodyPr/>
          <a:lstStyle/>
          <a:p>
            <a:r>
              <a:rPr lang="en-US" smtClean="0"/>
              <a:t>Tìm hiểu mảng trong java-GCS</a:t>
            </a:r>
            <a:endParaRPr lang="en-US"/>
          </a:p>
        </p:txBody>
      </p:sp>
      <p:sp>
        <p:nvSpPr>
          <p:cNvPr id="9" name="Slide Number Placeholder 8"/>
          <p:cNvSpPr>
            <a:spLocks noGrp="1"/>
          </p:cNvSpPr>
          <p:nvPr>
            <p:ph type="sldNum" sz="quarter" idx="12"/>
          </p:nvPr>
        </p:nvSpPr>
        <p:spPr/>
        <p:txBody>
          <a:bodyPr/>
          <a:lstStyle/>
          <a:p>
            <a:fld id="{4E27B24A-F1D4-4662-B8CB-EBCCB9CA7EF5}"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5E155F-5527-49FA-BEC2-529F9A005C79}" type="datetime1">
              <a:rPr lang="en-US" smtClean="0"/>
              <a:t>7/28/2016</a:t>
            </a:fld>
            <a:endParaRPr lang="en-US"/>
          </a:p>
        </p:txBody>
      </p:sp>
      <p:sp>
        <p:nvSpPr>
          <p:cNvPr id="4" name="Footer Placeholder 3"/>
          <p:cNvSpPr>
            <a:spLocks noGrp="1"/>
          </p:cNvSpPr>
          <p:nvPr>
            <p:ph type="ftr" sz="quarter" idx="11"/>
          </p:nvPr>
        </p:nvSpPr>
        <p:spPr/>
        <p:txBody>
          <a:bodyPr/>
          <a:lstStyle/>
          <a:p>
            <a:r>
              <a:rPr lang="en-US" smtClean="0"/>
              <a:t>Tìm hiểu mảng trong java-GCS</a:t>
            </a:r>
            <a:endParaRPr lang="en-US"/>
          </a:p>
        </p:txBody>
      </p:sp>
      <p:sp>
        <p:nvSpPr>
          <p:cNvPr id="5" name="Slide Number Placeholder 4"/>
          <p:cNvSpPr>
            <a:spLocks noGrp="1"/>
          </p:cNvSpPr>
          <p:nvPr>
            <p:ph type="sldNum" sz="quarter" idx="12"/>
          </p:nvPr>
        </p:nvSpPr>
        <p:spPr/>
        <p:txBody>
          <a:bodyPr/>
          <a:lstStyle/>
          <a:p>
            <a:fld id="{4E27B24A-F1D4-4662-B8CB-EBCCB9CA7E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C08C0E-6A3D-4B64-98DA-281B7C87B546}" type="datetime1">
              <a:rPr lang="en-US" smtClean="0"/>
              <a:t>7/28/2016</a:t>
            </a:fld>
            <a:endParaRPr lang="en-US"/>
          </a:p>
        </p:txBody>
      </p:sp>
      <p:sp>
        <p:nvSpPr>
          <p:cNvPr id="3" name="Footer Placeholder 2"/>
          <p:cNvSpPr>
            <a:spLocks noGrp="1"/>
          </p:cNvSpPr>
          <p:nvPr>
            <p:ph type="ftr" sz="quarter" idx="11"/>
          </p:nvPr>
        </p:nvSpPr>
        <p:spPr/>
        <p:txBody>
          <a:bodyPr/>
          <a:lstStyle/>
          <a:p>
            <a:r>
              <a:rPr lang="en-US" smtClean="0"/>
              <a:t>Tìm hiểu mảng trong java-GCS</a:t>
            </a:r>
            <a:endParaRPr lang="en-US"/>
          </a:p>
        </p:txBody>
      </p:sp>
      <p:sp>
        <p:nvSpPr>
          <p:cNvPr id="4" name="Slide Number Placeholder 3"/>
          <p:cNvSpPr>
            <a:spLocks noGrp="1"/>
          </p:cNvSpPr>
          <p:nvPr>
            <p:ph type="sldNum" sz="quarter" idx="12"/>
          </p:nvPr>
        </p:nvSpPr>
        <p:spPr/>
        <p:txBody>
          <a:bodyPr/>
          <a:lstStyle/>
          <a:p>
            <a:fld id="{4E27B24A-F1D4-4662-B8CB-EBCCB9CA7E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4AD2DA-5928-4AB4-A66F-DFAF135DAB94}" type="datetime1">
              <a:rPr lang="en-US" smtClean="0"/>
              <a:t>7/28/2016</a:t>
            </a:fld>
            <a:endParaRPr lang="en-US"/>
          </a:p>
        </p:txBody>
      </p:sp>
      <p:sp>
        <p:nvSpPr>
          <p:cNvPr id="6" name="Footer Placeholder 5"/>
          <p:cNvSpPr>
            <a:spLocks noGrp="1"/>
          </p:cNvSpPr>
          <p:nvPr>
            <p:ph type="ftr" sz="quarter" idx="11"/>
          </p:nvPr>
        </p:nvSpPr>
        <p:spPr/>
        <p:txBody>
          <a:bodyPr/>
          <a:lstStyle/>
          <a:p>
            <a:r>
              <a:rPr lang="en-US" smtClean="0"/>
              <a:t>Tìm hiểu mảng trong java-GCS</a:t>
            </a:r>
            <a:endParaRPr lang="en-US"/>
          </a:p>
        </p:txBody>
      </p:sp>
      <p:sp>
        <p:nvSpPr>
          <p:cNvPr id="7" name="Slide Number Placeholder 6"/>
          <p:cNvSpPr>
            <a:spLocks noGrp="1"/>
          </p:cNvSpPr>
          <p:nvPr>
            <p:ph type="sldNum" sz="quarter" idx="12"/>
          </p:nvPr>
        </p:nvSpPr>
        <p:spPr/>
        <p:txBody>
          <a:bodyPr/>
          <a:lstStyle/>
          <a:p>
            <a:fld id="{4E27B24A-F1D4-4662-B8CB-EBCCB9CA7EF5}"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880BD3-36D2-44E7-8C44-9415BE250E82}" type="datetime1">
              <a:rPr lang="en-US" smtClean="0"/>
              <a:t>7/28/2016</a:t>
            </a:fld>
            <a:endParaRPr lang="en-US"/>
          </a:p>
        </p:txBody>
      </p:sp>
      <p:sp>
        <p:nvSpPr>
          <p:cNvPr id="6" name="Footer Placeholder 5"/>
          <p:cNvSpPr>
            <a:spLocks noGrp="1"/>
          </p:cNvSpPr>
          <p:nvPr>
            <p:ph type="ftr" sz="quarter" idx="11"/>
          </p:nvPr>
        </p:nvSpPr>
        <p:spPr/>
        <p:txBody>
          <a:bodyPr/>
          <a:lstStyle/>
          <a:p>
            <a:r>
              <a:rPr lang="en-US" smtClean="0"/>
              <a:t>Tìm hiểu mảng trong java-GCS</a:t>
            </a:r>
            <a:endParaRPr lang="en-US"/>
          </a:p>
        </p:txBody>
      </p:sp>
      <p:sp>
        <p:nvSpPr>
          <p:cNvPr id="7" name="Slide Number Placeholder 6"/>
          <p:cNvSpPr>
            <a:spLocks noGrp="1"/>
          </p:cNvSpPr>
          <p:nvPr>
            <p:ph type="sldNum" sz="quarter" idx="12"/>
          </p:nvPr>
        </p:nvSpPr>
        <p:spPr/>
        <p:txBody>
          <a:bodyPr/>
          <a:lstStyle/>
          <a:p>
            <a:fld id="{4E27B24A-F1D4-4662-B8CB-EBCCB9CA7EF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CD0CE077-0ECB-46C4-A11B-1C146E565E33}" type="datetime1">
              <a:rPr lang="en-US" smtClean="0"/>
              <a:t>7/28/2016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Tìm hiểu mảng trong java-GCS</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4E27B24A-F1D4-4662-B8CB-EBCCB9CA7EF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oracle.com/javase/tutorial/java/nutsandbolts/arrays.html" TargetMode="External"/><Relationship Id="rId2" Type="http://schemas.openxmlformats.org/officeDocument/2006/relationships/hyperlink" Target="http://www.tutorialspoint.com/java/java_arrays.htm" TargetMode="External"/><Relationship Id="rId1" Type="http://schemas.openxmlformats.org/officeDocument/2006/relationships/slideLayout" Target="../slideLayouts/slideLayout2.xml"/><Relationship Id="rId4" Type="http://schemas.openxmlformats.org/officeDocument/2006/relationships/hyperlink" Target="http://stackoverflow.com/questions/85190/how-does-the-java-for-each-loop-work"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8382000" cy="1927225"/>
          </a:xfrm>
        </p:spPr>
        <p:txBody>
          <a:bodyPr/>
          <a:lstStyle/>
          <a:p>
            <a:r>
              <a:rPr lang="en-US" sz="3600" b="1" dirty="0" smtClean="0">
                <a:solidFill>
                  <a:schemeClr val="accent4">
                    <a:lumMod val="50000"/>
                  </a:schemeClr>
                </a:solidFill>
              </a:rPr>
              <a:t>TÌM HIỂU MẢNG 1 </a:t>
            </a:r>
            <a:r>
              <a:rPr lang="en-US" sz="3600" b="1" dirty="0" err="1" smtClean="0">
                <a:solidFill>
                  <a:schemeClr val="accent4">
                    <a:lumMod val="50000"/>
                  </a:schemeClr>
                </a:solidFill>
              </a:rPr>
              <a:t>chiều</a:t>
            </a:r>
            <a:r>
              <a:rPr lang="en-US" sz="3600" b="1" dirty="0" smtClean="0">
                <a:solidFill>
                  <a:schemeClr val="accent4">
                    <a:lumMod val="50000"/>
                  </a:schemeClr>
                </a:solidFill>
              </a:rPr>
              <a:t> </a:t>
            </a:r>
            <a:r>
              <a:rPr lang="en-US" sz="3600" b="1" dirty="0" err="1" smtClean="0">
                <a:solidFill>
                  <a:schemeClr val="accent4">
                    <a:lumMod val="50000"/>
                  </a:schemeClr>
                </a:solidFill>
              </a:rPr>
              <a:t>trong</a:t>
            </a:r>
            <a:r>
              <a:rPr lang="en-US" sz="3600" b="1" dirty="0" smtClean="0">
                <a:solidFill>
                  <a:schemeClr val="accent4">
                    <a:lumMod val="50000"/>
                  </a:schemeClr>
                </a:solidFill>
              </a:rPr>
              <a:t> java</a:t>
            </a:r>
            <a:r>
              <a:rPr lang="en-US" sz="4400" b="1" dirty="0" smtClean="0">
                <a:solidFill>
                  <a:schemeClr val="accent3">
                    <a:lumMod val="50000"/>
                  </a:schemeClr>
                </a:solidFill>
              </a:rPr>
              <a:t/>
            </a:r>
            <a:br>
              <a:rPr lang="en-US" sz="4400" b="1" dirty="0" smtClean="0">
                <a:solidFill>
                  <a:schemeClr val="accent3">
                    <a:lumMod val="50000"/>
                  </a:schemeClr>
                </a:solidFill>
              </a:rPr>
            </a:br>
            <a:r>
              <a:rPr lang="en-US" sz="3200" b="1" dirty="0" smtClean="0">
                <a:effectLst>
                  <a:outerShdw blurRad="38100" dist="38100" dir="2700000" algn="tl">
                    <a:srgbClr val="000000">
                      <a:alpha val="43137"/>
                    </a:srgbClr>
                  </a:outerShdw>
                </a:effectLst>
              </a:rPr>
              <a:t>RESEARCH ARRAY in java</a:t>
            </a:r>
            <a:endParaRPr lang="en-US" sz="32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4495800" y="4572000"/>
            <a:ext cx="4114800" cy="1066800"/>
          </a:xfrm>
        </p:spPr>
        <p:txBody>
          <a:bodyPr>
            <a:normAutofit/>
          </a:bodyPr>
          <a:lstStyle/>
          <a:p>
            <a:r>
              <a:rPr lang="en-US" sz="2000" dirty="0" smtClean="0">
                <a:solidFill>
                  <a:schemeClr val="tx1"/>
                </a:solidFill>
              </a:rPr>
              <a:t>THÀNH VIÊN NHÓM:</a:t>
            </a:r>
          </a:p>
          <a:p>
            <a:pPr lvl="1"/>
            <a:r>
              <a:rPr lang="en-US" sz="1600" dirty="0" smtClean="0">
                <a:solidFill>
                  <a:schemeClr val="tx1"/>
                </a:solidFill>
              </a:rPr>
              <a:t>NGUYỄN QUỐC HUY</a:t>
            </a:r>
          </a:p>
          <a:p>
            <a:pPr lvl="1"/>
            <a:r>
              <a:rPr lang="en-US" sz="1600" dirty="0" smtClean="0">
                <a:solidFill>
                  <a:schemeClr val="tx1"/>
                </a:solidFill>
              </a:rPr>
              <a:t>LÊ PHƯƠNG THANH</a:t>
            </a:r>
            <a:endParaRPr lang="en-US" sz="1600" dirty="0">
              <a:solidFill>
                <a:schemeClr val="tx1"/>
              </a:solidFill>
            </a:endParaRPr>
          </a:p>
        </p:txBody>
      </p:sp>
      <p:sp>
        <p:nvSpPr>
          <p:cNvPr id="4" name="Date Placeholder 3"/>
          <p:cNvSpPr>
            <a:spLocks noGrp="1"/>
          </p:cNvSpPr>
          <p:nvPr>
            <p:ph type="dt" sz="half" idx="10"/>
          </p:nvPr>
        </p:nvSpPr>
        <p:spPr/>
        <p:txBody>
          <a:bodyPr/>
          <a:lstStyle/>
          <a:p>
            <a:fld id="{63FB764F-4C36-431D-8147-E0CF5998EBBB}" type="datetime1">
              <a:rPr lang="en-US" smtClean="0"/>
              <a:t>7/28/2016</a:t>
            </a:fld>
            <a:endParaRPr lang="en-US"/>
          </a:p>
        </p:txBody>
      </p:sp>
      <p:sp>
        <p:nvSpPr>
          <p:cNvPr id="5" name="Footer Placeholder 4"/>
          <p:cNvSpPr>
            <a:spLocks noGrp="1"/>
          </p:cNvSpPr>
          <p:nvPr>
            <p:ph type="ftr" sz="quarter" idx="11"/>
          </p:nvPr>
        </p:nvSpPr>
        <p:spPr/>
        <p:txBody>
          <a:bodyPr/>
          <a:lstStyle/>
          <a:p>
            <a:r>
              <a:rPr lang="en-US" smtClean="0"/>
              <a:t>Tìm hiểu mảng trong java-GCS</a:t>
            </a:r>
            <a:endParaRPr lang="en-US"/>
          </a:p>
        </p:txBody>
      </p:sp>
      <p:sp>
        <p:nvSpPr>
          <p:cNvPr id="6" name="Slide Number Placeholder 5"/>
          <p:cNvSpPr>
            <a:spLocks noGrp="1"/>
          </p:cNvSpPr>
          <p:nvPr>
            <p:ph type="sldNum" sz="quarter" idx="12"/>
          </p:nvPr>
        </p:nvSpPr>
        <p:spPr/>
        <p:txBody>
          <a:bodyPr/>
          <a:lstStyle/>
          <a:p>
            <a:fld id="{4E27B24A-F1D4-4662-B8CB-EBCCB9CA7EF5}" type="slidenum">
              <a:rPr lang="en-US" smtClean="0"/>
              <a:t>1</a:t>
            </a:fld>
            <a:endParaRPr lang="en-US"/>
          </a:p>
        </p:txBody>
      </p:sp>
      <p:pic>
        <p:nvPicPr>
          <p:cNvPr id="15362" name="Picture 2" descr="https://s-media-cache-ak0.pinimg.com/236x/01/cf/ff/01cfff9fe870b371642c6c9f07d3c7d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962400"/>
            <a:ext cx="1905000" cy="19050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161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solidFill>
                  <a:srgbClr val="0070C0"/>
                </a:solidFill>
              </a:rPr>
              <a:t>c. </a:t>
            </a:r>
            <a:r>
              <a:rPr lang="en-US" b="1" dirty="0" err="1" smtClean="0">
                <a:solidFill>
                  <a:srgbClr val="0070C0"/>
                </a:solidFill>
              </a:rPr>
              <a:t>Hướng</a:t>
            </a:r>
            <a:r>
              <a:rPr lang="en-US" b="1" dirty="0" smtClean="0">
                <a:solidFill>
                  <a:srgbClr val="0070C0"/>
                </a:solidFill>
              </a:rPr>
              <a:t> </a:t>
            </a:r>
            <a:r>
              <a:rPr lang="en-US" b="1" dirty="0" err="1" smtClean="0">
                <a:solidFill>
                  <a:srgbClr val="0070C0"/>
                </a:solidFill>
              </a:rPr>
              <a:t>khắc</a:t>
            </a:r>
            <a:r>
              <a:rPr lang="en-US" b="1" dirty="0" smtClean="0">
                <a:solidFill>
                  <a:srgbClr val="0070C0"/>
                </a:solidFill>
              </a:rPr>
              <a:t> </a:t>
            </a:r>
            <a:r>
              <a:rPr lang="en-US" b="1" dirty="0" err="1" smtClean="0">
                <a:solidFill>
                  <a:srgbClr val="0070C0"/>
                </a:solidFill>
              </a:rPr>
              <a:t>phục</a:t>
            </a:r>
            <a:endParaRPr lang="en-US" b="1" dirty="0">
              <a:solidFill>
                <a:srgbClr val="0070C0"/>
              </a:solidFill>
            </a:endParaRPr>
          </a:p>
          <a:p>
            <a:pPr marL="0" indent="0">
              <a:buNone/>
            </a:pPr>
            <a:r>
              <a:rPr lang="en-US" dirty="0" err="1"/>
              <a:t>Có</a:t>
            </a:r>
            <a:r>
              <a:rPr lang="en-US" dirty="0"/>
              <a:t> </a:t>
            </a:r>
            <a:r>
              <a:rPr lang="en-US" dirty="0" err="1"/>
              <a:t>thể</a:t>
            </a:r>
            <a:r>
              <a:rPr lang="en-US" dirty="0"/>
              <a:t> </a:t>
            </a:r>
            <a:r>
              <a:rPr lang="en-US" dirty="0" err="1"/>
              <a:t>khắc</a:t>
            </a:r>
            <a:r>
              <a:rPr lang="en-US" dirty="0"/>
              <a:t> </a:t>
            </a:r>
            <a:r>
              <a:rPr lang="en-US" dirty="0" err="1"/>
              <a:t>phục</a:t>
            </a:r>
            <a:r>
              <a:rPr lang="en-US" dirty="0"/>
              <a:t> </a:t>
            </a:r>
            <a:r>
              <a:rPr lang="en-US" dirty="0" err="1"/>
              <a:t>bằng</a:t>
            </a:r>
            <a:r>
              <a:rPr lang="en-US" dirty="0"/>
              <a:t> </a:t>
            </a:r>
            <a:r>
              <a:rPr lang="en-US" dirty="0" err="1"/>
              <a:t>cách</a:t>
            </a:r>
            <a:r>
              <a:rPr lang="en-US" dirty="0"/>
              <a:t> </a:t>
            </a:r>
            <a:r>
              <a:rPr lang="en-US" dirty="0" err="1"/>
              <a:t>thêm</a:t>
            </a:r>
            <a:r>
              <a:rPr lang="en-US" dirty="0"/>
              <a:t> </a:t>
            </a:r>
            <a:r>
              <a:rPr lang="en-US" dirty="0" err="1"/>
              <a:t>điều</a:t>
            </a:r>
            <a:r>
              <a:rPr lang="en-US" dirty="0"/>
              <a:t> </a:t>
            </a:r>
            <a:r>
              <a:rPr lang="en-US" dirty="0" err="1"/>
              <a:t>kiện</a:t>
            </a:r>
            <a:r>
              <a:rPr lang="en-US" dirty="0"/>
              <a:t> so </a:t>
            </a:r>
            <a:r>
              <a:rPr lang="en-US" dirty="0" err="1"/>
              <a:t>sánh</a:t>
            </a:r>
            <a:r>
              <a:rPr lang="en-US" dirty="0"/>
              <a:t> </a:t>
            </a:r>
            <a:r>
              <a:rPr lang="en-US" dirty="0" err="1"/>
              <a:t>biến</a:t>
            </a:r>
            <a:r>
              <a:rPr lang="en-US" dirty="0"/>
              <a:t> </a:t>
            </a:r>
            <a:r>
              <a:rPr lang="en-US" dirty="0" err="1"/>
              <a:t>chỉ</a:t>
            </a:r>
            <a:r>
              <a:rPr lang="en-US" dirty="0"/>
              <a:t> </a:t>
            </a:r>
            <a:r>
              <a:rPr lang="en-US" dirty="0" err="1"/>
              <a:t>mục</a:t>
            </a:r>
            <a:r>
              <a:rPr lang="en-US" dirty="0"/>
              <a:t> </a:t>
            </a:r>
            <a:r>
              <a:rPr lang="en-US" dirty="0" err="1"/>
              <a:t>với</a:t>
            </a:r>
            <a:r>
              <a:rPr lang="en-US" dirty="0"/>
              <a:t> </a:t>
            </a:r>
            <a:r>
              <a:rPr lang="en-US" dirty="0" err="1"/>
              <a:t>độ</a:t>
            </a:r>
            <a:r>
              <a:rPr lang="en-US" dirty="0"/>
              <a:t> </a:t>
            </a:r>
            <a:r>
              <a:rPr lang="en-US" dirty="0" err="1"/>
              <a:t>dài</a:t>
            </a:r>
            <a:r>
              <a:rPr lang="en-US" dirty="0"/>
              <a:t> </a:t>
            </a:r>
            <a:r>
              <a:rPr lang="en-US" dirty="0" err="1" smtClean="0"/>
              <a:t>mảng</a:t>
            </a:r>
            <a:r>
              <a:rPr lang="en-US" dirty="0" smtClean="0"/>
              <a:t>, </a:t>
            </a:r>
            <a:r>
              <a:rPr lang="en-US" dirty="0" err="1" smtClean="0"/>
              <a:t>nhưng</a:t>
            </a:r>
            <a:r>
              <a:rPr lang="en-US" dirty="0" smtClean="0"/>
              <a:t> </a:t>
            </a:r>
            <a:r>
              <a:rPr lang="en-US" dirty="0" err="1"/>
              <a:t>như</a:t>
            </a:r>
            <a:r>
              <a:rPr lang="en-US" dirty="0"/>
              <a:t> </a:t>
            </a:r>
            <a:r>
              <a:rPr lang="en-US" dirty="0" err="1"/>
              <a:t>thế</a:t>
            </a:r>
            <a:r>
              <a:rPr lang="en-US" dirty="0"/>
              <a:t> </a:t>
            </a:r>
            <a:r>
              <a:rPr lang="en-US" dirty="0" err="1"/>
              <a:t>thì</a:t>
            </a:r>
            <a:r>
              <a:rPr lang="en-US" dirty="0"/>
              <a:t> </a:t>
            </a:r>
            <a:r>
              <a:rPr lang="en-US" dirty="0" err="1"/>
              <a:t>có</a:t>
            </a:r>
            <a:r>
              <a:rPr lang="en-US" dirty="0"/>
              <a:t> </a:t>
            </a:r>
            <a:r>
              <a:rPr lang="en-US" dirty="0" err="1"/>
              <a:t>thể</a:t>
            </a:r>
            <a:r>
              <a:rPr lang="en-US" dirty="0"/>
              <a:t> </a:t>
            </a:r>
            <a:r>
              <a:rPr lang="en-US" dirty="0" err="1"/>
              <a:t>dùng</a:t>
            </a:r>
            <a:r>
              <a:rPr lang="en-US" dirty="0"/>
              <a:t> </a:t>
            </a:r>
            <a:r>
              <a:rPr lang="en-US" dirty="0" err="1"/>
              <a:t>vòng</a:t>
            </a:r>
            <a:r>
              <a:rPr lang="en-US" dirty="0"/>
              <a:t> </a:t>
            </a:r>
            <a:r>
              <a:rPr lang="en-US" dirty="0" err="1"/>
              <a:t>lặp</a:t>
            </a:r>
            <a:r>
              <a:rPr lang="en-US" dirty="0"/>
              <a:t> for… </a:t>
            </a:r>
            <a:r>
              <a:rPr lang="en-US" dirty="0" err="1"/>
              <a:t>để</a:t>
            </a:r>
            <a:r>
              <a:rPr lang="en-US" dirty="0"/>
              <a:t> code </a:t>
            </a:r>
            <a:r>
              <a:rPr lang="en-US" dirty="0" err="1"/>
              <a:t>trông</a:t>
            </a:r>
            <a:r>
              <a:rPr lang="en-US" dirty="0"/>
              <a:t> </a:t>
            </a:r>
            <a:r>
              <a:rPr lang="en-US" dirty="0" err="1"/>
              <a:t>gọn</a:t>
            </a:r>
            <a:r>
              <a:rPr lang="en-US" dirty="0"/>
              <a:t> </a:t>
            </a:r>
            <a:r>
              <a:rPr lang="en-US" dirty="0" err="1"/>
              <a:t>hơn</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91A88C85-A604-4964-B0CF-782194360D15}" type="datetime1">
              <a:rPr lang="en-US" smtClean="0"/>
              <a:t>7/28/2016</a:t>
            </a:fld>
            <a:endParaRPr lang="en-US"/>
          </a:p>
        </p:txBody>
      </p:sp>
      <p:sp>
        <p:nvSpPr>
          <p:cNvPr id="5" name="Footer Placeholder 4"/>
          <p:cNvSpPr>
            <a:spLocks noGrp="1"/>
          </p:cNvSpPr>
          <p:nvPr>
            <p:ph type="ftr" sz="quarter" idx="11"/>
          </p:nvPr>
        </p:nvSpPr>
        <p:spPr/>
        <p:txBody>
          <a:bodyPr/>
          <a:lstStyle/>
          <a:p>
            <a:r>
              <a:rPr lang="en-US" smtClean="0"/>
              <a:t>Tìm hiểu mảng trong java-GCS</a:t>
            </a:r>
            <a:endParaRPr lang="en-US"/>
          </a:p>
        </p:txBody>
      </p:sp>
      <p:sp>
        <p:nvSpPr>
          <p:cNvPr id="6" name="Slide Number Placeholder 5"/>
          <p:cNvSpPr>
            <a:spLocks noGrp="1"/>
          </p:cNvSpPr>
          <p:nvPr>
            <p:ph type="sldNum" sz="quarter" idx="12"/>
          </p:nvPr>
        </p:nvSpPr>
        <p:spPr/>
        <p:txBody>
          <a:bodyPr/>
          <a:lstStyle/>
          <a:p>
            <a:fld id="{4E27B24A-F1D4-4662-B8CB-EBCCB9CA7EF5}" type="slidenum">
              <a:rPr lang="en-US" smtClean="0"/>
              <a:t>10</a:t>
            </a:fld>
            <a:endParaRPr lang="en-US"/>
          </a:p>
        </p:txBody>
      </p:sp>
      <p:sp>
        <p:nvSpPr>
          <p:cNvPr id="7" name="Title 1"/>
          <p:cNvSpPr>
            <a:spLocks noGrp="1"/>
          </p:cNvSpPr>
          <p:nvPr>
            <p:ph type="title"/>
          </p:nvPr>
        </p:nvSpPr>
        <p:spPr/>
        <p:txBody>
          <a:bodyPr/>
          <a:lstStyle/>
          <a:p>
            <a:r>
              <a:rPr lang="en-US" dirty="0" smtClean="0"/>
              <a:t>II. </a:t>
            </a:r>
            <a:r>
              <a:rPr lang="en-US" dirty="0" err="1" smtClean="0"/>
              <a:t>Xử</a:t>
            </a:r>
            <a:r>
              <a:rPr lang="en-US" dirty="0" smtClean="0"/>
              <a:t> </a:t>
            </a:r>
            <a:r>
              <a:rPr lang="en-US" dirty="0" err="1" smtClean="0"/>
              <a:t>lý</a:t>
            </a:r>
            <a:r>
              <a:rPr lang="en-US" dirty="0" smtClean="0"/>
              <a:t> </a:t>
            </a:r>
            <a:r>
              <a:rPr lang="en-US" dirty="0" err="1" smtClean="0"/>
              <a:t>mảng</a:t>
            </a:r>
            <a:endParaRPr lang="en-US" dirty="0"/>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76600"/>
            <a:ext cx="7348249" cy="1828800"/>
          </a:xfrm>
          <a:prstGeom prst="rect">
            <a:avLst/>
          </a:prstGeom>
        </p:spPr>
      </p:pic>
      <p:pic>
        <p:nvPicPr>
          <p:cNvPr id="10" name="Content Placeholder 3" descr="Screen Clipping"/>
          <p:cNvPicPr>
            <a:picLocks noChangeAspect="1"/>
          </p:cNvPicPr>
          <p:nvPr/>
        </p:nvPicPr>
        <p:blipFill rotWithShape="1">
          <a:blip r:embed="rId3">
            <a:extLst>
              <a:ext uri="{28A0092B-C50C-407E-A947-70E740481C1C}">
                <a14:useLocalDpi xmlns:a14="http://schemas.microsoft.com/office/drawing/2010/main" val="0"/>
              </a:ext>
            </a:extLst>
          </a:blip>
          <a:srcRect b="70579"/>
          <a:stretch/>
        </p:blipFill>
        <p:spPr>
          <a:xfrm>
            <a:off x="893491" y="5181600"/>
            <a:ext cx="7237666" cy="1209964"/>
          </a:xfrm>
          <a:prstGeom prst="rect">
            <a:avLst/>
          </a:prstGeom>
        </p:spPr>
      </p:pic>
    </p:spTree>
    <p:extLst>
      <p:ext uri="{BB962C8B-B14F-4D97-AF65-F5344CB8AC3E}">
        <p14:creationId xmlns:p14="http://schemas.microsoft.com/office/powerpoint/2010/main" val="1084663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solidFill>
                  <a:srgbClr val="0070C0"/>
                </a:solidFill>
              </a:rPr>
              <a:t>c. </a:t>
            </a:r>
            <a:r>
              <a:rPr lang="en-US" b="1" dirty="0" err="1" smtClean="0">
                <a:solidFill>
                  <a:srgbClr val="0070C0"/>
                </a:solidFill>
              </a:rPr>
              <a:t>Thời</a:t>
            </a:r>
            <a:r>
              <a:rPr lang="en-US" b="1" dirty="0" smtClean="0">
                <a:solidFill>
                  <a:srgbClr val="0070C0"/>
                </a:solidFill>
              </a:rPr>
              <a:t> </a:t>
            </a:r>
            <a:r>
              <a:rPr lang="en-US" b="1" dirty="0" err="1" smtClean="0">
                <a:solidFill>
                  <a:srgbClr val="0070C0"/>
                </a:solidFill>
              </a:rPr>
              <a:t>gian</a:t>
            </a:r>
            <a:r>
              <a:rPr lang="en-US" b="1" dirty="0" smtClean="0">
                <a:solidFill>
                  <a:srgbClr val="0070C0"/>
                </a:solidFill>
              </a:rPr>
              <a:t> </a:t>
            </a:r>
            <a:r>
              <a:rPr lang="en-US" b="1" dirty="0" err="1">
                <a:solidFill>
                  <a:srgbClr val="0070C0"/>
                </a:solidFill>
              </a:rPr>
              <a:t>x</a:t>
            </a:r>
            <a:r>
              <a:rPr lang="en-US" b="1" dirty="0" err="1" smtClean="0">
                <a:solidFill>
                  <a:srgbClr val="0070C0"/>
                </a:solidFill>
              </a:rPr>
              <a:t>ử</a:t>
            </a:r>
            <a:r>
              <a:rPr lang="en-US" b="1" dirty="0" smtClean="0">
                <a:solidFill>
                  <a:srgbClr val="0070C0"/>
                </a:solidFill>
              </a:rPr>
              <a:t> </a:t>
            </a:r>
            <a:r>
              <a:rPr lang="en-US" b="1" dirty="0" err="1" smtClean="0">
                <a:solidFill>
                  <a:srgbClr val="0070C0"/>
                </a:solidFill>
              </a:rPr>
              <a:t>lý</a:t>
            </a:r>
            <a:r>
              <a:rPr lang="en-US" b="1" dirty="0" smtClean="0">
                <a:solidFill>
                  <a:srgbClr val="0070C0"/>
                </a:solidFill>
              </a:rPr>
              <a:t> </a:t>
            </a:r>
            <a:r>
              <a:rPr lang="en-US" b="1" dirty="0" err="1" smtClean="0">
                <a:solidFill>
                  <a:srgbClr val="0070C0"/>
                </a:solidFill>
              </a:rPr>
              <a:t>của</a:t>
            </a:r>
            <a:r>
              <a:rPr lang="en-US" b="1" dirty="0" smtClean="0">
                <a:solidFill>
                  <a:srgbClr val="0070C0"/>
                </a:solidFill>
              </a:rPr>
              <a:t> for </a:t>
            </a:r>
            <a:r>
              <a:rPr lang="en-US" b="1" dirty="0" err="1" smtClean="0">
                <a:solidFill>
                  <a:srgbClr val="0070C0"/>
                </a:solidFill>
              </a:rPr>
              <a:t>và</a:t>
            </a:r>
            <a:r>
              <a:rPr lang="en-US" b="1" dirty="0" smtClean="0">
                <a:solidFill>
                  <a:srgbClr val="0070C0"/>
                </a:solidFill>
              </a:rPr>
              <a:t> </a:t>
            </a:r>
            <a:r>
              <a:rPr lang="en-US" b="1" dirty="0" err="1" smtClean="0">
                <a:solidFill>
                  <a:srgbClr val="0070C0"/>
                </a:solidFill>
              </a:rPr>
              <a:t>foreach</a:t>
            </a:r>
            <a:endParaRPr lang="en-US" b="1" dirty="0">
              <a:solidFill>
                <a:srgbClr val="0070C0"/>
              </a:solidFill>
            </a:endParaRPr>
          </a:p>
          <a:p>
            <a:pPr marL="0" indent="0">
              <a:buNone/>
            </a:pPr>
            <a:r>
              <a:rPr lang="en-US" dirty="0" err="1"/>
              <a:t>Hiệu</a:t>
            </a:r>
            <a:r>
              <a:rPr lang="en-US" dirty="0"/>
              <a:t> </a:t>
            </a:r>
            <a:r>
              <a:rPr lang="en-US" dirty="0" err="1"/>
              <a:t>năng</a:t>
            </a:r>
            <a:r>
              <a:rPr lang="en-US" dirty="0"/>
              <a:t> </a:t>
            </a:r>
            <a:r>
              <a:rPr lang="en-US" dirty="0" err="1"/>
              <a:t>xử</a:t>
            </a:r>
            <a:r>
              <a:rPr lang="en-US" dirty="0"/>
              <a:t> </a:t>
            </a:r>
            <a:r>
              <a:rPr lang="en-US" dirty="0" err="1"/>
              <a:t>lý</a:t>
            </a:r>
            <a:r>
              <a:rPr lang="en-US" dirty="0"/>
              <a:t> </a:t>
            </a:r>
            <a:r>
              <a:rPr lang="en-US" dirty="0" err="1"/>
              <a:t>của</a:t>
            </a:r>
            <a:r>
              <a:rPr lang="en-US" dirty="0"/>
              <a:t> 2 </a:t>
            </a:r>
            <a:r>
              <a:rPr lang="en-US" dirty="0" err="1"/>
              <a:t>loại</a:t>
            </a:r>
            <a:r>
              <a:rPr lang="en-US" dirty="0"/>
              <a:t> </a:t>
            </a:r>
            <a:r>
              <a:rPr lang="en-US" dirty="0" err="1"/>
              <a:t>vòng</a:t>
            </a:r>
            <a:r>
              <a:rPr lang="en-US" dirty="0"/>
              <a:t> </a:t>
            </a:r>
            <a:r>
              <a:rPr lang="en-US" dirty="0" err="1"/>
              <a:t>lặp</a:t>
            </a:r>
            <a:r>
              <a:rPr lang="en-US" dirty="0"/>
              <a:t> </a:t>
            </a:r>
            <a:r>
              <a:rPr lang="en-US" b="1" dirty="0"/>
              <a:t>for</a:t>
            </a:r>
            <a:r>
              <a:rPr lang="en-US" dirty="0"/>
              <a:t>… (</a:t>
            </a:r>
            <a:r>
              <a:rPr lang="en-US" dirty="0" err="1"/>
              <a:t>còn</a:t>
            </a:r>
            <a:r>
              <a:rPr lang="en-US" dirty="0"/>
              <a:t> </a:t>
            </a:r>
            <a:r>
              <a:rPr lang="en-US" dirty="0" err="1"/>
              <a:t>gọi</a:t>
            </a:r>
            <a:r>
              <a:rPr lang="en-US" dirty="0"/>
              <a:t> </a:t>
            </a:r>
            <a:r>
              <a:rPr lang="en-US" dirty="0" err="1"/>
              <a:t>là</a:t>
            </a:r>
            <a:r>
              <a:rPr lang="en-US" dirty="0"/>
              <a:t> index </a:t>
            </a:r>
            <a:r>
              <a:rPr lang="en-US" dirty="0" smtClean="0"/>
              <a:t>access) </a:t>
            </a:r>
            <a:r>
              <a:rPr lang="en-US" dirty="0" err="1" smtClean="0"/>
              <a:t>và</a:t>
            </a:r>
            <a:r>
              <a:rPr lang="en-US" dirty="0" smtClean="0"/>
              <a:t> </a:t>
            </a:r>
            <a:r>
              <a:rPr lang="en-US" b="1" dirty="0" err="1"/>
              <a:t>foreach</a:t>
            </a:r>
            <a:r>
              <a:rPr lang="en-US" dirty="0"/>
              <a:t>…(</a:t>
            </a:r>
            <a:r>
              <a:rPr lang="en-US" dirty="0" err="1"/>
              <a:t>gọi</a:t>
            </a:r>
            <a:r>
              <a:rPr lang="en-US" dirty="0"/>
              <a:t> </a:t>
            </a:r>
            <a:r>
              <a:rPr lang="en-US" dirty="0" err="1"/>
              <a:t>là</a:t>
            </a:r>
            <a:r>
              <a:rPr lang="en-US" dirty="0"/>
              <a:t> </a:t>
            </a:r>
            <a:r>
              <a:rPr lang="en-US" dirty="0" smtClean="0"/>
              <a:t>iterator)</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91A88C85-A604-4964-B0CF-782194360D15}" type="datetime1">
              <a:rPr lang="en-US" smtClean="0"/>
              <a:t>7/28/2016</a:t>
            </a:fld>
            <a:endParaRPr lang="en-US"/>
          </a:p>
        </p:txBody>
      </p:sp>
      <p:sp>
        <p:nvSpPr>
          <p:cNvPr id="5" name="Footer Placeholder 4"/>
          <p:cNvSpPr>
            <a:spLocks noGrp="1"/>
          </p:cNvSpPr>
          <p:nvPr>
            <p:ph type="ftr" sz="quarter" idx="11"/>
          </p:nvPr>
        </p:nvSpPr>
        <p:spPr/>
        <p:txBody>
          <a:bodyPr/>
          <a:lstStyle/>
          <a:p>
            <a:r>
              <a:rPr lang="en-US" smtClean="0"/>
              <a:t>Tìm hiểu mảng trong java-GCS</a:t>
            </a:r>
            <a:endParaRPr lang="en-US"/>
          </a:p>
        </p:txBody>
      </p:sp>
      <p:sp>
        <p:nvSpPr>
          <p:cNvPr id="6" name="Slide Number Placeholder 5"/>
          <p:cNvSpPr>
            <a:spLocks noGrp="1"/>
          </p:cNvSpPr>
          <p:nvPr>
            <p:ph type="sldNum" sz="quarter" idx="12"/>
          </p:nvPr>
        </p:nvSpPr>
        <p:spPr/>
        <p:txBody>
          <a:bodyPr/>
          <a:lstStyle/>
          <a:p>
            <a:fld id="{4E27B24A-F1D4-4662-B8CB-EBCCB9CA7EF5}" type="slidenum">
              <a:rPr lang="en-US" smtClean="0"/>
              <a:t>11</a:t>
            </a:fld>
            <a:endParaRPr lang="en-US"/>
          </a:p>
        </p:txBody>
      </p:sp>
      <p:sp>
        <p:nvSpPr>
          <p:cNvPr id="7" name="Title 1"/>
          <p:cNvSpPr>
            <a:spLocks noGrp="1"/>
          </p:cNvSpPr>
          <p:nvPr>
            <p:ph type="title"/>
          </p:nvPr>
        </p:nvSpPr>
        <p:spPr/>
        <p:txBody>
          <a:bodyPr/>
          <a:lstStyle/>
          <a:p>
            <a:r>
              <a:rPr lang="en-US" dirty="0" smtClean="0"/>
              <a:t>II. </a:t>
            </a:r>
            <a:r>
              <a:rPr lang="en-US" dirty="0" err="1" smtClean="0"/>
              <a:t>Xử</a:t>
            </a:r>
            <a:r>
              <a:rPr lang="en-US" dirty="0" smtClean="0"/>
              <a:t> </a:t>
            </a:r>
            <a:r>
              <a:rPr lang="en-US" dirty="0" err="1" smtClean="0"/>
              <a:t>lý</a:t>
            </a:r>
            <a:r>
              <a:rPr lang="en-US" dirty="0" smtClean="0"/>
              <a:t> </a:t>
            </a:r>
            <a:r>
              <a:rPr lang="en-US" dirty="0" err="1" smtClean="0"/>
              <a:t>mảng</a:t>
            </a:r>
            <a:endParaRPr lang="en-US" dirty="0"/>
          </a:p>
        </p:txBody>
      </p:sp>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2926149"/>
            <a:ext cx="3667797" cy="3551589"/>
          </a:xfrm>
          <a:prstGeom prst="rect">
            <a:avLst/>
          </a:prstGeom>
        </p:spPr>
      </p:pic>
      <p:sp>
        <p:nvSpPr>
          <p:cNvPr id="2" name="Rectangle 1"/>
          <p:cNvSpPr/>
          <p:nvPr/>
        </p:nvSpPr>
        <p:spPr>
          <a:xfrm>
            <a:off x="304800" y="3429000"/>
            <a:ext cx="4648200" cy="923330"/>
          </a:xfrm>
          <a:prstGeom prst="rect">
            <a:avLst/>
          </a:prstGeom>
        </p:spPr>
        <p:style>
          <a:lnRef idx="0">
            <a:scrgbClr r="0" g="0" b="0"/>
          </a:lnRef>
          <a:fillRef idx="1001">
            <a:schemeClr val="dk2"/>
          </a:fillRef>
          <a:effectRef idx="0">
            <a:scrgbClr r="0" g="0" b="0"/>
          </a:effectRef>
          <a:fontRef idx="major"/>
        </p:style>
        <p:txBody>
          <a:bodyPr wrap="square">
            <a:spAutoFit/>
          </a:bodyPr>
          <a:lstStyle/>
          <a:p>
            <a:r>
              <a:rPr lang="en-US" i="1" dirty="0" err="1" smtClean="0"/>
              <a:t>Đối</a:t>
            </a:r>
            <a:r>
              <a:rPr lang="en-US" i="1" dirty="0" smtClean="0"/>
              <a:t> </a:t>
            </a:r>
            <a:r>
              <a:rPr lang="en-US" i="1" dirty="0" err="1" smtClean="0"/>
              <a:t>với</a:t>
            </a:r>
            <a:r>
              <a:rPr lang="en-US" i="1" dirty="0" smtClean="0"/>
              <a:t> </a:t>
            </a:r>
            <a:r>
              <a:rPr lang="en-US" i="1" dirty="0" err="1" smtClean="0"/>
              <a:t>các</a:t>
            </a:r>
            <a:r>
              <a:rPr lang="en-US" i="1" dirty="0" smtClean="0"/>
              <a:t> </a:t>
            </a:r>
            <a:r>
              <a:rPr lang="en-US" i="1" dirty="0" err="1" smtClean="0"/>
              <a:t>loại</a:t>
            </a:r>
            <a:r>
              <a:rPr lang="en-US" i="1" dirty="0" smtClean="0"/>
              <a:t> </a:t>
            </a:r>
            <a:r>
              <a:rPr lang="en-US" i="1" dirty="0" err="1" smtClean="0"/>
              <a:t>dữ</a:t>
            </a:r>
            <a:r>
              <a:rPr lang="en-US" i="1" dirty="0" smtClean="0"/>
              <a:t> </a:t>
            </a:r>
            <a:r>
              <a:rPr lang="en-US" i="1" dirty="0" err="1" smtClean="0"/>
              <a:t>liệu</a:t>
            </a:r>
            <a:r>
              <a:rPr lang="en-US" i="1" dirty="0" smtClean="0"/>
              <a:t> </a:t>
            </a:r>
            <a:r>
              <a:rPr lang="en-US" i="1" dirty="0" err="1" smtClean="0"/>
              <a:t>kiểu</a:t>
            </a:r>
            <a:r>
              <a:rPr lang="en-US" i="1" dirty="0" smtClean="0"/>
              <a:t> </a:t>
            </a:r>
            <a:r>
              <a:rPr lang="en-US" i="1" dirty="0" err="1" smtClean="0"/>
              <a:t>cơ</a:t>
            </a:r>
            <a:r>
              <a:rPr lang="en-US" i="1" dirty="0" smtClean="0"/>
              <a:t> </a:t>
            </a:r>
            <a:r>
              <a:rPr lang="en-US" i="1" dirty="0" err="1" smtClean="0"/>
              <a:t>bản</a:t>
            </a:r>
            <a:r>
              <a:rPr lang="en-US" i="1" dirty="0"/>
              <a:t> </a:t>
            </a:r>
            <a:r>
              <a:rPr lang="en-US" i="1" dirty="0" smtClean="0"/>
              <a:t>(primitive )</a:t>
            </a:r>
          </a:p>
          <a:p>
            <a:r>
              <a:rPr lang="en-US" i="1" dirty="0" err="1" smtClean="0"/>
              <a:t>Tốc</a:t>
            </a:r>
            <a:r>
              <a:rPr lang="en-US" i="1" dirty="0" smtClean="0"/>
              <a:t> </a:t>
            </a:r>
            <a:r>
              <a:rPr lang="en-US" i="1" dirty="0" err="1" smtClean="0"/>
              <a:t>độ</a:t>
            </a:r>
            <a:r>
              <a:rPr lang="en-US" i="1" dirty="0" smtClean="0"/>
              <a:t> </a:t>
            </a:r>
            <a:r>
              <a:rPr lang="en-US" i="1" dirty="0" err="1" smtClean="0"/>
              <a:t>xử</a:t>
            </a:r>
            <a:r>
              <a:rPr lang="en-US" i="1" dirty="0" smtClean="0"/>
              <a:t> </a:t>
            </a:r>
            <a:r>
              <a:rPr lang="en-US" i="1" dirty="0" err="1" smtClean="0"/>
              <a:t>lý</a:t>
            </a:r>
            <a:r>
              <a:rPr lang="en-US" i="1" dirty="0" smtClean="0"/>
              <a:t> </a:t>
            </a:r>
            <a:r>
              <a:rPr lang="en-US" i="1" dirty="0" err="1" smtClean="0"/>
              <a:t>của</a:t>
            </a:r>
            <a:r>
              <a:rPr lang="en-US" i="1" dirty="0" smtClean="0"/>
              <a:t> </a:t>
            </a:r>
            <a:r>
              <a:rPr lang="en-US" i="1" dirty="0" err="1" smtClean="0"/>
              <a:t>vòng</a:t>
            </a:r>
            <a:r>
              <a:rPr lang="en-US" i="1" dirty="0" smtClean="0"/>
              <a:t> </a:t>
            </a:r>
            <a:r>
              <a:rPr lang="en-US" i="1" dirty="0" err="1" smtClean="0"/>
              <a:t>lặp</a:t>
            </a:r>
            <a:r>
              <a:rPr lang="en-US" i="1" dirty="0" smtClean="0"/>
              <a:t> for…</a:t>
            </a:r>
            <a:r>
              <a:rPr lang="en-US" i="1" dirty="0" err="1" smtClean="0"/>
              <a:t>nhanh</a:t>
            </a:r>
            <a:r>
              <a:rPr lang="en-US" i="1" dirty="0" smtClean="0"/>
              <a:t> </a:t>
            </a:r>
            <a:r>
              <a:rPr lang="en-US" i="1" dirty="0" err="1" smtClean="0"/>
              <a:t>hơn</a:t>
            </a:r>
            <a:endParaRPr lang="en-US" i="1" dirty="0"/>
          </a:p>
        </p:txBody>
      </p:sp>
    </p:spTree>
    <p:extLst>
      <p:ext uri="{BB962C8B-B14F-4D97-AF65-F5344CB8AC3E}">
        <p14:creationId xmlns:p14="http://schemas.microsoft.com/office/powerpoint/2010/main" val="35377409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solidFill>
                  <a:srgbClr val="0070C0"/>
                </a:solidFill>
              </a:rPr>
              <a:t>c. </a:t>
            </a:r>
            <a:r>
              <a:rPr lang="en-US" b="1" dirty="0" err="1" smtClean="0">
                <a:solidFill>
                  <a:srgbClr val="0070C0"/>
                </a:solidFill>
              </a:rPr>
              <a:t>Thời</a:t>
            </a:r>
            <a:r>
              <a:rPr lang="en-US" b="1" dirty="0" smtClean="0">
                <a:solidFill>
                  <a:srgbClr val="0070C0"/>
                </a:solidFill>
              </a:rPr>
              <a:t> </a:t>
            </a:r>
            <a:r>
              <a:rPr lang="en-US" b="1" dirty="0" err="1" smtClean="0">
                <a:solidFill>
                  <a:srgbClr val="0070C0"/>
                </a:solidFill>
              </a:rPr>
              <a:t>gian</a:t>
            </a:r>
            <a:r>
              <a:rPr lang="en-US" b="1" dirty="0" smtClean="0">
                <a:solidFill>
                  <a:srgbClr val="0070C0"/>
                </a:solidFill>
              </a:rPr>
              <a:t> </a:t>
            </a:r>
            <a:r>
              <a:rPr lang="en-US" b="1" dirty="0" err="1">
                <a:solidFill>
                  <a:srgbClr val="0070C0"/>
                </a:solidFill>
              </a:rPr>
              <a:t>x</a:t>
            </a:r>
            <a:r>
              <a:rPr lang="en-US" b="1" dirty="0" err="1" smtClean="0">
                <a:solidFill>
                  <a:srgbClr val="0070C0"/>
                </a:solidFill>
              </a:rPr>
              <a:t>ử</a:t>
            </a:r>
            <a:r>
              <a:rPr lang="en-US" b="1" dirty="0" smtClean="0">
                <a:solidFill>
                  <a:srgbClr val="0070C0"/>
                </a:solidFill>
              </a:rPr>
              <a:t> </a:t>
            </a:r>
            <a:r>
              <a:rPr lang="en-US" b="1" dirty="0" err="1" smtClean="0">
                <a:solidFill>
                  <a:srgbClr val="0070C0"/>
                </a:solidFill>
              </a:rPr>
              <a:t>lý</a:t>
            </a:r>
            <a:r>
              <a:rPr lang="en-US" b="1" dirty="0" smtClean="0">
                <a:solidFill>
                  <a:srgbClr val="0070C0"/>
                </a:solidFill>
              </a:rPr>
              <a:t> </a:t>
            </a:r>
            <a:r>
              <a:rPr lang="en-US" b="1" dirty="0" err="1" smtClean="0">
                <a:solidFill>
                  <a:srgbClr val="0070C0"/>
                </a:solidFill>
              </a:rPr>
              <a:t>của</a:t>
            </a:r>
            <a:r>
              <a:rPr lang="en-US" b="1" dirty="0" smtClean="0">
                <a:solidFill>
                  <a:srgbClr val="0070C0"/>
                </a:solidFill>
              </a:rPr>
              <a:t> for </a:t>
            </a:r>
            <a:r>
              <a:rPr lang="en-US" b="1" dirty="0" err="1" smtClean="0">
                <a:solidFill>
                  <a:srgbClr val="0070C0"/>
                </a:solidFill>
              </a:rPr>
              <a:t>và</a:t>
            </a:r>
            <a:r>
              <a:rPr lang="en-US" b="1" dirty="0" smtClean="0">
                <a:solidFill>
                  <a:srgbClr val="0070C0"/>
                </a:solidFill>
              </a:rPr>
              <a:t> </a:t>
            </a:r>
            <a:r>
              <a:rPr lang="en-US" b="1" dirty="0" err="1" smtClean="0">
                <a:solidFill>
                  <a:srgbClr val="0070C0"/>
                </a:solidFill>
              </a:rPr>
              <a:t>foreach</a:t>
            </a:r>
            <a:endParaRPr lang="en-US" b="1" dirty="0">
              <a:solidFill>
                <a:srgbClr val="0070C0"/>
              </a:solidFill>
            </a:endParaRPr>
          </a:p>
          <a:p>
            <a:pPr marL="0" indent="0">
              <a:buNone/>
            </a:pPr>
            <a:r>
              <a:rPr lang="en-US" dirty="0" err="1"/>
              <a:t>Hiệu</a:t>
            </a:r>
            <a:r>
              <a:rPr lang="en-US" dirty="0"/>
              <a:t> </a:t>
            </a:r>
            <a:r>
              <a:rPr lang="en-US" dirty="0" err="1"/>
              <a:t>năng</a:t>
            </a:r>
            <a:r>
              <a:rPr lang="en-US" dirty="0"/>
              <a:t> </a:t>
            </a:r>
            <a:r>
              <a:rPr lang="en-US" dirty="0" err="1"/>
              <a:t>xử</a:t>
            </a:r>
            <a:r>
              <a:rPr lang="en-US" dirty="0"/>
              <a:t> </a:t>
            </a:r>
            <a:r>
              <a:rPr lang="en-US" dirty="0" err="1"/>
              <a:t>lý</a:t>
            </a:r>
            <a:r>
              <a:rPr lang="en-US" dirty="0"/>
              <a:t> </a:t>
            </a:r>
            <a:r>
              <a:rPr lang="en-US" dirty="0" err="1"/>
              <a:t>của</a:t>
            </a:r>
            <a:r>
              <a:rPr lang="en-US" dirty="0"/>
              <a:t> 2 </a:t>
            </a:r>
            <a:r>
              <a:rPr lang="en-US" dirty="0" err="1"/>
              <a:t>loại</a:t>
            </a:r>
            <a:r>
              <a:rPr lang="en-US" dirty="0"/>
              <a:t> </a:t>
            </a:r>
            <a:r>
              <a:rPr lang="en-US" dirty="0" err="1"/>
              <a:t>vòng</a:t>
            </a:r>
            <a:r>
              <a:rPr lang="en-US" dirty="0"/>
              <a:t> </a:t>
            </a:r>
            <a:r>
              <a:rPr lang="en-US" dirty="0" err="1"/>
              <a:t>lặp</a:t>
            </a:r>
            <a:r>
              <a:rPr lang="en-US" dirty="0"/>
              <a:t> </a:t>
            </a:r>
            <a:r>
              <a:rPr lang="en-US" b="1" dirty="0"/>
              <a:t>for</a:t>
            </a:r>
            <a:r>
              <a:rPr lang="en-US" dirty="0"/>
              <a:t>… (</a:t>
            </a:r>
            <a:r>
              <a:rPr lang="en-US" dirty="0" err="1"/>
              <a:t>còn</a:t>
            </a:r>
            <a:r>
              <a:rPr lang="en-US" dirty="0"/>
              <a:t> </a:t>
            </a:r>
            <a:r>
              <a:rPr lang="en-US" dirty="0" err="1"/>
              <a:t>gọi</a:t>
            </a:r>
            <a:r>
              <a:rPr lang="en-US" dirty="0"/>
              <a:t> </a:t>
            </a:r>
            <a:r>
              <a:rPr lang="en-US" dirty="0" err="1"/>
              <a:t>là</a:t>
            </a:r>
            <a:r>
              <a:rPr lang="en-US" dirty="0"/>
              <a:t> index </a:t>
            </a:r>
            <a:r>
              <a:rPr lang="en-US" dirty="0" smtClean="0"/>
              <a:t>access) </a:t>
            </a:r>
            <a:r>
              <a:rPr lang="en-US" dirty="0" err="1" smtClean="0"/>
              <a:t>và</a:t>
            </a:r>
            <a:r>
              <a:rPr lang="en-US" dirty="0" smtClean="0"/>
              <a:t> </a:t>
            </a:r>
            <a:r>
              <a:rPr lang="en-US" b="1" dirty="0" err="1"/>
              <a:t>foreach</a:t>
            </a:r>
            <a:r>
              <a:rPr lang="en-US" dirty="0"/>
              <a:t>…(</a:t>
            </a:r>
            <a:r>
              <a:rPr lang="en-US" dirty="0" err="1"/>
              <a:t>gọi</a:t>
            </a:r>
            <a:r>
              <a:rPr lang="en-US" dirty="0"/>
              <a:t> </a:t>
            </a:r>
            <a:r>
              <a:rPr lang="en-US" dirty="0" err="1"/>
              <a:t>là</a:t>
            </a:r>
            <a:r>
              <a:rPr lang="en-US" dirty="0"/>
              <a:t> </a:t>
            </a:r>
            <a:r>
              <a:rPr lang="en-US" dirty="0" smtClean="0"/>
              <a:t>iterator)</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91A88C85-A604-4964-B0CF-782194360D15}" type="datetime1">
              <a:rPr lang="en-US" smtClean="0"/>
              <a:t>7/28/2016</a:t>
            </a:fld>
            <a:endParaRPr lang="en-US"/>
          </a:p>
        </p:txBody>
      </p:sp>
      <p:sp>
        <p:nvSpPr>
          <p:cNvPr id="5" name="Footer Placeholder 4"/>
          <p:cNvSpPr>
            <a:spLocks noGrp="1"/>
          </p:cNvSpPr>
          <p:nvPr>
            <p:ph type="ftr" sz="quarter" idx="11"/>
          </p:nvPr>
        </p:nvSpPr>
        <p:spPr/>
        <p:txBody>
          <a:bodyPr/>
          <a:lstStyle/>
          <a:p>
            <a:r>
              <a:rPr lang="en-US" smtClean="0"/>
              <a:t>Tìm hiểu mảng trong java-GCS</a:t>
            </a:r>
            <a:endParaRPr lang="en-US"/>
          </a:p>
        </p:txBody>
      </p:sp>
      <p:sp>
        <p:nvSpPr>
          <p:cNvPr id="6" name="Slide Number Placeholder 5"/>
          <p:cNvSpPr>
            <a:spLocks noGrp="1"/>
          </p:cNvSpPr>
          <p:nvPr>
            <p:ph type="sldNum" sz="quarter" idx="12"/>
          </p:nvPr>
        </p:nvSpPr>
        <p:spPr/>
        <p:txBody>
          <a:bodyPr/>
          <a:lstStyle/>
          <a:p>
            <a:fld id="{4E27B24A-F1D4-4662-B8CB-EBCCB9CA7EF5}" type="slidenum">
              <a:rPr lang="en-US" smtClean="0"/>
              <a:t>12</a:t>
            </a:fld>
            <a:endParaRPr lang="en-US"/>
          </a:p>
        </p:txBody>
      </p:sp>
      <p:sp>
        <p:nvSpPr>
          <p:cNvPr id="7" name="Title 1"/>
          <p:cNvSpPr>
            <a:spLocks noGrp="1"/>
          </p:cNvSpPr>
          <p:nvPr>
            <p:ph type="title"/>
          </p:nvPr>
        </p:nvSpPr>
        <p:spPr/>
        <p:txBody>
          <a:bodyPr/>
          <a:lstStyle/>
          <a:p>
            <a:r>
              <a:rPr lang="en-US" dirty="0" smtClean="0"/>
              <a:t>II. </a:t>
            </a:r>
            <a:r>
              <a:rPr lang="en-US" dirty="0" err="1" smtClean="0"/>
              <a:t>Xử</a:t>
            </a:r>
            <a:r>
              <a:rPr lang="en-US" dirty="0" smtClean="0"/>
              <a:t> </a:t>
            </a:r>
            <a:r>
              <a:rPr lang="en-US" dirty="0" err="1" smtClean="0"/>
              <a:t>lý</a:t>
            </a:r>
            <a:r>
              <a:rPr lang="en-US" dirty="0" smtClean="0"/>
              <a:t> </a:t>
            </a:r>
            <a:r>
              <a:rPr lang="en-US" dirty="0" err="1" smtClean="0"/>
              <a:t>mảng</a:t>
            </a:r>
            <a:endParaRPr lang="en-US" dirty="0"/>
          </a:p>
        </p:txBody>
      </p:sp>
      <p:sp>
        <p:nvSpPr>
          <p:cNvPr id="8" name="Rectangle 7"/>
          <p:cNvSpPr/>
          <p:nvPr/>
        </p:nvSpPr>
        <p:spPr>
          <a:xfrm>
            <a:off x="533400" y="3431508"/>
            <a:ext cx="4572000" cy="1200329"/>
          </a:xfrm>
          <a:prstGeom prst="rect">
            <a:avLst/>
          </a:prstGeom>
        </p:spPr>
        <p:style>
          <a:lnRef idx="0">
            <a:scrgbClr r="0" g="0" b="0"/>
          </a:lnRef>
          <a:fillRef idx="1001">
            <a:schemeClr val="dk2"/>
          </a:fillRef>
          <a:effectRef idx="0">
            <a:scrgbClr r="0" g="0" b="0"/>
          </a:effectRef>
          <a:fontRef idx="major"/>
        </p:style>
        <p:txBody>
          <a:bodyPr>
            <a:spAutoFit/>
          </a:bodyPr>
          <a:lstStyle/>
          <a:p>
            <a:r>
              <a:rPr lang="en-US" dirty="0" err="1" smtClean="0"/>
              <a:t>Đối</a:t>
            </a:r>
            <a:r>
              <a:rPr lang="en-US" dirty="0" smtClean="0"/>
              <a:t> </a:t>
            </a:r>
            <a:r>
              <a:rPr lang="en-US" dirty="0" err="1" smtClean="0"/>
              <a:t>với</a:t>
            </a:r>
            <a:r>
              <a:rPr lang="en-US" dirty="0" smtClean="0"/>
              <a:t> </a:t>
            </a:r>
            <a:r>
              <a:rPr lang="en-US" dirty="0" err="1" smtClean="0"/>
              <a:t>các</a:t>
            </a:r>
            <a:r>
              <a:rPr lang="en-US" dirty="0" smtClean="0"/>
              <a:t> </a:t>
            </a:r>
            <a:r>
              <a:rPr lang="en-US" dirty="0" err="1" smtClean="0"/>
              <a:t>loại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kiểu</a:t>
            </a:r>
            <a:r>
              <a:rPr lang="en-US" dirty="0" smtClean="0"/>
              <a:t>  </a:t>
            </a:r>
            <a:r>
              <a:rPr lang="en-US" dirty="0" err="1" smtClean="0"/>
              <a:t>đối</a:t>
            </a:r>
            <a:r>
              <a:rPr lang="en-US" dirty="0" smtClean="0"/>
              <a:t> </a:t>
            </a:r>
            <a:r>
              <a:rPr lang="en-US" dirty="0" err="1" smtClean="0"/>
              <a:t>tượng</a:t>
            </a:r>
            <a:r>
              <a:rPr lang="en-US" dirty="0" smtClean="0"/>
              <a:t> (collection )</a:t>
            </a:r>
          </a:p>
          <a:p>
            <a:r>
              <a:rPr lang="en-US" dirty="0" err="1" smtClean="0"/>
              <a:t>Tốc</a:t>
            </a:r>
            <a:r>
              <a:rPr lang="en-US" dirty="0" smtClean="0"/>
              <a:t> </a:t>
            </a:r>
            <a:r>
              <a:rPr lang="en-US" dirty="0" err="1" smtClean="0"/>
              <a:t>độ</a:t>
            </a:r>
            <a:r>
              <a:rPr lang="en-US" dirty="0" smtClean="0"/>
              <a:t> </a:t>
            </a:r>
            <a:r>
              <a:rPr lang="en-US" dirty="0" err="1" smtClean="0"/>
              <a:t>xử</a:t>
            </a:r>
            <a:r>
              <a:rPr lang="en-US" dirty="0" smtClean="0"/>
              <a:t> </a:t>
            </a:r>
            <a:r>
              <a:rPr lang="en-US" dirty="0" err="1" smtClean="0"/>
              <a:t>lý</a:t>
            </a:r>
            <a:r>
              <a:rPr lang="en-US" dirty="0" smtClean="0"/>
              <a:t> </a:t>
            </a:r>
            <a:r>
              <a:rPr lang="en-US" dirty="0" err="1" smtClean="0"/>
              <a:t>của</a:t>
            </a:r>
            <a:r>
              <a:rPr lang="en-US" dirty="0" smtClean="0"/>
              <a:t> </a:t>
            </a:r>
            <a:r>
              <a:rPr lang="en-US" dirty="0" err="1" smtClean="0"/>
              <a:t>foreach</a:t>
            </a:r>
            <a:r>
              <a:rPr lang="en-US" dirty="0" smtClean="0"/>
              <a:t>… </a:t>
            </a:r>
            <a:r>
              <a:rPr lang="en-US" dirty="0" err="1" smtClean="0"/>
              <a:t>thì</a:t>
            </a:r>
            <a:endParaRPr lang="en-US" dirty="0" smtClean="0"/>
          </a:p>
          <a:p>
            <a:r>
              <a:rPr lang="en-US" dirty="0" err="1" smtClean="0"/>
              <a:t>nhanh</a:t>
            </a:r>
            <a:r>
              <a:rPr lang="en-US" dirty="0" smtClean="0"/>
              <a:t> </a:t>
            </a:r>
            <a:r>
              <a:rPr lang="en-US" dirty="0" err="1" smtClean="0"/>
              <a:t>hơn</a:t>
            </a:r>
            <a:endParaRPr lang="en-US" dirty="0"/>
          </a:p>
        </p:txBody>
      </p:sp>
      <p:pic>
        <p:nvPicPr>
          <p:cNvPr id="12" name="Picture 1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2682441"/>
            <a:ext cx="3412298" cy="3898791"/>
          </a:xfrm>
          <a:prstGeom prst="rect">
            <a:avLst/>
          </a:prstGeom>
        </p:spPr>
      </p:pic>
    </p:spTree>
    <p:extLst>
      <p:ext uri="{BB962C8B-B14F-4D97-AF65-F5344CB8AC3E}">
        <p14:creationId xmlns:p14="http://schemas.microsoft.com/office/powerpoint/2010/main" val="13509963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 </a:t>
            </a:r>
            <a:r>
              <a:rPr lang="en-US" dirty="0" err="1" smtClean="0"/>
              <a:t>Cấp</a:t>
            </a:r>
            <a:r>
              <a:rPr lang="en-US" dirty="0" smtClean="0"/>
              <a:t> </a:t>
            </a:r>
            <a:r>
              <a:rPr lang="en-US" dirty="0" err="1" smtClean="0"/>
              <a:t>phát</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mảng</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t> </a:t>
            </a:r>
            <a:r>
              <a:rPr lang="en-US" dirty="0" err="1" smtClean="0"/>
              <a:t>Khai</a:t>
            </a:r>
            <a:r>
              <a:rPr lang="en-US" dirty="0" smtClean="0"/>
              <a:t> </a:t>
            </a:r>
            <a:r>
              <a:rPr lang="en-US" dirty="0" err="1" smtClean="0"/>
              <a:t>báo</a:t>
            </a:r>
            <a:r>
              <a:rPr lang="en-US" dirty="0" smtClean="0"/>
              <a:t> </a:t>
            </a:r>
            <a:r>
              <a:rPr lang="en-US" dirty="0" err="1" smtClean="0"/>
              <a:t>mảng</a:t>
            </a:r>
            <a:endParaRPr lang="en-US" dirty="0" smtClean="0"/>
          </a:p>
          <a:p>
            <a:pPr marL="0" indent="0">
              <a:buNone/>
            </a:pPr>
            <a:r>
              <a:rPr lang="en-US" dirty="0" err="1" smtClean="0"/>
              <a:t>Xem</a:t>
            </a:r>
            <a:r>
              <a:rPr lang="en-US" dirty="0" smtClean="0"/>
              <a:t> </a:t>
            </a:r>
            <a:r>
              <a:rPr lang="en-US" dirty="0" err="1" smtClean="0"/>
              <a:t>ví</a:t>
            </a:r>
            <a:r>
              <a:rPr lang="en-US" dirty="0" smtClean="0"/>
              <a:t> </a:t>
            </a:r>
            <a:r>
              <a:rPr lang="en-US" dirty="0" err="1" smtClean="0"/>
              <a:t>dụ</a:t>
            </a:r>
            <a:r>
              <a:rPr lang="en-US" dirty="0" smtClean="0"/>
              <a:t>: </a:t>
            </a:r>
            <a:endParaRPr lang="en-US" dirty="0"/>
          </a:p>
          <a:p>
            <a:endParaRPr lang="en-US" dirty="0" smtClean="0"/>
          </a:p>
          <a:p>
            <a:endParaRPr lang="en-US" dirty="0"/>
          </a:p>
          <a:p>
            <a:endParaRPr lang="en-US" dirty="0" smtClean="0"/>
          </a:p>
          <a:p>
            <a:r>
              <a:rPr lang="vi-VN" dirty="0" smtClean="0"/>
              <a:t>Ta </a:t>
            </a:r>
            <a:r>
              <a:rPr lang="vi-VN" dirty="0"/>
              <a:t>gọi </a:t>
            </a:r>
            <a:r>
              <a:rPr lang="en-US" dirty="0" err="1" smtClean="0"/>
              <a:t>myList</a:t>
            </a:r>
            <a:r>
              <a:rPr lang="en-US" dirty="0" smtClean="0"/>
              <a:t> </a:t>
            </a:r>
            <a:r>
              <a:rPr lang="vi-VN" dirty="0" smtClean="0"/>
              <a:t>là </a:t>
            </a:r>
            <a:r>
              <a:rPr lang="vi-VN" dirty="0"/>
              <a:t>mảng </a:t>
            </a:r>
            <a:r>
              <a:rPr lang="en-US" dirty="0" err="1" smtClean="0"/>
              <a:t>cố</a:t>
            </a:r>
            <a:r>
              <a:rPr lang="en-US" dirty="0" smtClean="0"/>
              <a:t> </a:t>
            </a:r>
            <a:r>
              <a:rPr lang="en-US" dirty="0" err="1" smtClean="0"/>
              <a:t>định</a:t>
            </a:r>
            <a:r>
              <a:rPr lang="vi-VN" dirty="0" smtClean="0"/>
              <a:t>. </a:t>
            </a:r>
            <a:r>
              <a:rPr lang="vi-VN" dirty="0"/>
              <a:t>Cấp </a:t>
            </a:r>
            <a:r>
              <a:rPr lang="vi-VN" dirty="0" smtClean="0"/>
              <a:t>phát </a:t>
            </a:r>
            <a:r>
              <a:rPr lang="vi-VN" dirty="0"/>
              <a:t>sẽ lưu trữ toàn bộ giá trị của biến a và mảng Arr vào bộ nhớ Stack.</a:t>
            </a:r>
          </a:p>
          <a:p>
            <a:endParaRPr lang="vi-VN" dirty="0"/>
          </a:p>
          <a:p>
            <a:r>
              <a:rPr lang="vi-VN" b="1" dirty="0"/>
              <a:t>Lưu ý:</a:t>
            </a:r>
            <a:r>
              <a:rPr lang="vi-VN" dirty="0"/>
              <a:t> khi khai báo </a:t>
            </a:r>
            <a:r>
              <a:rPr lang="vi-VN" dirty="0" smtClean="0"/>
              <a:t>mảng, </a:t>
            </a:r>
            <a:r>
              <a:rPr lang="vi-VN" dirty="0"/>
              <a:t>tham số ở trong cặp ngoặc vuông [ ] phải là </a:t>
            </a:r>
            <a:r>
              <a:rPr lang="vi-VN" dirty="0">
                <a:solidFill>
                  <a:srgbClr val="FF0000"/>
                </a:solidFill>
              </a:rPr>
              <a:t>một hằng số</a:t>
            </a:r>
            <a:r>
              <a:rPr lang="vi-VN" dirty="0"/>
              <a:t>.</a:t>
            </a:r>
            <a:endParaRPr lang="en-US" dirty="0" smtClean="0"/>
          </a:p>
        </p:txBody>
      </p:sp>
      <p:sp>
        <p:nvSpPr>
          <p:cNvPr id="4" name="Date Placeholder 3"/>
          <p:cNvSpPr>
            <a:spLocks noGrp="1"/>
          </p:cNvSpPr>
          <p:nvPr>
            <p:ph type="dt" sz="half" idx="10"/>
          </p:nvPr>
        </p:nvSpPr>
        <p:spPr/>
        <p:txBody>
          <a:bodyPr/>
          <a:lstStyle/>
          <a:p>
            <a:fld id="{1CBBABBA-F0E3-4505-9932-2BBE3E2B649A}" type="datetime1">
              <a:rPr lang="en-US" smtClean="0"/>
              <a:t>7/28/2016</a:t>
            </a:fld>
            <a:endParaRPr lang="en-US"/>
          </a:p>
        </p:txBody>
      </p:sp>
      <p:sp>
        <p:nvSpPr>
          <p:cNvPr id="5" name="Footer Placeholder 4"/>
          <p:cNvSpPr>
            <a:spLocks noGrp="1"/>
          </p:cNvSpPr>
          <p:nvPr>
            <p:ph type="ftr" sz="quarter" idx="11"/>
          </p:nvPr>
        </p:nvSpPr>
        <p:spPr/>
        <p:txBody>
          <a:bodyPr/>
          <a:lstStyle/>
          <a:p>
            <a:r>
              <a:rPr lang="en-US" smtClean="0"/>
              <a:t>Tìm hiểu mảng trong java-GCS</a:t>
            </a:r>
            <a:endParaRPr lang="en-US"/>
          </a:p>
        </p:txBody>
      </p:sp>
      <p:sp>
        <p:nvSpPr>
          <p:cNvPr id="6" name="Slide Number Placeholder 5"/>
          <p:cNvSpPr>
            <a:spLocks noGrp="1"/>
          </p:cNvSpPr>
          <p:nvPr>
            <p:ph type="sldNum" sz="quarter" idx="12"/>
          </p:nvPr>
        </p:nvSpPr>
        <p:spPr/>
        <p:txBody>
          <a:bodyPr/>
          <a:lstStyle/>
          <a:p>
            <a:fld id="{4E27B24A-F1D4-4662-B8CB-EBCCB9CA7EF5}" type="slidenum">
              <a:rPr lang="en-US" smtClean="0"/>
              <a:t>13</a:t>
            </a:fld>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971801"/>
            <a:ext cx="4586659" cy="451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4195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III. </a:t>
            </a:r>
            <a:r>
              <a:rPr lang="en-US" dirty="0" err="1" smtClean="0"/>
              <a:t>Cấp</a:t>
            </a:r>
            <a:r>
              <a:rPr lang="en-US" dirty="0" smtClean="0"/>
              <a:t> </a:t>
            </a:r>
            <a:r>
              <a:rPr lang="en-US" dirty="0" err="1" smtClean="0"/>
              <a:t>phát</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mảng</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t> </a:t>
            </a:r>
            <a:r>
              <a:rPr lang="vi-VN" dirty="0" smtClean="0"/>
              <a:t>Hạn </a:t>
            </a:r>
            <a:r>
              <a:rPr lang="vi-VN" dirty="0"/>
              <a:t>chế của </a:t>
            </a:r>
            <a:r>
              <a:rPr lang="vi-VN" dirty="0" smtClean="0"/>
              <a:t>mảng</a:t>
            </a:r>
            <a:r>
              <a:rPr lang="en-US" dirty="0" smtClean="0"/>
              <a:t>:</a:t>
            </a:r>
          </a:p>
          <a:p>
            <a:pPr marL="0" indent="0">
              <a:buNone/>
            </a:pPr>
            <a:r>
              <a:rPr lang="vi-VN" dirty="0" smtClean="0"/>
              <a:t> </a:t>
            </a:r>
            <a:r>
              <a:rPr lang="vi-VN" dirty="0"/>
              <a:t>– Phải chỉ định kích </a:t>
            </a:r>
            <a:r>
              <a:rPr lang="vi-VN" dirty="0" smtClean="0"/>
              <a:t>thước</a:t>
            </a:r>
            <a:r>
              <a:rPr lang="en-US" dirty="0" smtClean="0"/>
              <a:t>.</a:t>
            </a:r>
          </a:p>
          <a:p>
            <a:pPr marL="0" indent="0">
              <a:buNone/>
            </a:pPr>
            <a:r>
              <a:rPr lang="vi-VN" dirty="0" smtClean="0"/>
              <a:t> </a:t>
            </a:r>
            <a:r>
              <a:rPr lang="vi-VN" dirty="0"/>
              <a:t>– Thực tế ta có thể không biết kích thước trước khi chạy chương trình! </a:t>
            </a:r>
            <a:endParaRPr lang="en-US" dirty="0" smtClean="0"/>
          </a:p>
        </p:txBody>
      </p:sp>
      <p:sp>
        <p:nvSpPr>
          <p:cNvPr id="4" name="Date Placeholder 3"/>
          <p:cNvSpPr>
            <a:spLocks noGrp="1"/>
          </p:cNvSpPr>
          <p:nvPr>
            <p:ph type="dt" sz="half" idx="10"/>
          </p:nvPr>
        </p:nvSpPr>
        <p:spPr/>
        <p:txBody>
          <a:bodyPr/>
          <a:lstStyle/>
          <a:p>
            <a:fld id="{1C4440F2-6672-4F61-94F0-7B52D42E972A}" type="datetime1">
              <a:rPr lang="en-US" smtClean="0"/>
              <a:t>7/28/2016</a:t>
            </a:fld>
            <a:endParaRPr lang="en-US"/>
          </a:p>
        </p:txBody>
      </p:sp>
      <p:sp>
        <p:nvSpPr>
          <p:cNvPr id="5" name="Footer Placeholder 4"/>
          <p:cNvSpPr>
            <a:spLocks noGrp="1"/>
          </p:cNvSpPr>
          <p:nvPr>
            <p:ph type="ftr" sz="quarter" idx="11"/>
          </p:nvPr>
        </p:nvSpPr>
        <p:spPr/>
        <p:txBody>
          <a:bodyPr/>
          <a:lstStyle/>
          <a:p>
            <a:r>
              <a:rPr lang="en-US" smtClean="0"/>
              <a:t>Tìm hiểu mảng trong java-GCS</a:t>
            </a:r>
            <a:endParaRPr lang="en-US"/>
          </a:p>
        </p:txBody>
      </p:sp>
      <p:sp>
        <p:nvSpPr>
          <p:cNvPr id="6" name="Slide Number Placeholder 5"/>
          <p:cNvSpPr>
            <a:spLocks noGrp="1"/>
          </p:cNvSpPr>
          <p:nvPr>
            <p:ph type="sldNum" sz="quarter" idx="12"/>
          </p:nvPr>
        </p:nvSpPr>
        <p:spPr/>
        <p:txBody>
          <a:bodyPr/>
          <a:lstStyle/>
          <a:p>
            <a:fld id="{4E27B24A-F1D4-4662-B8CB-EBCCB9CA7EF5}" type="slidenum">
              <a:rPr lang="en-US" smtClean="0"/>
              <a:t>14</a:t>
            </a:fld>
            <a:endParaRPr lang="en-US"/>
          </a:p>
        </p:txBody>
      </p:sp>
    </p:spTree>
    <p:extLst>
      <p:ext uri="{BB962C8B-B14F-4D97-AF65-F5344CB8AC3E}">
        <p14:creationId xmlns:p14="http://schemas.microsoft.com/office/powerpoint/2010/main" val="1584701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 </a:t>
            </a:r>
            <a:r>
              <a:rPr lang="en-US" dirty="0" err="1" smtClean="0"/>
              <a:t>Ghép</a:t>
            </a:r>
            <a:r>
              <a:rPr lang="en-US" dirty="0" smtClean="0"/>
              <a:t> </a:t>
            </a:r>
            <a:r>
              <a:rPr lang="en-US" dirty="0" err="1" smtClean="0"/>
              <a:t>mảng</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err="1" smtClean="0"/>
              <a:t>Tạo</a:t>
            </a:r>
            <a:r>
              <a:rPr lang="en-US" dirty="0" smtClean="0"/>
              <a:t> 1 </a:t>
            </a:r>
            <a:r>
              <a:rPr lang="en-US" dirty="0" err="1" smtClean="0"/>
              <a:t>mảng</a:t>
            </a:r>
            <a:r>
              <a:rPr lang="en-US" dirty="0" smtClean="0"/>
              <a:t> C </a:t>
            </a:r>
            <a:r>
              <a:rPr lang="en-US" dirty="0" err="1" smtClean="0"/>
              <a:t>và</a:t>
            </a:r>
            <a:r>
              <a:rPr lang="en-US" dirty="0" smtClean="0"/>
              <a:t> </a:t>
            </a:r>
            <a:r>
              <a:rPr lang="en-US" dirty="0" err="1" smtClean="0"/>
              <a:t>thêm</a:t>
            </a:r>
            <a:r>
              <a:rPr lang="en-US" dirty="0" smtClean="0"/>
              <a:t> </a:t>
            </a:r>
            <a:r>
              <a:rPr lang="en-US" dirty="0" err="1" smtClean="0"/>
              <a:t>lần</a:t>
            </a:r>
            <a:r>
              <a:rPr lang="en-US" dirty="0" smtClean="0"/>
              <a:t> </a:t>
            </a:r>
            <a:r>
              <a:rPr lang="en-US" dirty="0" err="1" smtClean="0"/>
              <a:t>lượt</a:t>
            </a:r>
            <a:r>
              <a:rPr lang="en-US" dirty="0" smtClean="0"/>
              <a:t> </a:t>
            </a:r>
            <a:r>
              <a:rPr lang="en-US" dirty="0" err="1" smtClean="0"/>
              <a:t>từng</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trong</a:t>
            </a:r>
            <a:r>
              <a:rPr lang="en-US" dirty="0" smtClean="0"/>
              <a:t> A </a:t>
            </a:r>
            <a:r>
              <a:rPr lang="en-US" dirty="0" err="1" smtClean="0"/>
              <a:t>và</a:t>
            </a:r>
            <a:r>
              <a:rPr lang="en-US" dirty="0" smtClean="0"/>
              <a:t> B </a:t>
            </a:r>
            <a:r>
              <a:rPr lang="en-US" dirty="0" err="1" smtClean="0"/>
              <a:t>vào</a:t>
            </a:r>
            <a:r>
              <a:rPr lang="en-US" dirty="0" smtClean="0"/>
              <a:t> C.</a:t>
            </a:r>
            <a:endParaRPr lang="en-US" dirty="0"/>
          </a:p>
        </p:txBody>
      </p:sp>
      <p:sp>
        <p:nvSpPr>
          <p:cNvPr id="4" name="Date Placeholder 3"/>
          <p:cNvSpPr>
            <a:spLocks noGrp="1"/>
          </p:cNvSpPr>
          <p:nvPr>
            <p:ph type="dt" sz="half" idx="10"/>
          </p:nvPr>
        </p:nvSpPr>
        <p:spPr/>
        <p:txBody>
          <a:bodyPr/>
          <a:lstStyle/>
          <a:p>
            <a:fld id="{5979EF9F-53BE-4BE5-A539-7BD2622FA6D1}" type="datetime1">
              <a:rPr lang="en-US" smtClean="0"/>
              <a:t>7/28/2016</a:t>
            </a:fld>
            <a:endParaRPr lang="en-US"/>
          </a:p>
        </p:txBody>
      </p:sp>
      <p:sp>
        <p:nvSpPr>
          <p:cNvPr id="5" name="Footer Placeholder 4"/>
          <p:cNvSpPr>
            <a:spLocks noGrp="1"/>
          </p:cNvSpPr>
          <p:nvPr>
            <p:ph type="ftr" sz="quarter" idx="11"/>
          </p:nvPr>
        </p:nvSpPr>
        <p:spPr/>
        <p:txBody>
          <a:bodyPr/>
          <a:lstStyle/>
          <a:p>
            <a:r>
              <a:rPr lang="en-US" smtClean="0"/>
              <a:t>Tìm hiểu mảng trong java-GCS</a:t>
            </a:r>
            <a:endParaRPr lang="en-US"/>
          </a:p>
        </p:txBody>
      </p:sp>
      <p:sp>
        <p:nvSpPr>
          <p:cNvPr id="6" name="Slide Number Placeholder 5"/>
          <p:cNvSpPr>
            <a:spLocks noGrp="1"/>
          </p:cNvSpPr>
          <p:nvPr>
            <p:ph type="sldNum" sz="quarter" idx="12"/>
          </p:nvPr>
        </p:nvSpPr>
        <p:spPr/>
        <p:txBody>
          <a:bodyPr/>
          <a:lstStyle/>
          <a:p>
            <a:fld id="{4E27B24A-F1D4-4662-B8CB-EBCCB9CA7EF5}" type="slidenum">
              <a:rPr lang="en-US" smtClean="0"/>
              <a:t>15</a:t>
            </a:fld>
            <a:endParaRPr lang="en-US"/>
          </a:p>
        </p:txBody>
      </p:sp>
      <p:pic>
        <p:nvPicPr>
          <p:cNvPr id="8"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828800"/>
            <a:ext cx="4343400" cy="2566977"/>
          </a:xfrm>
          <a:prstGeom prst="rect">
            <a:avLst/>
          </a:prstGeom>
        </p:spPr>
      </p:pic>
    </p:spTree>
    <p:extLst>
      <p:ext uri="{BB962C8B-B14F-4D97-AF65-F5344CB8AC3E}">
        <p14:creationId xmlns:p14="http://schemas.microsoft.com/office/powerpoint/2010/main" val="3864735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 </a:t>
            </a:r>
            <a:r>
              <a:rPr lang="en-US" dirty="0" err="1" smtClean="0"/>
              <a:t>Cách</a:t>
            </a:r>
            <a:r>
              <a:rPr lang="en-US" dirty="0" smtClean="0"/>
              <a:t> so </a:t>
            </a:r>
            <a:r>
              <a:rPr lang="en-US" dirty="0" err="1" smtClean="0"/>
              <a:t>sánh</a:t>
            </a:r>
            <a:r>
              <a:rPr lang="en-US" dirty="0" smtClean="0"/>
              <a:t> 2 </a:t>
            </a:r>
            <a:r>
              <a:rPr lang="en-US" dirty="0" err="1" smtClean="0"/>
              <a:t>mảng</a:t>
            </a:r>
            <a:endParaRPr lang="en-US" dirty="0"/>
          </a:p>
        </p:txBody>
      </p:sp>
      <p:sp>
        <p:nvSpPr>
          <p:cNvPr id="3" name="Content Placeholder 2"/>
          <p:cNvSpPr>
            <a:spLocks noGrp="1"/>
          </p:cNvSpPr>
          <p:nvPr>
            <p:ph idx="1"/>
          </p:nvPr>
        </p:nvSpPr>
        <p:spPr/>
        <p:txBody>
          <a:bodyPr/>
          <a:lstStyle/>
          <a:p>
            <a:r>
              <a:rPr lang="en-US" dirty="0" err="1" smtClean="0"/>
              <a:t>Cách</a:t>
            </a:r>
            <a:r>
              <a:rPr lang="en-US" dirty="0" smtClean="0"/>
              <a:t> 1</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err="1" smtClean="0"/>
              <a:t>Dùng</a:t>
            </a:r>
            <a:r>
              <a:rPr lang="en-US" dirty="0" smtClean="0"/>
              <a:t> method </a:t>
            </a:r>
            <a:r>
              <a:rPr lang="vi-VN" b="1" dirty="0"/>
              <a:t>equals() </a:t>
            </a:r>
            <a:r>
              <a:rPr lang="vi-VN" dirty="0"/>
              <a:t>trong Java để kiểm tra hai </a:t>
            </a:r>
            <a:r>
              <a:rPr lang="en-US" dirty="0" smtClean="0"/>
              <a:t>m</a:t>
            </a:r>
            <a:r>
              <a:rPr lang="vi-VN" dirty="0" smtClean="0"/>
              <a:t>ảng </a:t>
            </a:r>
            <a:r>
              <a:rPr lang="vi-VN" dirty="0"/>
              <a:t>(Array) có bằng hay không</a:t>
            </a:r>
            <a:r>
              <a:rPr lang="vi-VN" dirty="0" smtClean="0"/>
              <a:t>.</a:t>
            </a:r>
            <a:r>
              <a:rPr lang="en-US" dirty="0" smtClean="0"/>
              <a:t> </a:t>
            </a:r>
          </a:p>
          <a:p>
            <a:endParaRPr lang="en-US" dirty="0"/>
          </a:p>
        </p:txBody>
      </p:sp>
      <p:sp>
        <p:nvSpPr>
          <p:cNvPr id="4" name="Date Placeholder 3"/>
          <p:cNvSpPr>
            <a:spLocks noGrp="1"/>
          </p:cNvSpPr>
          <p:nvPr>
            <p:ph type="dt" sz="half" idx="10"/>
          </p:nvPr>
        </p:nvSpPr>
        <p:spPr/>
        <p:txBody>
          <a:bodyPr/>
          <a:lstStyle/>
          <a:p>
            <a:fld id="{9F28D28D-73DF-4550-B8FE-550B3475EA0F}" type="datetime1">
              <a:rPr lang="en-US" smtClean="0"/>
              <a:t>7/28/2016</a:t>
            </a:fld>
            <a:endParaRPr lang="en-US"/>
          </a:p>
        </p:txBody>
      </p:sp>
      <p:sp>
        <p:nvSpPr>
          <p:cNvPr id="5" name="Footer Placeholder 4"/>
          <p:cNvSpPr>
            <a:spLocks noGrp="1"/>
          </p:cNvSpPr>
          <p:nvPr>
            <p:ph type="ftr" sz="quarter" idx="11"/>
          </p:nvPr>
        </p:nvSpPr>
        <p:spPr/>
        <p:txBody>
          <a:bodyPr/>
          <a:lstStyle/>
          <a:p>
            <a:r>
              <a:rPr lang="en-US" smtClean="0"/>
              <a:t>Tìm hiểu mảng trong java-GCS</a:t>
            </a:r>
            <a:endParaRPr lang="en-US"/>
          </a:p>
        </p:txBody>
      </p:sp>
      <p:sp>
        <p:nvSpPr>
          <p:cNvPr id="6" name="Slide Number Placeholder 5"/>
          <p:cNvSpPr>
            <a:spLocks noGrp="1"/>
          </p:cNvSpPr>
          <p:nvPr>
            <p:ph type="sldNum" sz="quarter" idx="12"/>
          </p:nvPr>
        </p:nvSpPr>
        <p:spPr/>
        <p:txBody>
          <a:bodyPr/>
          <a:lstStyle/>
          <a:p>
            <a:fld id="{4E27B24A-F1D4-4662-B8CB-EBCCB9CA7EF5}" type="slidenum">
              <a:rPr lang="en-US" smtClean="0"/>
              <a:t>16</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362200"/>
            <a:ext cx="5548639"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36801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 </a:t>
            </a:r>
            <a:r>
              <a:rPr lang="en-US" dirty="0" err="1" smtClean="0"/>
              <a:t>Cách</a:t>
            </a:r>
            <a:r>
              <a:rPr lang="en-US" dirty="0" smtClean="0"/>
              <a:t> so </a:t>
            </a:r>
            <a:r>
              <a:rPr lang="en-US" dirty="0" err="1" smtClean="0"/>
              <a:t>sánh</a:t>
            </a:r>
            <a:r>
              <a:rPr lang="en-US" dirty="0" smtClean="0"/>
              <a:t> 2 </a:t>
            </a:r>
            <a:r>
              <a:rPr lang="en-US" dirty="0" err="1" smtClean="0"/>
              <a:t>mảng</a:t>
            </a:r>
            <a:endParaRPr lang="en-US" dirty="0"/>
          </a:p>
        </p:txBody>
      </p:sp>
      <p:sp>
        <p:nvSpPr>
          <p:cNvPr id="3" name="Content Placeholder 2"/>
          <p:cNvSpPr>
            <a:spLocks noGrp="1"/>
          </p:cNvSpPr>
          <p:nvPr>
            <p:ph idx="1"/>
          </p:nvPr>
        </p:nvSpPr>
        <p:spPr/>
        <p:txBody>
          <a:bodyPr/>
          <a:lstStyle/>
          <a:p>
            <a:r>
              <a:rPr lang="en-US" dirty="0" err="1" smtClean="0"/>
              <a:t>Cách</a:t>
            </a:r>
            <a:r>
              <a:rPr lang="en-US" dirty="0" smtClean="0"/>
              <a:t> 2: So </a:t>
            </a:r>
            <a:r>
              <a:rPr lang="en-US" dirty="0" err="1" smtClean="0"/>
              <a:t>sánh</a:t>
            </a:r>
            <a:r>
              <a:rPr lang="en-US" dirty="0" smtClean="0"/>
              <a:t> </a:t>
            </a:r>
            <a:r>
              <a:rPr lang="en-US" dirty="0" err="1" smtClean="0"/>
              <a:t>mảng</a:t>
            </a:r>
            <a:r>
              <a:rPr lang="en-US" dirty="0" smtClean="0"/>
              <a:t> </a:t>
            </a:r>
            <a:r>
              <a:rPr lang="en-US" dirty="0" err="1" smtClean="0"/>
              <a:t>chứa</a:t>
            </a:r>
            <a:r>
              <a:rPr lang="en-US" dirty="0" smtClean="0"/>
              <a:t> </a:t>
            </a:r>
            <a:r>
              <a:rPr lang="en-US" dirty="0" err="1" smtClean="0"/>
              <a:t>mảng</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err="1" smtClean="0"/>
              <a:t>Dùng</a:t>
            </a:r>
            <a:r>
              <a:rPr lang="en-US" dirty="0" smtClean="0"/>
              <a:t> method </a:t>
            </a:r>
            <a:r>
              <a:rPr lang="en-US" b="1" dirty="0" err="1" smtClean="0"/>
              <a:t>deep</a:t>
            </a:r>
            <a:r>
              <a:rPr lang="en-US" b="1" dirty="0" err="1"/>
              <a:t>E</a:t>
            </a:r>
            <a:r>
              <a:rPr lang="vi-VN" b="1" dirty="0" smtClean="0"/>
              <a:t>quals</a:t>
            </a:r>
            <a:r>
              <a:rPr lang="vi-VN" b="1" dirty="0"/>
              <a:t>() </a:t>
            </a:r>
            <a:r>
              <a:rPr lang="vi-VN" dirty="0"/>
              <a:t>trong Java để kiểm tra </a:t>
            </a:r>
            <a:r>
              <a:rPr lang="en-US" dirty="0" err="1" smtClean="0"/>
              <a:t>những</a:t>
            </a:r>
            <a:r>
              <a:rPr lang="en-US" dirty="0" smtClean="0"/>
              <a:t> </a:t>
            </a:r>
            <a:r>
              <a:rPr lang="en-US" dirty="0" err="1" smtClean="0"/>
              <a:t>mảng</a:t>
            </a:r>
            <a:r>
              <a:rPr lang="en-US" dirty="0" smtClean="0"/>
              <a:t> </a:t>
            </a:r>
            <a:r>
              <a:rPr lang="en-US" dirty="0" err="1" smtClean="0"/>
              <a:t>được</a:t>
            </a:r>
            <a:r>
              <a:rPr lang="en-US" dirty="0" smtClean="0"/>
              <a:t> </a:t>
            </a:r>
            <a:r>
              <a:rPr lang="en-US" dirty="0" err="1" smtClean="0"/>
              <a:t>lưu</a:t>
            </a:r>
            <a:r>
              <a:rPr lang="en-US" dirty="0" smtClean="0"/>
              <a:t> </a:t>
            </a:r>
            <a:r>
              <a:rPr lang="en-US" dirty="0" err="1" smtClean="0"/>
              <a:t>trong</a:t>
            </a:r>
            <a:r>
              <a:rPr lang="en-US" dirty="0" smtClean="0"/>
              <a:t> </a:t>
            </a:r>
            <a:r>
              <a:rPr lang="en-US" dirty="0" err="1" smtClean="0"/>
              <a:t>mảng</a:t>
            </a:r>
            <a:r>
              <a:rPr lang="en-US" dirty="0" smtClean="0"/>
              <a:t> (</a:t>
            </a:r>
            <a:r>
              <a:rPr lang="en-US" dirty="0"/>
              <a:t>I</a:t>
            </a:r>
            <a:r>
              <a:rPr lang="en-US" dirty="0" smtClean="0"/>
              <a:t>nner Array)</a:t>
            </a:r>
          </a:p>
          <a:p>
            <a:endParaRPr lang="en-US" dirty="0"/>
          </a:p>
        </p:txBody>
      </p:sp>
      <p:sp>
        <p:nvSpPr>
          <p:cNvPr id="4" name="Date Placeholder 3"/>
          <p:cNvSpPr>
            <a:spLocks noGrp="1"/>
          </p:cNvSpPr>
          <p:nvPr>
            <p:ph type="dt" sz="half" idx="10"/>
          </p:nvPr>
        </p:nvSpPr>
        <p:spPr/>
        <p:txBody>
          <a:bodyPr/>
          <a:lstStyle/>
          <a:p>
            <a:fld id="{9F28D28D-73DF-4550-B8FE-550B3475EA0F}" type="datetime1">
              <a:rPr lang="en-US" smtClean="0"/>
              <a:t>7/28/2016</a:t>
            </a:fld>
            <a:endParaRPr lang="en-US"/>
          </a:p>
        </p:txBody>
      </p:sp>
      <p:sp>
        <p:nvSpPr>
          <p:cNvPr id="5" name="Footer Placeholder 4"/>
          <p:cNvSpPr>
            <a:spLocks noGrp="1"/>
          </p:cNvSpPr>
          <p:nvPr>
            <p:ph type="ftr" sz="quarter" idx="11"/>
          </p:nvPr>
        </p:nvSpPr>
        <p:spPr/>
        <p:txBody>
          <a:bodyPr/>
          <a:lstStyle/>
          <a:p>
            <a:r>
              <a:rPr lang="en-US" smtClean="0"/>
              <a:t>Tìm hiểu mảng trong java-GCS</a:t>
            </a:r>
            <a:endParaRPr lang="en-US"/>
          </a:p>
        </p:txBody>
      </p:sp>
      <p:sp>
        <p:nvSpPr>
          <p:cNvPr id="6" name="Slide Number Placeholder 5"/>
          <p:cNvSpPr>
            <a:spLocks noGrp="1"/>
          </p:cNvSpPr>
          <p:nvPr>
            <p:ph type="sldNum" sz="quarter" idx="12"/>
          </p:nvPr>
        </p:nvSpPr>
        <p:spPr/>
        <p:txBody>
          <a:bodyPr/>
          <a:lstStyle/>
          <a:p>
            <a:fld id="{4E27B24A-F1D4-4662-B8CB-EBCCB9CA7EF5}" type="slidenum">
              <a:rPr lang="en-US" smtClean="0"/>
              <a:t>17</a:t>
            </a:fld>
            <a:endParaRPr lang="en-US"/>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86000"/>
            <a:ext cx="4267200" cy="2629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927464"/>
            <a:ext cx="3073132" cy="562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4255293" y="2882900"/>
            <a:ext cx="1395413"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23132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IV. </a:t>
            </a:r>
            <a:r>
              <a:rPr lang="en-US" dirty="0" err="1" smtClean="0"/>
              <a:t>Tìm</a:t>
            </a:r>
            <a:r>
              <a:rPr lang="en-US" dirty="0" smtClean="0"/>
              <a:t> </a:t>
            </a:r>
            <a:r>
              <a:rPr lang="en-US" dirty="0" err="1" smtClean="0"/>
              <a:t>một</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hoặc</a:t>
            </a:r>
            <a:r>
              <a:rPr lang="en-US" dirty="0" smtClean="0"/>
              <a:t> </a:t>
            </a:r>
            <a:r>
              <a:rPr lang="en-US" dirty="0" err="1" smtClean="0"/>
              <a:t>một</a:t>
            </a:r>
            <a:r>
              <a:rPr lang="en-US" dirty="0" smtClean="0"/>
              <a:t> String </a:t>
            </a:r>
            <a:r>
              <a:rPr lang="en-US" dirty="0" err="1" smtClean="0"/>
              <a:t>trong</a:t>
            </a:r>
            <a:r>
              <a:rPr lang="en-US" dirty="0" smtClean="0"/>
              <a:t> </a:t>
            </a:r>
            <a:r>
              <a:rPr lang="en-US" dirty="0" err="1" smtClean="0"/>
              <a:t>mảng</a:t>
            </a:r>
            <a:r>
              <a:rPr lang="en-US" dirty="0" smtClean="0"/>
              <a:t> (array)</a:t>
            </a:r>
            <a:endParaRPr lang="en-US" dirty="0"/>
          </a:p>
        </p:txBody>
      </p:sp>
      <p:sp>
        <p:nvSpPr>
          <p:cNvPr id="4" name="Date Placeholder 3"/>
          <p:cNvSpPr>
            <a:spLocks noGrp="1"/>
          </p:cNvSpPr>
          <p:nvPr>
            <p:ph type="dt" sz="half" idx="10"/>
          </p:nvPr>
        </p:nvSpPr>
        <p:spPr/>
        <p:txBody>
          <a:bodyPr/>
          <a:lstStyle/>
          <a:p>
            <a:fld id="{350847AC-6B1D-4753-91C7-77E818609650}" type="datetime1">
              <a:rPr lang="en-US" smtClean="0"/>
              <a:t>7/28/2016</a:t>
            </a:fld>
            <a:endParaRPr lang="en-US"/>
          </a:p>
        </p:txBody>
      </p:sp>
      <p:sp>
        <p:nvSpPr>
          <p:cNvPr id="5" name="Footer Placeholder 4"/>
          <p:cNvSpPr>
            <a:spLocks noGrp="1"/>
          </p:cNvSpPr>
          <p:nvPr>
            <p:ph type="ftr" sz="quarter" idx="11"/>
          </p:nvPr>
        </p:nvSpPr>
        <p:spPr/>
        <p:txBody>
          <a:bodyPr/>
          <a:lstStyle/>
          <a:p>
            <a:r>
              <a:rPr lang="en-US" smtClean="0"/>
              <a:t>Tìm hiểu mảng trong java-GCS</a:t>
            </a:r>
            <a:endParaRPr lang="en-US"/>
          </a:p>
        </p:txBody>
      </p:sp>
      <p:sp>
        <p:nvSpPr>
          <p:cNvPr id="6" name="Slide Number Placeholder 5"/>
          <p:cNvSpPr>
            <a:spLocks noGrp="1"/>
          </p:cNvSpPr>
          <p:nvPr>
            <p:ph type="sldNum" sz="quarter" idx="12"/>
          </p:nvPr>
        </p:nvSpPr>
        <p:spPr/>
        <p:txBody>
          <a:bodyPr/>
          <a:lstStyle/>
          <a:p>
            <a:fld id="{4E27B24A-F1D4-4662-B8CB-EBCCB9CA7EF5}" type="slidenum">
              <a:rPr lang="en-US" smtClean="0"/>
              <a:t>18</a:t>
            </a:fld>
            <a:endParaRPr lang="en-US"/>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819" y="1828800"/>
            <a:ext cx="3144982"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280891"/>
            <a:ext cx="43815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Down Arrow 6"/>
          <p:cNvSpPr/>
          <p:nvPr/>
        </p:nvSpPr>
        <p:spPr>
          <a:xfrm>
            <a:off x="1524000" y="4419600"/>
            <a:ext cx="1295400" cy="708891"/>
          </a:xfrm>
          <a:prstGeom prst="downArrow">
            <a:avLst/>
          </a:prstGeom>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dirty="0" err="1" smtClean="0"/>
              <a:t>Kết</a:t>
            </a:r>
            <a:r>
              <a:rPr lang="en-US" dirty="0" smtClean="0"/>
              <a:t> </a:t>
            </a:r>
            <a:r>
              <a:rPr lang="en-US" dirty="0" err="1" smtClean="0"/>
              <a:t>quả</a:t>
            </a:r>
            <a:endParaRPr lang="en-US" dirty="0"/>
          </a:p>
        </p:txBody>
      </p:sp>
      <p:sp>
        <p:nvSpPr>
          <p:cNvPr id="8" name="Rectangle 7"/>
          <p:cNvSpPr/>
          <p:nvPr/>
        </p:nvSpPr>
        <p:spPr>
          <a:xfrm>
            <a:off x="4526973" y="3957935"/>
            <a:ext cx="4572000" cy="923330"/>
          </a:xfrm>
          <a:prstGeom prst="rect">
            <a:avLst/>
          </a:prstGeom>
        </p:spPr>
        <p:txBody>
          <a:bodyPr>
            <a:spAutoFit/>
          </a:bodyPr>
          <a:lstStyle/>
          <a:p>
            <a:r>
              <a:rPr lang="en-US" dirty="0" err="1" smtClean="0"/>
              <a:t>Bằng</a:t>
            </a:r>
            <a:r>
              <a:rPr lang="en-US" dirty="0" smtClean="0"/>
              <a:t> </a:t>
            </a:r>
            <a:r>
              <a:rPr lang="vi-VN" dirty="0" smtClean="0"/>
              <a:t>cách sử dụng </a:t>
            </a:r>
            <a:r>
              <a:rPr lang="en-US" dirty="0" smtClean="0"/>
              <a:t>method</a:t>
            </a:r>
            <a:r>
              <a:rPr lang="vi-VN" dirty="0" smtClean="0"/>
              <a:t> </a:t>
            </a:r>
            <a:r>
              <a:rPr lang="vi-VN" b="1" dirty="0" smtClean="0"/>
              <a:t>Contains</a:t>
            </a:r>
            <a:r>
              <a:rPr lang="vi-VN" dirty="0" smtClean="0"/>
              <a:t> để tìm một String trong một Mảng (Array) trong Java.</a:t>
            </a:r>
            <a:endParaRPr lang="en-US" dirty="0"/>
          </a:p>
        </p:txBody>
      </p:sp>
      <p:pic>
        <p:nvPicPr>
          <p:cNvPr id="1126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2631354"/>
            <a:ext cx="3954358" cy="119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050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 </a:t>
            </a:r>
            <a:r>
              <a:rPr lang="en-US" dirty="0" err="1" smtClean="0"/>
              <a:t>Mảng</a:t>
            </a:r>
            <a:r>
              <a:rPr lang="en-US" dirty="0" smtClean="0"/>
              <a:t> </a:t>
            </a:r>
            <a:r>
              <a:rPr lang="en-US" dirty="0" err="1" smtClean="0"/>
              <a:t>đa</a:t>
            </a:r>
            <a:r>
              <a:rPr lang="en-US" dirty="0" smtClean="0"/>
              <a:t> </a:t>
            </a:r>
            <a:r>
              <a:rPr lang="en-US" dirty="0" err="1" smtClean="0"/>
              <a:t>chiều</a:t>
            </a:r>
            <a:r>
              <a:rPr lang="en-US" dirty="0" smtClean="0"/>
              <a:t> (matrix)</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t> </a:t>
            </a:r>
            <a:r>
              <a:rPr lang="en-US" dirty="0" err="1" smtClean="0"/>
              <a:t>Mảng</a:t>
            </a:r>
            <a:r>
              <a:rPr lang="en-US" dirty="0" smtClean="0"/>
              <a:t> 2 </a:t>
            </a:r>
            <a:r>
              <a:rPr lang="en-US" dirty="0" err="1" smtClean="0"/>
              <a:t>chiều</a:t>
            </a:r>
            <a:r>
              <a:rPr lang="en-US" dirty="0" smtClean="0"/>
              <a:t>: </a:t>
            </a:r>
            <a:endParaRPr lang="en-US" dirty="0"/>
          </a:p>
        </p:txBody>
      </p:sp>
      <p:sp>
        <p:nvSpPr>
          <p:cNvPr id="4" name="Date Placeholder 3"/>
          <p:cNvSpPr>
            <a:spLocks noGrp="1"/>
          </p:cNvSpPr>
          <p:nvPr>
            <p:ph type="dt" sz="half" idx="10"/>
          </p:nvPr>
        </p:nvSpPr>
        <p:spPr/>
        <p:txBody>
          <a:bodyPr/>
          <a:lstStyle/>
          <a:p>
            <a:fld id="{A25418A8-E430-4B6E-A6AB-48DE9629DA75}" type="datetime1">
              <a:rPr lang="en-US" smtClean="0"/>
              <a:t>7/28/2016</a:t>
            </a:fld>
            <a:endParaRPr lang="en-US"/>
          </a:p>
        </p:txBody>
      </p:sp>
      <p:sp>
        <p:nvSpPr>
          <p:cNvPr id="5" name="Footer Placeholder 4"/>
          <p:cNvSpPr>
            <a:spLocks noGrp="1"/>
          </p:cNvSpPr>
          <p:nvPr>
            <p:ph type="ftr" sz="quarter" idx="11"/>
          </p:nvPr>
        </p:nvSpPr>
        <p:spPr/>
        <p:txBody>
          <a:bodyPr/>
          <a:lstStyle/>
          <a:p>
            <a:r>
              <a:rPr lang="en-US" smtClean="0"/>
              <a:t>Tìm hiểu mảng trong java-GCS</a:t>
            </a:r>
            <a:endParaRPr lang="en-US"/>
          </a:p>
        </p:txBody>
      </p:sp>
      <p:sp>
        <p:nvSpPr>
          <p:cNvPr id="6" name="Slide Number Placeholder 5"/>
          <p:cNvSpPr>
            <a:spLocks noGrp="1"/>
          </p:cNvSpPr>
          <p:nvPr>
            <p:ph type="sldNum" sz="quarter" idx="12"/>
          </p:nvPr>
        </p:nvSpPr>
        <p:spPr/>
        <p:txBody>
          <a:bodyPr/>
          <a:lstStyle/>
          <a:p>
            <a:fld id="{4E27B24A-F1D4-4662-B8CB-EBCCB9CA7EF5}" type="slidenum">
              <a:rPr lang="en-US" smtClean="0"/>
              <a:t>19</a:t>
            </a:fld>
            <a:endParaRPr lang="en-US"/>
          </a:p>
        </p:txBody>
      </p:sp>
      <p:sp>
        <p:nvSpPr>
          <p:cNvPr id="8" name="TextBox 7"/>
          <p:cNvSpPr txBox="1"/>
          <p:nvPr/>
        </p:nvSpPr>
        <p:spPr>
          <a:xfrm>
            <a:off x="1524000" y="5498068"/>
            <a:ext cx="5054589" cy="369332"/>
          </a:xfrm>
          <a:prstGeom prst="rect">
            <a:avLst/>
          </a:prstGeom>
          <a:noFill/>
        </p:spPr>
        <p:txBody>
          <a:bodyPr wrap="none" rtlCol="0">
            <a:spAutoFit/>
          </a:bodyPr>
          <a:lstStyle/>
          <a:p>
            <a:r>
              <a:rPr lang="en-US" dirty="0" smtClean="0"/>
              <a:t>Ma </a:t>
            </a:r>
            <a:r>
              <a:rPr lang="en-US" dirty="0" err="1" smtClean="0"/>
              <a:t>trận</a:t>
            </a:r>
            <a:r>
              <a:rPr lang="en-US" dirty="0" smtClean="0"/>
              <a:t> </a:t>
            </a:r>
            <a:r>
              <a:rPr lang="en-US" dirty="0" err="1" smtClean="0"/>
              <a:t>có</a:t>
            </a:r>
            <a:r>
              <a:rPr lang="en-US" dirty="0" smtClean="0"/>
              <a:t> </a:t>
            </a:r>
            <a:r>
              <a:rPr lang="en-US" dirty="0" err="1" smtClean="0"/>
              <a:t>tính</a:t>
            </a:r>
            <a:r>
              <a:rPr lang="en-US" dirty="0" smtClean="0"/>
              <a:t> </a:t>
            </a:r>
            <a:r>
              <a:rPr lang="en-US" dirty="0" err="1" smtClean="0"/>
              <a:t>chất</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a:t>
            </a:r>
            <a:r>
              <a:rPr lang="en-US" dirty="0" err="1" smtClean="0"/>
              <a:t>mảng</a:t>
            </a:r>
            <a:r>
              <a:rPr lang="en-US" dirty="0" smtClean="0"/>
              <a:t> (array)</a:t>
            </a:r>
            <a:endParaRPr lang="en-US" dirty="0"/>
          </a:p>
        </p:txBody>
      </p:sp>
      <p:pic>
        <p:nvPicPr>
          <p:cNvPr id="12293" name="Picture 5" descr="http://www.programiz.com/sites/tutorial2program/files/C-multidimensional-arrays-work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743200"/>
            <a:ext cx="6053953"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070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r>
              <a:rPr lang="en-US" dirty="0" smtClean="0"/>
              <a:t>1. </a:t>
            </a:r>
            <a:r>
              <a:rPr lang="en-US" dirty="0" err="1" smtClean="0"/>
              <a:t>Bản</a:t>
            </a:r>
            <a:r>
              <a:rPr lang="en-US" dirty="0" smtClean="0"/>
              <a:t> </a:t>
            </a:r>
            <a:r>
              <a:rPr lang="en-US" dirty="0" err="1" smtClean="0"/>
              <a:t>chất</a:t>
            </a:r>
            <a:r>
              <a:rPr lang="en-US" dirty="0" smtClean="0"/>
              <a:t> </a:t>
            </a:r>
            <a:r>
              <a:rPr lang="en-US" dirty="0" err="1" smtClean="0"/>
              <a:t>của</a:t>
            </a:r>
            <a:r>
              <a:rPr lang="en-US" dirty="0" smtClean="0"/>
              <a:t> </a:t>
            </a:r>
            <a:r>
              <a:rPr lang="en-US" dirty="0" err="1" smtClean="0"/>
              <a:t>mảng</a:t>
            </a:r>
            <a:endParaRPr lang="en-US" dirty="0" smtClean="0"/>
          </a:p>
          <a:p>
            <a:r>
              <a:rPr lang="en-US" dirty="0" smtClean="0"/>
              <a:t>2. </a:t>
            </a:r>
            <a:r>
              <a:rPr lang="en-US" dirty="0" err="1"/>
              <a:t>Xử</a:t>
            </a:r>
            <a:r>
              <a:rPr lang="en-US" dirty="0"/>
              <a:t> </a:t>
            </a:r>
            <a:r>
              <a:rPr lang="en-US" dirty="0" err="1"/>
              <a:t>lý</a:t>
            </a:r>
            <a:r>
              <a:rPr lang="en-US" dirty="0"/>
              <a:t> </a:t>
            </a:r>
            <a:r>
              <a:rPr lang="en-US" dirty="0" err="1" smtClean="0"/>
              <a:t>mảng</a:t>
            </a:r>
            <a:endParaRPr lang="en-US" dirty="0" smtClean="0"/>
          </a:p>
          <a:p>
            <a:r>
              <a:rPr lang="en-US" dirty="0" smtClean="0"/>
              <a:t>3. </a:t>
            </a:r>
            <a:r>
              <a:rPr lang="en-US" dirty="0" err="1" smtClean="0"/>
              <a:t>Cấp</a:t>
            </a:r>
            <a:r>
              <a:rPr lang="en-US" dirty="0" smtClean="0"/>
              <a:t> </a:t>
            </a:r>
            <a:r>
              <a:rPr lang="en-US" dirty="0" err="1" smtClean="0"/>
              <a:t>phát</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mảng</a:t>
            </a:r>
            <a:endParaRPr lang="en-US" dirty="0" smtClean="0"/>
          </a:p>
          <a:p>
            <a:r>
              <a:rPr lang="en-US" dirty="0" smtClean="0"/>
              <a:t>4. </a:t>
            </a:r>
            <a:r>
              <a:rPr lang="en-US" dirty="0" err="1" smtClean="0"/>
              <a:t>Ghép</a:t>
            </a:r>
            <a:r>
              <a:rPr lang="en-US" dirty="0" smtClean="0"/>
              <a:t> </a:t>
            </a:r>
            <a:r>
              <a:rPr lang="en-US" dirty="0" err="1" smtClean="0"/>
              <a:t>mảng</a:t>
            </a:r>
            <a:endParaRPr lang="en-US" dirty="0" smtClean="0"/>
          </a:p>
          <a:p>
            <a:r>
              <a:rPr lang="en-US" dirty="0"/>
              <a:t>5</a:t>
            </a:r>
            <a:r>
              <a:rPr lang="en-US" dirty="0" smtClean="0"/>
              <a:t>. </a:t>
            </a:r>
            <a:r>
              <a:rPr lang="en-US" dirty="0" err="1"/>
              <a:t>Cách</a:t>
            </a:r>
            <a:r>
              <a:rPr lang="en-US" dirty="0"/>
              <a:t> so </a:t>
            </a:r>
            <a:r>
              <a:rPr lang="en-US" dirty="0" err="1"/>
              <a:t>sánh</a:t>
            </a:r>
            <a:r>
              <a:rPr lang="en-US" dirty="0"/>
              <a:t> 2 </a:t>
            </a:r>
            <a:r>
              <a:rPr lang="en-US" dirty="0" err="1" smtClean="0"/>
              <a:t>mảng</a:t>
            </a:r>
            <a:endParaRPr lang="en-US" dirty="0" smtClean="0"/>
          </a:p>
          <a:p>
            <a:r>
              <a:rPr lang="en-US" dirty="0"/>
              <a:t>6</a:t>
            </a:r>
            <a:r>
              <a:rPr lang="en-US" dirty="0" smtClean="0"/>
              <a:t>. </a:t>
            </a:r>
            <a:r>
              <a:rPr lang="vi-VN" dirty="0"/>
              <a:t>Tìm một đối tượng hoặc một String trong mảng (array)</a:t>
            </a:r>
            <a:endParaRPr lang="en-US" dirty="0" smtClean="0"/>
          </a:p>
          <a:p>
            <a:r>
              <a:rPr lang="en-US" dirty="0"/>
              <a:t>7</a:t>
            </a:r>
            <a:r>
              <a:rPr lang="en-US" dirty="0" smtClean="0"/>
              <a:t>. </a:t>
            </a:r>
            <a:r>
              <a:rPr lang="en-US" dirty="0" err="1" smtClean="0"/>
              <a:t>Mảng</a:t>
            </a:r>
            <a:r>
              <a:rPr lang="en-US" dirty="0" smtClean="0"/>
              <a:t> </a:t>
            </a:r>
            <a:r>
              <a:rPr lang="en-US" dirty="0" err="1" smtClean="0"/>
              <a:t>đa</a:t>
            </a:r>
            <a:r>
              <a:rPr lang="en-US" dirty="0" smtClean="0"/>
              <a:t> </a:t>
            </a:r>
            <a:r>
              <a:rPr lang="en-US" dirty="0" err="1" smtClean="0"/>
              <a:t>chiều</a:t>
            </a:r>
            <a:endParaRPr lang="en-US" dirty="0" smtClean="0"/>
          </a:p>
          <a:p>
            <a:r>
              <a:rPr lang="en-US" dirty="0" smtClean="0"/>
              <a:t>8. </a:t>
            </a:r>
            <a:r>
              <a:rPr lang="en-US" dirty="0" err="1"/>
              <a:t>Một</a:t>
            </a:r>
            <a:r>
              <a:rPr lang="en-US" dirty="0"/>
              <a:t> </a:t>
            </a:r>
            <a:r>
              <a:rPr lang="en-US" dirty="0" err="1"/>
              <a:t>số</a:t>
            </a:r>
            <a:r>
              <a:rPr lang="en-US" dirty="0"/>
              <a:t> </a:t>
            </a:r>
            <a:r>
              <a:rPr lang="en-US" dirty="0" err="1" smtClean="0"/>
              <a:t>phương</a:t>
            </a:r>
            <a:r>
              <a:rPr lang="en-US" dirty="0" smtClean="0"/>
              <a:t> </a:t>
            </a:r>
            <a:r>
              <a:rPr lang="en-US" dirty="0" err="1"/>
              <a:t>thức</a:t>
            </a:r>
            <a:r>
              <a:rPr lang="en-US" dirty="0"/>
              <a:t> </a:t>
            </a:r>
            <a:r>
              <a:rPr lang="en-US" dirty="0" err="1"/>
              <a:t>trong</a:t>
            </a:r>
            <a:r>
              <a:rPr lang="en-US" dirty="0"/>
              <a:t> </a:t>
            </a:r>
            <a:r>
              <a:rPr lang="en-US" dirty="0" err="1"/>
              <a:t>lớp</a:t>
            </a:r>
            <a:r>
              <a:rPr lang="en-US" dirty="0"/>
              <a:t> </a:t>
            </a:r>
            <a:r>
              <a:rPr lang="en-US" dirty="0" err="1"/>
              <a:t>java.util.Arrays</a:t>
            </a:r>
            <a:endParaRPr lang="en-US" dirty="0"/>
          </a:p>
          <a:p>
            <a:endParaRPr lang="en-US" dirty="0"/>
          </a:p>
        </p:txBody>
      </p:sp>
      <p:sp>
        <p:nvSpPr>
          <p:cNvPr id="4" name="Date Placeholder 3"/>
          <p:cNvSpPr>
            <a:spLocks noGrp="1"/>
          </p:cNvSpPr>
          <p:nvPr>
            <p:ph type="dt" sz="half" idx="10"/>
          </p:nvPr>
        </p:nvSpPr>
        <p:spPr/>
        <p:txBody>
          <a:bodyPr/>
          <a:lstStyle/>
          <a:p>
            <a:fld id="{94CC9216-13AA-4290-B848-9D3399E45833}" type="datetime1">
              <a:rPr lang="en-US" smtClean="0"/>
              <a:t>7/28/2016</a:t>
            </a:fld>
            <a:endParaRPr lang="en-US"/>
          </a:p>
        </p:txBody>
      </p:sp>
      <p:sp>
        <p:nvSpPr>
          <p:cNvPr id="5" name="Footer Placeholder 4"/>
          <p:cNvSpPr>
            <a:spLocks noGrp="1"/>
          </p:cNvSpPr>
          <p:nvPr>
            <p:ph type="ftr" sz="quarter" idx="11"/>
          </p:nvPr>
        </p:nvSpPr>
        <p:spPr/>
        <p:txBody>
          <a:bodyPr/>
          <a:lstStyle/>
          <a:p>
            <a:r>
              <a:rPr lang="en-US" smtClean="0"/>
              <a:t>Tìm hiểu mảng trong java-GCS</a:t>
            </a:r>
            <a:endParaRPr lang="en-US"/>
          </a:p>
        </p:txBody>
      </p:sp>
      <p:sp>
        <p:nvSpPr>
          <p:cNvPr id="6" name="Slide Number Placeholder 5"/>
          <p:cNvSpPr>
            <a:spLocks noGrp="1"/>
          </p:cNvSpPr>
          <p:nvPr>
            <p:ph type="sldNum" sz="quarter" idx="12"/>
          </p:nvPr>
        </p:nvSpPr>
        <p:spPr/>
        <p:txBody>
          <a:bodyPr/>
          <a:lstStyle/>
          <a:p>
            <a:fld id="{4E27B24A-F1D4-4662-B8CB-EBCCB9CA7EF5}" type="slidenum">
              <a:rPr lang="en-US" smtClean="0"/>
              <a:t>2</a:t>
            </a:fld>
            <a:endParaRPr lang="en-US"/>
          </a:p>
        </p:txBody>
      </p:sp>
    </p:spTree>
    <p:extLst>
      <p:ext uri="{BB962C8B-B14F-4D97-AF65-F5344CB8AC3E}">
        <p14:creationId xmlns:p14="http://schemas.microsoft.com/office/powerpoint/2010/main" val="25385814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err="1" smtClean="0"/>
              <a:t>Một</a:t>
            </a:r>
            <a:r>
              <a:rPr lang="en-US" dirty="0" smtClean="0"/>
              <a:t> </a:t>
            </a:r>
            <a:r>
              <a:rPr lang="en-US" dirty="0" err="1" smtClean="0"/>
              <a:t>số</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trong</a:t>
            </a:r>
            <a:r>
              <a:rPr lang="en-US" dirty="0" smtClean="0"/>
              <a:t> </a:t>
            </a:r>
            <a:r>
              <a:rPr lang="en-US" dirty="0" err="1" smtClean="0"/>
              <a:t>lớp</a:t>
            </a:r>
            <a:r>
              <a:rPr lang="en-US" dirty="0" smtClean="0"/>
              <a:t> </a:t>
            </a:r>
            <a:r>
              <a:rPr lang="en-US" dirty="0" err="1" smtClean="0"/>
              <a:t>java.util.Arrays</a:t>
            </a:r>
            <a:endParaRPr lang="en-US" dirty="0"/>
          </a:p>
        </p:txBody>
      </p:sp>
      <p:sp>
        <p:nvSpPr>
          <p:cNvPr id="3" name="Content Placeholder 2"/>
          <p:cNvSpPr>
            <a:spLocks noGrp="1"/>
          </p:cNvSpPr>
          <p:nvPr>
            <p:ph idx="1"/>
          </p:nvPr>
        </p:nvSpPr>
        <p:spPr/>
        <p:txBody>
          <a:bodyPr>
            <a:normAutofit lnSpcReduction="10000"/>
          </a:bodyPr>
          <a:lstStyle/>
          <a:p>
            <a:pPr algn="just"/>
            <a:r>
              <a:rPr lang="vi-VN" b="1" dirty="0" smtClean="0"/>
              <a:t>Tìm </a:t>
            </a:r>
            <a:r>
              <a:rPr lang="vi-VN" b="1" dirty="0"/>
              <a:t>kiếm </a:t>
            </a:r>
            <a:r>
              <a:rPr lang="vi-VN" dirty="0"/>
              <a:t>một mảng cho một giá trị cụ thể để có được những chỉ số mà tại đó nó được đặt (phương pháp binarySearch).</a:t>
            </a:r>
          </a:p>
          <a:p>
            <a:pPr algn="just"/>
            <a:r>
              <a:rPr lang="vi-VN" b="1" dirty="0"/>
              <a:t>So sánh </a:t>
            </a:r>
            <a:r>
              <a:rPr lang="vi-VN" dirty="0"/>
              <a:t>hai mảng để xác định xem chúng có tương đương hay không (bằng phương pháp).</a:t>
            </a:r>
          </a:p>
          <a:p>
            <a:pPr algn="just"/>
            <a:r>
              <a:rPr lang="vi-VN" dirty="0"/>
              <a:t>Điền một mảng để đặt một giá trị cụ thể tại mỗi chỉ số (phương pháp điền).</a:t>
            </a:r>
          </a:p>
          <a:p>
            <a:pPr algn="just"/>
            <a:r>
              <a:rPr lang="vi-VN" b="1" dirty="0"/>
              <a:t>Sắp xếp </a:t>
            </a:r>
            <a:r>
              <a:rPr lang="vi-VN" dirty="0"/>
              <a:t>một mảng thứ tự tăng dần. Điều này có thể được thực hiện hoặc tuần tự, sử dụng các phương pháp sắp xếp, hoặc đồng thời, sử dụng các phương pháp parallelSort giới thiệu trong Java SE 8. </a:t>
            </a:r>
            <a:r>
              <a:rPr lang="en-US" dirty="0" smtClean="0"/>
              <a:t>S</a:t>
            </a:r>
            <a:r>
              <a:rPr lang="vi-VN" dirty="0" smtClean="0"/>
              <a:t>ắp </a:t>
            </a:r>
            <a:r>
              <a:rPr lang="vi-VN" dirty="0"/>
              <a:t>xếp song song các mảng lớn trên hệ thống đa là nhanh hơn so với mảng tuần tự phân loại.</a:t>
            </a:r>
            <a:endParaRPr lang="en-US" dirty="0"/>
          </a:p>
        </p:txBody>
      </p:sp>
      <p:sp>
        <p:nvSpPr>
          <p:cNvPr id="4" name="Date Placeholder 3"/>
          <p:cNvSpPr>
            <a:spLocks noGrp="1"/>
          </p:cNvSpPr>
          <p:nvPr>
            <p:ph type="dt" sz="half" idx="10"/>
          </p:nvPr>
        </p:nvSpPr>
        <p:spPr/>
        <p:txBody>
          <a:bodyPr/>
          <a:lstStyle/>
          <a:p>
            <a:fld id="{2ED1FFF3-089C-4BFD-833E-F5C82BE0354D}" type="datetime1">
              <a:rPr lang="en-US" smtClean="0"/>
              <a:t>7/28/2016</a:t>
            </a:fld>
            <a:endParaRPr lang="en-US"/>
          </a:p>
        </p:txBody>
      </p:sp>
      <p:sp>
        <p:nvSpPr>
          <p:cNvPr id="5" name="Footer Placeholder 4"/>
          <p:cNvSpPr>
            <a:spLocks noGrp="1"/>
          </p:cNvSpPr>
          <p:nvPr>
            <p:ph type="ftr" sz="quarter" idx="11"/>
          </p:nvPr>
        </p:nvSpPr>
        <p:spPr/>
        <p:txBody>
          <a:bodyPr/>
          <a:lstStyle/>
          <a:p>
            <a:r>
              <a:rPr lang="en-US" smtClean="0"/>
              <a:t>Tìm hiểu mảng trong java-GCS</a:t>
            </a:r>
            <a:endParaRPr lang="en-US"/>
          </a:p>
        </p:txBody>
      </p:sp>
      <p:sp>
        <p:nvSpPr>
          <p:cNvPr id="6" name="Slide Number Placeholder 5"/>
          <p:cNvSpPr>
            <a:spLocks noGrp="1"/>
          </p:cNvSpPr>
          <p:nvPr>
            <p:ph type="sldNum" sz="quarter" idx="12"/>
          </p:nvPr>
        </p:nvSpPr>
        <p:spPr/>
        <p:txBody>
          <a:bodyPr/>
          <a:lstStyle/>
          <a:p>
            <a:fld id="{4E27B24A-F1D4-4662-B8CB-EBCCB9CA7EF5}" type="slidenum">
              <a:rPr lang="en-US" smtClean="0"/>
              <a:t>20</a:t>
            </a:fld>
            <a:endParaRPr lang="en-US"/>
          </a:p>
        </p:txBody>
      </p:sp>
    </p:spTree>
    <p:extLst>
      <p:ext uri="{BB962C8B-B14F-4D97-AF65-F5344CB8AC3E}">
        <p14:creationId xmlns:p14="http://schemas.microsoft.com/office/powerpoint/2010/main" val="3767073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www.tutorialspoint.com/java/java_arrays.htm</a:t>
            </a:r>
            <a:endParaRPr lang="en-US" dirty="0" smtClean="0"/>
          </a:p>
          <a:p>
            <a:endParaRPr lang="en-US" dirty="0"/>
          </a:p>
          <a:p>
            <a:r>
              <a:rPr lang="en-US" dirty="0">
                <a:hlinkClick r:id="rId3"/>
              </a:rPr>
              <a:t>https://</a:t>
            </a:r>
            <a:r>
              <a:rPr lang="en-US" dirty="0" smtClean="0">
                <a:hlinkClick r:id="rId3"/>
              </a:rPr>
              <a:t>docs.oracle.com/javase/tutorial/java/nutsandbolts/arrays.html</a:t>
            </a:r>
            <a:endParaRPr lang="en-US" dirty="0" smtClean="0"/>
          </a:p>
          <a:p>
            <a:pPr marL="0" indent="0">
              <a:buNone/>
            </a:pPr>
            <a:endParaRPr lang="en-US" dirty="0" smtClean="0"/>
          </a:p>
          <a:p>
            <a:r>
              <a:rPr lang="en-US" dirty="0">
                <a:hlinkClick r:id="rId4"/>
              </a:rPr>
              <a:t>http://</a:t>
            </a:r>
            <a:r>
              <a:rPr lang="en-US" dirty="0" smtClean="0">
                <a:hlinkClick r:id="rId4"/>
              </a:rPr>
              <a:t>stackoverflow.com/questions/85190/how-does-the-java-for-each-loop-work</a:t>
            </a:r>
            <a:endParaRPr lang="en-US" dirty="0" smtClean="0"/>
          </a:p>
          <a:p>
            <a:endParaRPr lang="en-US" dirty="0"/>
          </a:p>
          <a:p>
            <a:endParaRPr lang="en-US" dirty="0" smtClean="0"/>
          </a:p>
          <a:p>
            <a:endParaRPr lang="en-US" dirty="0"/>
          </a:p>
        </p:txBody>
      </p:sp>
      <p:sp>
        <p:nvSpPr>
          <p:cNvPr id="4" name="Date Placeholder 3"/>
          <p:cNvSpPr>
            <a:spLocks noGrp="1"/>
          </p:cNvSpPr>
          <p:nvPr>
            <p:ph type="dt" sz="half" idx="10"/>
          </p:nvPr>
        </p:nvSpPr>
        <p:spPr/>
        <p:txBody>
          <a:bodyPr/>
          <a:lstStyle/>
          <a:p>
            <a:fld id="{F50AAEC6-F9B9-4FBD-AF4B-A316FD7362A9}" type="datetime1">
              <a:rPr lang="en-US" smtClean="0"/>
              <a:t>7/28/2016</a:t>
            </a:fld>
            <a:endParaRPr lang="en-US"/>
          </a:p>
        </p:txBody>
      </p:sp>
      <p:sp>
        <p:nvSpPr>
          <p:cNvPr id="5" name="Footer Placeholder 4"/>
          <p:cNvSpPr>
            <a:spLocks noGrp="1"/>
          </p:cNvSpPr>
          <p:nvPr>
            <p:ph type="ftr" sz="quarter" idx="11"/>
          </p:nvPr>
        </p:nvSpPr>
        <p:spPr/>
        <p:txBody>
          <a:bodyPr/>
          <a:lstStyle/>
          <a:p>
            <a:r>
              <a:rPr lang="en-US" smtClean="0"/>
              <a:t>Tìm hiểu mảng trong java-GCS</a:t>
            </a:r>
            <a:endParaRPr lang="en-US"/>
          </a:p>
        </p:txBody>
      </p:sp>
      <p:sp>
        <p:nvSpPr>
          <p:cNvPr id="6" name="Slide Number Placeholder 5"/>
          <p:cNvSpPr>
            <a:spLocks noGrp="1"/>
          </p:cNvSpPr>
          <p:nvPr>
            <p:ph type="sldNum" sz="quarter" idx="12"/>
          </p:nvPr>
        </p:nvSpPr>
        <p:spPr/>
        <p:txBody>
          <a:bodyPr/>
          <a:lstStyle/>
          <a:p>
            <a:fld id="{4E27B24A-F1D4-4662-B8CB-EBCCB9CA7EF5}" type="slidenum">
              <a:rPr lang="en-US" smtClean="0"/>
              <a:t>21</a:t>
            </a:fld>
            <a:endParaRPr lang="en-US"/>
          </a:p>
        </p:txBody>
      </p:sp>
    </p:spTree>
    <p:extLst>
      <p:ext uri="{BB962C8B-B14F-4D97-AF65-F5344CB8AC3E}">
        <p14:creationId xmlns:p14="http://schemas.microsoft.com/office/powerpoint/2010/main" val="2226457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a:t>
            </a:r>
            <a:r>
              <a:rPr lang="en-US" dirty="0" err="1" smtClean="0"/>
              <a:t>Bản</a:t>
            </a:r>
            <a:r>
              <a:rPr lang="en-US" dirty="0" smtClean="0"/>
              <a:t> </a:t>
            </a:r>
            <a:r>
              <a:rPr lang="en-US" dirty="0" err="1" smtClean="0"/>
              <a:t>chất</a:t>
            </a:r>
            <a:r>
              <a:rPr lang="en-US" dirty="0" smtClean="0"/>
              <a:t> </a:t>
            </a:r>
            <a:r>
              <a:rPr lang="en-US" dirty="0" err="1" smtClean="0"/>
              <a:t>của</a:t>
            </a:r>
            <a:r>
              <a:rPr lang="en-US" dirty="0" smtClean="0"/>
              <a:t> </a:t>
            </a:r>
            <a:r>
              <a:rPr lang="en-US" dirty="0" err="1" smtClean="0"/>
              <a:t>mảng</a:t>
            </a:r>
            <a:endParaRPr lang="en-US" dirty="0"/>
          </a:p>
        </p:txBody>
      </p:sp>
      <p:sp>
        <p:nvSpPr>
          <p:cNvPr id="3" name="Content Placeholder 2"/>
          <p:cNvSpPr>
            <a:spLocks noGrp="1"/>
          </p:cNvSpPr>
          <p:nvPr>
            <p:ph idx="1"/>
          </p:nvPr>
        </p:nvSpPr>
        <p:spPr>
          <a:xfrm>
            <a:off x="3810000" y="1600200"/>
            <a:ext cx="4876800" cy="4876800"/>
          </a:xfrm>
        </p:spPr>
        <p:txBody>
          <a:bodyPr/>
          <a:lstStyle/>
          <a:p>
            <a:pPr algn="just"/>
            <a:r>
              <a:rPr lang="vi-VN" dirty="0"/>
              <a:t>Mảng là một cấu trúc lưu giữ các thành phần có cùng kiểu. </a:t>
            </a:r>
            <a:endParaRPr lang="en-US" dirty="0" smtClean="0"/>
          </a:p>
          <a:p>
            <a:pPr algn="just"/>
            <a:r>
              <a:rPr lang="vi-VN" dirty="0" smtClean="0"/>
              <a:t>Chiều </a:t>
            </a:r>
            <a:r>
              <a:rPr lang="vi-VN" dirty="0"/>
              <a:t>dài một mảng được thiết lập và cố định khi mảng được tạo lúc chạy chương trình. </a:t>
            </a:r>
            <a:endParaRPr lang="en-US" dirty="0" smtClean="0"/>
          </a:p>
          <a:p>
            <a:pPr algn="just"/>
            <a:r>
              <a:rPr lang="vi-VN" dirty="0" smtClean="0"/>
              <a:t>Mỗi </a:t>
            </a:r>
            <a:r>
              <a:rPr lang="vi-VN" dirty="0"/>
              <a:t>thành phần của mảng được truy xuất bởi chỉ số của nó trong </a:t>
            </a:r>
            <a:r>
              <a:rPr lang="vi-VN" dirty="0" smtClean="0"/>
              <a:t>mảng</a:t>
            </a:r>
            <a:r>
              <a:rPr lang="en-US" dirty="0" smtClean="0"/>
              <a:t>.</a:t>
            </a:r>
            <a:endParaRPr lang="vi-VN" dirty="0"/>
          </a:p>
          <a:p>
            <a:pPr algn="just"/>
            <a:r>
              <a:rPr lang="vi-VN" dirty="0"/>
              <a:t>Nếu bạn muốn lưu giữ các thành phần khác kiểu nhau hay kích thước mảng có thể thay đổi động</a:t>
            </a:r>
            <a:endParaRPr lang="en-US" dirty="0"/>
          </a:p>
        </p:txBody>
      </p:sp>
      <p:sp>
        <p:nvSpPr>
          <p:cNvPr id="4" name="Date Placeholder 3"/>
          <p:cNvSpPr>
            <a:spLocks noGrp="1"/>
          </p:cNvSpPr>
          <p:nvPr>
            <p:ph type="dt" sz="half" idx="10"/>
          </p:nvPr>
        </p:nvSpPr>
        <p:spPr/>
        <p:txBody>
          <a:bodyPr/>
          <a:lstStyle/>
          <a:p>
            <a:fld id="{B0E1383E-6E86-436E-B93D-35B8FC42A5D4}" type="datetime1">
              <a:rPr lang="en-US" smtClean="0"/>
              <a:t>7/28/2016</a:t>
            </a:fld>
            <a:endParaRPr lang="en-US"/>
          </a:p>
        </p:txBody>
      </p:sp>
      <p:sp>
        <p:nvSpPr>
          <p:cNvPr id="5" name="Footer Placeholder 4"/>
          <p:cNvSpPr>
            <a:spLocks noGrp="1"/>
          </p:cNvSpPr>
          <p:nvPr>
            <p:ph type="ftr" sz="quarter" idx="11"/>
          </p:nvPr>
        </p:nvSpPr>
        <p:spPr/>
        <p:txBody>
          <a:bodyPr/>
          <a:lstStyle/>
          <a:p>
            <a:r>
              <a:rPr lang="en-US" smtClean="0"/>
              <a:t>Tìm hiểu mảng trong java-GCS</a:t>
            </a:r>
            <a:endParaRPr lang="en-US"/>
          </a:p>
        </p:txBody>
      </p:sp>
      <p:sp>
        <p:nvSpPr>
          <p:cNvPr id="6" name="Slide Number Placeholder 5"/>
          <p:cNvSpPr>
            <a:spLocks noGrp="1"/>
          </p:cNvSpPr>
          <p:nvPr>
            <p:ph type="sldNum" sz="quarter" idx="12"/>
          </p:nvPr>
        </p:nvSpPr>
        <p:spPr/>
        <p:txBody>
          <a:bodyPr/>
          <a:lstStyle/>
          <a:p>
            <a:fld id="{4E27B24A-F1D4-4662-B8CB-EBCCB9CA7EF5}" type="slidenum">
              <a:rPr lang="en-US" smtClean="0"/>
              <a:t>3</a:t>
            </a:fld>
            <a:endParaRPr lang="en-US"/>
          </a:p>
        </p:txBody>
      </p:sp>
      <p:pic>
        <p:nvPicPr>
          <p:cNvPr id="6146" name="Picture 2" descr="http://genk2.vcmedia.vn/GA8Ko1ApccccccccccccfqZTLfY3/Image/2012/05/m4_8e08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328" y="2057400"/>
            <a:ext cx="32385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1856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a:t>
            </a:r>
            <a:r>
              <a:rPr lang="en-US" dirty="0" err="1" smtClean="0"/>
              <a:t>Bản</a:t>
            </a:r>
            <a:r>
              <a:rPr lang="en-US" dirty="0" smtClean="0"/>
              <a:t> </a:t>
            </a:r>
            <a:r>
              <a:rPr lang="en-US" dirty="0" err="1" smtClean="0"/>
              <a:t>chất</a:t>
            </a:r>
            <a:r>
              <a:rPr lang="en-US" dirty="0" smtClean="0"/>
              <a:t> </a:t>
            </a:r>
            <a:r>
              <a:rPr lang="en-US" dirty="0" err="1" smtClean="0"/>
              <a:t>của</a:t>
            </a:r>
            <a:r>
              <a:rPr lang="en-US" dirty="0" smtClean="0"/>
              <a:t> </a:t>
            </a:r>
            <a:r>
              <a:rPr lang="en-US" dirty="0" err="1" smtClean="0"/>
              <a:t>mảng</a:t>
            </a:r>
            <a:endParaRPr lang="en-US" dirty="0"/>
          </a:p>
        </p:txBody>
      </p:sp>
      <p:sp>
        <p:nvSpPr>
          <p:cNvPr id="3" name="Content Placeholder 2"/>
          <p:cNvSpPr>
            <a:spLocks noGrp="1"/>
          </p:cNvSpPr>
          <p:nvPr>
            <p:ph idx="1"/>
          </p:nvPr>
        </p:nvSpPr>
        <p:spPr/>
        <p:txBody>
          <a:bodyPr/>
          <a:lstStyle/>
          <a:p>
            <a:r>
              <a:rPr lang="en-US" dirty="0" err="1" smtClean="0"/>
              <a:t>Ưu</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mảng</a:t>
            </a:r>
            <a:r>
              <a:rPr lang="en-US" dirty="0" smtClean="0"/>
              <a:t>:</a:t>
            </a:r>
          </a:p>
          <a:p>
            <a:endParaRPr lang="en-US" dirty="0" smtClean="0"/>
          </a:p>
          <a:p>
            <a:pPr marL="0" indent="0">
              <a:buNone/>
            </a:pPr>
            <a:r>
              <a:rPr lang="vi-VN" b="1" dirty="0"/>
              <a:t>Tối ưu hóa code: </a:t>
            </a:r>
            <a:r>
              <a:rPr lang="vi-VN" dirty="0"/>
              <a:t>từ đó chúng ta có thể thu nhận và sắp xếp dữ liệu một cách dễ dàng</a:t>
            </a:r>
            <a:r>
              <a:rPr lang="vi-VN" dirty="0" smtClean="0"/>
              <a:t>.</a:t>
            </a:r>
            <a:endParaRPr lang="en-US" dirty="0" smtClean="0"/>
          </a:p>
          <a:p>
            <a:pPr marL="0" indent="0">
              <a:buNone/>
            </a:pPr>
            <a:endParaRPr lang="vi-VN" dirty="0"/>
          </a:p>
          <a:p>
            <a:pPr marL="0" indent="0">
              <a:buNone/>
            </a:pPr>
            <a:r>
              <a:rPr lang="vi-VN" b="1" dirty="0"/>
              <a:t>Truy cập ngẫu nhiên: </a:t>
            </a:r>
            <a:r>
              <a:rPr lang="vi-VN" dirty="0"/>
              <a:t>chúng ta có thể lấy bất cứ dữ liệu nào ở tại bất cứ vị trí chỉ mục nào.</a:t>
            </a:r>
            <a:endParaRPr lang="en-US" dirty="0"/>
          </a:p>
        </p:txBody>
      </p:sp>
      <p:sp>
        <p:nvSpPr>
          <p:cNvPr id="4" name="Date Placeholder 3"/>
          <p:cNvSpPr>
            <a:spLocks noGrp="1"/>
          </p:cNvSpPr>
          <p:nvPr>
            <p:ph type="dt" sz="half" idx="10"/>
          </p:nvPr>
        </p:nvSpPr>
        <p:spPr/>
        <p:txBody>
          <a:bodyPr/>
          <a:lstStyle/>
          <a:p>
            <a:fld id="{5C7680A6-9390-4727-9984-AAA2C75D89C4}" type="datetime1">
              <a:rPr lang="en-US" smtClean="0"/>
              <a:t>7/28/2016</a:t>
            </a:fld>
            <a:endParaRPr lang="en-US"/>
          </a:p>
        </p:txBody>
      </p:sp>
      <p:sp>
        <p:nvSpPr>
          <p:cNvPr id="5" name="Footer Placeholder 4"/>
          <p:cNvSpPr>
            <a:spLocks noGrp="1"/>
          </p:cNvSpPr>
          <p:nvPr>
            <p:ph type="ftr" sz="quarter" idx="11"/>
          </p:nvPr>
        </p:nvSpPr>
        <p:spPr/>
        <p:txBody>
          <a:bodyPr/>
          <a:lstStyle/>
          <a:p>
            <a:r>
              <a:rPr lang="en-US" smtClean="0"/>
              <a:t>Tìm hiểu mảng trong java-GCS</a:t>
            </a:r>
            <a:endParaRPr lang="en-US"/>
          </a:p>
        </p:txBody>
      </p:sp>
      <p:sp>
        <p:nvSpPr>
          <p:cNvPr id="6" name="Slide Number Placeholder 5"/>
          <p:cNvSpPr>
            <a:spLocks noGrp="1"/>
          </p:cNvSpPr>
          <p:nvPr>
            <p:ph type="sldNum" sz="quarter" idx="12"/>
          </p:nvPr>
        </p:nvSpPr>
        <p:spPr/>
        <p:txBody>
          <a:bodyPr/>
          <a:lstStyle/>
          <a:p>
            <a:fld id="{4E27B24A-F1D4-4662-B8CB-EBCCB9CA7EF5}" type="slidenum">
              <a:rPr lang="en-US" smtClean="0"/>
              <a:t>4</a:t>
            </a:fld>
            <a:endParaRPr lang="en-US"/>
          </a:p>
        </p:txBody>
      </p:sp>
    </p:spTree>
    <p:extLst>
      <p:ext uri="{BB962C8B-B14F-4D97-AF65-F5344CB8AC3E}">
        <p14:creationId xmlns:p14="http://schemas.microsoft.com/office/powerpoint/2010/main" val="2922196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a:t>
            </a:r>
            <a:r>
              <a:rPr lang="en-US" dirty="0" err="1" smtClean="0"/>
              <a:t>Bản</a:t>
            </a:r>
            <a:r>
              <a:rPr lang="en-US" dirty="0" smtClean="0"/>
              <a:t> </a:t>
            </a:r>
            <a:r>
              <a:rPr lang="en-US" dirty="0" err="1" smtClean="0"/>
              <a:t>chất</a:t>
            </a:r>
            <a:r>
              <a:rPr lang="en-US" dirty="0" smtClean="0"/>
              <a:t> </a:t>
            </a:r>
            <a:r>
              <a:rPr lang="en-US" dirty="0" err="1" smtClean="0"/>
              <a:t>của</a:t>
            </a:r>
            <a:r>
              <a:rPr lang="en-US" dirty="0" smtClean="0"/>
              <a:t> </a:t>
            </a:r>
            <a:r>
              <a:rPr lang="en-US" dirty="0" err="1" smtClean="0"/>
              <a:t>mảng</a:t>
            </a:r>
            <a:endParaRPr lang="en-US" dirty="0"/>
          </a:p>
        </p:txBody>
      </p:sp>
      <p:sp>
        <p:nvSpPr>
          <p:cNvPr id="3" name="Content Placeholder 2"/>
          <p:cNvSpPr>
            <a:spLocks noGrp="1"/>
          </p:cNvSpPr>
          <p:nvPr>
            <p:ph idx="1"/>
          </p:nvPr>
        </p:nvSpPr>
        <p:spPr/>
        <p:txBody>
          <a:bodyPr/>
          <a:lstStyle/>
          <a:p>
            <a:r>
              <a:rPr lang="en-US" dirty="0" err="1" smtClean="0"/>
              <a:t>Mảng</a:t>
            </a:r>
            <a:r>
              <a:rPr lang="en-US" dirty="0" smtClean="0"/>
              <a:t> </a:t>
            </a:r>
            <a:r>
              <a:rPr lang="en-US" dirty="0" err="1" smtClean="0"/>
              <a:t>là</a:t>
            </a:r>
            <a:r>
              <a:rPr lang="en-US" dirty="0" smtClean="0"/>
              <a:t> con </a:t>
            </a:r>
            <a:r>
              <a:rPr lang="en-US" dirty="0" err="1" smtClean="0"/>
              <a:t>trỏ</a:t>
            </a:r>
            <a:r>
              <a:rPr lang="en-US" dirty="0" smtClean="0"/>
              <a:t>: (con </a:t>
            </a:r>
            <a:r>
              <a:rPr lang="en-US" dirty="0" err="1" smtClean="0"/>
              <a:t>trỏ</a:t>
            </a:r>
            <a:r>
              <a:rPr lang="vi-VN" dirty="0" smtClean="0"/>
              <a:t> </a:t>
            </a:r>
            <a:r>
              <a:rPr lang="vi-VN" dirty="0"/>
              <a:t>là một địa </a:t>
            </a:r>
            <a:r>
              <a:rPr lang="vi-VN" dirty="0" smtClean="0"/>
              <a:t>chỉ</a:t>
            </a:r>
            <a:r>
              <a:rPr lang="en-US" dirty="0" smtClean="0"/>
              <a:t>, đ</a:t>
            </a:r>
            <a:r>
              <a:rPr lang="vi-VN" dirty="0" smtClean="0"/>
              <a:t>ịa </a:t>
            </a:r>
            <a:r>
              <a:rPr lang="vi-VN" dirty="0"/>
              <a:t>chỉ là một số </a:t>
            </a:r>
            <a:r>
              <a:rPr lang="vi-VN" dirty="0" smtClean="0"/>
              <a:t>nguyên</a:t>
            </a:r>
            <a:r>
              <a:rPr lang="en-US" dirty="0" smtClean="0"/>
              <a:t>)</a:t>
            </a:r>
          </a:p>
          <a:p>
            <a:pPr lvl="1">
              <a:buFont typeface="Wingdings" pitchFamily="2" charset="2"/>
              <a:buChar char="§"/>
            </a:pPr>
            <a:r>
              <a:rPr lang="en-US" dirty="0" smtClean="0"/>
              <a:t>M</a:t>
            </a:r>
            <a:r>
              <a:rPr lang="vi-VN" dirty="0" smtClean="0"/>
              <a:t>ảng </a:t>
            </a:r>
            <a:r>
              <a:rPr lang="vi-VN" dirty="0"/>
              <a:t>lưu trong các ô nhớ liên tiếp</a:t>
            </a:r>
          </a:p>
          <a:p>
            <a:pPr lvl="1">
              <a:buFont typeface="Wingdings" pitchFamily="2" charset="2"/>
              <a:buChar char="§"/>
            </a:pPr>
            <a:r>
              <a:rPr lang="vi-VN" dirty="0" smtClean="0"/>
              <a:t>Biến </a:t>
            </a:r>
            <a:r>
              <a:rPr lang="vi-VN" dirty="0"/>
              <a:t>mảng tham chiếu tới phần tử đầu tiên</a:t>
            </a:r>
          </a:p>
          <a:p>
            <a:pPr lvl="1">
              <a:buFont typeface="Wingdings" pitchFamily="2" charset="2"/>
              <a:buChar char="§"/>
            </a:pPr>
            <a:r>
              <a:rPr lang="vi-VN" dirty="0" smtClean="0"/>
              <a:t>Suy </a:t>
            </a:r>
            <a:r>
              <a:rPr lang="vi-VN" dirty="0"/>
              <a:t>ra biến mảng là một kiểu biến con trỏ!</a:t>
            </a:r>
            <a:endParaRPr lang="en-US" dirty="0"/>
          </a:p>
        </p:txBody>
      </p:sp>
      <p:sp>
        <p:nvSpPr>
          <p:cNvPr id="4" name="Date Placeholder 3"/>
          <p:cNvSpPr>
            <a:spLocks noGrp="1"/>
          </p:cNvSpPr>
          <p:nvPr>
            <p:ph type="dt" sz="half" idx="10"/>
          </p:nvPr>
        </p:nvSpPr>
        <p:spPr/>
        <p:txBody>
          <a:bodyPr/>
          <a:lstStyle/>
          <a:p>
            <a:fld id="{12F22E9A-1811-49ED-9DF0-F5CE8BB9892E}" type="datetime1">
              <a:rPr lang="en-US" smtClean="0"/>
              <a:t>7/28/2016</a:t>
            </a:fld>
            <a:endParaRPr lang="en-US"/>
          </a:p>
        </p:txBody>
      </p:sp>
      <p:sp>
        <p:nvSpPr>
          <p:cNvPr id="5" name="Footer Placeholder 4"/>
          <p:cNvSpPr>
            <a:spLocks noGrp="1"/>
          </p:cNvSpPr>
          <p:nvPr>
            <p:ph type="ftr" sz="quarter" idx="11"/>
          </p:nvPr>
        </p:nvSpPr>
        <p:spPr/>
        <p:txBody>
          <a:bodyPr/>
          <a:lstStyle/>
          <a:p>
            <a:r>
              <a:rPr lang="en-US" smtClean="0"/>
              <a:t>Tìm hiểu mảng trong java-GCS</a:t>
            </a:r>
            <a:endParaRPr lang="en-US"/>
          </a:p>
        </p:txBody>
      </p:sp>
      <p:sp>
        <p:nvSpPr>
          <p:cNvPr id="6" name="Slide Number Placeholder 5"/>
          <p:cNvSpPr>
            <a:spLocks noGrp="1"/>
          </p:cNvSpPr>
          <p:nvPr>
            <p:ph type="sldNum" sz="quarter" idx="12"/>
          </p:nvPr>
        </p:nvSpPr>
        <p:spPr/>
        <p:txBody>
          <a:bodyPr/>
          <a:lstStyle/>
          <a:p>
            <a:fld id="{4E27B24A-F1D4-4662-B8CB-EBCCB9CA7EF5}" type="slidenum">
              <a:rPr lang="en-US" smtClean="0"/>
              <a:t>5</a:t>
            </a:fld>
            <a:endParaRPr lang="en-US"/>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939" y="3886200"/>
            <a:ext cx="4876800" cy="1805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9403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a:t>
            </a:r>
            <a:r>
              <a:rPr lang="en-US" dirty="0" err="1" smtClean="0"/>
              <a:t>Xử</a:t>
            </a:r>
            <a:r>
              <a:rPr lang="en-US" dirty="0" smtClean="0"/>
              <a:t> </a:t>
            </a:r>
            <a:r>
              <a:rPr lang="en-US" dirty="0" err="1" smtClean="0"/>
              <a:t>lý</a:t>
            </a:r>
            <a:r>
              <a:rPr lang="en-US" dirty="0" smtClean="0"/>
              <a:t> </a:t>
            </a:r>
            <a:r>
              <a:rPr lang="en-US" dirty="0" err="1" smtClean="0"/>
              <a:t>mảng</a:t>
            </a:r>
            <a:endParaRPr lang="en-US" dirty="0"/>
          </a:p>
        </p:txBody>
      </p:sp>
      <p:sp>
        <p:nvSpPr>
          <p:cNvPr id="4" name="Date Placeholder 3"/>
          <p:cNvSpPr>
            <a:spLocks noGrp="1"/>
          </p:cNvSpPr>
          <p:nvPr>
            <p:ph type="dt" sz="half" idx="10"/>
          </p:nvPr>
        </p:nvSpPr>
        <p:spPr/>
        <p:txBody>
          <a:bodyPr/>
          <a:lstStyle/>
          <a:p>
            <a:fld id="{7DAB8E76-98F3-469B-9890-7CE7DC6A58C2}" type="datetime1">
              <a:rPr lang="en-US" smtClean="0"/>
              <a:t>7/28/2016</a:t>
            </a:fld>
            <a:endParaRPr lang="en-US"/>
          </a:p>
        </p:txBody>
      </p:sp>
      <p:sp>
        <p:nvSpPr>
          <p:cNvPr id="5" name="Footer Placeholder 4"/>
          <p:cNvSpPr>
            <a:spLocks noGrp="1"/>
          </p:cNvSpPr>
          <p:nvPr>
            <p:ph type="ftr" sz="quarter" idx="11"/>
          </p:nvPr>
        </p:nvSpPr>
        <p:spPr/>
        <p:txBody>
          <a:bodyPr/>
          <a:lstStyle/>
          <a:p>
            <a:r>
              <a:rPr lang="en-US" smtClean="0"/>
              <a:t>Tìm hiểu mảng trong java-GCS</a:t>
            </a:r>
            <a:endParaRPr lang="en-US"/>
          </a:p>
        </p:txBody>
      </p:sp>
      <p:sp>
        <p:nvSpPr>
          <p:cNvPr id="6" name="Slide Number Placeholder 5"/>
          <p:cNvSpPr>
            <a:spLocks noGrp="1"/>
          </p:cNvSpPr>
          <p:nvPr>
            <p:ph type="sldNum" sz="quarter" idx="12"/>
          </p:nvPr>
        </p:nvSpPr>
        <p:spPr/>
        <p:txBody>
          <a:bodyPr/>
          <a:lstStyle/>
          <a:p>
            <a:fld id="{4E27B24A-F1D4-4662-B8CB-EBCCB9CA7EF5}" type="slidenum">
              <a:rPr lang="en-US" smtClean="0"/>
              <a:t>6</a:t>
            </a:fld>
            <a:endParaRPr lang="en-US"/>
          </a:p>
        </p:txBody>
      </p:sp>
      <p:pic>
        <p:nvPicPr>
          <p:cNvPr id="1026" name="Picture 2" descr="Java 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00200"/>
            <a:ext cx="6350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838200" y="5329229"/>
            <a:ext cx="7315200" cy="923330"/>
          </a:xfrm>
          <a:prstGeom prst="rect">
            <a:avLst/>
          </a:prstGeom>
        </p:spPr>
        <p:txBody>
          <a:bodyPr wrap="square">
            <a:spAutoFit/>
          </a:bodyPr>
          <a:lstStyle/>
          <a:p>
            <a:r>
              <a:rPr lang="vi-VN" dirty="0" smtClean="0"/>
              <a:t>Khi xử lý các phần tử mảng, chúng ta thường sử dụng</a:t>
            </a:r>
            <a:r>
              <a:rPr lang="en-US" dirty="0" smtClean="0"/>
              <a:t> </a:t>
            </a:r>
            <a:r>
              <a:rPr lang="vi-VN" dirty="0" smtClean="0"/>
              <a:t>vòng lặp</a:t>
            </a:r>
            <a:r>
              <a:rPr lang="en-US" dirty="0" smtClean="0"/>
              <a:t> </a:t>
            </a:r>
            <a:r>
              <a:rPr lang="en-US" b="1" dirty="0" smtClean="0">
                <a:solidFill>
                  <a:srgbClr val="FF0000"/>
                </a:solidFill>
              </a:rPr>
              <a:t>for</a:t>
            </a:r>
            <a:r>
              <a:rPr lang="vi-VN" dirty="0" smtClean="0"/>
              <a:t> hoặc vòng lặp </a:t>
            </a:r>
            <a:r>
              <a:rPr lang="vi-VN" b="1" dirty="0" smtClean="0">
                <a:solidFill>
                  <a:srgbClr val="FF0000"/>
                </a:solidFill>
              </a:rPr>
              <a:t>foreach</a:t>
            </a:r>
            <a:r>
              <a:rPr lang="vi-VN" dirty="0" smtClean="0"/>
              <a:t> </a:t>
            </a:r>
            <a:r>
              <a:rPr lang="vi-VN" dirty="0" smtClean="0"/>
              <a:t>vì tất cả các phần tử trong mảng là </a:t>
            </a:r>
            <a:r>
              <a:rPr lang="vi-VN" b="1" dirty="0" smtClean="0"/>
              <a:t>cùng loại </a:t>
            </a:r>
            <a:r>
              <a:rPr lang="vi-VN" dirty="0" smtClean="0"/>
              <a:t>và kích thước của mảng được biết đến.</a:t>
            </a:r>
            <a:endParaRPr lang="en-US" dirty="0"/>
          </a:p>
        </p:txBody>
      </p:sp>
    </p:spTree>
    <p:extLst>
      <p:ext uri="{BB962C8B-B14F-4D97-AF65-F5344CB8AC3E}">
        <p14:creationId xmlns:p14="http://schemas.microsoft.com/office/powerpoint/2010/main" val="2131795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solidFill>
                  <a:srgbClr val="0070C0"/>
                </a:solidFill>
              </a:rPr>
              <a:t>a. </a:t>
            </a:r>
            <a:r>
              <a:rPr lang="en-US" b="1" dirty="0" err="1" smtClean="0">
                <a:solidFill>
                  <a:srgbClr val="0070C0"/>
                </a:solidFill>
              </a:rPr>
              <a:t>Ví</a:t>
            </a:r>
            <a:r>
              <a:rPr lang="en-US" b="1" dirty="0" smtClean="0">
                <a:solidFill>
                  <a:srgbClr val="0070C0"/>
                </a:solidFill>
              </a:rPr>
              <a:t> </a:t>
            </a:r>
            <a:r>
              <a:rPr lang="en-US" b="1" dirty="0" err="1" smtClean="0">
                <a:solidFill>
                  <a:srgbClr val="0070C0"/>
                </a:solidFill>
              </a:rPr>
              <a:t>dụ</a:t>
            </a:r>
            <a:r>
              <a:rPr lang="en-US" b="1" dirty="0" smtClean="0">
                <a:solidFill>
                  <a:srgbClr val="0070C0"/>
                </a:solidFill>
              </a:rPr>
              <a:t> </a:t>
            </a:r>
            <a:r>
              <a:rPr lang="en-US" b="1" dirty="0" err="1" smtClean="0">
                <a:solidFill>
                  <a:srgbClr val="0070C0"/>
                </a:solidFill>
              </a:rPr>
              <a:t>vòng</a:t>
            </a:r>
            <a:r>
              <a:rPr lang="en-US" b="1" dirty="0" smtClean="0">
                <a:solidFill>
                  <a:srgbClr val="0070C0"/>
                </a:solidFill>
              </a:rPr>
              <a:t> </a:t>
            </a:r>
            <a:r>
              <a:rPr lang="en-US" b="1" dirty="0" err="1" smtClean="0">
                <a:solidFill>
                  <a:srgbClr val="0070C0"/>
                </a:solidFill>
              </a:rPr>
              <a:t>lặp</a:t>
            </a:r>
            <a:r>
              <a:rPr lang="en-US" b="1" dirty="0" smtClean="0">
                <a:solidFill>
                  <a:srgbClr val="0070C0"/>
                </a:solidFill>
              </a:rPr>
              <a:t> for</a:t>
            </a:r>
          </a:p>
          <a:p>
            <a:pPr marL="0" indent="0">
              <a:buNone/>
            </a:pPr>
            <a:r>
              <a:rPr lang="en-US" dirty="0" err="1"/>
              <a:t>Để</a:t>
            </a:r>
            <a:r>
              <a:rPr lang="en-US" dirty="0"/>
              <a:t> </a:t>
            </a:r>
            <a:r>
              <a:rPr lang="en-US" dirty="0" err="1"/>
              <a:t>xử</a:t>
            </a:r>
            <a:r>
              <a:rPr lang="en-US" dirty="0"/>
              <a:t> </a:t>
            </a:r>
            <a:r>
              <a:rPr lang="en-US" dirty="0" err="1"/>
              <a:t>lý</a:t>
            </a:r>
            <a:r>
              <a:rPr lang="en-US" dirty="0"/>
              <a:t> </a:t>
            </a:r>
            <a:r>
              <a:rPr lang="en-US" dirty="0" err="1"/>
              <a:t>mảng</a:t>
            </a:r>
            <a:r>
              <a:rPr lang="en-US" dirty="0"/>
              <a:t> ta </a:t>
            </a:r>
            <a:r>
              <a:rPr lang="en-US" dirty="0" err="1"/>
              <a:t>dùng</a:t>
            </a:r>
            <a:r>
              <a:rPr lang="en-US" dirty="0"/>
              <a:t> </a:t>
            </a:r>
            <a:r>
              <a:rPr lang="en-US" dirty="0" err="1"/>
              <a:t>vòng</a:t>
            </a:r>
            <a:r>
              <a:rPr lang="en-US" dirty="0"/>
              <a:t> </a:t>
            </a:r>
            <a:r>
              <a:rPr lang="en-US" dirty="0" err="1"/>
              <a:t>lặp</a:t>
            </a:r>
            <a:r>
              <a:rPr lang="en-US" dirty="0"/>
              <a:t> </a:t>
            </a:r>
            <a:r>
              <a:rPr lang="en-US" dirty="0" err="1"/>
              <a:t>vì</a:t>
            </a:r>
            <a:r>
              <a:rPr lang="en-US" dirty="0"/>
              <a:t> </a:t>
            </a:r>
            <a:r>
              <a:rPr lang="en-US" dirty="0" err="1"/>
              <a:t>số</a:t>
            </a:r>
            <a:r>
              <a:rPr lang="en-US" dirty="0"/>
              <a:t> </a:t>
            </a:r>
            <a:r>
              <a:rPr lang="en-US" dirty="0" err="1"/>
              <a:t>lượng</a:t>
            </a:r>
            <a:r>
              <a:rPr lang="en-US" dirty="0"/>
              <a:t> </a:t>
            </a:r>
            <a:r>
              <a:rPr lang="en-US" dirty="0" err="1"/>
              <a:t>phần</a:t>
            </a:r>
            <a:r>
              <a:rPr lang="en-US" dirty="0"/>
              <a:t> </a:t>
            </a:r>
            <a:r>
              <a:rPr lang="en-US" dirty="0" err="1"/>
              <a:t>tử</a:t>
            </a:r>
            <a:r>
              <a:rPr lang="en-US" dirty="0"/>
              <a:t> </a:t>
            </a:r>
            <a:r>
              <a:rPr lang="en-US" dirty="0" err="1"/>
              <a:t>trong</a:t>
            </a:r>
            <a:r>
              <a:rPr lang="en-US" dirty="0"/>
              <a:t> </a:t>
            </a:r>
            <a:r>
              <a:rPr lang="en-US" dirty="0" err="1"/>
              <a:t>mảng</a:t>
            </a:r>
            <a:r>
              <a:rPr lang="en-US" dirty="0"/>
              <a:t> </a:t>
            </a:r>
            <a:r>
              <a:rPr lang="en-US" dirty="0" err="1"/>
              <a:t>có</a:t>
            </a:r>
            <a:r>
              <a:rPr lang="en-US" dirty="0"/>
              <a:t> </a:t>
            </a:r>
            <a:r>
              <a:rPr lang="en-US" dirty="0" err="1"/>
              <a:t>thể</a:t>
            </a:r>
            <a:r>
              <a:rPr lang="en-US" dirty="0"/>
              <a:t> </a:t>
            </a:r>
            <a:r>
              <a:rPr lang="en-US" dirty="0" err="1"/>
              <a:t>rất</a:t>
            </a:r>
            <a:r>
              <a:rPr lang="en-US" dirty="0"/>
              <a:t> </a:t>
            </a:r>
            <a:r>
              <a:rPr lang="en-US" dirty="0" err="1" smtClean="0"/>
              <a:t>lớn</a:t>
            </a:r>
            <a:r>
              <a:rPr lang="en-US" dirty="0" smtClean="0"/>
              <a:t>.</a:t>
            </a:r>
            <a:endParaRPr lang="en-US" dirty="0"/>
          </a:p>
          <a:p>
            <a:pPr marL="0" indent="0">
              <a:buNone/>
            </a:pPr>
            <a:r>
              <a:rPr lang="en-US" dirty="0"/>
              <a:t>Ta </a:t>
            </a:r>
            <a:r>
              <a:rPr lang="en-US" dirty="0" err="1"/>
              <a:t>có</a:t>
            </a:r>
            <a:r>
              <a:rPr lang="en-US" dirty="0"/>
              <a:t> </a:t>
            </a:r>
            <a:r>
              <a:rPr lang="en-US" dirty="0" err="1"/>
              <a:t>thể</a:t>
            </a:r>
            <a:r>
              <a:rPr lang="en-US" dirty="0"/>
              <a:t> </a:t>
            </a:r>
            <a:r>
              <a:rPr lang="en-US" dirty="0" err="1"/>
              <a:t>dùng</a:t>
            </a:r>
            <a:r>
              <a:rPr lang="en-US" dirty="0"/>
              <a:t> </a:t>
            </a:r>
            <a:r>
              <a:rPr lang="en-US" dirty="0" err="1"/>
              <a:t>vòng</a:t>
            </a:r>
            <a:r>
              <a:rPr lang="en-US" dirty="0"/>
              <a:t> </a:t>
            </a:r>
            <a:r>
              <a:rPr lang="en-US" dirty="0" err="1"/>
              <a:t>lặp</a:t>
            </a:r>
            <a:r>
              <a:rPr lang="en-US" dirty="0"/>
              <a:t> for… </a:t>
            </a:r>
            <a:r>
              <a:rPr lang="en-US" dirty="0" err="1"/>
              <a:t>để</a:t>
            </a:r>
            <a:r>
              <a:rPr lang="en-US" dirty="0"/>
              <a:t> </a:t>
            </a:r>
            <a:r>
              <a:rPr lang="en-US" dirty="0" err="1"/>
              <a:t>duyệt</a:t>
            </a:r>
            <a:r>
              <a:rPr lang="en-US" dirty="0"/>
              <a:t> </a:t>
            </a:r>
            <a:r>
              <a:rPr lang="en-US" dirty="0" err="1"/>
              <a:t>mảng</a:t>
            </a:r>
            <a:r>
              <a:rPr lang="en-US" dirty="0"/>
              <a:t> </a:t>
            </a:r>
            <a:r>
              <a:rPr lang="en-US" dirty="0" err="1"/>
              <a:t>từ</a:t>
            </a:r>
            <a:r>
              <a:rPr lang="en-US" dirty="0"/>
              <a:t> </a:t>
            </a:r>
            <a:r>
              <a:rPr lang="en-US" dirty="0" err="1"/>
              <a:t>vị</a:t>
            </a:r>
            <a:r>
              <a:rPr lang="en-US" dirty="0"/>
              <a:t> </a:t>
            </a:r>
            <a:r>
              <a:rPr lang="en-US" dirty="0" err="1"/>
              <a:t>trí</a:t>
            </a:r>
            <a:r>
              <a:rPr lang="en-US" dirty="0"/>
              <a:t> </a:t>
            </a:r>
            <a:r>
              <a:rPr lang="en-US" dirty="0" err="1"/>
              <a:t>thứ</a:t>
            </a:r>
            <a:r>
              <a:rPr lang="en-US" dirty="0"/>
              <a:t> 0 </a:t>
            </a:r>
            <a:r>
              <a:rPr lang="en-US" dirty="0" err="1"/>
              <a:t>đến</a:t>
            </a:r>
            <a:r>
              <a:rPr lang="en-US" dirty="0"/>
              <a:t> </a:t>
            </a:r>
            <a:r>
              <a:rPr lang="en-US" dirty="0" err="1"/>
              <a:t>vị</a:t>
            </a:r>
            <a:r>
              <a:rPr lang="en-US" dirty="0"/>
              <a:t> </a:t>
            </a:r>
            <a:r>
              <a:rPr lang="en-US" dirty="0" err="1"/>
              <a:t>trí</a:t>
            </a:r>
            <a:r>
              <a:rPr lang="en-US" dirty="0"/>
              <a:t> </a:t>
            </a:r>
            <a:r>
              <a:rPr lang="en-US" dirty="0" err="1"/>
              <a:t>cuối</a:t>
            </a:r>
            <a:r>
              <a:rPr lang="en-US" dirty="0"/>
              <a:t>, </a:t>
            </a:r>
            <a:r>
              <a:rPr lang="en-US" dirty="0" err="1"/>
              <a:t>từ</a:t>
            </a:r>
            <a:r>
              <a:rPr lang="en-US" dirty="0"/>
              <a:t> </a:t>
            </a:r>
            <a:r>
              <a:rPr lang="en-US" dirty="0" err="1"/>
              <a:t>đó</a:t>
            </a:r>
            <a:r>
              <a:rPr lang="en-US" dirty="0"/>
              <a:t> ta </a:t>
            </a:r>
            <a:r>
              <a:rPr lang="en-US" dirty="0" err="1"/>
              <a:t>thực</a:t>
            </a:r>
            <a:r>
              <a:rPr lang="en-US" dirty="0"/>
              <a:t> </a:t>
            </a:r>
            <a:r>
              <a:rPr lang="en-US" dirty="0" err="1"/>
              <a:t>hiện</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trong</a:t>
            </a:r>
            <a:r>
              <a:rPr lang="en-US" dirty="0"/>
              <a:t> </a:t>
            </a:r>
            <a:r>
              <a:rPr lang="en-US" dirty="0" err="1"/>
              <a:t>mảng</a:t>
            </a:r>
            <a:r>
              <a:rPr lang="en-US" dirty="0"/>
              <a:t> </a:t>
            </a:r>
            <a:r>
              <a:rPr lang="en-US" dirty="0" err="1"/>
              <a:t>dựa</a:t>
            </a:r>
            <a:r>
              <a:rPr lang="en-US" dirty="0"/>
              <a:t> </a:t>
            </a:r>
            <a:r>
              <a:rPr lang="en-US" dirty="0" err="1"/>
              <a:t>theo</a:t>
            </a:r>
            <a:r>
              <a:rPr lang="en-US" dirty="0"/>
              <a:t> </a:t>
            </a:r>
            <a:r>
              <a:rPr lang="en-US" dirty="0" err="1"/>
              <a:t>chỉ</a:t>
            </a:r>
            <a:r>
              <a:rPr lang="en-US" dirty="0"/>
              <a:t> </a:t>
            </a:r>
            <a:r>
              <a:rPr lang="en-US" dirty="0" err="1" smtClean="0"/>
              <a:t>mục</a:t>
            </a:r>
            <a:r>
              <a:rPr lang="en-US" dirty="0" smtClean="0"/>
              <a:t> (</a:t>
            </a:r>
            <a:r>
              <a:rPr lang="en-US" dirty="0"/>
              <a:t>index).</a:t>
            </a:r>
          </a:p>
          <a:p>
            <a:pPr marL="0" indent="0">
              <a:buNone/>
            </a:pPr>
            <a:endParaRPr lang="en-US" dirty="0" smtClean="0"/>
          </a:p>
        </p:txBody>
      </p:sp>
      <p:sp>
        <p:nvSpPr>
          <p:cNvPr id="4" name="Date Placeholder 3"/>
          <p:cNvSpPr>
            <a:spLocks noGrp="1"/>
          </p:cNvSpPr>
          <p:nvPr>
            <p:ph type="dt" sz="half" idx="10"/>
          </p:nvPr>
        </p:nvSpPr>
        <p:spPr/>
        <p:txBody>
          <a:bodyPr/>
          <a:lstStyle/>
          <a:p>
            <a:fld id="{91A88C85-A604-4964-B0CF-782194360D15}" type="datetime1">
              <a:rPr lang="en-US" smtClean="0"/>
              <a:t>7/28/2016</a:t>
            </a:fld>
            <a:endParaRPr lang="en-US"/>
          </a:p>
        </p:txBody>
      </p:sp>
      <p:sp>
        <p:nvSpPr>
          <p:cNvPr id="5" name="Footer Placeholder 4"/>
          <p:cNvSpPr>
            <a:spLocks noGrp="1"/>
          </p:cNvSpPr>
          <p:nvPr>
            <p:ph type="ftr" sz="quarter" idx="11"/>
          </p:nvPr>
        </p:nvSpPr>
        <p:spPr/>
        <p:txBody>
          <a:bodyPr/>
          <a:lstStyle/>
          <a:p>
            <a:r>
              <a:rPr lang="en-US" smtClean="0"/>
              <a:t>Tìm hiểu mảng trong java-GCS</a:t>
            </a:r>
            <a:endParaRPr lang="en-US"/>
          </a:p>
        </p:txBody>
      </p:sp>
      <p:sp>
        <p:nvSpPr>
          <p:cNvPr id="6" name="Slide Number Placeholder 5"/>
          <p:cNvSpPr>
            <a:spLocks noGrp="1"/>
          </p:cNvSpPr>
          <p:nvPr>
            <p:ph type="sldNum" sz="quarter" idx="12"/>
          </p:nvPr>
        </p:nvSpPr>
        <p:spPr/>
        <p:txBody>
          <a:bodyPr/>
          <a:lstStyle/>
          <a:p>
            <a:fld id="{4E27B24A-F1D4-4662-B8CB-EBCCB9CA7EF5}" type="slidenum">
              <a:rPr lang="en-US" smtClean="0"/>
              <a:t>7</a:t>
            </a:fld>
            <a:endParaRPr lang="en-US"/>
          </a:p>
        </p:txBody>
      </p:sp>
      <p:sp>
        <p:nvSpPr>
          <p:cNvPr id="7" name="Title 1"/>
          <p:cNvSpPr>
            <a:spLocks noGrp="1"/>
          </p:cNvSpPr>
          <p:nvPr>
            <p:ph type="title"/>
          </p:nvPr>
        </p:nvSpPr>
        <p:spPr/>
        <p:txBody>
          <a:bodyPr/>
          <a:lstStyle/>
          <a:p>
            <a:r>
              <a:rPr lang="en-US" dirty="0" smtClean="0"/>
              <a:t>II. </a:t>
            </a:r>
            <a:r>
              <a:rPr lang="en-US" dirty="0" err="1" smtClean="0"/>
              <a:t>Xử</a:t>
            </a:r>
            <a:r>
              <a:rPr lang="en-US" dirty="0" smtClean="0"/>
              <a:t> </a:t>
            </a:r>
            <a:r>
              <a:rPr lang="en-US" dirty="0" err="1" smtClean="0"/>
              <a:t>lý</a:t>
            </a:r>
            <a:r>
              <a:rPr lang="en-US" dirty="0" smtClean="0"/>
              <a:t> </a:t>
            </a:r>
            <a:r>
              <a:rPr lang="en-US" dirty="0" err="1" smtClean="0"/>
              <a:t>mảng</a:t>
            </a:r>
            <a:endParaRPr lang="en-US" dirty="0"/>
          </a:p>
        </p:txBody>
      </p:sp>
      <p:pic>
        <p:nvPicPr>
          <p:cNvPr id="8" name="Content Placeholder 3" descr="Screen Clipping"/>
          <p:cNvPicPr>
            <a:picLocks noChangeAspect="1"/>
          </p:cNvPicPr>
          <p:nvPr/>
        </p:nvPicPr>
        <p:blipFill rotWithShape="1">
          <a:blip r:embed="rId2">
            <a:extLst>
              <a:ext uri="{28A0092B-C50C-407E-A947-70E740481C1C}">
                <a14:useLocalDpi xmlns:a14="http://schemas.microsoft.com/office/drawing/2010/main" val="0"/>
              </a:ext>
            </a:extLst>
          </a:blip>
          <a:srcRect b="70579"/>
          <a:stretch/>
        </p:blipFill>
        <p:spPr>
          <a:xfrm>
            <a:off x="990600" y="4495800"/>
            <a:ext cx="7237666" cy="1209964"/>
          </a:xfrm>
          <a:prstGeom prst="rect">
            <a:avLst/>
          </a:prstGeom>
        </p:spPr>
      </p:pic>
    </p:spTree>
    <p:extLst>
      <p:ext uri="{BB962C8B-B14F-4D97-AF65-F5344CB8AC3E}">
        <p14:creationId xmlns:p14="http://schemas.microsoft.com/office/powerpoint/2010/main" val="1339821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solidFill>
                  <a:srgbClr val="0070C0"/>
                </a:solidFill>
              </a:rPr>
              <a:t>b</a:t>
            </a:r>
            <a:r>
              <a:rPr lang="en-US" b="1" dirty="0" smtClean="0">
                <a:solidFill>
                  <a:srgbClr val="0070C0"/>
                </a:solidFill>
              </a:rPr>
              <a:t>. </a:t>
            </a:r>
            <a:r>
              <a:rPr lang="en-US" b="1" dirty="0" err="1" smtClean="0">
                <a:solidFill>
                  <a:srgbClr val="0070C0"/>
                </a:solidFill>
              </a:rPr>
              <a:t>Vòng</a:t>
            </a:r>
            <a:r>
              <a:rPr lang="en-US" b="1" dirty="0" smtClean="0">
                <a:solidFill>
                  <a:srgbClr val="0070C0"/>
                </a:solidFill>
              </a:rPr>
              <a:t> </a:t>
            </a:r>
            <a:r>
              <a:rPr lang="en-US" b="1" dirty="0" err="1" smtClean="0">
                <a:solidFill>
                  <a:srgbClr val="0070C0"/>
                </a:solidFill>
              </a:rPr>
              <a:t>lặp</a:t>
            </a:r>
            <a:r>
              <a:rPr lang="en-US" b="1" dirty="0" smtClean="0">
                <a:solidFill>
                  <a:srgbClr val="0070C0"/>
                </a:solidFill>
              </a:rPr>
              <a:t> </a:t>
            </a:r>
            <a:r>
              <a:rPr lang="en-US" b="1" dirty="0" err="1" smtClean="0">
                <a:solidFill>
                  <a:srgbClr val="0070C0"/>
                </a:solidFill>
              </a:rPr>
              <a:t>foreach</a:t>
            </a:r>
            <a:endParaRPr lang="en-US" b="1" dirty="0" smtClean="0">
              <a:solidFill>
                <a:srgbClr val="0070C0"/>
              </a:solidFill>
            </a:endParaRPr>
          </a:p>
          <a:p>
            <a:pPr marL="0" indent="0">
              <a:buNone/>
            </a:pPr>
            <a:r>
              <a:rPr lang="en-US" dirty="0" err="1"/>
              <a:t>Hoặc</a:t>
            </a:r>
            <a:r>
              <a:rPr lang="en-US" dirty="0"/>
              <a:t> ta </a:t>
            </a:r>
            <a:r>
              <a:rPr lang="en-US" dirty="0" err="1"/>
              <a:t>dùng</a:t>
            </a:r>
            <a:r>
              <a:rPr lang="en-US" dirty="0"/>
              <a:t> </a:t>
            </a:r>
            <a:r>
              <a:rPr lang="en-US" dirty="0" err="1"/>
              <a:t>vòng</a:t>
            </a:r>
            <a:r>
              <a:rPr lang="en-US" dirty="0"/>
              <a:t> </a:t>
            </a:r>
            <a:r>
              <a:rPr lang="en-US" dirty="0" err="1"/>
              <a:t>lặp</a:t>
            </a:r>
            <a:r>
              <a:rPr lang="en-US" dirty="0"/>
              <a:t> </a:t>
            </a:r>
            <a:r>
              <a:rPr lang="en-US" dirty="0" err="1"/>
              <a:t>foreach</a:t>
            </a:r>
            <a:r>
              <a:rPr lang="en-US" dirty="0"/>
              <a:t>… </a:t>
            </a:r>
            <a:r>
              <a:rPr lang="en-US" dirty="0" err="1"/>
              <a:t>để</a:t>
            </a:r>
            <a:r>
              <a:rPr lang="en-US" dirty="0"/>
              <a:t> </a:t>
            </a:r>
            <a:r>
              <a:rPr lang="en-US" dirty="0" err="1"/>
              <a:t>xử</a:t>
            </a:r>
            <a:r>
              <a:rPr lang="en-US" dirty="0"/>
              <a:t> </a:t>
            </a:r>
            <a:r>
              <a:rPr lang="en-US" dirty="0" err="1" smtClean="0"/>
              <a:t>lý</a:t>
            </a:r>
            <a:r>
              <a:rPr lang="en-US" dirty="0" smtClean="0"/>
              <a:t>.</a:t>
            </a:r>
            <a:endParaRPr lang="en-US" dirty="0"/>
          </a:p>
          <a:p>
            <a:pPr marL="0" indent="0">
              <a:buNone/>
            </a:pPr>
            <a:r>
              <a:rPr lang="en-US" dirty="0" err="1"/>
              <a:t>Tuy</a:t>
            </a:r>
            <a:r>
              <a:rPr lang="en-US" dirty="0"/>
              <a:t> </a:t>
            </a:r>
            <a:r>
              <a:rPr lang="en-US" dirty="0" err="1"/>
              <a:t>nhiên</a:t>
            </a:r>
            <a:r>
              <a:rPr lang="en-US" dirty="0"/>
              <a:t> </a:t>
            </a:r>
            <a:r>
              <a:rPr lang="en-US" dirty="0" err="1"/>
              <a:t>vòng</a:t>
            </a:r>
            <a:r>
              <a:rPr lang="en-US" dirty="0"/>
              <a:t> </a:t>
            </a:r>
            <a:r>
              <a:rPr lang="en-US" dirty="0" err="1"/>
              <a:t>lặp</a:t>
            </a:r>
            <a:r>
              <a:rPr lang="en-US" dirty="0"/>
              <a:t> </a:t>
            </a:r>
            <a:r>
              <a:rPr lang="en-US" dirty="0" err="1"/>
              <a:t>foreach</a:t>
            </a:r>
            <a:r>
              <a:rPr lang="en-US" dirty="0"/>
              <a:t> </a:t>
            </a:r>
            <a:r>
              <a:rPr lang="en-US" dirty="0" err="1"/>
              <a:t>không</a:t>
            </a:r>
            <a:r>
              <a:rPr lang="en-US" dirty="0"/>
              <a:t> </a:t>
            </a:r>
            <a:r>
              <a:rPr lang="en-US" dirty="0" err="1"/>
              <a:t>cho</a:t>
            </a:r>
            <a:r>
              <a:rPr lang="en-US" dirty="0"/>
              <a:t> ta </a:t>
            </a:r>
            <a:r>
              <a:rPr lang="en-US" dirty="0" err="1"/>
              <a:t>lấy</a:t>
            </a:r>
            <a:r>
              <a:rPr lang="en-US" dirty="0"/>
              <a:t> </a:t>
            </a:r>
            <a:r>
              <a:rPr lang="en-US" dirty="0" err="1"/>
              <a:t>chỉ</a:t>
            </a:r>
            <a:r>
              <a:rPr lang="en-US" dirty="0"/>
              <a:t> </a:t>
            </a:r>
            <a:r>
              <a:rPr lang="en-US" dirty="0" err="1" smtClean="0"/>
              <a:t>mục</a:t>
            </a:r>
            <a:r>
              <a:rPr lang="en-US" dirty="0" smtClean="0"/>
              <a:t> (index) </a:t>
            </a:r>
            <a:r>
              <a:rPr lang="en-US" dirty="0" err="1" smtClean="0"/>
              <a:t>của</a:t>
            </a:r>
            <a:r>
              <a:rPr lang="en-US" dirty="0" smtClean="0"/>
              <a:t> </a:t>
            </a:r>
            <a:r>
              <a:rPr lang="en-US" dirty="0" err="1" smtClean="0"/>
              <a:t>mảng</a:t>
            </a:r>
            <a:r>
              <a:rPr lang="en-US" dirty="0" smtClean="0"/>
              <a:t>.</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91A88C85-A604-4964-B0CF-782194360D15}" type="datetime1">
              <a:rPr lang="en-US" smtClean="0"/>
              <a:t>7/28/2016</a:t>
            </a:fld>
            <a:endParaRPr lang="en-US"/>
          </a:p>
        </p:txBody>
      </p:sp>
      <p:sp>
        <p:nvSpPr>
          <p:cNvPr id="5" name="Footer Placeholder 4"/>
          <p:cNvSpPr>
            <a:spLocks noGrp="1"/>
          </p:cNvSpPr>
          <p:nvPr>
            <p:ph type="ftr" sz="quarter" idx="11"/>
          </p:nvPr>
        </p:nvSpPr>
        <p:spPr/>
        <p:txBody>
          <a:bodyPr/>
          <a:lstStyle/>
          <a:p>
            <a:r>
              <a:rPr lang="en-US" smtClean="0"/>
              <a:t>Tìm hiểu mảng trong java-GCS</a:t>
            </a:r>
            <a:endParaRPr lang="en-US"/>
          </a:p>
        </p:txBody>
      </p:sp>
      <p:sp>
        <p:nvSpPr>
          <p:cNvPr id="6" name="Slide Number Placeholder 5"/>
          <p:cNvSpPr>
            <a:spLocks noGrp="1"/>
          </p:cNvSpPr>
          <p:nvPr>
            <p:ph type="sldNum" sz="quarter" idx="12"/>
          </p:nvPr>
        </p:nvSpPr>
        <p:spPr/>
        <p:txBody>
          <a:bodyPr/>
          <a:lstStyle/>
          <a:p>
            <a:fld id="{4E27B24A-F1D4-4662-B8CB-EBCCB9CA7EF5}" type="slidenum">
              <a:rPr lang="en-US" smtClean="0"/>
              <a:t>8</a:t>
            </a:fld>
            <a:endParaRPr lang="en-US"/>
          </a:p>
        </p:txBody>
      </p:sp>
      <p:sp>
        <p:nvSpPr>
          <p:cNvPr id="7" name="Title 1"/>
          <p:cNvSpPr>
            <a:spLocks noGrp="1"/>
          </p:cNvSpPr>
          <p:nvPr>
            <p:ph type="title"/>
          </p:nvPr>
        </p:nvSpPr>
        <p:spPr/>
        <p:txBody>
          <a:bodyPr/>
          <a:lstStyle/>
          <a:p>
            <a:r>
              <a:rPr lang="en-US" dirty="0" smtClean="0"/>
              <a:t>II. </a:t>
            </a:r>
            <a:r>
              <a:rPr lang="en-US" dirty="0" err="1" smtClean="0"/>
              <a:t>Xử</a:t>
            </a:r>
            <a:r>
              <a:rPr lang="en-US" dirty="0" smtClean="0"/>
              <a:t> </a:t>
            </a:r>
            <a:r>
              <a:rPr lang="en-US" dirty="0" err="1" smtClean="0"/>
              <a:t>lý</a:t>
            </a:r>
            <a:r>
              <a:rPr lang="en-US" dirty="0" smtClean="0"/>
              <a:t> </a:t>
            </a:r>
            <a:r>
              <a:rPr lang="en-US" dirty="0" err="1" smtClean="0"/>
              <a:t>mảng</a:t>
            </a:r>
            <a:endParaRPr lang="en-US" dirty="0"/>
          </a:p>
        </p:txBody>
      </p:sp>
      <p:pic>
        <p:nvPicPr>
          <p:cNvPr id="9" name="Content Placeholder 3" descr="Screen Clipping"/>
          <p:cNvPicPr>
            <a:picLocks noChangeAspect="1"/>
          </p:cNvPicPr>
          <p:nvPr/>
        </p:nvPicPr>
        <p:blipFill rotWithShape="1">
          <a:blip r:embed="rId2">
            <a:extLst>
              <a:ext uri="{28A0092B-C50C-407E-A947-70E740481C1C}">
                <a14:useLocalDpi xmlns:a14="http://schemas.microsoft.com/office/drawing/2010/main" val="0"/>
              </a:ext>
            </a:extLst>
          </a:blip>
          <a:srcRect t="33464" b="39249"/>
          <a:stretch/>
        </p:blipFill>
        <p:spPr>
          <a:xfrm>
            <a:off x="838200" y="3962400"/>
            <a:ext cx="7237666" cy="1122218"/>
          </a:xfrm>
          <a:prstGeom prst="rect">
            <a:avLst/>
          </a:prstGeom>
        </p:spPr>
      </p:pic>
    </p:spTree>
    <p:extLst>
      <p:ext uri="{BB962C8B-B14F-4D97-AF65-F5344CB8AC3E}">
        <p14:creationId xmlns:p14="http://schemas.microsoft.com/office/powerpoint/2010/main" val="2156059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solidFill>
                  <a:srgbClr val="0070C0"/>
                </a:solidFill>
              </a:rPr>
              <a:t>b</a:t>
            </a:r>
            <a:r>
              <a:rPr lang="en-US" b="1" dirty="0" smtClean="0">
                <a:solidFill>
                  <a:srgbClr val="0070C0"/>
                </a:solidFill>
              </a:rPr>
              <a:t>. </a:t>
            </a:r>
            <a:r>
              <a:rPr lang="en-US" b="1" dirty="0" err="1" smtClean="0">
                <a:solidFill>
                  <a:srgbClr val="0070C0"/>
                </a:solidFill>
              </a:rPr>
              <a:t>Vòng</a:t>
            </a:r>
            <a:r>
              <a:rPr lang="en-US" b="1" dirty="0" smtClean="0">
                <a:solidFill>
                  <a:srgbClr val="0070C0"/>
                </a:solidFill>
              </a:rPr>
              <a:t> </a:t>
            </a:r>
            <a:r>
              <a:rPr lang="en-US" b="1" dirty="0" err="1" smtClean="0">
                <a:solidFill>
                  <a:srgbClr val="0070C0"/>
                </a:solidFill>
              </a:rPr>
              <a:t>lặp</a:t>
            </a:r>
            <a:r>
              <a:rPr lang="en-US" b="1" dirty="0" smtClean="0">
                <a:solidFill>
                  <a:srgbClr val="0070C0"/>
                </a:solidFill>
              </a:rPr>
              <a:t> </a:t>
            </a:r>
            <a:r>
              <a:rPr lang="en-US" b="1" dirty="0" err="1" smtClean="0">
                <a:solidFill>
                  <a:srgbClr val="0070C0"/>
                </a:solidFill>
              </a:rPr>
              <a:t>foreach</a:t>
            </a:r>
            <a:endParaRPr lang="en-US" b="1" dirty="0" smtClean="0">
              <a:solidFill>
                <a:srgbClr val="0070C0"/>
              </a:solidFill>
            </a:endParaRPr>
          </a:p>
          <a:p>
            <a:pPr marL="0" indent="0">
              <a:buNone/>
            </a:pPr>
            <a:r>
              <a:rPr lang="en-US" dirty="0" err="1" smtClean="0"/>
              <a:t>Có</a:t>
            </a:r>
            <a:r>
              <a:rPr lang="en-US" dirty="0" smtClean="0"/>
              <a:t> </a:t>
            </a:r>
            <a:r>
              <a:rPr lang="en-US" dirty="0" err="1" smtClean="0"/>
              <a:t>thể</a:t>
            </a:r>
            <a:r>
              <a:rPr lang="en-US" dirty="0" smtClean="0"/>
              <a:t> </a:t>
            </a:r>
            <a:r>
              <a:rPr lang="en-US" dirty="0" err="1" smtClean="0"/>
              <a:t>tạo</a:t>
            </a:r>
            <a:r>
              <a:rPr lang="en-US" dirty="0" smtClean="0"/>
              <a:t> </a:t>
            </a:r>
            <a:r>
              <a:rPr lang="en-US" dirty="0" err="1" smtClean="0"/>
              <a:t>biến</a:t>
            </a:r>
            <a:r>
              <a:rPr lang="en-US" dirty="0" smtClean="0"/>
              <a:t> </a:t>
            </a:r>
            <a:r>
              <a:rPr lang="en-US" dirty="0" err="1" smtClean="0"/>
              <a:t>mới</a:t>
            </a:r>
            <a:r>
              <a:rPr lang="en-US" dirty="0" smtClean="0"/>
              <a:t> </a:t>
            </a:r>
            <a:r>
              <a:rPr lang="en-US" dirty="0" err="1" smtClean="0"/>
              <a:t>để</a:t>
            </a:r>
            <a:r>
              <a:rPr lang="en-US" dirty="0" smtClean="0"/>
              <a:t> </a:t>
            </a:r>
            <a:r>
              <a:rPr lang="en-US" dirty="0" err="1" smtClean="0"/>
              <a:t>lưu</a:t>
            </a:r>
            <a:r>
              <a:rPr lang="en-US" dirty="0" smtClean="0"/>
              <a:t> </a:t>
            </a:r>
            <a:r>
              <a:rPr lang="en-US" dirty="0" err="1" smtClean="0"/>
              <a:t>trữ</a:t>
            </a:r>
            <a:r>
              <a:rPr lang="en-US" dirty="0" smtClean="0"/>
              <a:t> </a:t>
            </a:r>
            <a:r>
              <a:rPr lang="en-US" dirty="0" err="1" smtClean="0"/>
              <a:t>như</a:t>
            </a:r>
            <a:r>
              <a:rPr lang="en-US" dirty="0" smtClean="0"/>
              <a:t> </a:t>
            </a:r>
            <a:r>
              <a:rPr lang="en-US" dirty="0" err="1" smtClean="0"/>
              <a:t>là</a:t>
            </a:r>
            <a:r>
              <a:rPr lang="en-US" dirty="0" smtClean="0"/>
              <a:t> </a:t>
            </a:r>
            <a:r>
              <a:rPr lang="en-US" dirty="0" err="1" smtClean="0"/>
              <a:t>chỉ</a:t>
            </a:r>
            <a:r>
              <a:rPr lang="en-US" dirty="0" smtClean="0"/>
              <a:t> </a:t>
            </a:r>
            <a:r>
              <a:rPr lang="en-US" dirty="0" err="1" smtClean="0"/>
              <a:t>mục</a:t>
            </a:r>
            <a:r>
              <a:rPr lang="en-US" dirty="0" smtClean="0"/>
              <a:t> (index), </a:t>
            </a:r>
            <a:r>
              <a:rPr lang="en-US" dirty="0" err="1" smtClean="0"/>
              <a:t>nhưng</a:t>
            </a:r>
            <a:r>
              <a:rPr lang="en-US" dirty="0" smtClean="0"/>
              <a:t> </a:t>
            </a:r>
            <a:r>
              <a:rPr lang="en-US" dirty="0" err="1"/>
              <a:t>sẽ</a:t>
            </a:r>
            <a:r>
              <a:rPr lang="en-US" dirty="0"/>
              <a:t> </a:t>
            </a:r>
            <a:r>
              <a:rPr lang="en-US" dirty="0" err="1"/>
              <a:t>xảy</a:t>
            </a:r>
            <a:r>
              <a:rPr lang="en-US" dirty="0"/>
              <a:t> </a:t>
            </a:r>
            <a:r>
              <a:rPr lang="en-US" dirty="0" err="1"/>
              <a:t>ra</a:t>
            </a:r>
            <a:r>
              <a:rPr lang="en-US" dirty="0"/>
              <a:t> </a:t>
            </a:r>
            <a:r>
              <a:rPr lang="en-US" dirty="0" err="1"/>
              <a:t>lỗi</a:t>
            </a:r>
            <a:r>
              <a:rPr lang="en-US" dirty="0"/>
              <a:t> </a:t>
            </a:r>
            <a:r>
              <a:rPr lang="en-US" dirty="0" err="1"/>
              <a:t>duyệt</a:t>
            </a:r>
            <a:r>
              <a:rPr lang="en-US" dirty="0"/>
              <a:t> </a:t>
            </a:r>
            <a:r>
              <a:rPr lang="en-US" dirty="0" err="1"/>
              <a:t>ra</a:t>
            </a:r>
            <a:r>
              <a:rPr lang="en-US" dirty="0"/>
              <a:t> </a:t>
            </a:r>
            <a:r>
              <a:rPr lang="en-US" dirty="0" err="1"/>
              <a:t>ngoài</a:t>
            </a:r>
            <a:r>
              <a:rPr lang="en-US" dirty="0"/>
              <a:t> </a:t>
            </a:r>
            <a:r>
              <a:rPr lang="en-US" dirty="0" err="1"/>
              <a:t>vòng</a:t>
            </a:r>
            <a:r>
              <a:rPr lang="en-US" dirty="0"/>
              <a:t> </a:t>
            </a:r>
            <a:r>
              <a:rPr lang="en-US" dirty="0" err="1" smtClean="0"/>
              <a:t>lặp</a:t>
            </a:r>
            <a:r>
              <a:rPr lang="en-US" dirty="0" smtClean="0"/>
              <a:t> (loop).</a:t>
            </a:r>
            <a:endParaRPr lang="en-US" dirty="0"/>
          </a:p>
          <a:p>
            <a:pPr marL="0" indent="0">
              <a:buNone/>
            </a:pPr>
            <a:r>
              <a:rPr lang="en-US" dirty="0" smtClean="0">
                <a:solidFill>
                  <a:srgbClr val="FF0000"/>
                </a:solidFill>
              </a:rPr>
              <a:t>Exception </a:t>
            </a:r>
            <a:r>
              <a:rPr lang="en-US" dirty="0">
                <a:solidFill>
                  <a:srgbClr val="FF0000"/>
                </a:solidFill>
              </a:rPr>
              <a:t>in thread "main" </a:t>
            </a:r>
            <a:r>
              <a:rPr lang="en-US" dirty="0" err="1">
                <a:solidFill>
                  <a:srgbClr val="FF0000"/>
                </a:solidFill>
              </a:rPr>
              <a:t>java.lang.ArrayIndexOutOfBoundsException</a:t>
            </a:r>
            <a:r>
              <a:rPr lang="en-US" dirty="0">
                <a:solidFill>
                  <a:srgbClr val="FF0000"/>
                </a:solidFill>
              </a:rPr>
              <a:t>: -1</a:t>
            </a:r>
          </a:p>
          <a:p>
            <a:pPr marL="0" indent="0">
              <a:buNone/>
            </a:pPr>
            <a:endParaRPr lang="en-US" dirty="0" smtClean="0"/>
          </a:p>
        </p:txBody>
      </p:sp>
      <p:sp>
        <p:nvSpPr>
          <p:cNvPr id="4" name="Date Placeholder 3"/>
          <p:cNvSpPr>
            <a:spLocks noGrp="1"/>
          </p:cNvSpPr>
          <p:nvPr>
            <p:ph type="dt" sz="half" idx="10"/>
          </p:nvPr>
        </p:nvSpPr>
        <p:spPr/>
        <p:txBody>
          <a:bodyPr/>
          <a:lstStyle/>
          <a:p>
            <a:fld id="{91A88C85-A604-4964-B0CF-782194360D15}" type="datetime1">
              <a:rPr lang="en-US" smtClean="0"/>
              <a:t>7/28/2016</a:t>
            </a:fld>
            <a:endParaRPr lang="en-US"/>
          </a:p>
        </p:txBody>
      </p:sp>
      <p:sp>
        <p:nvSpPr>
          <p:cNvPr id="5" name="Footer Placeholder 4"/>
          <p:cNvSpPr>
            <a:spLocks noGrp="1"/>
          </p:cNvSpPr>
          <p:nvPr>
            <p:ph type="ftr" sz="quarter" idx="11"/>
          </p:nvPr>
        </p:nvSpPr>
        <p:spPr/>
        <p:txBody>
          <a:bodyPr/>
          <a:lstStyle/>
          <a:p>
            <a:r>
              <a:rPr lang="en-US" smtClean="0"/>
              <a:t>Tìm hiểu mảng trong java-GCS</a:t>
            </a:r>
            <a:endParaRPr lang="en-US"/>
          </a:p>
        </p:txBody>
      </p:sp>
      <p:sp>
        <p:nvSpPr>
          <p:cNvPr id="6" name="Slide Number Placeholder 5"/>
          <p:cNvSpPr>
            <a:spLocks noGrp="1"/>
          </p:cNvSpPr>
          <p:nvPr>
            <p:ph type="sldNum" sz="quarter" idx="12"/>
          </p:nvPr>
        </p:nvSpPr>
        <p:spPr/>
        <p:txBody>
          <a:bodyPr/>
          <a:lstStyle/>
          <a:p>
            <a:fld id="{4E27B24A-F1D4-4662-B8CB-EBCCB9CA7EF5}" type="slidenum">
              <a:rPr lang="en-US" smtClean="0"/>
              <a:t>9</a:t>
            </a:fld>
            <a:endParaRPr lang="en-US"/>
          </a:p>
        </p:txBody>
      </p:sp>
      <p:sp>
        <p:nvSpPr>
          <p:cNvPr id="7" name="Title 1"/>
          <p:cNvSpPr>
            <a:spLocks noGrp="1"/>
          </p:cNvSpPr>
          <p:nvPr>
            <p:ph type="title"/>
          </p:nvPr>
        </p:nvSpPr>
        <p:spPr/>
        <p:txBody>
          <a:bodyPr/>
          <a:lstStyle/>
          <a:p>
            <a:r>
              <a:rPr lang="en-US" dirty="0" smtClean="0"/>
              <a:t>II. </a:t>
            </a:r>
            <a:r>
              <a:rPr lang="en-US" dirty="0" err="1" smtClean="0"/>
              <a:t>Xử</a:t>
            </a:r>
            <a:r>
              <a:rPr lang="en-US" dirty="0" smtClean="0"/>
              <a:t> </a:t>
            </a:r>
            <a:r>
              <a:rPr lang="en-US" dirty="0" err="1" smtClean="0"/>
              <a:t>lý</a:t>
            </a:r>
            <a:r>
              <a:rPr lang="en-US" dirty="0" smtClean="0"/>
              <a:t> </a:t>
            </a:r>
            <a:r>
              <a:rPr lang="en-US" dirty="0" err="1" smtClean="0"/>
              <a:t>mảng</a:t>
            </a:r>
            <a:endParaRPr lang="en-US" dirty="0"/>
          </a:p>
        </p:txBody>
      </p:sp>
      <p:pic>
        <p:nvPicPr>
          <p:cNvPr id="8" name="Content Placeholder 3" descr="Screen Clipping"/>
          <p:cNvPicPr>
            <a:picLocks noChangeAspect="1"/>
          </p:cNvPicPr>
          <p:nvPr/>
        </p:nvPicPr>
        <p:blipFill rotWithShape="1">
          <a:blip r:embed="rId2">
            <a:extLst>
              <a:ext uri="{28A0092B-C50C-407E-A947-70E740481C1C}">
                <a14:useLocalDpi xmlns:a14="http://schemas.microsoft.com/office/drawing/2010/main" val="0"/>
              </a:ext>
            </a:extLst>
          </a:blip>
          <a:srcRect t="65018" b="-391"/>
          <a:stretch/>
        </p:blipFill>
        <p:spPr>
          <a:xfrm>
            <a:off x="838200" y="3881582"/>
            <a:ext cx="7237666" cy="1454728"/>
          </a:xfrm>
          <a:prstGeom prst="rect">
            <a:avLst/>
          </a:prstGeom>
        </p:spPr>
      </p:pic>
    </p:spTree>
    <p:extLst>
      <p:ext uri="{BB962C8B-B14F-4D97-AF65-F5344CB8AC3E}">
        <p14:creationId xmlns:p14="http://schemas.microsoft.com/office/powerpoint/2010/main" val="11415550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128</TotalTime>
  <Words>1189</Words>
  <Application>Microsoft Office PowerPoint</Application>
  <PresentationFormat>On-screen Show (4:3)</PresentationFormat>
  <Paragraphs>182</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Clarity</vt:lpstr>
      <vt:lpstr>TÌM HIỂU MẢNG 1 chiều trong java RESEARCH ARRAY in java</vt:lpstr>
      <vt:lpstr>Nội Dung</vt:lpstr>
      <vt:lpstr>I. Bản chất của mảng</vt:lpstr>
      <vt:lpstr>I. Bản chất của mảng</vt:lpstr>
      <vt:lpstr>I. Bản chất của mảng</vt:lpstr>
      <vt:lpstr>II. Xử lý mảng</vt:lpstr>
      <vt:lpstr>II. Xử lý mảng</vt:lpstr>
      <vt:lpstr>II. Xử lý mảng</vt:lpstr>
      <vt:lpstr>II. Xử lý mảng</vt:lpstr>
      <vt:lpstr>II. Xử lý mảng</vt:lpstr>
      <vt:lpstr>II. Xử lý mảng</vt:lpstr>
      <vt:lpstr>II. Xử lý mảng</vt:lpstr>
      <vt:lpstr>III. Cấp phát phần tử mảng</vt:lpstr>
      <vt:lpstr>III. Cấp phát phần tử mảng</vt:lpstr>
      <vt:lpstr>VI. Ghép mảng</vt:lpstr>
      <vt:lpstr>V. Cách so sánh 2 mảng</vt:lpstr>
      <vt:lpstr>V. Cách so sánh 2 mảng</vt:lpstr>
      <vt:lpstr>IV. Tìm một đối tượng hoặc một String trong mảng (array)</vt:lpstr>
      <vt:lpstr>VI. Mảng đa chiều (matrix)</vt:lpstr>
      <vt:lpstr>Một số phương thức trong lớp java.util.Arrays</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MẢNG 1 CHIỀU RESEARCH ARRAY</dc:title>
  <dc:creator>hv</dc:creator>
  <cp:lastModifiedBy>hv</cp:lastModifiedBy>
  <cp:revision>15</cp:revision>
  <dcterms:created xsi:type="dcterms:W3CDTF">2016-07-28T01:05:11Z</dcterms:created>
  <dcterms:modified xsi:type="dcterms:W3CDTF">2016-07-28T03:14:03Z</dcterms:modified>
</cp:coreProperties>
</file>