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0" autoAdjust="0"/>
  </p:normalViewPr>
  <p:slideViewPr>
    <p:cSldViewPr>
      <p:cViewPr varScale="1">
        <p:scale>
          <a:sx n="50" d="100"/>
          <a:sy n="50" d="100"/>
        </p:scale>
        <p:origin x="-96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7EFD-8CB5-4C2A-9E3E-365E03D5E31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26B27-1A90-4CFE-9EA0-997BC4EF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hay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26B27-1A90-4CFE-9EA0-997BC4EF6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hay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26B27-1A90-4CFE-9EA0-997BC4EF6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hay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26B27-1A90-4CFE-9EA0-997BC4EF6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hay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26B27-1A90-4CFE-9EA0-997BC4EF6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hay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26B27-1A90-4CFE-9EA0-997BC4EF6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B89004-AC85-4250-8CC1-6E330983A760}" type="datetime1">
              <a:rPr lang="en-US" smtClean="0"/>
              <a:t>8/1/2016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EB79-64F4-4B66-99BF-77BA4F15457D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8040-673F-446B-B596-32CA62D0015E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248-10FA-4ADF-9409-1C9EF608C2E8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8560" y="6080760"/>
            <a:ext cx="548640" cy="396240"/>
          </a:xfrm>
        </p:spPr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85F3-5897-49DC-B5A9-705AD5DEB0F2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459-52E5-4D0F-9176-013EB182C50F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E05C-9EB8-4841-85DB-E2F71CE23EFA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8F7D-5014-48B3-BFEB-C4E9F042A3AD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84B8-3BD0-48C9-83DA-E4A6AD0234EF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FB-CF30-41A0-A2AD-2C458D9865C0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4C8A-5010-4C0D-9B70-BA1205AB2932}" type="datetime1">
              <a:rPr lang="en-US" smtClean="0"/>
              <a:t>8/1/2016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8560" y="597408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1F2E7D7-9555-4267-83EF-1570C5F3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98932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00CD7F-353A-4D2F-8C22-D7F05B180DDC}" type="datetime1">
              <a:rPr lang="en-US" smtClean="0"/>
              <a:t>8/1/2016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index.html" TargetMode="External"/><Relationship Id="rId2" Type="http://schemas.openxmlformats.org/officeDocument/2006/relationships/hyperlink" Target="http://beginnersbook.com/2013/04/nested-try-cat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Handling Exception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Bùi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húy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Quỳnh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6019800"/>
            <a:ext cx="2367281" cy="365760"/>
          </a:xfrm>
        </p:spPr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6019800"/>
            <a:ext cx="548640" cy="396240"/>
          </a:xfrm>
        </p:spPr>
        <p:txBody>
          <a:bodyPr/>
          <a:lstStyle/>
          <a:p>
            <a:fld id="{E1F2E7D7-9555-4267-83EF-1570C5F39E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Try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catch </a:t>
            </a:r>
            <a:r>
              <a:rPr lang="en-US" dirty="0" err="1" smtClean="0"/>
              <a:t>hoặc</a:t>
            </a:r>
            <a:r>
              <a:rPr lang="en-US" dirty="0" smtClean="0"/>
              <a:t> finally.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catch, Java-runtime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59" y="2133600"/>
            <a:ext cx="442864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57800"/>
            <a:ext cx="3148014" cy="118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71875"/>
            <a:ext cx="4972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1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Try catch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057400"/>
            <a:ext cx="382604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79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try catch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try. (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slide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throw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try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throw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ném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catch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5486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27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Throws/Throw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Throws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70058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4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Throws/Throw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Throw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2674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32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http://beginnersbook.com/2013/04/nested-try-catch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docs.oracle.com/javase/tutorial/essential/exceptions/index.html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E7D7-9555-4267-83EF-1570C5F39E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1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</TotalTime>
  <Words>212</Words>
  <Application>Microsoft Office PowerPoint</Application>
  <PresentationFormat>On-screen Show (4:3)</PresentationFormat>
  <Paragraphs>50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Handling Exception</vt:lpstr>
      <vt:lpstr>Khối lệnh try catch</vt:lpstr>
      <vt:lpstr>Khối lệnh try catch</vt:lpstr>
      <vt:lpstr>Khối lệnh try catch</vt:lpstr>
      <vt:lpstr>Throws/Throw</vt:lpstr>
      <vt:lpstr>Throws/Throw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</dc:title>
  <dc:creator>hv</dc:creator>
  <cp:lastModifiedBy>hv</cp:lastModifiedBy>
  <cp:revision>12</cp:revision>
  <dcterms:created xsi:type="dcterms:W3CDTF">2016-08-01T01:46:51Z</dcterms:created>
  <dcterms:modified xsi:type="dcterms:W3CDTF">2016-08-01T02:56:59Z</dcterms:modified>
</cp:coreProperties>
</file>