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60" r:id="rId6"/>
    <p:sldId id="259" r:id="rId7"/>
    <p:sldId id="263" r:id="rId8"/>
    <p:sldId id="279" r:id="rId9"/>
    <p:sldId id="270" r:id="rId10"/>
    <p:sldId id="262" r:id="rId11"/>
    <p:sldId id="265" r:id="rId12"/>
    <p:sldId id="282" r:id="rId13"/>
    <p:sldId id="276" r:id="rId14"/>
    <p:sldId id="268" r:id="rId15"/>
    <p:sldId id="261" r:id="rId16"/>
    <p:sldId id="266" r:id="rId17"/>
    <p:sldId id="274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uli Bold" panose="020B0604020202020204" charset="0"/>
      <p:regular r:id="rId23"/>
    </p:embeddedFont>
    <p:embeddedFont>
      <p:font typeface="Muli Regular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ongdang140802@gmail.com" initials="p" lastIdx="2" clrIdx="0">
    <p:extLst>
      <p:ext uri="{19B8F6BF-5375-455C-9EA6-DF929625EA0E}">
        <p15:presenceInfo xmlns:p15="http://schemas.microsoft.com/office/powerpoint/2012/main" userId="0c66afdff32d59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5033" autoAdjust="0"/>
  </p:normalViewPr>
  <p:slideViewPr>
    <p:cSldViewPr>
      <p:cViewPr varScale="1">
        <p:scale>
          <a:sx n="53" d="100"/>
          <a:sy n="53" d="100"/>
        </p:scale>
        <p:origin x="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236453"/>
            <a:ext cx="11437054" cy="4501490"/>
            <a:chOff x="0" y="0"/>
            <a:chExt cx="15249406" cy="6001986"/>
          </a:xfrm>
        </p:grpSpPr>
        <p:sp>
          <p:nvSpPr>
            <p:cNvPr id="3" name="TextBox 3"/>
            <p:cNvSpPr txBox="1"/>
            <p:nvPr/>
          </p:nvSpPr>
          <p:spPr>
            <a:xfrm>
              <a:off x="0" y="172720"/>
              <a:ext cx="15249406" cy="4340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29"/>
                </a:lnSpc>
              </a:pPr>
              <a:r>
                <a:rPr lang="en-US" sz="9449" spc="-103" dirty="0" err="1">
                  <a:solidFill>
                    <a:srgbClr val="000000"/>
                  </a:solidFill>
                  <a:latin typeface="Muli Bold"/>
                </a:rPr>
                <a:t>Bản</a:t>
              </a:r>
              <a:r>
                <a:rPr lang="en-US" sz="9449" spc="-103" dirty="0">
                  <a:solidFill>
                    <a:srgbClr val="000000"/>
                  </a:solidFill>
                  <a:latin typeface="Muli Bold"/>
                </a:rPr>
                <a:t> </a:t>
              </a:r>
              <a:r>
                <a:rPr lang="en-US" sz="9449" spc="-103" dirty="0" err="1">
                  <a:solidFill>
                    <a:srgbClr val="000000"/>
                  </a:solidFill>
                  <a:latin typeface="Muli Bold"/>
                </a:rPr>
                <a:t>thuyết</a:t>
              </a:r>
              <a:r>
                <a:rPr lang="en-US" sz="9449" spc="-103" dirty="0">
                  <a:solidFill>
                    <a:srgbClr val="000000"/>
                  </a:solidFill>
                  <a:latin typeface="Muli Bold"/>
                </a:rPr>
                <a:t> </a:t>
              </a:r>
              <a:r>
                <a:rPr lang="en-US" sz="9449" spc="-103" dirty="0" err="1">
                  <a:solidFill>
                    <a:srgbClr val="000000"/>
                  </a:solidFill>
                  <a:latin typeface="Muli Bold"/>
                </a:rPr>
                <a:t>trình</a:t>
              </a:r>
              <a:endParaRPr lang="en-US" sz="9449" spc="-103" dirty="0">
                <a:solidFill>
                  <a:srgbClr val="000000"/>
                </a:solidFill>
                <a:latin typeface="Muli Bold"/>
              </a:endParaRPr>
            </a:p>
            <a:p>
              <a:pPr>
                <a:lnSpc>
                  <a:spcPts val="13229"/>
                </a:lnSpc>
              </a:pPr>
              <a:r>
                <a:rPr lang="en-US" sz="9449" spc="-103" dirty="0">
                  <a:solidFill>
                    <a:srgbClr val="000000"/>
                  </a:solidFill>
                  <a:latin typeface="Muli Bold"/>
                </a:rPr>
                <a:t>Web </a:t>
              </a:r>
              <a:r>
                <a:rPr lang="en-US" sz="9449" spc="-103" dirty="0" err="1">
                  <a:solidFill>
                    <a:srgbClr val="000000"/>
                  </a:solidFill>
                  <a:latin typeface="Muli Bold"/>
                </a:rPr>
                <a:t>đặt</a:t>
              </a:r>
              <a:r>
                <a:rPr lang="en-US" sz="9449" spc="-103" dirty="0">
                  <a:solidFill>
                    <a:srgbClr val="000000"/>
                  </a:solidFill>
                  <a:latin typeface="Muli Bold"/>
                </a:rPr>
                <a:t> </a:t>
              </a:r>
              <a:r>
                <a:rPr lang="en-US" sz="9449" spc="-103" dirty="0" err="1">
                  <a:solidFill>
                    <a:srgbClr val="000000"/>
                  </a:solidFill>
                  <a:latin typeface="Muli Bold"/>
                </a:rPr>
                <a:t>lịch</a:t>
              </a:r>
              <a:endParaRPr lang="en-US" sz="9449" spc="-103" dirty="0">
                <a:solidFill>
                  <a:srgbClr val="000000"/>
                </a:solidFill>
                <a:latin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215856"/>
              <a:ext cx="15249406" cy="786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r>
                <a:rPr lang="en-US" sz="3599" dirty="0" err="1">
                  <a:solidFill>
                    <a:srgbClr val="000000"/>
                  </a:solidFill>
                  <a:latin typeface="Muli Regular"/>
                </a:rPr>
                <a:t>LATinterface</a:t>
              </a:r>
              <a:r>
                <a:rPr lang="en-US" sz="3599" dirty="0">
                  <a:solidFill>
                    <a:srgbClr val="000000"/>
                  </a:solidFill>
                  <a:latin typeface="Muli Regular"/>
                </a:rPr>
                <a:t> – </a:t>
              </a:r>
              <a:r>
                <a:rPr lang="en-US" sz="3599" i="1" dirty="0" err="1">
                  <a:solidFill>
                    <a:srgbClr val="92D050"/>
                  </a:solidFill>
                  <a:latin typeface="Muli Regular"/>
                </a:rPr>
                <a:t>Đặt</a:t>
              </a:r>
              <a:r>
                <a:rPr lang="en-US" sz="3599" i="1" dirty="0">
                  <a:solidFill>
                    <a:srgbClr val="92D050"/>
                  </a:solidFill>
                  <a:latin typeface="Muli Regular"/>
                </a:rPr>
                <a:t> </a:t>
              </a:r>
              <a:r>
                <a:rPr lang="en-US" sz="3599" i="1" dirty="0" err="1">
                  <a:solidFill>
                    <a:srgbClr val="92D050"/>
                  </a:solidFill>
                  <a:latin typeface="Muli Regular"/>
                </a:rPr>
                <a:t>là</a:t>
              </a:r>
              <a:r>
                <a:rPr lang="en-US" sz="3599" i="1" dirty="0">
                  <a:solidFill>
                    <a:srgbClr val="92D050"/>
                  </a:solidFill>
                  <a:latin typeface="Muli Regular"/>
                </a:rPr>
                <a:t> </a:t>
              </a:r>
              <a:r>
                <a:rPr lang="en-US" sz="3599" i="1" dirty="0" err="1">
                  <a:solidFill>
                    <a:srgbClr val="92D050"/>
                  </a:solidFill>
                  <a:latin typeface="Muli Regular"/>
                </a:rPr>
                <a:t>đẹp</a:t>
              </a:r>
              <a:endParaRPr lang="en-US" sz="3599" i="1" dirty="0">
                <a:solidFill>
                  <a:srgbClr val="92D050"/>
                </a:solidFill>
                <a:latin typeface="Muli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92637"/>
            <a:ext cx="2209800" cy="21444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7484958" y="-3572421"/>
            <a:ext cx="12804984" cy="6226137"/>
            <a:chOff x="0" y="0"/>
            <a:chExt cx="11048529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858000" y="-1409700"/>
            <a:ext cx="2695438" cy="2334501"/>
            <a:chOff x="0" y="0"/>
            <a:chExt cx="6202680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8600" y="719403"/>
            <a:ext cx="10439400" cy="809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727"/>
              </a:lnSpc>
              <a:spcBef>
                <a:spcPct val="0"/>
              </a:spcBef>
            </a:pPr>
            <a:r>
              <a:rPr lang="en-US" sz="5400" spc="-51" dirty="0" err="1">
                <a:solidFill>
                  <a:srgbClr val="00B050"/>
                </a:solidFill>
                <a:latin typeface="Muli Bold"/>
              </a:rPr>
              <a:t>Màn</a:t>
            </a:r>
            <a:r>
              <a:rPr lang="en-US" sz="5400" spc="-51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spc="-51" dirty="0" err="1">
                <a:solidFill>
                  <a:srgbClr val="00B050"/>
                </a:solidFill>
                <a:latin typeface="Muli Bold"/>
              </a:rPr>
              <a:t>hình</a:t>
            </a:r>
            <a:r>
              <a:rPr lang="en-US" sz="5400" spc="-51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spc="-51" dirty="0" err="1">
                <a:solidFill>
                  <a:srgbClr val="00B050"/>
                </a:solidFill>
                <a:latin typeface="Muli Bold"/>
              </a:rPr>
              <a:t>đăng</a:t>
            </a:r>
            <a:r>
              <a:rPr lang="en-US" sz="5400" spc="-51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spc="-51" dirty="0" err="1">
                <a:solidFill>
                  <a:srgbClr val="00B050"/>
                </a:solidFill>
                <a:latin typeface="Muli Bold"/>
              </a:rPr>
              <a:t>ký</a:t>
            </a:r>
            <a:r>
              <a:rPr lang="en-US" sz="5400" spc="-51" dirty="0">
                <a:solidFill>
                  <a:srgbClr val="00B050"/>
                </a:solidFill>
                <a:latin typeface="Muli Bold"/>
              </a:rPr>
              <a:t>/ </a:t>
            </a:r>
            <a:r>
              <a:rPr lang="en-US" sz="5400" spc="-51" dirty="0" err="1">
                <a:solidFill>
                  <a:srgbClr val="00B050"/>
                </a:solidFill>
                <a:latin typeface="Muli Bold"/>
              </a:rPr>
              <a:t>đăng</a:t>
            </a:r>
            <a:r>
              <a:rPr lang="en-US" sz="5400" spc="-51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spc="-51" dirty="0" err="1">
                <a:solidFill>
                  <a:srgbClr val="00B050"/>
                </a:solidFill>
                <a:latin typeface="Muli Bold"/>
              </a:rPr>
              <a:t>nhập</a:t>
            </a:r>
            <a:endParaRPr lang="en-US" sz="5400" spc="-51" dirty="0">
              <a:solidFill>
                <a:srgbClr val="00B050"/>
              </a:solidFill>
              <a:latin typeface="Muli Bold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06D2676-66ED-0B23-46E4-36F858E00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" y="2767993"/>
            <a:ext cx="7813656" cy="7099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89B64C-C7FE-91F0-0AA0-307BC788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49" y="2767992"/>
            <a:ext cx="7420022" cy="7099030"/>
          </a:xfrm>
          <a:prstGeom prst="rect">
            <a:avLst/>
          </a:prstGeom>
        </p:spPr>
      </p:pic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F384A656-9DC6-C95D-1116-2BF378080E72}"/>
              </a:ext>
            </a:extLst>
          </p:cNvPr>
          <p:cNvSpPr/>
          <p:nvPr/>
        </p:nvSpPr>
        <p:spPr>
          <a:xfrm>
            <a:off x="8013985" y="4259093"/>
            <a:ext cx="2653664" cy="3124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uli Regular" panose="020B0604020202020204" charset="-93"/>
              </a:rPr>
              <a:t>Giao </a:t>
            </a:r>
            <a:r>
              <a:rPr lang="en-US" sz="2400" dirty="0" err="1">
                <a:latin typeface="Muli Regular" panose="020B0604020202020204" charset="-93"/>
              </a:rPr>
              <a:t>diện</a:t>
            </a:r>
            <a:r>
              <a:rPr lang="en-US" sz="2400" dirty="0">
                <a:latin typeface="Muli Regular" panose="020B0604020202020204" charset="-93"/>
              </a:rPr>
              <a:t> </a:t>
            </a:r>
            <a:r>
              <a:rPr lang="en-US" sz="2400" dirty="0" err="1">
                <a:latin typeface="Muli Regular" panose="020B0604020202020204" charset="-93"/>
              </a:rPr>
              <a:t>dễ</a:t>
            </a:r>
            <a:r>
              <a:rPr lang="en-US" sz="2400" dirty="0">
                <a:latin typeface="Muli Regular" panose="020B0604020202020204" charset="-93"/>
              </a:rPr>
              <a:t> </a:t>
            </a:r>
            <a:r>
              <a:rPr lang="en-US" sz="2400" dirty="0" err="1">
                <a:latin typeface="Muli Regular" panose="020B0604020202020204" charset="-93"/>
              </a:rPr>
              <a:t>nhìn</a:t>
            </a:r>
            <a:r>
              <a:rPr lang="en-US" sz="2400" dirty="0">
                <a:latin typeface="Muli Regular" panose="020B0604020202020204" charset="-93"/>
              </a:rPr>
              <a:t>, </a:t>
            </a:r>
            <a:r>
              <a:rPr lang="en-US" sz="2400" dirty="0" err="1">
                <a:latin typeface="Muli Regular" panose="020B0604020202020204" charset="-93"/>
              </a:rPr>
              <a:t>dễ</a:t>
            </a:r>
            <a:r>
              <a:rPr lang="en-US" sz="2400" dirty="0">
                <a:latin typeface="Muli Regular" panose="020B0604020202020204" charset="-93"/>
              </a:rPr>
              <a:t> </a:t>
            </a:r>
            <a:r>
              <a:rPr lang="en-US" sz="2400" dirty="0" err="1">
                <a:latin typeface="Muli Regular" panose="020B0604020202020204" charset="-93"/>
              </a:rPr>
              <a:t>sử</a:t>
            </a:r>
            <a:r>
              <a:rPr lang="en-US" sz="2400" dirty="0">
                <a:latin typeface="Muli Regular" panose="020B0604020202020204" charset="-93"/>
              </a:rPr>
              <a:t> </a:t>
            </a:r>
            <a:r>
              <a:rPr lang="en-US" sz="2400" dirty="0" err="1">
                <a:latin typeface="Muli Regular" panose="020B0604020202020204" charset="-93"/>
              </a:rPr>
              <a:t>dụng</a:t>
            </a:r>
            <a:endParaRPr lang="vi-VN" sz="2400" dirty="0">
              <a:latin typeface="Muli Regular" panose="020B0604020202020204" charset="-93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0999" y="341211"/>
            <a:ext cx="8991601" cy="934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spc="-60" dirty="0" err="1">
                <a:solidFill>
                  <a:srgbClr val="00B050"/>
                </a:solidFill>
                <a:latin typeface="Muli Bold"/>
              </a:rPr>
              <a:t>Màn</a:t>
            </a:r>
            <a:r>
              <a:rPr lang="en-US" sz="6000" spc="-6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spc="-60" dirty="0" err="1">
                <a:solidFill>
                  <a:srgbClr val="00B050"/>
                </a:solidFill>
                <a:latin typeface="Muli Bold"/>
              </a:rPr>
              <a:t>hình</a:t>
            </a:r>
            <a:r>
              <a:rPr lang="en-US" sz="6000" spc="-6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spc="-60" dirty="0" err="1">
                <a:solidFill>
                  <a:srgbClr val="00B050"/>
                </a:solidFill>
                <a:latin typeface="Muli Bold"/>
              </a:rPr>
              <a:t>trang</a:t>
            </a:r>
            <a:r>
              <a:rPr lang="en-US" sz="6000" spc="-6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spc="-60" dirty="0" err="1">
                <a:solidFill>
                  <a:srgbClr val="00B050"/>
                </a:solidFill>
                <a:latin typeface="Muli Bold"/>
              </a:rPr>
              <a:t>chủ</a:t>
            </a:r>
            <a:r>
              <a:rPr lang="en-US" sz="6000" spc="-60" dirty="0">
                <a:solidFill>
                  <a:srgbClr val="00B050"/>
                </a:solidFill>
                <a:latin typeface="Muli Bold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E0E23-025B-3AA2-635C-E1CCFE2A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2100"/>
            <a:ext cx="17373600" cy="81561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502A52D-44EE-EA0E-6F36-378C7119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2" y="1714500"/>
            <a:ext cx="11476031" cy="6705600"/>
          </a:xfrm>
          <a:prstGeom prst="rect">
            <a:avLst/>
          </a:prstGeom>
        </p:spPr>
      </p:pic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EE27D7C-1A00-E62E-7321-CEA1AEDA57B8}"/>
              </a:ext>
            </a:extLst>
          </p:cNvPr>
          <p:cNvSpPr/>
          <p:nvPr/>
        </p:nvSpPr>
        <p:spPr>
          <a:xfrm>
            <a:off x="12192000" y="1714500"/>
            <a:ext cx="5058807" cy="2077090"/>
          </a:xfrm>
          <a:prstGeom prst="homePlat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Hỗ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trợ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đặt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dịch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vụ</a:t>
            </a:r>
            <a:endParaRPr lang="vi-VN" sz="3600" dirty="0">
              <a:solidFill>
                <a:schemeClr val="tx1"/>
              </a:solidFill>
              <a:latin typeface="Muli Regular" panose="020B0604020202020204" charset="-93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7741AEFA-6F50-9E79-3CAE-7C0DAFA5C19C}"/>
              </a:ext>
            </a:extLst>
          </p:cNvPr>
          <p:cNvSpPr/>
          <p:nvPr/>
        </p:nvSpPr>
        <p:spPr>
          <a:xfrm>
            <a:off x="12196762" y="6921437"/>
            <a:ext cx="5058807" cy="2077090"/>
          </a:xfrm>
          <a:prstGeom prst="homePlat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Thông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báo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khi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người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dùng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chưa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bấm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chọn</a:t>
            </a:r>
            <a:endParaRPr lang="vi-VN" sz="3600" dirty="0">
              <a:solidFill>
                <a:schemeClr val="tx1"/>
              </a:solidFill>
              <a:latin typeface="Muli Regular" panose="020B0604020202020204" charset="-93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E68724F-33F8-12AE-0F79-80EB63D4ACFC}"/>
              </a:ext>
            </a:extLst>
          </p:cNvPr>
          <p:cNvSpPr/>
          <p:nvPr/>
        </p:nvSpPr>
        <p:spPr>
          <a:xfrm>
            <a:off x="12192000" y="4330853"/>
            <a:ext cx="5058807" cy="2077090"/>
          </a:xfrm>
          <a:prstGeom prst="homePlat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Tùy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chọn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các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trường</a:t>
            </a:r>
            <a:endParaRPr lang="vi-VN" sz="3600" dirty="0">
              <a:solidFill>
                <a:schemeClr val="tx1"/>
              </a:solidFill>
              <a:latin typeface="Muli Regular" panose="020B0604020202020204" charset="-9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4C583-E403-CA54-F811-165D4A41F098}"/>
              </a:ext>
            </a:extLst>
          </p:cNvPr>
          <p:cNvSpPr txBox="1"/>
          <p:nvPr/>
        </p:nvSpPr>
        <p:spPr>
          <a:xfrm>
            <a:off x="-304800" y="261974"/>
            <a:ext cx="8458200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B050"/>
                </a:solidFill>
                <a:latin typeface="Muli Bold"/>
              </a:rPr>
              <a:t>Giao </a:t>
            </a:r>
            <a:r>
              <a:rPr lang="en-US" sz="6000" spc="-60" dirty="0" err="1">
                <a:solidFill>
                  <a:srgbClr val="00B050"/>
                </a:solidFill>
                <a:latin typeface="Muli Bold"/>
              </a:rPr>
              <a:t>diện</a:t>
            </a:r>
            <a:r>
              <a:rPr lang="en-US" sz="6000" spc="-6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spc="-60" dirty="0" err="1">
                <a:solidFill>
                  <a:srgbClr val="00B050"/>
                </a:solidFill>
                <a:latin typeface="Muli Bold"/>
              </a:rPr>
              <a:t>đặt</a:t>
            </a:r>
            <a:r>
              <a:rPr lang="en-US" sz="6000" spc="-6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spc="-60" dirty="0" err="1">
                <a:solidFill>
                  <a:srgbClr val="00B050"/>
                </a:solidFill>
                <a:latin typeface="Muli Bold"/>
              </a:rPr>
              <a:t>lịch</a:t>
            </a:r>
            <a:r>
              <a:rPr lang="en-US" sz="6000" spc="-60" dirty="0">
                <a:solidFill>
                  <a:srgbClr val="00B050"/>
                </a:solidFill>
                <a:latin typeface="Muli Bold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AADAC-3147-1651-0EDE-D604541D0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0" t="46577" r="25220" b="14693"/>
          <a:stretch/>
        </p:blipFill>
        <p:spPr>
          <a:xfrm>
            <a:off x="5038056" y="6180671"/>
            <a:ext cx="6230688" cy="38443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98784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EE27D7C-1A00-E62E-7321-CEA1AEDA57B8}"/>
              </a:ext>
            </a:extLst>
          </p:cNvPr>
          <p:cNvSpPr/>
          <p:nvPr/>
        </p:nvSpPr>
        <p:spPr>
          <a:xfrm>
            <a:off x="12030775" y="4104955"/>
            <a:ext cx="5058807" cy="2077090"/>
          </a:xfrm>
          <a:prstGeom prst="homePlat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Hiển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thị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cửa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sổ</a:t>
            </a:r>
            <a:r>
              <a:rPr lang="en-US" sz="3600" dirty="0">
                <a:solidFill>
                  <a:schemeClr val="tx1"/>
                </a:solidFill>
              </a:rPr>
              <a:t> popup</a:t>
            </a:r>
            <a:endParaRPr lang="vi-VN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4C583-E403-CA54-F811-165D4A41F098}"/>
              </a:ext>
            </a:extLst>
          </p:cNvPr>
          <p:cNvSpPr txBox="1"/>
          <p:nvPr/>
        </p:nvSpPr>
        <p:spPr>
          <a:xfrm>
            <a:off x="-152400" y="249204"/>
            <a:ext cx="10838874" cy="100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vi-VN" sz="5400" spc="-60" dirty="0">
                <a:solidFill>
                  <a:srgbClr val="00B050"/>
                </a:solidFill>
                <a:latin typeface="Muli Bold"/>
              </a:rPr>
              <a:t>Xác nhận thanh toán</a:t>
            </a:r>
            <a:r>
              <a:rPr lang="en-US" sz="5400" spc="-6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spc="-60" dirty="0" err="1">
                <a:solidFill>
                  <a:srgbClr val="00B050"/>
                </a:solidFill>
                <a:latin typeface="Muli Bold"/>
              </a:rPr>
              <a:t>đơn</a:t>
            </a:r>
            <a:r>
              <a:rPr lang="en-US" sz="5400" spc="-6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spc="-60" dirty="0" err="1">
                <a:solidFill>
                  <a:srgbClr val="00B050"/>
                </a:solidFill>
                <a:latin typeface="Muli Bold"/>
              </a:rPr>
              <a:t>hàng</a:t>
            </a:r>
            <a:r>
              <a:rPr lang="en-US" sz="5400" spc="-60" dirty="0">
                <a:solidFill>
                  <a:srgbClr val="00B050"/>
                </a:solidFill>
                <a:latin typeface="Muli Bold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0E401-7578-E747-DE66-218642A0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7" y="1671637"/>
            <a:ext cx="10838873" cy="81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400" y="0"/>
            <a:ext cx="9380260" cy="1128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4800" spc="-84" dirty="0">
                <a:solidFill>
                  <a:srgbClr val="00B050"/>
                </a:solidFill>
                <a:latin typeface="Muli Bold"/>
              </a:rPr>
              <a:t>Thông tin </a:t>
            </a:r>
            <a:r>
              <a:rPr lang="vi-VN" sz="4800" spc="-84" dirty="0">
                <a:solidFill>
                  <a:srgbClr val="00B050"/>
                </a:solidFill>
                <a:latin typeface="Muli Bold"/>
              </a:rPr>
              <a:t>tài khoản</a:t>
            </a:r>
            <a:endParaRPr lang="en-US" sz="4800" spc="-84" dirty="0">
              <a:solidFill>
                <a:srgbClr val="00B050"/>
              </a:solidFill>
              <a:latin typeface="Muli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28700" y="8161331"/>
            <a:ext cx="1077392" cy="111527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>
              <a:lnSpc>
                <a:spcPts val="2100"/>
              </a:lnSpc>
            </a:pPr>
            <a:r>
              <a:rPr lang="en-US" sz="1500" dirty="0">
                <a:solidFill>
                  <a:srgbClr val="000000"/>
                </a:solidFill>
                <a:latin typeface="Muli Regular"/>
              </a:rPr>
              <a:t>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6BABFC3-F30B-E273-1402-C27EB67D9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88505"/>
            <a:ext cx="11506200" cy="7600201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945B02C-6F17-0080-EBBB-9A4201D07D8B}"/>
              </a:ext>
            </a:extLst>
          </p:cNvPr>
          <p:cNvSpPr/>
          <p:nvPr/>
        </p:nvSpPr>
        <p:spPr>
          <a:xfrm>
            <a:off x="12954000" y="1471094"/>
            <a:ext cx="4114800" cy="2072206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Muli Regular" panose="020B0604020202020204" charset="-93"/>
              </a:rPr>
              <a:t>Đầy</a:t>
            </a:r>
            <a:r>
              <a:rPr lang="en-US" sz="3600" dirty="0">
                <a:latin typeface="Muli Regular" panose="020B0604020202020204" charset="-93"/>
              </a:rPr>
              <a:t> </a:t>
            </a:r>
            <a:r>
              <a:rPr lang="en-US" sz="3600" dirty="0" err="1">
                <a:latin typeface="Muli Regular" panose="020B0604020202020204" charset="-93"/>
              </a:rPr>
              <a:t>đủ</a:t>
            </a:r>
            <a:r>
              <a:rPr lang="en-US" sz="3600" dirty="0">
                <a:latin typeface="Muli Regular" panose="020B0604020202020204" charset="-93"/>
              </a:rPr>
              <a:t> </a:t>
            </a:r>
            <a:r>
              <a:rPr lang="en-US" sz="3600" dirty="0" err="1">
                <a:latin typeface="Muli Regular" panose="020B0604020202020204" charset="-93"/>
              </a:rPr>
              <a:t>thông</a:t>
            </a:r>
            <a:r>
              <a:rPr lang="en-US" sz="3600" dirty="0">
                <a:latin typeface="Muli Regular" panose="020B0604020202020204" charset="-93"/>
              </a:rPr>
              <a:t> tin</a:t>
            </a:r>
            <a:endParaRPr lang="vi-VN" sz="3600" dirty="0">
              <a:latin typeface="Muli Regular" panose="020B0604020202020204" charset="-93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168E355-FDAE-5C06-46FB-FAD1D8CAE838}"/>
              </a:ext>
            </a:extLst>
          </p:cNvPr>
          <p:cNvSpPr/>
          <p:nvPr/>
        </p:nvSpPr>
        <p:spPr>
          <a:xfrm>
            <a:off x="12954000" y="4107397"/>
            <a:ext cx="4229100" cy="2072206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Sửa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xóa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thông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tin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nhanh</a:t>
            </a:r>
            <a:r>
              <a:rPr lang="en-US" sz="3600" dirty="0">
                <a:solidFill>
                  <a:schemeClr val="tx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uli Regular" panose="020B0604020202020204" charset="-93"/>
              </a:rPr>
              <a:t>chóng</a:t>
            </a:r>
            <a:endParaRPr lang="vi-VN" sz="3600" dirty="0">
              <a:solidFill>
                <a:schemeClr val="tx1"/>
              </a:solidFill>
              <a:latin typeface="Muli Regular" panose="020B0604020202020204" charset="-93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D27367C-E241-3FE0-D04D-B5053183A982}"/>
              </a:ext>
            </a:extLst>
          </p:cNvPr>
          <p:cNvSpPr/>
          <p:nvPr/>
        </p:nvSpPr>
        <p:spPr>
          <a:xfrm>
            <a:off x="13030200" y="6896100"/>
            <a:ext cx="4229100" cy="2072206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Muli Regular" panose="020B0604020202020204" charset="-93"/>
              </a:rPr>
              <a:t>Chức</a:t>
            </a:r>
            <a:r>
              <a:rPr lang="en-US" sz="3600" dirty="0">
                <a:latin typeface="Muli Regular" panose="020B0604020202020204" charset="-93"/>
              </a:rPr>
              <a:t> </a:t>
            </a:r>
            <a:r>
              <a:rPr lang="en-US" sz="3600" dirty="0" err="1">
                <a:latin typeface="Muli Regular" panose="020B0604020202020204" charset="-93"/>
              </a:rPr>
              <a:t>năng</a:t>
            </a:r>
            <a:r>
              <a:rPr lang="en-US" sz="3600" dirty="0">
                <a:latin typeface="Muli Regular" panose="020B0604020202020204" charset="-93"/>
              </a:rPr>
              <a:t> </a:t>
            </a:r>
            <a:r>
              <a:rPr lang="en-US" sz="3600" dirty="0" err="1">
                <a:latin typeface="Muli Regular" panose="020B0604020202020204" charset="-93"/>
              </a:rPr>
              <a:t>nhập</a:t>
            </a:r>
            <a:r>
              <a:rPr lang="en-US" sz="3600" dirty="0">
                <a:latin typeface="Muli Regular" panose="020B0604020202020204" charset="-93"/>
              </a:rPr>
              <a:t> </a:t>
            </a:r>
            <a:r>
              <a:rPr lang="en-US" sz="3600" dirty="0" err="1">
                <a:latin typeface="Muli Regular" panose="020B0604020202020204" charset="-93"/>
              </a:rPr>
              <a:t>mã</a:t>
            </a:r>
            <a:r>
              <a:rPr lang="en-US" sz="3600" dirty="0">
                <a:latin typeface="Muli Regular" panose="020B0604020202020204" charset="-93"/>
              </a:rPr>
              <a:t>, </a:t>
            </a:r>
            <a:r>
              <a:rPr lang="en-US" sz="3600" dirty="0" err="1">
                <a:latin typeface="Muli Regular" panose="020B0604020202020204" charset="-93"/>
              </a:rPr>
              <a:t>nạp</a:t>
            </a:r>
            <a:r>
              <a:rPr lang="en-US" sz="3600" dirty="0">
                <a:latin typeface="Muli Regular" panose="020B0604020202020204" charset="-93"/>
              </a:rPr>
              <a:t> </a:t>
            </a:r>
            <a:r>
              <a:rPr lang="en-US" sz="3600" dirty="0" err="1">
                <a:latin typeface="Muli Regular" panose="020B0604020202020204" charset="-93"/>
              </a:rPr>
              <a:t>tiền</a:t>
            </a:r>
            <a:endParaRPr lang="vi-VN" sz="3600" dirty="0">
              <a:latin typeface="Muli Regular" panose="020B0604020202020204" charset="-93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80200" y="508167"/>
            <a:ext cx="8343533" cy="59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6000" dirty="0">
                <a:solidFill>
                  <a:srgbClr val="00B050"/>
                </a:solidFill>
                <a:latin typeface="Muli Bold"/>
              </a:rPr>
              <a:t>Thanh </a:t>
            </a:r>
            <a:r>
              <a:rPr lang="en-US" sz="6000" dirty="0" err="1">
                <a:solidFill>
                  <a:srgbClr val="00B050"/>
                </a:solidFill>
                <a:latin typeface="Muli Bold"/>
              </a:rPr>
              <a:t>toán</a:t>
            </a:r>
            <a:r>
              <a:rPr lang="en-US" sz="60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Muli Bold"/>
              </a:rPr>
              <a:t>dễ</a:t>
            </a:r>
            <a:r>
              <a:rPr lang="en-US" sz="60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Muli Bold"/>
              </a:rPr>
              <a:t>dàng</a:t>
            </a:r>
            <a:endParaRPr lang="en-US" sz="6000" dirty="0">
              <a:solidFill>
                <a:srgbClr val="00B050"/>
              </a:solidFill>
              <a:latin typeface="Muli Bold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657A65-3298-F70B-C890-8FFE6A9E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10" y="1607124"/>
            <a:ext cx="11963399" cy="7912096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60BBB3B-5752-CE4F-2BE7-215D97AA8D64}"/>
              </a:ext>
            </a:extLst>
          </p:cNvPr>
          <p:cNvSpPr/>
          <p:nvPr/>
        </p:nvSpPr>
        <p:spPr>
          <a:xfrm>
            <a:off x="851336" y="1540731"/>
            <a:ext cx="4419600" cy="1557576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thanh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qua </a:t>
            </a:r>
            <a:r>
              <a:rPr lang="en-US" sz="3200" dirty="0" err="1">
                <a:latin typeface="Muli Regular" panose="020B0604020202020204" charset="-93"/>
              </a:rPr>
              <a:t>ngân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, </a:t>
            </a: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endParaRPr lang="vi-VN" sz="3200" dirty="0"/>
          </a:p>
          <a:p>
            <a:pPr algn="ctr"/>
            <a:endParaRPr lang="vi-VN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110578" y="-783398"/>
            <a:ext cx="13031070" cy="112849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016977" y="1676719"/>
            <a:ext cx="4493889" cy="1439729"/>
            <a:chOff x="0" y="-57150"/>
            <a:chExt cx="5991852" cy="1919637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5991852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Muli Regular"/>
                </a:rPr>
                <a:t>Đặng</a:t>
              </a:r>
              <a:r>
                <a:rPr lang="en-US" sz="2799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Muli Regular"/>
                </a:rPr>
                <a:t>Phượng</a:t>
              </a:r>
              <a:endParaRPr lang="en-US" sz="2799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72248"/>
              <a:ext cx="5991852" cy="551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uli Regular"/>
                </a:rPr>
                <a:t>@thesit_t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11481"/>
              <a:ext cx="5991852" cy="551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uli Regular"/>
                </a:rPr>
                <a:t>phuong123@gmail.com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416790" y="4408171"/>
            <a:ext cx="4493889" cy="1437826"/>
            <a:chOff x="0" y="-57150"/>
            <a:chExt cx="5991852" cy="191710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69711"/>
              <a:ext cx="5991852" cy="551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uli Regular"/>
                </a:rPr>
                <a:t>@camdduongwf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08944"/>
              <a:ext cx="5991852" cy="551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uli Regular"/>
                </a:rPr>
                <a:t>thanhthao02@gmail.com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991852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</a:pPr>
              <a:r>
                <a:rPr lang="en-US" sz="2799" dirty="0">
                  <a:solidFill>
                    <a:srgbClr val="000000"/>
                  </a:solidFill>
                  <a:latin typeface="Muli Regular"/>
                </a:rPr>
                <a:t>Thanh </a:t>
              </a:r>
              <a:r>
                <a:rPr lang="en-US" sz="2799" dirty="0" err="1">
                  <a:solidFill>
                    <a:srgbClr val="000000"/>
                  </a:solidFill>
                  <a:latin typeface="Muli Regular"/>
                </a:rPr>
                <a:t>Thảo</a:t>
              </a:r>
              <a:endParaRPr lang="en-US" sz="2799" u="none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448800" y="7668958"/>
            <a:ext cx="4493889" cy="1436856"/>
            <a:chOff x="-743628" y="-58394"/>
            <a:chExt cx="5991852" cy="1915807"/>
          </a:xfrm>
        </p:grpSpPr>
        <p:sp>
          <p:nvSpPr>
            <p:cNvPr id="15" name="TextBox 15"/>
            <p:cNvSpPr txBox="1"/>
            <p:nvPr/>
          </p:nvSpPr>
          <p:spPr>
            <a:xfrm>
              <a:off x="-743628" y="684976"/>
              <a:ext cx="5991852" cy="551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uli Regular"/>
                </a:rPr>
                <a:t>@isolderiy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743628" y="1306407"/>
              <a:ext cx="5991852" cy="551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uli Regular"/>
                </a:rPr>
                <a:t>ley12092001@gmail.com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743628" y="-58394"/>
              <a:ext cx="5991852" cy="622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</a:pPr>
              <a:r>
                <a:rPr lang="en-US" sz="2799" dirty="0">
                  <a:solidFill>
                    <a:srgbClr val="000000"/>
                  </a:solidFill>
                  <a:latin typeface="Muli Regular"/>
                </a:rPr>
                <a:t>Lê </a:t>
              </a:r>
              <a:r>
                <a:rPr lang="en-US" sz="2799" dirty="0" err="1">
                  <a:solidFill>
                    <a:srgbClr val="000000"/>
                  </a:solidFill>
                  <a:latin typeface="Muli Regular"/>
                </a:rPr>
                <a:t>Thị</a:t>
              </a:r>
              <a:r>
                <a:rPr lang="en-US" sz="2799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Muli Regular"/>
                </a:rPr>
                <a:t>Yên</a:t>
              </a:r>
              <a:endParaRPr lang="en-US" sz="2799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1417964"/>
            <a:ext cx="6113968" cy="2721764"/>
            <a:chOff x="0" y="0"/>
            <a:chExt cx="8151957" cy="362901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3006295"/>
              <a:ext cx="8151957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err="1">
                  <a:solidFill>
                    <a:srgbClr val="F4F4F4"/>
                  </a:solidFill>
                  <a:latin typeface="Muli Regular"/>
                </a:rPr>
                <a:t>Đừng</a:t>
              </a:r>
              <a:r>
                <a:rPr lang="en-US" sz="2799" dirty="0">
                  <a:solidFill>
                    <a:srgbClr val="F4F4F4"/>
                  </a:solidFill>
                  <a:latin typeface="Muli Regular"/>
                </a:rPr>
                <a:t> </a:t>
              </a:r>
              <a:r>
                <a:rPr lang="en-US" sz="2799" dirty="0" err="1">
                  <a:solidFill>
                    <a:srgbClr val="F4F4F4"/>
                  </a:solidFill>
                  <a:latin typeface="Muli Regular"/>
                </a:rPr>
                <a:t>ngần</a:t>
              </a:r>
              <a:r>
                <a:rPr lang="en-US" sz="2799" dirty="0">
                  <a:solidFill>
                    <a:srgbClr val="F4F4F4"/>
                  </a:solidFill>
                  <a:latin typeface="Muli Regular"/>
                </a:rPr>
                <a:t> </a:t>
              </a:r>
              <a:r>
                <a:rPr lang="en-US" sz="2799" dirty="0" err="1">
                  <a:solidFill>
                    <a:srgbClr val="F4F4F4"/>
                  </a:solidFill>
                  <a:latin typeface="Muli Regular"/>
                </a:rPr>
                <a:t>ngại</a:t>
              </a:r>
              <a:r>
                <a:rPr lang="en-US" sz="2799" dirty="0">
                  <a:solidFill>
                    <a:srgbClr val="F4F4F4"/>
                  </a:solidFill>
                  <a:latin typeface="Muli Regular"/>
                </a:rPr>
                <a:t> </a:t>
              </a:r>
              <a:r>
                <a:rPr lang="en-US" sz="2799" dirty="0" err="1">
                  <a:solidFill>
                    <a:srgbClr val="F4F4F4"/>
                  </a:solidFill>
                  <a:latin typeface="Muli Regular"/>
                </a:rPr>
                <a:t>liên</a:t>
              </a:r>
              <a:r>
                <a:rPr lang="en-US" sz="2799" dirty="0">
                  <a:solidFill>
                    <a:srgbClr val="F4F4F4"/>
                  </a:solidFill>
                  <a:latin typeface="Muli Regular"/>
                </a:rPr>
                <a:t> </a:t>
              </a:r>
              <a:r>
                <a:rPr lang="en-US" sz="2799" dirty="0" err="1">
                  <a:solidFill>
                    <a:srgbClr val="F4F4F4"/>
                  </a:solidFill>
                  <a:latin typeface="Muli Regular"/>
                </a:rPr>
                <a:t>hệ</a:t>
              </a:r>
              <a:r>
                <a:rPr lang="en-US" sz="2799" dirty="0">
                  <a:solidFill>
                    <a:srgbClr val="F4F4F4"/>
                  </a:solidFill>
                  <a:latin typeface="Muli Regular"/>
                </a:rPr>
                <a:t> </a:t>
              </a:r>
              <a:r>
                <a:rPr lang="en-US" sz="2799" dirty="0" err="1">
                  <a:solidFill>
                    <a:srgbClr val="F4F4F4"/>
                  </a:solidFill>
                  <a:latin typeface="Muli Regular"/>
                </a:rPr>
                <a:t>chúng</a:t>
              </a:r>
              <a:r>
                <a:rPr lang="en-US" sz="2799" dirty="0">
                  <a:solidFill>
                    <a:srgbClr val="F4F4F4"/>
                  </a:solidFill>
                  <a:latin typeface="Muli Regular"/>
                </a:rPr>
                <a:t> </a:t>
              </a:r>
              <a:r>
                <a:rPr lang="en-US" sz="2799" dirty="0" err="1">
                  <a:solidFill>
                    <a:srgbClr val="F4F4F4"/>
                  </a:solidFill>
                  <a:latin typeface="Muli Regular"/>
                </a:rPr>
                <a:t>tôi</a:t>
              </a:r>
              <a:r>
                <a:rPr lang="en-US" sz="2799" dirty="0">
                  <a:solidFill>
                    <a:srgbClr val="F4F4F4"/>
                  </a:solidFill>
                  <a:latin typeface="Muli Regular"/>
                </a:rPr>
                <a:t>!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8151957" cy="2606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  <a:spcBef>
                  <a:spcPct val="0"/>
                </a:spcBef>
              </a:pPr>
              <a:r>
                <a:rPr lang="en-US" sz="6000" spc="-168" dirty="0" err="1">
                  <a:solidFill>
                    <a:srgbClr val="F4F4F4"/>
                  </a:solidFill>
                  <a:latin typeface="Muli Bold"/>
                </a:rPr>
                <a:t>Bạn</a:t>
              </a:r>
              <a:r>
                <a:rPr lang="en-US" sz="6000" spc="-168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6000" spc="-168" dirty="0" err="1">
                  <a:solidFill>
                    <a:srgbClr val="F4F4F4"/>
                  </a:solidFill>
                  <a:latin typeface="Muli Bold"/>
                </a:rPr>
                <a:t>có</a:t>
              </a:r>
              <a:r>
                <a:rPr lang="en-US" sz="6000" spc="-168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6000" spc="-168" dirty="0" err="1">
                  <a:solidFill>
                    <a:srgbClr val="F4F4F4"/>
                  </a:solidFill>
                  <a:latin typeface="Muli Bold"/>
                </a:rPr>
                <a:t>câu</a:t>
              </a:r>
              <a:r>
                <a:rPr lang="en-US" sz="6000" spc="-168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6000" spc="-168" dirty="0" err="1">
                  <a:solidFill>
                    <a:srgbClr val="F4F4F4"/>
                  </a:solidFill>
                  <a:latin typeface="Muli Bold"/>
                </a:rPr>
                <a:t>hỏi</a:t>
              </a:r>
              <a:r>
                <a:rPr lang="en-US" sz="6000" spc="-168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6000" spc="-168" dirty="0" err="1">
                  <a:solidFill>
                    <a:srgbClr val="F4F4F4"/>
                  </a:solidFill>
                  <a:latin typeface="Muli Bold"/>
                </a:rPr>
                <a:t>nào</a:t>
              </a:r>
              <a:r>
                <a:rPr lang="en-US" sz="6000" spc="-168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6000" spc="-168" dirty="0" err="1">
                  <a:solidFill>
                    <a:srgbClr val="F4F4F4"/>
                  </a:solidFill>
                  <a:latin typeface="Muli Bold"/>
                </a:rPr>
                <a:t>không</a:t>
              </a:r>
              <a:r>
                <a:rPr lang="en-US" sz="6000" spc="-168" dirty="0">
                  <a:solidFill>
                    <a:srgbClr val="F4F4F4"/>
                  </a:solidFill>
                  <a:latin typeface="Muli Bold"/>
                </a:rPr>
                <a:t>?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FD40E0B-168B-ADC2-3B9A-34840CCBE8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205" y="444869"/>
            <a:ext cx="1957058" cy="3257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548F2A9-FF12-E063-C23C-EBE1211F5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69" y="3857341"/>
            <a:ext cx="2040228" cy="30852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7727C6-35EE-AF27-3CD4-2B385159D2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66" y="7097079"/>
            <a:ext cx="2040228" cy="3034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365993"/>
            <a:ext cx="11437054" cy="4371950"/>
            <a:chOff x="0" y="172720"/>
            <a:chExt cx="15249406" cy="58292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72720"/>
              <a:ext cx="15249406" cy="4336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29"/>
                </a:lnSpc>
              </a:pPr>
              <a:r>
                <a:rPr lang="en-US" sz="9449" spc="-103" dirty="0">
                  <a:solidFill>
                    <a:srgbClr val="000000"/>
                  </a:solidFill>
                  <a:latin typeface="Muli Bold"/>
                </a:rPr>
                <a:t>Thank you for </a:t>
              </a:r>
              <a:r>
                <a:rPr lang="vi-VN" sz="9449" spc="-103" dirty="0">
                  <a:solidFill>
                    <a:srgbClr val="000000"/>
                  </a:solidFill>
                  <a:latin typeface="Muli Bold"/>
                </a:rPr>
                <a:t>listening</a:t>
              </a:r>
              <a:endParaRPr lang="en-US" sz="9449" spc="-103" dirty="0">
                <a:solidFill>
                  <a:srgbClr val="000000"/>
                </a:solidFill>
                <a:latin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215856"/>
              <a:ext cx="15249406" cy="786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endParaRPr lang="en-US" sz="3599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  <p:extLst>
      <p:ext uri="{BB962C8B-B14F-4D97-AF65-F5344CB8AC3E}">
        <p14:creationId xmlns:p14="http://schemas.microsoft.com/office/powerpoint/2010/main" val="31243137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C89A45C6-535F-0BFA-449B-CCE5144BFF97}"/>
              </a:ext>
            </a:extLst>
          </p:cNvPr>
          <p:cNvGrpSpPr/>
          <p:nvPr/>
        </p:nvGrpSpPr>
        <p:grpSpPr>
          <a:xfrm>
            <a:off x="-28033" y="-266700"/>
            <a:ext cx="7495633" cy="10553699"/>
            <a:chOff x="0" y="0"/>
            <a:chExt cx="3619627" cy="3134614"/>
          </a:xfrm>
        </p:grpSpPr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78CE4CDE-40AF-325A-B03F-C4862B2514C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07ACBB5-7087-32A5-D73E-15C7CBE47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477" y="316459"/>
            <a:ext cx="3828073" cy="459844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8" name="Group 8"/>
          <p:cNvGrpSpPr/>
          <p:nvPr/>
        </p:nvGrpSpPr>
        <p:grpSpPr>
          <a:xfrm>
            <a:off x="1028700" y="3136881"/>
            <a:ext cx="7784689" cy="4087435"/>
            <a:chOff x="0" y="9525"/>
            <a:chExt cx="10379585" cy="5449912"/>
          </a:xfrm>
        </p:grpSpPr>
        <p:sp>
          <p:nvSpPr>
            <p:cNvPr id="9" name="TextBox 9"/>
            <p:cNvSpPr txBox="1"/>
            <p:nvPr/>
          </p:nvSpPr>
          <p:spPr>
            <a:xfrm>
              <a:off x="0" y="9525"/>
              <a:ext cx="10379585" cy="3419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  <a:spcBef>
                  <a:spcPct val="0"/>
                </a:spcBef>
              </a:pPr>
              <a:r>
                <a:rPr lang="en-US" sz="8499" spc="-84" dirty="0" err="1">
                  <a:solidFill>
                    <a:srgbClr val="000000"/>
                  </a:solidFill>
                  <a:latin typeface="Muli Bold"/>
                </a:rPr>
                <a:t>Giới</a:t>
              </a:r>
              <a:r>
                <a:rPr lang="en-US" sz="8499" spc="-84" dirty="0">
                  <a:solidFill>
                    <a:srgbClr val="000000"/>
                  </a:solidFill>
                  <a:latin typeface="Muli Bold"/>
                </a:rPr>
                <a:t> </a:t>
              </a:r>
              <a:r>
                <a:rPr lang="en-US" sz="8499" spc="-84" dirty="0" err="1">
                  <a:solidFill>
                    <a:srgbClr val="000000"/>
                  </a:solidFill>
                  <a:latin typeface="Muli Bold"/>
                </a:rPr>
                <a:t>thiệu</a:t>
              </a:r>
              <a:endParaRPr lang="en-US" sz="8499" spc="-84" dirty="0">
                <a:solidFill>
                  <a:srgbClr val="000000"/>
                </a:solidFill>
                <a:latin typeface="Muli Bold"/>
              </a:endParaRPr>
            </a:p>
            <a:p>
              <a:pPr>
                <a:lnSpc>
                  <a:spcPts val="10199"/>
                </a:lnSpc>
                <a:spcBef>
                  <a:spcPct val="0"/>
                </a:spcBef>
              </a:pPr>
              <a:r>
                <a:rPr lang="en-US" sz="8499" spc="-84" dirty="0">
                  <a:solidFill>
                    <a:srgbClr val="000000"/>
                  </a:solidFill>
                  <a:latin typeface="Muli Bold"/>
                </a:rPr>
                <a:t>Thành </a:t>
              </a:r>
              <a:r>
                <a:rPr lang="en-US" sz="8499" spc="-84" dirty="0" err="1">
                  <a:solidFill>
                    <a:srgbClr val="000000"/>
                  </a:solidFill>
                  <a:latin typeface="Muli Bold"/>
                </a:rPr>
                <a:t>viên</a:t>
              </a:r>
              <a:endParaRPr lang="en-US" sz="8499" spc="-84" dirty="0">
                <a:solidFill>
                  <a:srgbClr val="000000"/>
                </a:solidFill>
                <a:latin typeface="Muli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664075"/>
              <a:ext cx="9298793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800" dirty="0" err="1">
                  <a:solidFill>
                    <a:srgbClr val="000000"/>
                  </a:solidFill>
                  <a:latin typeface="Muli Regular"/>
                </a:rPr>
                <a:t>Đặng</a:t>
              </a: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Muli Regular"/>
                </a:rPr>
                <a:t>Thị</a:t>
              </a: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Muli Regular"/>
                </a:rPr>
                <a:t>Phượng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Vũ </a:t>
              </a:r>
              <a:r>
                <a:rPr lang="en-US" sz="2800" dirty="0" err="1">
                  <a:solidFill>
                    <a:srgbClr val="000000"/>
                  </a:solidFill>
                  <a:latin typeface="Muli Regular"/>
                </a:rPr>
                <a:t>Thị</a:t>
              </a: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 Thanh </a:t>
              </a:r>
              <a:r>
                <a:rPr lang="en-US" sz="2800" dirty="0" err="1">
                  <a:solidFill>
                    <a:srgbClr val="000000"/>
                  </a:solidFill>
                  <a:latin typeface="Muli Regular"/>
                </a:rPr>
                <a:t>Thảo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Lê </a:t>
              </a:r>
              <a:r>
                <a:rPr lang="en-US" sz="2800" dirty="0" err="1">
                  <a:solidFill>
                    <a:srgbClr val="000000"/>
                  </a:solidFill>
                  <a:latin typeface="Muli Regular"/>
                </a:rPr>
                <a:t>Thị</a:t>
              </a: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Muli Regular"/>
                </a:rPr>
                <a:t>Yên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D87995C-314B-1E6D-488C-5912D9D15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832" y="4076700"/>
            <a:ext cx="3903835" cy="51909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846E9B-B16C-CB01-1840-DBD725077F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0" y="3467100"/>
            <a:ext cx="3903835" cy="52051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028700"/>
            <a:ext cx="861490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dirty="0" err="1">
                <a:solidFill>
                  <a:srgbClr val="00B050"/>
                </a:solidFill>
                <a:latin typeface="Muli Bold"/>
              </a:rPr>
              <a:t>Nội</a:t>
            </a:r>
            <a:r>
              <a:rPr lang="en-US" sz="6000" dirty="0">
                <a:solidFill>
                  <a:srgbClr val="00B050"/>
                </a:solidFill>
                <a:latin typeface="Muli Bold"/>
              </a:rPr>
              <a:t> dung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526C82-6656-520F-F426-5402B571752F}"/>
              </a:ext>
            </a:extLst>
          </p:cNvPr>
          <p:cNvSpPr/>
          <p:nvPr/>
        </p:nvSpPr>
        <p:spPr>
          <a:xfrm>
            <a:off x="1143000" y="2705100"/>
            <a:ext cx="89154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Muli Regular" panose="020B0604020202020204" charset="-93"/>
              </a:rPr>
              <a:t>1. </a:t>
            </a:r>
            <a:r>
              <a:rPr lang="en-US" sz="4000" dirty="0" err="1">
                <a:latin typeface="Muli Regular" panose="020B0604020202020204" charset="-93"/>
              </a:rPr>
              <a:t>Giới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thiệu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về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đề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tài</a:t>
            </a:r>
            <a:endParaRPr lang="vi-VN" sz="4000" dirty="0">
              <a:latin typeface="Muli Regular" panose="020B0604020202020204" charset="-93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9D1099-23C8-720E-4C27-DAEE783A40A8}"/>
              </a:ext>
            </a:extLst>
          </p:cNvPr>
          <p:cNvSpPr/>
          <p:nvPr/>
        </p:nvSpPr>
        <p:spPr>
          <a:xfrm>
            <a:off x="1117190" y="4327268"/>
            <a:ext cx="8763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Muli Regular" panose="020B0604020202020204" charset="-93"/>
              </a:rPr>
              <a:t>2. </a:t>
            </a:r>
            <a:r>
              <a:rPr lang="en-US" sz="4000" dirty="0" err="1">
                <a:latin typeface="Muli Regular" panose="020B0604020202020204" charset="-93"/>
              </a:rPr>
              <a:t>Phân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tích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yêu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cầu</a:t>
            </a:r>
            <a:endParaRPr lang="vi-VN" sz="4000" dirty="0">
              <a:latin typeface="Muli Regular" panose="020B0604020202020204" charset="-93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578CEC-7671-DC1B-EAB2-177E7DACA068}"/>
              </a:ext>
            </a:extLst>
          </p:cNvPr>
          <p:cNvSpPr/>
          <p:nvPr/>
        </p:nvSpPr>
        <p:spPr>
          <a:xfrm>
            <a:off x="1028700" y="7328338"/>
            <a:ext cx="89154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Muli Regular" panose="020B0604020202020204" charset="-93"/>
              </a:rPr>
              <a:t>4. </a:t>
            </a:r>
            <a:r>
              <a:rPr lang="vi-VN" sz="4000" dirty="0">
                <a:latin typeface="Muli Regular" panose="020B0604020202020204" charset="-93"/>
              </a:rPr>
              <a:t>X</a:t>
            </a:r>
            <a:r>
              <a:rPr lang="en-US" sz="4000" dirty="0" err="1">
                <a:latin typeface="Muli Regular" panose="020B0604020202020204" charset="-93"/>
              </a:rPr>
              <a:t>ây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dựng</a:t>
            </a:r>
            <a:r>
              <a:rPr lang="vi-VN" sz="4000" dirty="0">
                <a:latin typeface="Muli Regular" panose="020B0604020202020204" charset="-93"/>
              </a:rPr>
              <a:t> kịch bản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82C92-2BAA-FFB5-3193-02DFEEDABAD3}"/>
              </a:ext>
            </a:extLst>
          </p:cNvPr>
          <p:cNvSpPr/>
          <p:nvPr/>
        </p:nvSpPr>
        <p:spPr>
          <a:xfrm>
            <a:off x="1062037" y="5829300"/>
            <a:ext cx="8915400" cy="1066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Muli Regular" panose="020B0604020202020204" charset="-93"/>
              </a:rPr>
              <a:t>3. </a:t>
            </a:r>
            <a:r>
              <a:rPr lang="en-US" sz="4000" dirty="0" err="1">
                <a:latin typeface="Muli Regular" panose="020B0604020202020204" charset="-93"/>
              </a:rPr>
              <a:t>Các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chức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năng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cơ</a:t>
            </a:r>
            <a:r>
              <a:rPr lang="en-US" sz="4000" dirty="0">
                <a:latin typeface="Muli Regular" panose="020B0604020202020204" charset="-93"/>
              </a:rPr>
              <a:t> </a:t>
            </a:r>
            <a:r>
              <a:rPr lang="en-US" sz="4000" dirty="0" err="1">
                <a:latin typeface="Muli Regular" panose="020B0604020202020204" charset="-93"/>
              </a:rPr>
              <a:t>bản</a:t>
            </a:r>
            <a:endParaRPr lang="vi-VN" sz="4000" dirty="0">
              <a:latin typeface="Muli Regular" panose="020B0604020202020204" charset="-93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651095" y="7009220"/>
            <a:ext cx="1077392" cy="1102644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>
              <a:lnSpc>
                <a:spcPts val="2380"/>
              </a:lnSpc>
            </a:pPr>
            <a:endParaRPr lang="en-US" sz="1700" dirty="0">
              <a:solidFill>
                <a:srgbClr val="000000"/>
              </a:solidFill>
              <a:latin typeface="Muli 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EFF03-0BAC-D286-7EAF-44263426F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4" y="1714500"/>
            <a:ext cx="8135226" cy="8003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80D6A-49BD-5331-FF5F-261EF9EA6394}"/>
              </a:ext>
            </a:extLst>
          </p:cNvPr>
          <p:cNvSpPr txBox="1"/>
          <p:nvPr/>
        </p:nvSpPr>
        <p:spPr>
          <a:xfrm>
            <a:off x="295654" y="214894"/>
            <a:ext cx="7324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Muli Bold"/>
              </a:rPr>
              <a:t>1. </a:t>
            </a:r>
            <a:r>
              <a:rPr lang="en-US" sz="5400" dirty="0" err="1">
                <a:solidFill>
                  <a:srgbClr val="00B050"/>
                </a:solidFill>
                <a:latin typeface="Muli Bold"/>
              </a:rPr>
              <a:t>Giới</a:t>
            </a:r>
            <a:r>
              <a:rPr lang="en-US" sz="54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dirty="0" err="1">
                <a:solidFill>
                  <a:srgbClr val="00B050"/>
                </a:solidFill>
                <a:latin typeface="Muli Bold"/>
              </a:rPr>
              <a:t>thiệu</a:t>
            </a:r>
            <a:r>
              <a:rPr lang="en-US" sz="54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dirty="0" err="1">
                <a:solidFill>
                  <a:srgbClr val="00B050"/>
                </a:solidFill>
                <a:latin typeface="Muli Bold"/>
              </a:rPr>
              <a:t>về</a:t>
            </a:r>
            <a:r>
              <a:rPr lang="en-US" sz="54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dirty="0" err="1">
                <a:solidFill>
                  <a:srgbClr val="00B050"/>
                </a:solidFill>
                <a:latin typeface="Muli Bold"/>
              </a:rPr>
              <a:t>đề</a:t>
            </a:r>
            <a:r>
              <a:rPr lang="en-US" sz="54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5400" dirty="0" err="1">
                <a:solidFill>
                  <a:srgbClr val="00B050"/>
                </a:solidFill>
                <a:latin typeface="Muli Bold"/>
              </a:rPr>
              <a:t>tài</a:t>
            </a:r>
            <a:endParaRPr lang="en-US" sz="5400" dirty="0">
              <a:solidFill>
                <a:srgbClr val="00B050"/>
              </a:solidFill>
              <a:latin typeface="Muli Bold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2A1C9A-4346-8172-3646-C1753A7ECC5A}"/>
              </a:ext>
            </a:extLst>
          </p:cNvPr>
          <p:cNvSpPr/>
          <p:nvPr/>
        </p:nvSpPr>
        <p:spPr>
          <a:xfrm>
            <a:off x="9677400" y="1867336"/>
            <a:ext cx="7239000" cy="29713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vi-VN" sz="2800" dirty="0">
                <a:latin typeface="Muli Regular" panose="020B0604020202020204" charset="-93"/>
                <a:cs typeface="Calibri" panose="020F0502020204030204" pitchFamily="34" charset="0"/>
              </a:rPr>
              <a:t>Web đặt lịch chăm sóc sắc đẹp được viết bằng ngôn ngữ Javascrip</a:t>
            </a:r>
            <a:r>
              <a:rPr lang="en-US" sz="2800" dirty="0">
                <a:latin typeface="Muli Regular" panose="020B0604020202020204" charset="-93"/>
                <a:cs typeface="Calibri" panose="020F0502020204030204" pitchFamily="34" charset="0"/>
              </a:rPr>
              <a:t>t</a:t>
            </a:r>
            <a:r>
              <a:rPr lang="vi-VN" sz="2800" dirty="0">
                <a:latin typeface="Muli Regular" panose="020B0604020202020204" charset="-93"/>
                <a:cs typeface="Calibri" panose="020F0502020204030204" pitchFamily="34" charset="0"/>
              </a:rPr>
              <a:t> chạy trên phần mềm Visual code, và database được sử dụng là MongoDb.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C60C27-FD3B-2F75-9542-4DAB262F0DE9}"/>
              </a:ext>
            </a:extLst>
          </p:cNvPr>
          <p:cNvSpPr/>
          <p:nvPr/>
        </p:nvSpPr>
        <p:spPr>
          <a:xfrm>
            <a:off x="9677400" y="5905500"/>
            <a:ext cx="7239000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Do </a:t>
            </a:r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chăm</a:t>
            </a:r>
            <a:r>
              <a:rPr lang="en-US" sz="2800" dirty="0"/>
              <a:t> </a:t>
            </a:r>
            <a:r>
              <a:rPr lang="en-US" sz="2800" dirty="0" err="1"/>
              <a:t>sóc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r>
              <a:rPr lang="en-US" sz="2800" dirty="0"/>
              <a:t> </a:t>
            </a:r>
            <a:r>
              <a:rPr lang="en-US" sz="2800" dirty="0" err="1"/>
              <a:t>đẹp</a:t>
            </a:r>
            <a:r>
              <a:rPr lang="en-US" sz="2800" dirty="0"/>
              <a:t>, </a:t>
            </a:r>
            <a:r>
              <a:rPr lang="en-US" sz="2800" dirty="0" err="1"/>
              <a:t>sức</a:t>
            </a:r>
            <a:r>
              <a:rPr lang="en-US" sz="2800" dirty="0"/>
              <a:t> </a:t>
            </a:r>
            <a:r>
              <a:rPr lang="en-US" sz="2800" dirty="0" err="1"/>
              <a:t>khỏe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con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càng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r>
              <a:rPr lang="en-US" sz="2800" dirty="0"/>
              <a:t>.</a:t>
            </a:r>
            <a:endParaRPr lang="vi-V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40872-C976-5722-1045-FF12A37190DA}"/>
              </a:ext>
            </a:extLst>
          </p:cNvPr>
          <p:cNvSpPr txBox="1"/>
          <p:nvPr/>
        </p:nvSpPr>
        <p:spPr>
          <a:xfrm>
            <a:off x="9677400" y="907614"/>
            <a:ext cx="574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Muli Regular" panose="020B0604020202020204" charset="-93"/>
              </a:rPr>
              <a:t>Giới</a:t>
            </a:r>
            <a:r>
              <a:rPr lang="en-US" sz="3200" dirty="0">
                <a:solidFill>
                  <a:schemeClr val="bg1"/>
                </a:solidFill>
                <a:latin typeface="Muli Regular" panose="020B0604020202020204" charset="-93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uli Regular" panose="020B0604020202020204" charset="-93"/>
              </a:rPr>
              <a:t>thiệu</a:t>
            </a:r>
            <a:r>
              <a:rPr lang="en-US" sz="3200" dirty="0">
                <a:solidFill>
                  <a:schemeClr val="bg1"/>
                </a:solidFill>
                <a:latin typeface="Muli Regular" panose="020B0604020202020204" charset="-93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uli Regular" panose="020B0604020202020204" charset="-93"/>
              </a:rPr>
              <a:t>về</a:t>
            </a:r>
            <a:r>
              <a:rPr lang="en-US" sz="3200" dirty="0">
                <a:solidFill>
                  <a:schemeClr val="bg1"/>
                </a:solidFill>
                <a:latin typeface="Muli Regular" panose="020B0604020202020204" charset="-93"/>
              </a:rPr>
              <a:t> web </a:t>
            </a:r>
            <a:r>
              <a:rPr lang="en-US" sz="3200" dirty="0" err="1">
                <a:solidFill>
                  <a:schemeClr val="bg1"/>
                </a:solidFill>
                <a:latin typeface="Muli Regular" panose="020B0604020202020204" charset="-93"/>
              </a:rPr>
              <a:t>đặt</a:t>
            </a:r>
            <a:r>
              <a:rPr lang="en-US" sz="3200" dirty="0">
                <a:solidFill>
                  <a:schemeClr val="bg1"/>
                </a:solidFill>
                <a:latin typeface="Muli Regular" panose="020B0604020202020204" charset="-93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uli Regular" panose="020B0604020202020204" charset="-93"/>
              </a:rPr>
              <a:t>lịch</a:t>
            </a:r>
            <a:endParaRPr lang="vi-VN" sz="3200" dirty="0">
              <a:solidFill>
                <a:schemeClr val="bg1"/>
              </a:solidFill>
              <a:latin typeface="Muli Regular" panose="020B0604020202020204" charset="-93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088DD-C626-9C5C-AACE-BC1117116DA7}"/>
              </a:ext>
            </a:extLst>
          </p:cNvPr>
          <p:cNvSpPr txBox="1"/>
          <p:nvPr/>
        </p:nvSpPr>
        <p:spPr>
          <a:xfrm>
            <a:off x="9677400" y="5125136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uli Regular" panose="020B0604020202020204" charset="-93"/>
              </a:rPr>
              <a:t>Lý do </a:t>
            </a:r>
            <a:r>
              <a:rPr lang="en-US" sz="3600" dirty="0" err="1">
                <a:solidFill>
                  <a:schemeClr val="bg1"/>
                </a:solidFill>
                <a:latin typeface="Muli Regular" panose="020B0604020202020204" charset="-93"/>
              </a:rPr>
              <a:t>chọn</a:t>
            </a:r>
            <a:r>
              <a:rPr lang="en-US" sz="3600" dirty="0">
                <a:solidFill>
                  <a:schemeClr val="bg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Muli Regular" panose="020B0604020202020204" charset="-93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Muli Regular" panose="020B0604020202020204" charset="-93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Muli Regular" panose="020B0604020202020204" charset="-93"/>
              </a:rPr>
              <a:t>tài</a:t>
            </a:r>
            <a:endParaRPr lang="vi-VN" sz="3600" dirty="0">
              <a:solidFill>
                <a:schemeClr val="bg1"/>
              </a:solidFill>
              <a:latin typeface="Muli Regular" panose="020B0604020202020204" charset="-93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1550"/>
            <a:ext cx="16099861" cy="3663058"/>
            <a:chOff x="0" y="-76200"/>
            <a:chExt cx="21466481" cy="4884077"/>
          </a:xfrm>
        </p:grpSpPr>
        <p:sp>
          <p:nvSpPr>
            <p:cNvPr id="3" name="TextBox 3"/>
            <p:cNvSpPr txBox="1"/>
            <p:nvPr/>
          </p:nvSpPr>
          <p:spPr>
            <a:xfrm>
              <a:off x="1778000" y="2602145"/>
              <a:ext cx="19688481" cy="2205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lnSpc>
                  <a:spcPts val="432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Giao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diện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dễ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nhìn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,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dễ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sử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dụng</a:t>
              </a:r>
              <a:endParaRPr lang="en-US" sz="3600" dirty="0">
                <a:solidFill>
                  <a:srgbClr val="F4F4F4"/>
                </a:solidFill>
                <a:latin typeface="Muli Bold"/>
              </a:endParaRPr>
            </a:p>
            <a:p>
              <a:pPr marL="571500" indent="-571500">
                <a:lnSpc>
                  <a:spcPts val="432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Truy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cập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nhanh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chóng</a:t>
              </a:r>
              <a:endParaRPr lang="en-US" sz="3600" dirty="0">
                <a:solidFill>
                  <a:srgbClr val="F4F4F4"/>
                </a:solidFill>
                <a:latin typeface="Muli Bold"/>
              </a:endParaRPr>
            </a:p>
            <a:p>
              <a:pPr marL="571500" indent="-571500">
                <a:lnSpc>
                  <a:spcPts val="432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Không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xảy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ra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lỗi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trong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quá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trình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sử</a:t>
              </a:r>
              <a:r>
                <a:rPr lang="en-US" sz="3600" dirty="0">
                  <a:solidFill>
                    <a:srgbClr val="F4F4F4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F4F4F4"/>
                  </a:solidFill>
                  <a:latin typeface="Muli Bold"/>
                </a:rPr>
                <a:t>dụng</a:t>
              </a:r>
              <a:endParaRPr lang="en-US" sz="3600" dirty="0">
                <a:solidFill>
                  <a:srgbClr val="F4F4F4"/>
                </a:solidFill>
                <a:latin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9688481" cy="17242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790"/>
                </a:lnSpc>
              </a:pPr>
              <a:r>
                <a:rPr lang="en-US" sz="8000" dirty="0">
                  <a:solidFill>
                    <a:srgbClr val="00B050"/>
                  </a:solidFill>
                  <a:latin typeface="Muli Bold"/>
                </a:rPr>
                <a:t>2. </a:t>
              </a:r>
              <a:r>
                <a:rPr lang="en-US" sz="8000" dirty="0" err="1">
                  <a:solidFill>
                    <a:srgbClr val="00B050"/>
                  </a:solidFill>
                  <a:latin typeface="Muli Bold"/>
                </a:rPr>
                <a:t>Phân</a:t>
              </a:r>
              <a:r>
                <a:rPr lang="en-US" sz="8000" dirty="0">
                  <a:solidFill>
                    <a:srgbClr val="00B050"/>
                  </a:solidFill>
                  <a:latin typeface="Muli Bold"/>
                </a:rPr>
                <a:t> </a:t>
              </a:r>
              <a:r>
                <a:rPr lang="en-US" sz="8000" dirty="0" err="1">
                  <a:solidFill>
                    <a:srgbClr val="00B050"/>
                  </a:solidFill>
                  <a:latin typeface="Muli Bold"/>
                </a:rPr>
                <a:t>tích</a:t>
              </a:r>
              <a:r>
                <a:rPr lang="en-US" sz="8000" dirty="0">
                  <a:solidFill>
                    <a:srgbClr val="00B050"/>
                  </a:solidFill>
                  <a:latin typeface="Muli Bold"/>
                </a:rPr>
                <a:t> </a:t>
              </a:r>
              <a:r>
                <a:rPr lang="en-US" sz="8000" dirty="0" err="1">
                  <a:solidFill>
                    <a:srgbClr val="00B050"/>
                  </a:solidFill>
                  <a:latin typeface="Muli Bold"/>
                </a:rPr>
                <a:t>yêu</a:t>
              </a:r>
              <a:r>
                <a:rPr lang="en-US" sz="8000" dirty="0">
                  <a:solidFill>
                    <a:srgbClr val="00B050"/>
                  </a:solidFill>
                  <a:latin typeface="Muli Bold"/>
                </a:rPr>
                <a:t> </a:t>
              </a:r>
              <a:r>
                <a:rPr lang="en-US" sz="8000" dirty="0" err="1">
                  <a:solidFill>
                    <a:srgbClr val="00B050"/>
                  </a:solidFill>
                  <a:latin typeface="Muli Bold"/>
                </a:rPr>
                <a:t>cầu</a:t>
              </a:r>
              <a:endParaRPr lang="en-US" sz="8000" dirty="0">
                <a:solidFill>
                  <a:srgbClr val="00B050"/>
                </a:solidFill>
                <a:latin typeface="Muli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8572" y="8362981"/>
            <a:ext cx="17019428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202459" y="5353841"/>
            <a:ext cx="3364925" cy="2214321"/>
            <a:chOff x="0" y="-63771"/>
            <a:chExt cx="4486566" cy="1684403"/>
          </a:xfrm>
        </p:grpSpPr>
        <p:sp>
          <p:nvSpPr>
            <p:cNvPr id="4" name="TextBox 4"/>
            <p:cNvSpPr txBox="1"/>
            <p:nvPr/>
          </p:nvSpPr>
          <p:spPr>
            <a:xfrm>
              <a:off x="0" y="-63771"/>
              <a:ext cx="4486566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Đăng</a:t>
              </a:r>
              <a:r>
                <a:rPr lang="en-US" sz="3600" dirty="0">
                  <a:solidFill>
                    <a:srgbClr val="00A181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kí</a:t>
              </a:r>
              <a:r>
                <a:rPr lang="en-US" sz="3600" dirty="0">
                  <a:solidFill>
                    <a:srgbClr val="00A181"/>
                  </a:solidFill>
                  <a:latin typeface="Muli Bold"/>
                </a:rPr>
                <a:t>/</a:t>
              </a: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Đăng</a:t>
              </a:r>
              <a:r>
                <a:rPr lang="en-US" sz="3600" dirty="0">
                  <a:solidFill>
                    <a:srgbClr val="00A181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nhập</a:t>
              </a:r>
              <a:endParaRPr lang="en-US" sz="3600" dirty="0">
                <a:solidFill>
                  <a:srgbClr val="00A181"/>
                </a:solidFill>
                <a:latin typeface="Muli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74349"/>
              <a:ext cx="4486566" cy="546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Điền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thông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tin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người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dùng</a:t>
              </a:r>
              <a:endParaRPr lang="en-US" sz="24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57750" y="5371363"/>
            <a:ext cx="3672033" cy="2140694"/>
            <a:chOff x="-409477" y="9525"/>
            <a:chExt cx="4896043" cy="2854259"/>
          </a:xfrm>
        </p:grpSpPr>
        <p:sp>
          <p:nvSpPr>
            <p:cNvPr id="7" name="TextBox 7"/>
            <p:cNvSpPr txBox="1"/>
            <p:nvPr/>
          </p:nvSpPr>
          <p:spPr>
            <a:xfrm>
              <a:off x="-384077" y="9525"/>
              <a:ext cx="4870643" cy="7352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Đặt</a:t>
              </a:r>
              <a:r>
                <a:rPr lang="en-US" sz="3600" dirty="0">
                  <a:solidFill>
                    <a:srgbClr val="00A181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lịch</a:t>
              </a:r>
              <a:r>
                <a:rPr lang="en-US" sz="3600" dirty="0">
                  <a:solidFill>
                    <a:srgbClr val="00A181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hẹn</a:t>
              </a:r>
              <a:endParaRPr lang="en-US" sz="3600" dirty="0">
                <a:solidFill>
                  <a:srgbClr val="00A181"/>
                </a:solidFill>
                <a:latin typeface="Muli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409477" y="1906257"/>
              <a:ext cx="4638963" cy="9575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Tùy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chọn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theo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khung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giờ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cố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định</a:t>
              </a:r>
              <a:endParaRPr lang="en-US" sz="24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94375" y="5436096"/>
            <a:ext cx="3364925" cy="2115611"/>
            <a:chOff x="0" y="9525"/>
            <a:chExt cx="4486566" cy="282081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525"/>
              <a:ext cx="4486566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A181"/>
                  </a:solidFill>
                  <a:latin typeface="Muli Bold"/>
                </a:rPr>
                <a:t>Thanh </a:t>
              </a: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Toán</a:t>
              </a:r>
              <a:endParaRPr lang="en-US" sz="3600" dirty="0">
                <a:solidFill>
                  <a:srgbClr val="00A181"/>
                </a:solidFill>
                <a:latin typeface="Muli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872814"/>
              <a:ext cx="4486566" cy="957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vi-VN" sz="2400" dirty="0">
                  <a:solidFill>
                    <a:srgbClr val="000000"/>
                  </a:solidFill>
                  <a:latin typeface="Muli Regular"/>
                </a:rPr>
                <a:t>Ví được tích hợp trong ứng dụng</a:t>
              </a:r>
              <a:endParaRPr lang="en-US" sz="24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17759" y="5436096"/>
            <a:ext cx="3652984" cy="2098232"/>
            <a:chOff x="-384077" y="9525"/>
            <a:chExt cx="4870645" cy="2797644"/>
          </a:xfrm>
        </p:grpSpPr>
        <p:sp>
          <p:nvSpPr>
            <p:cNvPr id="13" name="TextBox 13"/>
            <p:cNvSpPr txBox="1"/>
            <p:nvPr/>
          </p:nvSpPr>
          <p:spPr>
            <a:xfrm>
              <a:off x="-384077" y="9525"/>
              <a:ext cx="4870645" cy="7352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Cập</a:t>
              </a:r>
              <a:r>
                <a:rPr lang="en-US" sz="3600" dirty="0">
                  <a:solidFill>
                    <a:srgbClr val="00A181"/>
                  </a:solidFill>
                  <a:latin typeface="Muli Bold"/>
                </a:rPr>
                <a:t> </a:t>
              </a:r>
              <a:r>
                <a:rPr lang="en-US" sz="3600" dirty="0" err="1">
                  <a:solidFill>
                    <a:srgbClr val="00A181"/>
                  </a:solidFill>
                  <a:latin typeface="Muli Bold"/>
                </a:rPr>
                <a:t>nhật</a:t>
              </a:r>
              <a:r>
                <a:rPr lang="en-US" sz="3600" dirty="0">
                  <a:solidFill>
                    <a:srgbClr val="00A181"/>
                  </a:solidFill>
                  <a:latin typeface="Muli Bold"/>
                </a:rPr>
                <a:t> </a:t>
              </a:r>
              <a:r>
                <a:rPr lang="vi-VN" sz="3600" dirty="0">
                  <a:solidFill>
                    <a:srgbClr val="00A181"/>
                  </a:solidFill>
                  <a:latin typeface="Muli Bold"/>
                </a:rPr>
                <a:t>profile</a:t>
              </a:r>
              <a:endParaRPr lang="en-US" sz="3600" dirty="0">
                <a:solidFill>
                  <a:srgbClr val="00A181"/>
                </a:solidFill>
                <a:latin typeface="Muli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384077" y="1849642"/>
              <a:ext cx="4486566" cy="957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Hiển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thị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chi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tiết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thông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400" dirty="0">
                  <a:solidFill>
                    <a:srgbClr val="000000"/>
                  </a:solidFill>
                  <a:latin typeface="Muli Regular"/>
                </a:rPr>
                <a:t>tin tài khoản</a:t>
              </a:r>
              <a:endParaRPr lang="en-US" sz="24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38225"/>
            <a:ext cx="9563100" cy="1222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790"/>
              </a:lnSpc>
            </a:pPr>
            <a:r>
              <a:rPr lang="en-US" sz="6000" dirty="0">
                <a:solidFill>
                  <a:srgbClr val="00B050"/>
                </a:solidFill>
                <a:latin typeface="Muli Bold"/>
              </a:rPr>
              <a:t>3. </a:t>
            </a:r>
            <a:r>
              <a:rPr lang="en-US" sz="6000" dirty="0" err="1">
                <a:solidFill>
                  <a:srgbClr val="00B050"/>
                </a:solidFill>
                <a:latin typeface="Muli Bold"/>
              </a:rPr>
              <a:t>Các</a:t>
            </a:r>
            <a:r>
              <a:rPr lang="en-US" sz="60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Muli Bold"/>
              </a:rPr>
              <a:t>chức</a:t>
            </a:r>
            <a:r>
              <a:rPr lang="en-US" sz="60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Muli Bold"/>
              </a:rPr>
              <a:t>năng</a:t>
            </a:r>
            <a:r>
              <a:rPr lang="en-US" sz="60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Muli Bold"/>
              </a:rPr>
              <a:t>cơ</a:t>
            </a:r>
            <a:r>
              <a:rPr lang="en-US" sz="60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Muli Bold"/>
              </a:rPr>
              <a:t>bản</a:t>
            </a:r>
            <a:endParaRPr lang="en-US" sz="6000" dirty="0">
              <a:solidFill>
                <a:srgbClr val="00B050"/>
              </a:solidFill>
              <a:latin typeface="Muli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031805" y="8198352"/>
            <a:ext cx="380203" cy="329258"/>
            <a:chOff x="0" y="0"/>
            <a:chExt cx="3619627" cy="3134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5317258" y="8198352"/>
            <a:ext cx="380203" cy="329258"/>
            <a:chOff x="0" y="0"/>
            <a:chExt cx="3619627" cy="31346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9605817" y="8217402"/>
            <a:ext cx="380203" cy="329258"/>
            <a:chOff x="0" y="0"/>
            <a:chExt cx="3619627" cy="31346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894375" y="8198352"/>
            <a:ext cx="380203" cy="329258"/>
            <a:chOff x="0" y="0"/>
            <a:chExt cx="3619627" cy="313461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7"/>
          <p:cNvSpPr txBox="1"/>
          <p:nvPr/>
        </p:nvSpPr>
        <p:spPr>
          <a:xfrm>
            <a:off x="914400" y="301538"/>
            <a:ext cx="8915400" cy="11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790"/>
              </a:lnSpc>
            </a:pPr>
            <a:r>
              <a:rPr lang="en-US" sz="4800" dirty="0" err="1">
                <a:solidFill>
                  <a:srgbClr val="00B050"/>
                </a:solidFill>
                <a:latin typeface="Muli Bold"/>
              </a:rPr>
              <a:t>Biểu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đồ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phân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cấp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chức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năng</a:t>
            </a:r>
            <a:endParaRPr lang="en-US" sz="4800" dirty="0">
              <a:solidFill>
                <a:srgbClr val="00B050"/>
              </a:solidFill>
              <a:latin typeface="Muli Bold"/>
            </a:endParaRPr>
          </a:p>
        </p:txBody>
      </p:sp>
      <p:grpSp>
        <p:nvGrpSpPr>
          <p:cNvPr id="58" name="Group 58"/>
          <p:cNvGrpSpPr/>
          <p:nvPr/>
        </p:nvGrpSpPr>
        <p:grpSpPr>
          <a:xfrm rot="-10800000">
            <a:off x="10542559" y="-4150923"/>
            <a:ext cx="9822161" cy="6226137"/>
            <a:chOff x="0" y="0"/>
            <a:chExt cx="8474859" cy="53721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0" name="Group 60"/>
          <p:cNvGrpSpPr/>
          <p:nvPr/>
        </p:nvGrpSpPr>
        <p:grpSpPr>
          <a:xfrm>
            <a:off x="9959443" y="-865713"/>
            <a:ext cx="2695438" cy="2334501"/>
            <a:chOff x="0" y="0"/>
            <a:chExt cx="6202680" cy="53721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BA2D14-62A7-8FF7-5A1B-B560E6783B7D}"/>
              </a:ext>
            </a:extLst>
          </p:cNvPr>
          <p:cNvSpPr/>
          <p:nvPr/>
        </p:nvSpPr>
        <p:spPr>
          <a:xfrm>
            <a:off x="4419600" y="1866900"/>
            <a:ext cx="17526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uli Regular" panose="020B0604020202020204" charset="-93"/>
              </a:rPr>
              <a:t>Đăng</a:t>
            </a:r>
            <a:r>
              <a:rPr lang="en-US" sz="2000" dirty="0">
                <a:latin typeface="Muli Regular" panose="020B0604020202020204" charset="-93"/>
              </a:rPr>
              <a:t> </a:t>
            </a:r>
            <a:r>
              <a:rPr lang="en-US" sz="2000" dirty="0" err="1">
                <a:latin typeface="Muli Regular" panose="020B0604020202020204" charset="-93"/>
              </a:rPr>
              <a:t>kí</a:t>
            </a:r>
            <a:endParaRPr lang="vi-VN" sz="2000" dirty="0">
              <a:latin typeface="Muli Regular" panose="020B0604020202020204" charset="-93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5B4294-020B-0141-6B90-3977E0695CF4}"/>
              </a:ext>
            </a:extLst>
          </p:cNvPr>
          <p:cNvSpPr/>
          <p:nvPr/>
        </p:nvSpPr>
        <p:spPr>
          <a:xfrm>
            <a:off x="4419600" y="3250436"/>
            <a:ext cx="17526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uli Regular" panose="020B0604020202020204" charset="-93"/>
              </a:rPr>
              <a:t>Đăng</a:t>
            </a:r>
            <a:r>
              <a:rPr lang="en-US" sz="2000" dirty="0">
                <a:latin typeface="Muli Regular" panose="020B0604020202020204" charset="-93"/>
              </a:rPr>
              <a:t> </a:t>
            </a:r>
            <a:r>
              <a:rPr lang="en-US" sz="2000" dirty="0" err="1">
                <a:latin typeface="Muli Regular" panose="020B0604020202020204" charset="-93"/>
              </a:rPr>
              <a:t>nhập</a:t>
            </a:r>
            <a:endParaRPr lang="vi-VN" sz="2000" dirty="0">
              <a:latin typeface="Muli Regular" panose="020B0604020202020204" charset="-93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72E49-DD26-B003-1E08-E4529394788E}"/>
              </a:ext>
            </a:extLst>
          </p:cNvPr>
          <p:cNvSpPr/>
          <p:nvPr/>
        </p:nvSpPr>
        <p:spPr>
          <a:xfrm>
            <a:off x="4433455" y="4429716"/>
            <a:ext cx="17526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uli Regular" panose="020B0604020202020204" charset="-93"/>
              </a:rPr>
              <a:t>Trang </a:t>
            </a:r>
            <a:r>
              <a:rPr lang="en-US" sz="2000" dirty="0" err="1">
                <a:latin typeface="Muli Regular" panose="020B0604020202020204" charset="-93"/>
              </a:rPr>
              <a:t>chủ</a:t>
            </a:r>
            <a:endParaRPr lang="vi-VN" sz="2000" dirty="0">
              <a:latin typeface="Muli Regular" panose="020B0604020202020204" charset="-93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717DC5-FBD7-349A-FAA3-24F75B0EE643}"/>
              </a:ext>
            </a:extLst>
          </p:cNvPr>
          <p:cNvSpPr/>
          <p:nvPr/>
        </p:nvSpPr>
        <p:spPr>
          <a:xfrm>
            <a:off x="588439" y="5726236"/>
            <a:ext cx="1447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</a:t>
            </a:r>
            <a:endParaRPr lang="vi-V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72340F-ECC5-257C-8C73-D97183CD8D18}"/>
              </a:ext>
            </a:extLst>
          </p:cNvPr>
          <p:cNvSpPr/>
          <p:nvPr/>
        </p:nvSpPr>
        <p:spPr>
          <a:xfrm>
            <a:off x="2451214" y="5688136"/>
            <a:ext cx="17526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uli Regular" panose="020B0604020202020204" charset="-93"/>
              </a:rPr>
              <a:t>Salon</a:t>
            </a:r>
            <a:endParaRPr lang="vi-VN" sz="2000" dirty="0">
              <a:latin typeface="Muli Regular" panose="020B0604020202020204" charset="-93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32C6AE-D35E-1882-64EA-90E8A69BCE26}"/>
              </a:ext>
            </a:extLst>
          </p:cNvPr>
          <p:cNvSpPr/>
          <p:nvPr/>
        </p:nvSpPr>
        <p:spPr>
          <a:xfrm>
            <a:off x="4468088" y="5726236"/>
            <a:ext cx="17526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uli Regular" panose="020B0604020202020204" charset="-93"/>
              </a:rPr>
              <a:t>Gym</a:t>
            </a:r>
            <a:endParaRPr lang="vi-VN" sz="2000" dirty="0">
              <a:latin typeface="Muli Regular" panose="020B0604020202020204" charset="-93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85D056-9166-F6AE-F406-9CF000668609}"/>
              </a:ext>
            </a:extLst>
          </p:cNvPr>
          <p:cNvSpPr/>
          <p:nvPr/>
        </p:nvSpPr>
        <p:spPr>
          <a:xfrm>
            <a:off x="6787223" y="5726236"/>
            <a:ext cx="1658389" cy="6095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uli Regular" panose="020B0604020202020204" charset="-93"/>
              </a:rPr>
              <a:t>Nail</a:t>
            </a:r>
            <a:endParaRPr lang="vi-VN" sz="2000" dirty="0">
              <a:latin typeface="Muli Regular" panose="020B0604020202020204" charset="-93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56D011-1088-3D67-5485-D462BB854230}"/>
              </a:ext>
            </a:extLst>
          </p:cNvPr>
          <p:cNvSpPr/>
          <p:nvPr/>
        </p:nvSpPr>
        <p:spPr>
          <a:xfrm>
            <a:off x="9283812" y="5726236"/>
            <a:ext cx="1498488" cy="6095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uli Regular" panose="020B0604020202020204" charset="-93"/>
              </a:rPr>
              <a:t>Makeup</a:t>
            </a:r>
            <a:endParaRPr lang="vi-VN" sz="2000" dirty="0">
              <a:latin typeface="Muli Regular" panose="020B0604020202020204" charset="-93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48B367-6B5F-1249-3CEB-1FE5759CBB4C}"/>
              </a:ext>
            </a:extLst>
          </p:cNvPr>
          <p:cNvSpPr/>
          <p:nvPr/>
        </p:nvSpPr>
        <p:spPr>
          <a:xfrm>
            <a:off x="4433455" y="6985329"/>
            <a:ext cx="17526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uli Regular" panose="020B0604020202020204" charset="-93"/>
              </a:rPr>
              <a:t>Đặt</a:t>
            </a:r>
            <a:r>
              <a:rPr lang="en-US" sz="2000" dirty="0">
                <a:latin typeface="Muli Regular" panose="020B0604020202020204" charset="-93"/>
              </a:rPr>
              <a:t> </a:t>
            </a:r>
            <a:r>
              <a:rPr lang="en-US" sz="2000" dirty="0" err="1">
                <a:latin typeface="Muli Regular" panose="020B0604020202020204" charset="-93"/>
              </a:rPr>
              <a:t>lịch</a:t>
            </a:r>
            <a:endParaRPr lang="vi-VN" sz="2000" dirty="0">
              <a:latin typeface="Muli Regular" panose="020B0604020202020204" charset="-93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069DD6-CD7F-7EBD-AB32-E5158548D184}"/>
              </a:ext>
            </a:extLst>
          </p:cNvPr>
          <p:cNvSpPr/>
          <p:nvPr/>
        </p:nvSpPr>
        <p:spPr>
          <a:xfrm>
            <a:off x="4461164" y="8015824"/>
            <a:ext cx="1700639" cy="6095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uli Regular" panose="020B0604020202020204" charset="-93"/>
              </a:rPr>
              <a:t>Thanh </a:t>
            </a:r>
            <a:r>
              <a:rPr lang="en-US" sz="2000" dirty="0" err="1">
                <a:latin typeface="Muli Regular" panose="020B0604020202020204" charset="-93"/>
              </a:rPr>
              <a:t>toán</a:t>
            </a:r>
            <a:endParaRPr lang="vi-VN" sz="2000" dirty="0">
              <a:latin typeface="Muli Regular" panose="020B0604020202020204" charset="-93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FEBE8E-72EA-6BB1-6C24-487371821CB4}"/>
              </a:ext>
            </a:extLst>
          </p:cNvPr>
          <p:cNvSpPr/>
          <p:nvPr/>
        </p:nvSpPr>
        <p:spPr>
          <a:xfrm>
            <a:off x="4488866" y="9088298"/>
            <a:ext cx="1676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uli Regular" panose="020B0604020202020204" charset="-93"/>
              </a:rPr>
              <a:t>Đăng</a:t>
            </a:r>
            <a:r>
              <a:rPr lang="en-US" sz="2000" dirty="0">
                <a:latin typeface="Muli Regular" panose="020B0604020202020204" charset="-93"/>
              </a:rPr>
              <a:t> </a:t>
            </a:r>
            <a:r>
              <a:rPr lang="en-US" sz="2000" dirty="0" err="1">
                <a:latin typeface="Muli Regular" panose="020B0604020202020204" charset="-93"/>
              </a:rPr>
              <a:t>xuất</a:t>
            </a:r>
            <a:endParaRPr lang="vi-VN" sz="2000" dirty="0">
              <a:latin typeface="Muli Regular" panose="020B0604020202020204" charset="-93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74182F-47CA-208C-52B0-EA376948527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95900" y="2628900"/>
            <a:ext cx="0" cy="62153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99C6BD-F7B2-3E93-9AB8-2F70E0BF65D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295900" y="3860036"/>
            <a:ext cx="13855" cy="56968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5C18A6-B68F-00C0-5327-8D502A48114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309755" y="5039316"/>
            <a:ext cx="34633" cy="68692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348E84-11EA-0748-5F1D-FFFED8F2AC47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327514" y="5039316"/>
            <a:ext cx="1982241" cy="64882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24D0A1-1385-6F29-1512-C860F314B154}"/>
              </a:ext>
            </a:extLst>
          </p:cNvPr>
          <p:cNvCxnSpPr>
            <a:stCxn id="4" idx="2"/>
          </p:cNvCxnSpPr>
          <p:nvPr/>
        </p:nvCxnSpPr>
        <p:spPr>
          <a:xfrm flipH="1">
            <a:off x="1786540" y="5039316"/>
            <a:ext cx="3523215" cy="58708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ED17A2-EC1E-5C40-FFD2-BA368F63B54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262593" y="5082130"/>
            <a:ext cx="2353825" cy="64410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B5F748-750B-252D-3929-6EF297B0B69D}"/>
              </a:ext>
            </a:extLst>
          </p:cNvPr>
          <p:cNvCxnSpPr>
            <a:cxnSpLocks/>
          </p:cNvCxnSpPr>
          <p:nvPr/>
        </p:nvCxnSpPr>
        <p:spPr>
          <a:xfrm>
            <a:off x="5390600" y="5078572"/>
            <a:ext cx="4723301" cy="68692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CD39AF-C4E6-B227-D963-A3CB670BF0AC}"/>
              </a:ext>
            </a:extLst>
          </p:cNvPr>
          <p:cNvCxnSpPr>
            <a:cxnSpLocks/>
          </p:cNvCxnSpPr>
          <p:nvPr/>
        </p:nvCxnSpPr>
        <p:spPr>
          <a:xfrm>
            <a:off x="5385952" y="6315772"/>
            <a:ext cx="0" cy="73734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4503B-D64C-E084-4CE8-1336F8A8DD2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309755" y="7594929"/>
            <a:ext cx="1729" cy="42089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5D1DEF-1B2F-5A5E-3E5F-F1BE8E44675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11484" y="8625423"/>
            <a:ext cx="15582" cy="4628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52AF55-8C20-C63B-F453-6C7AB5EEFF61}"/>
              </a:ext>
            </a:extLst>
          </p:cNvPr>
          <p:cNvCxnSpPr>
            <a:stCxn id="3" idx="3"/>
          </p:cNvCxnSpPr>
          <p:nvPr/>
        </p:nvCxnSpPr>
        <p:spPr>
          <a:xfrm>
            <a:off x="6172200" y="3555236"/>
            <a:ext cx="54864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537FFF-7782-C323-8695-22A1023E27EA}"/>
              </a:ext>
            </a:extLst>
          </p:cNvPr>
          <p:cNvCxnSpPr>
            <a:cxnSpLocks/>
          </p:cNvCxnSpPr>
          <p:nvPr/>
        </p:nvCxnSpPr>
        <p:spPr>
          <a:xfrm>
            <a:off x="11658600" y="3555236"/>
            <a:ext cx="79653" cy="583786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D5BC6A-FA89-2521-A0FB-6725C6F976C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165266" y="9393098"/>
            <a:ext cx="557298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ED6BD6-0261-1A00-9229-4EA03C6F5C95}"/>
              </a:ext>
            </a:extLst>
          </p:cNvPr>
          <p:cNvCxnSpPr>
            <a:endCxn id="10" idx="0"/>
          </p:cNvCxnSpPr>
          <p:nvPr/>
        </p:nvCxnSpPr>
        <p:spPr>
          <a:xfrm>
            <a:off x="1420091" y="6301616"/>
            <a:ext cx="3889664" cy="6837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C348738-30D9-8B75-5921-3A35735CD579}"/>
              </a:ext>
            </a:extLst>
          </p:cNvPr>
          <p:cNvCxnSpPr>
            <a:cxnSpLocks/>
          </p:cNvCxnSpPr>
          <p:nvPr/>
        </p:nvCxnSpPr>
        <p:spPr>
          <a:xfrm>
            <a:off x="3470043" y="6285358"/>
            <a:ext cx="1982241" cy="687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AAF795-06D3-7C42-18F8-34011C5CA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385952" y="6335835"/>
            <a:ext cx="2230466" cy="60751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23C85F-E4B3-26F0-5235-E386837FC9E7}"/>
              </a:ext>
            </a:extLst>
          </p:cNvPr>
          <p:cNvCxnSpPr>
            <a:stCxn id="9" idx="2"/>
          </p:cNvCxnSpPr>
          <p:nvPr/>
        </p:nvCxnSpPr>
        <p:spPr>
          <a:xfrm flipH="1">
            <a:off x="5385952" y="6335831"/>
            <a:ext cx="4647104" cy="6075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2F26C-431E-7AA3-D507-6D0BE003660F}"/>
              </a:ext>
            </a:extLst>
          </p:cNvPr>
          <p:cNvSpPr/>
          <p:nvPr/>
        </p:nvSpPr>
        <p:spPr>
          <a:xfrm>
            <a:off x="3141343" y="3443133"/>
            <a:ext cx="2286000" cy="9906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Khách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hàng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EDC7F7-6292-9024-888F-E1955C54E563}"/>
              </a:ext>
            </a:extLst>
          </p:cNvPr>
          <p:cNvSpPr/>
          <p:nvPr/>
        </p:nvSpPr>
        <p:spPr>
          <a:xfrm>
            <a:off x="1655443" y="2166783"/>
            <a:ext cx="1828800" cy="685800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Mã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khách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hàng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21AAD-FC25-2047-DBBC-17BC2D4BE944}"/>
              </a:ext>
            </a:extLst>
          </p:cNvPr>
          <p:cNvSpPr/>
          <p:nvPr/>
        </p:nvSpPr>
        <p:spPr>
          <a:xfrm>
            <a:off x="715571" y="3443133"/>
            <a:ext cx="1663771" cy="990600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Tên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khách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hàng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3AA03A-7C5A-2E4E-B730-3BFE5695B440}"/>
              </a:ext>
            </a:extLst>
          </p:cNvPr>
          <p:cNvSpPr/>
          <p:nvPr/>
        </p:nvSpPr>
        <p:spPr>
          <a:xfrm>
            <a:off x="3674742" y="2135610"/>
            <a:ext cx="1752601" cy="685800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Địa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chỉ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F7196C-40FB-A52D-94D4-FC6D62A152FD}"/>
              </a:ext>
            </a:extLst>
          </p:cNvPr>
          <p:cNvSpPr/>
          <p:nvPr/>
        </p:nvSpPr>
        <p:spPr>
          <a:xfrm>
            <a:off x="5592229" y="1988107"/>
            <a:ext cx="1477569" cy="721037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Số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điện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thoại</a:t>
            </a:r>
            <a:endParaRPr lang="vi-VN" dirty="0">
              <a:latin typeface="Muli Regular" panose="020B0604020202020204" charset="-93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D865E-6ED7-BB4B-D448-76BE8F8C592A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2569843" y="2852583"/>
            <a:ext cx="1714500" cy="59055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C3425B-D36D-1DC2-522C-4CCC048A9041}"/>
              </a:ext>
            </a:extLst>
          </p:cNvPr>
          <p:cNvCxnSpPr>
            <a:cxnSpLocks/>
            <a:stCxn id="5" idx="6"/>
            <a:endCxn id="2" idx="1"/>
          </p:cNvCxnSpPr>
          <p:nvPr/>
        </p:nvCxnSpPr>
        <p:spPr>
          <a:xfrm>
            <a:off x="2379342" y="3938433"/>
            <a:ext cx="762001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A64588-8633-23E7-0E6F-528493A9B0B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458176" y="2821410"/>
            <a:ext cx="92867" cy="62172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F15BF9-BF3A-89CA-17DE-59957F1F5BAD}"/>
              </a:ext>
            </a:extLst>
          </p:cNvPr>
          <p:cNvCxnSpPr>
            <a:cxnSpLocks/>
          </p:cNvCxnSpPr>
          <p:nvPr/>
        </p:nvCxnSpPr>
        <p:spPr>
          <a:xfrm flipH="1">
            <a:off x="4687317" y="2669606"/>
            <a:ext cx="1200422" cy="72526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4F260-5ECE-C0B1-CF42-7D48CBF3750E}"/>
              </a:ext>
            </a:extLst>
          </p:cNvPr>
          <p:cNvSpPr/>
          <p:nvPr/>
        </p:nvSpPr>
        <p:spPr>
          <a:xfrm>
            <a:off x="7324610" y="7071009"/>
            <a:ext cx="2743200" cy="8763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Chăm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sóc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khách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hàng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AA6078-1886-1D7C-8EA3-52BC6A5FA025}"/>
              </a:ext>
            </a:extLst>
          </p:cNvPr>
          <p:cNvSpPr/>
          <p:nvPr/>
        </p:nvSpPr>
        <p:spPr>
          <a:xfrm>
            <a:off x="11218202" y="2004519"/>
            <a:ext cx="1198419" cy="749877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Spa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B5B65D-A837-A701-BCBD-D18DC8DC10F5}"/>
              </a:ext>
            </a:extLst>
          </p:cNvPr>
          <p:cNvSpPr/>
          <p:nvPr/>
        </p:nvSpPr>
        <p:spPr>
          <a:xfrm>
            <a:off x="9348865" y="8397596"/>
            <a:ext cx="1641763" cy="876301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Tại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nhà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85F39-2502-8F59-5B7F-39C52F98ED53}"/>
              </a:ext>
            </a:extLst>
          </p:cNvPr>
          <p:cNvSpPr/>
          <p:nvPr/>
        </p:nvSpPr>
        <p:spPr>
          <a:xfrm>
            <a:off x="11218202" y="6133123"/>
            <a:ext cx="1641764" cy="85508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Nhân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viên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DD6AAE-8139-E2FB-FAC6-D9B5CCBA4A4D}"/>
              </a:ext>
            </a:extLst>
          </p:cNvPr>
          <p:cNvSpPr/>
          <p:nvPr/>
        </p:nvSpPr>
        <p:spPr>
          <a:xfrm>
            <a:off x="13351918" y="5321792"/>
            <a:ext cx="1787236" cy="990597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Tên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Nhân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viên</a:t>
            </a:r>
            <a:endParaRPr lang="vi-VN" dirty="0">
              <a:latin typeface="Muli Regular" panose="020B0604020202020204" charset="-93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F14E80-7187-F3C5-DE4C-43C0F93D6869}"/>
              </a:ext>
            </a:extLst>
          </p:cNvPr>
          <p:cNvCxnSpPr>
            <a:cxnSpLocks/>
            <a:stCxn id="25" idx="2"/>
            <a:endCxn id="24" idx="3"/>
          </p:cNvCxnSpPr>
          <p:nvPr/>
        </p:nvCxnSpPr>
        <p:spPr>
          <a:xfrm flipH="1">
            <a:off x="12859966" y="5817091"/>
            <a:ext cx="491952" cy="74357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AF5E87E-F77F-4C71-8326-A36FBB6AF3DC}"/>
              </a:ext>
            </a:extLst>
          </p:cNvPr>
          <p:cNvSpPr/>
          <p:nvPr/>
        </p:nvSpPr>
        <p:spPr>
          <a:xfrm>
            <a:off x="6807879" y="2468282"/>
            <a:ext cx="1750202" cy="838200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Số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tiền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tài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khoản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D53FEE-2178-F4BD-D622-260A2A3900E4}"/>
              </a:ext>
            </a:extLst>
          </p:cNvPr>
          <p:cNvSpPr/>
          <p:nvPr/>
        </p:nvSpPr>
        <p:spPr>
          <a:xfrm>
            <a:off x="358311" y="2616621"/>
            <a:ext cx="1451265" cy="604405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Email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372EF8-7233-E113-4E15-1ECEC8B33673}"/>
              </a:ext>
            </a:extLst>
          </p:cNvPr>
          <p:cNvSpPr/>
          <p:nvPr/>
        </p:nvSpPr>
        <p:spPr>
          <a:xfrm>
            <a:off x="6917904" y="8721859"/>
            <a:ext cx="1778306" cy="688841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Đến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cơ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sở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7AF43A82-8A2F-CFAE-9C66-192E44AF3231}"/>
              </a:ext>
            </a:extLst>
          </p:cNvPr>
          <p:cNvSpPr/>
          <p:nvPr/>
        </p:nvSpPr>
        <p:spPr>
          <a:xfrm>
            <a:off x="6923094" y="3827875"/>
            <a:ext cx="2425772" cy="1362996"/>
          </a:xfrm>
          <a:prstGeom prst="flowChartDecision">
            <a:avLst/>
          </a:prstGeom>
          <a:solidFill>
            <a:srgbClr val="00B050"/>
          </a:solidFill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Đặt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lịch</a:t>
            </a:r>
            <a:endParaRPr lang="vi-VN" dirty="0">
              <a:latin typeface="Muli Regular" panose="020B0604020202020204" charset="-93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E6B63C-EE5F-06D9-6B9D-4066AA90FEB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427343" y="4084052"/>
            <a:ext cx="1495751" cy="42532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A0FF546-7974-45BF-03E6-1DE8619AF3BD}"/>
              </a:ext>
            </a:extLst>
          </p:cNvPr>
          <p:cNvSpPr/>
          <p:nvPr/>
        </p:nvSpPr>
        <p:spPr>
          <a:xfrm>
            <a:off x="10749255" y="3594709"/>
            <a:ext cx="1825335" cy="74251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Dịch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vụ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4635F3-933C-6819-78A8-6C674B5F5889}"/>
              </a:ext>
            </a:extLst>
          </p:cNvPr>
          <p:cNvSpPr/>
          <p:nvPr/>
        </p:nvSpPr>
        <p:spPr>
          <a:xfrm>
            <a:off x="9797922" y="2235623"/>
            <a:ext cx="1198419" cy="749878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Gym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E4E174-662D-0380-D044-E6C8BAFE7EB9}"/>
              </a:ext>
            </a:extLst>
          </p:cNvPr>
          <p:cNvSpPr/>
          <p:nvPr/>
        </p:nvSpPr>
        <p:spPr>
          <a:xfrm>
            <a:off x="12447653" y="1728627"/>
            <a:ext cx="1219200" cy="673109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Nail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3E23DB-9D5C-BC7B-EA89-9C0BE9B94885}"/>
              </a:ext>
            </a:extLst>
          </p:cNvPr>
          <p:cNvSpPr/>
          <p:nvPr/>
        </p:nvSpPr>
        <p:spPr>
          <a:xfrm>
            <a:off x="13227896" y="2551537"/>
            <a:ext cx="1219200" cy="742517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Salon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1B2056-D8E0-DC5A-0BC1-1D4060D01A24}"/>
              </a:ext>
            </a:extLst>
          </p:cNvPr>
          <p:cNvSpPr/>
          <p:nvPr/>
        </p:nvSpPr>
        <p:spPr>
          <a:xfrm>
            <a:off x="13538674" y="3543577"/>
            <a:ext cx="1600480" cy="742517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Makeup</a:t>
            </a:r>
            <a:endParaRPr lang="vi-VN" dirty="0">
              <a:latin typeface="Muli Regular" panose="020B0604020202020204" charset="-93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D54B8D-BBA9-1478-DBE9-B6FCB1FE24DC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11488090" y="2754396"/>
            <a:ext cx="329322" cy="78918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2B4AB5-2A7B-82BB-6194-5BE559E93FF1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10397132" y="2985501"/>
            <a:ext cx="1050666" cy="5580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2263CB-7BBC-C067-4346-E660B24FE422}"/>
              </a:ext>
            </a:extLst>
          </p:cNvPr>
          <p:cNvCxnSpPr>
            <a:cxnSpLocks/>
            <a:stCxn id="45" idx="4"/>
            <a:endCxn id="43" idx="0"/>
          </p:cNvCxnSpPr>
          <p:nvPr/>
        </p:nvCxnSpPr>
        <p:spPr>
          <a:xfrm flipH="1">
            <a:off x="11661923" y="2401736"/>
            <a:ext cx="1395330" cy="119297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697815-7F30-C252-5153-A31E80DFD761}"/>
              </a:ext>
            </a:extLst>
          </p:cNvPr>
          <p:cNvCxnSpPr>
            <a:cxnSpLocks/>
          </p:cNvCxnSpPr>
          <p:nvPr/>
        </p:nvCxnSpPr>
        <p:spPr>
          <a:xfrm flipH="1">
            <a:off x="12416621" y="3141671"/>
            <a:ext cx="809676" cy="51000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597948-422F-1952-CCD2-C4F1A1198658}"/>
              </a:ext>
            </a:extLst>
          </p:cNvPr>
          <p:cNvCxnSpPr>
            <a:cxnSpLocks/>
            <a:stCxn id="47" idx="2"/>
            <a:endCxn id="43" idx="3"/>
          </p:cNvCxnSpPr>
          <p:nvPr/>
        </p:nvCxnSpPr>
        <p:spPr>
          <a:xfrm flipH="1">
            <a:off x="12574590" y="3914836"/>
            <a:ext cx="964084" cy="5113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6F3D2C2F-7F5A-A11B-2D31-350D464A64F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807057" y="7907901"/>
            <a:ext cx="580567" cy="81395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BB42472-3925-13D2-0291-78A8E4B080A9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H="1" flipV="1">
            <a:off x="8696210" y="7947309"/>
            <a:ext cx="1473537" cy="45028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E69E4BE-4FCC-206A-A1E2-33A3112FAC12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9348866" y="3965967"/>
            <a:ext cx="1381770" cy="54340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62" name="Diamond 1061">
            <a:extLst>
              <a:ext uri="{FF2B5EF4-FFF2-40B4-BE49-F238E27FC236}">
                <a16:creationId xmlns:a16="http://schemas.microsoft.com/office/drawing/2014/main" id="{A8382077-B246-EBF8-1071-65A3E23A6684}"/>
              </a:ext>
            </a:extLst>
          </p:cNvPr>
          <p:cNvSpPr/>
          <p:nvPr/>
        </p:nvSpPr>
        <p:spPr>
          <a:xfrm>
            <a:off x="10805889" y="4851640"/>
            <a:ext cx="1641764" cy="855086"/>
          </a:xfrm>
          <a:prstGeom prst="diamond">
            <a:avLst/>
          </a:prstGeom>
          <a:solidFill>
            <a:srgbClr val="00B050"/>
          </a:solidFill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Lĩnh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vực</a:t>
            </a:r>
            <a:endParaRPr lang="vi-VN" dirty="0">
              <a:latin typeface="Muli Regular" panose="020B0604020202020204" charset="-93"/>
            </a:endParaRP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9CF0184B-B9C0-8949-4D80-645B0BFDBF7D}"/>
              </a:ext>
            </a:extLst>
          </p:cNvPr>
          <p:cNvCxnSpPr>
            <a:cxnSpLocks/>
            <a:endCxn id="1062" idx="0"/>
          </p:cNvCxnSpPr>
          <p:nvPr/>
        </p:nvCxnSpPr>
        <p:spPr>
          <a:xfrm>
            <a:off x="11266229" y="4352366"/>
            <a:ext cx="360542" cy="49927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68A924A6-86A1-DDB8-E4F8-2EC7955BA46E}"/>
              </a:ext>
            </a:extLst>
          </p:cNvPr>
          <p:cNvCxnSpPr>
            <a:cxnSpLocks/>
            <a:stCxn id="1062" idx="2"/>
          </p:cNvCxnSpPr>
          <p:nvPr/>
        </p:nvCxnSpPr>
        <p:spPr>
          <a:xfrm>
            <a:off x="11626771" y="5706726"/>
            <a:ext cx="190640" cy="39436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A20C559D-5A91-CE01-291C-B463916AA5D4}"/>
              </a:ext>
            </a:extLst>
          </p:cNvPr>
          <p:cNvCxnSpPr>
            <a:cxnSpLocks/>
          </p:cNvCxnSpPr>
          <p:nvPr/>
        </p:nvCxnSpPr>
        <p:spPr>
          <a:xfrm flipH="1">
            <a:off x="4729921" y="3062776"/>
            <a:ext cx="2210526" cy="37384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D4E1ABF2-DFC8-E450-B0EA-93F3A15566A0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1597043" y="3132513"/>
            <a:ext cx="2516099" cy="30410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99643307-5640-42D4-37EB-33A5A4B20699}"/>
              </a:ext>
            </a:extLst>
          </p:cNvPr>
          <p:cNvSpPr/>
          <p:nvPr/>
        </p:nvSpPr>
        <p:spPr>
          <a:xfrm>
            <a:off x="4113142" y="5101153"/>
            <a:ext cx="1314201" cy="7031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uli Regular" panose="020B0604020202020204" charset="-93"/>
              </a:rPr>
              <a:t>Thời</a:t>
            </a:r>
            <a:r>
              <a:rPr lang="en-US" dirty="0">
                <a:latin typeface="Muli Regular" panose="020B0604020202020204" charset="-93"/>
              </a:rPr>
              <a:t> </a:t>
            </a:r>
            <a:r>
              <a:rPr lang="en-US" dirty="0" err="1">
                <a:latin typeface="Muli Regular" panose="020B0604020202020204" charset="-93"/>
              </a:rPr>
              <a:t>gian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DF145958-1E49-A43E-D3A0-BA85F8A5B6A8}"/>
              </a:ext>
            </a:extLst>
          </p:cNvPr>
          <p:cNvSpPr/>
          <p:nvPr/>
        </p:nvSpPr>
        <p:spPr>
          <a:xfrm>
            <a:off x="853655" y="6166743"/>
            <a:ext cx="1489707" cy="702066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14 PM - 16 PM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DCA0DC46-6F31-375A-90F9-16FEB464E4A4}"/>
              </a:ext>
            </a:extLst>
          </p:cNvPr>
          <p:cNvSpPr/>
          <p:nvPr/>
        </p:nvSpPr>
        <p:spPr>
          <a:xfrm>
            <a:off x="1902259" y="7058396"/>
            <a:ext cx="1764983" cy="813958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16 PM - 18 PM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DCF54D07-E2AB-5379-C34B-14B7C5E71A33}"/>
              </a:ext>
            </a:extLst>
          </p:cNvPr>
          <p:cNvSpPr/>
          <p:nvPr/>
        </p:nvSpPr>
        <p:spPr>
          <a:xfrm>
            <a:off x="4590269" y="7224664"/>
            <a:ext cx="1981200" cy="598263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10 AM -12 AM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EBD23519-14C3-353D-B166-4473E71422E2}"/>
              </a:ext>
            </a:extLst>
          </p:cNvPr>
          <p:cNvSpPr/>
          <p:nvPr/>
        </p:nvSpPr>
        <p:spPr>
          <a:xfrm>
            <a:off x="1532736" y="5079909"/>
            <a:ext cx="1797043" cy="790809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8 AM - 10 AM</a:t>
            </a:r>
            <a:endParaRPr lang="vi-VN" dirty="0">
              <a:latin typeface="Muli Regular" panose="020B0604020202020204" charset="-93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9DF2C236-C305-84B4-383E-A3BEDFA08DCF}"/>
              </a:ext>
            </a:extLst>
          </p:cNvPr>
          <p:cNvSpPr/>
          <p:nvPr/>
        </p:nvSpPr>
        <p:spPr>
          <a:xfrm>
            <a:off x="3082033" y="7848212"/>
            <a:ext cx="1640347" cy="813958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 Regular" panose="020B0604020202020204" charset="-93"/>
              </a:rPr>
              <a:t>20 PM -22 PM</a:t>
            </a:r>
            <a:endParaRPr lang="vi-VN" dirty="0">
              <a:latin typeface="Muli Regular" panose="020B0604020202020204" charset="-93"/>
            </a:endParaRP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B70DD9EA-EA93-455C-E89F-F6F34A4410BB}"/>
              </a:ext>
            </a:extLst>
          </p:cNvPr>
          <p:cNvCxnSpPr>
            <a:cxnSpLocks/>
            <a:stCxn id="1087" idx="6"/>
            <a:endCxn id="1083" idx="1"/>
          </p:cNvCxnSpPr>
          <p:nvPr/>
        </p:nvCxnSpPr>
        <p:spPr>
          <a:xfrm flipV="1">
            <a:off x="3329779" y="5452713"/>
            <a:ext cx="783363" cy="2260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FB4A207-F51B-6666-DDCF-F46B09A5BBB7}"/>
              </a:ext>
            </a:extLst>
          </p:cNvPr>
          <p:cNvCxnSpPr>
            <a:cxnSpLocks/>
            <a:stCxn id="1084" idx="6"/>
            <a:endCxn id="1083" idx="2"/>
          </p:cNvCxnSpPr>
          <p:nvPr/>
        </p:nvCxnSpPr>
        <p:spPr>
          <a:xfrm flipV="1">
            <a:off x="2343362" y="5804273"/>
            <a:ext cx="2426881" cy="71350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0C5CAE07-D17A-B14B-2443-1D059A833F1D}"/>
              </a:ext>
            </a:extLst>
          </p:cNvPr>
          <p:cNvCxnSpPr>
            <a:stCxn id="1085" idx="7"/>
            <a:endCxn id="1083" idx="2"/>
          </p:cNvCxnSpPr>
          <p:nvPr/>
        </p:nvCxnSpPr>
        <p:spPr>
          <a:xfrm flipV="1">
            <a:off x="3408766" y="5804273"/>
            <a:ext cx="1361477" cy="137332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5A0396FA-34E7-57CC-7493-4A5BA2D9F320}"/>
              </a:ext>
            </a:extLst>
          </p:cNvPr>
          <p:cNvCxnSpPr>
            <a:stCxn id="1086" idx="0"/>
            <a:endCxn id="1083" idx="2"/>
          </p:cNvCxnSpPr>
          <p:nvPr/>
        </p:nvCxnSpPr>
        <p:spPr>
          <a:xfrm flipH="1" flipV="1">
            <a:off x="4770243" y="5804273"/>
            <a:ext cx="810626" cy="142039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D89075C3-8CC2-ADDC-F35F-D69F77367CAF}"/>
              </a:ext>
            </a:extLst>
          </p:cNvPr>
          <p:cNvCxnSpPr>
            <a:stCxn id="1088" idx="0"/>
            <a:endCxn id="1083" idx="2"/>
          </p:cNvCxnSpPr>
          <p:nvPr/>
        </p:nvCxnSpPr>
        <p:spPr>
          <a:xfrm flipV="1">
            <a:off x="3902207" y="5804273"/>
            <a:ext cx="868036" cy="204393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5BD90C67-976E-DEB1-245E-5A6AF56CB433}"/>
              </a:ext>
            </a:extLst>
          </p:cNvPr>
          <p:cNvCxnSpPr>
            <a:cxnSpLocks/>
            <a:stCxn id="1083" idx="3"/>
            <a:endCxn id="34" idx="2"/>
          </p:cNvCxnSpPr>
          <p:nvPr/>
        </p:nvCxnSpPr>
        <p:spPr>
          <a:xfrm flipV="1">
            <a:off x="5427343" y="5190871"/>
            <a:ext cx="2708637" cy="26184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63C0A5EB-7FD7-CCA3-8DB6-D6A66C3D2F40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8135980" y="5190871"/>
            <a:ext cx="560230" cy="188013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31" name="TextBox 1130">
            <a:extLst>
              <a:ext uri="{FF2B5EF4-FFF2-40B4-BE49-F238E27FC236}">
                <a16:creationId xmlns:a16="http://schemas.microsoft.com/office/drawing/2014/main" id="{D79689AE-E33B-5174-4A37-CE9523887C79}"/>
              </a:ext>
            </a:extLst>
          </p:cNvPr>
          <p:cNvSpPr txBox="1"/>
          <p:nvPr/>
        </p:nvSpPr>
        <p:spPr>
          <a:xfrm>
            <a:off x="332039" y="176052"/>
            <a:ext cx="9373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00B050"/>
                </a:solidFill>
                <a:latin typeface="Muli Bold"/>
              </a:rPr>
              <a:t>Mô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hình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thực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thể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liên</a:t>
            </a:r>
            <a:r>
              <a:rPr lang="en-US" sz="480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Muli Bold"/>
              </a:rPr>
              <a:t>kết</a:t>
            </a:r>
            <a:endParaRPr lang="en-US" sz="4800" dirty="0">
              <a:solidFill>
                <a:srgbClr val="00B050"/>
              </a:solidFill>
              <a:latin typeface="Muli Bold"/>
            </a:endParaRPr>
          </a:p>
          <a:p>
            <a:endParaRPr lang="vi-VN" sz="4800" dirty="0">
              <a:solidFill>
                <a:srgbClr val="00B050"/>
              </a:solidFill>
            </a:endParaRPr>
          </a:p>
        </p:txBody>
      </p:sp>
      <p:grpSp>
        <p:nvGrpSpPr>
          <p:cNvPr id="1136" name="Group 58">
            <a:extLst>
              <a:ext uri="{FF2B5EF4-FFF2-40B4-BE49-F238E27FC236}">
                <a16:creationId xmlns:a16="http://schemas.microsoft.com/office/drawing/2014/main" id="{D253F3BF-4E3E-EE2A-88AE-A185C2389423}"/>
              </a:ext>
            </a:extLst>
          </p:cNvPr>
          <p:cNvGrpSpPr/>
          <p:nvPr/>
        </p:nvGrpSpPr>
        <p:grpSpPr>
          <a:xfrm rot="-10800000">
            <a:off x="10431767" y="-4552928"/>
            <a:ext cx="9822161" cy="6226137"/>
            <a:chOff x="0" y="0"/>
            <a:chExt cx="8474859" cy="5372100"/>
          </a:xfrm>
        </p:grpSpPr>
        <p:sp>
          <p:nvSpPr>
            <p:cNvPr id="1137" name="Freeform 59">
              <a:extLst>
                <a:ext uri="{FF2B5EF4-FFF2-40B4-BE49-F238E27FC236}">
                  <a16:creationId xmlns:a16="http://schemas.microsoft.com/office/drawing/2014/main" id="{E2543A9B-F804-CCC1-319A-3ADB28389F13}"/>
                </a:ext>
              </a:extLst>
            </p:cNvPr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138" name="Group 60">
            <a:extLst>
              <a:ext uri="{FF2B5EF4-FFF2-40B4-BE49-F238E27FC236}">
                <a16:creationId xmlns:a16="http://schemas.microsoft.com/office/drawing/2014/main" id="{5B881FBD-C6AA-8012-9872-8CAA5E8F2369}"/>
              </a:ext>
            </a:extLst>
          </p:cNvPr>
          <p:cNvGrpSpPr/>
          <p:nvPr/>
        </p:nvGrpSpPr>
        <p:grpSpPr>
          <a:xfrm>
            <a:off x="9721183" y="-1097326"/>
            <a:ext cx="2695438" cy="2334501"/>
            <a:chOff x="0" y="0"/>
            <a:chExt cx="6202680" cy="5372100"/>
          </a:xfrm>
        </p:grpSpPr>
        <p:sp>
          <p:nvSpPr>
            <p:cNvPr id="1139" name="Freeform 61">
              <a:extLst>
                <a:ext uri="{FF2B5EF4-FFF2-40B4-BE49-F238E27FC236}">
                  <a16:creationId xmlns:a16="http://schemas.microsoft.com/office/drawing/2014/main" id="{14614621-438B-0AA2-0F6E-A620D9D3B86B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  <p:extLst>
      <p:ext uri="{BB962C8B-B14F-4D97-AF65-F5344CB8AC3E}">
        <p14:creationId xmlns:p14="http://schemas.microsoft.com/office/powerpoint/2010/main" val="38546043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62025"/>
            <a:ext cx="691860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7200" spc="-60" dirty="0">
                <a:solidFill>
                  <a:srgbClr val="00B050"/>
                </a:solidFill>
                <a:latin typeface="Muli Bold"/>
              </a:rPr>
              <a:t>4. </a:t>
            </a:r>
            <a:r>
              <a:rPr lang="vi-VN" sz="7200" spc="-60" dirty="0">
                <a:solidFill>
                  <a:srgbClr val="00B050"/>
                </a:solidFill>
                <a:latin typeface="Muli Bold"/>
              </a:rPr>
              <a:t>X</a:t>
            </a:r>
            <a:r>
              <a:rPr lang="en-US" sz="7200" spc="-60" dirty="0" err="1">
                <a:solidFill>
                  <a:srgbClr val="00B050"/>
                </a:solidFill>
                <a:latin typeface="Muli Bold"/>
              </a:rPr>
              <a:t>ây</a:t>
            </a:r>
            <a:r>
              <a:rPr lang="en-US" sz="7200" spc="-60" dirty="0">
                <a:solidFill>
                  <a:srgbClr val="00B050"/>
                </a:solidFill>
                <a:latin typeface="Muli Bold"/>
              </a:rPr>
              <a:t> </a:t>
            </a:r>
            <a:r>
              <a:rPr lang="en-US" sz="7200" spc="-60" dirty="0" err="1">
                <a:solidFill>
                  <a:srgbClr val="00B050"/>
                </a:solidFill>
                <a:latin typeface="Muli Bold"/>
              </a:rPr>
              <a:t>dựng</a:t>
            </a:r>
            <a:r>
              <a:rPr lang="vi-VN" sz="7200" spc="-60" dirty="0">
                <a:solidFill>
                  <a:srgbClr val="00B050"/>
                </a:solidFill>
                <a:latin typeface="Muli Bold"/>
              </a:rPr>
              <a:t> kịch bản</a:t>
            </a:r>
            <a:endParaRPr lang="en-US" sz="7200" spc="-60" dirty="0">
              <a:solidFill>
                <a:srgbClr val="00B050"/>
              </a:solidFill>
              <a:latin typeface="Muli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8533352" y="1293637"/>
            <a:ext cx="2938444" cy="1107045"/>
            <a:chOff x="0" y="0"/>
            <a:chExt cx="508006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80062" cy="1913890"/>
            </a:xfrm>
            <a:custGeom>
              <a:avLst/>
              <a:gdLst/>
              <a:ahLst/>
              <a:cxnLst/>
              <a:rect l="l" t="t" r="r" b="b"/>
              <a:pathLst>
                <a:path w="5080062" h="1913890">
                  <a:moveTo>
                    <a:pt x="5080062" y="956945"/>
                  </a:moveTo>
                  <a:lnTo>
                    <a:pt x="5080062" y="956945"/>
                  </a:lnTo>
                  <a:cubicBezTo>
                    <a:pt x="5080062" y="1485392"/>
                    <a:pt x="4651691" y="1913890"/>
                    <a:pt x="4123117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123117" y="0"/>
                  </a:lnTo>
                  <a:cubicBezTo>
                    <a:pt x="4651564" y="0"/>
                    <a:pt x="5080062" y="428371"/>
                    <a:pt x="5080062" y="956945"/>
                  </a:cubicBez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651077" y="4729200"/>
            <a:ext cx="1867688" cy="1867688"/>
            <a:chOff x="0" y="0"/>
            <a:chExt cx="3849497" cy="38494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49497" cy="3849497"/>
            </a:xfrm>
            <a:custGeom>
              <a:avLst/>
              <a:gdLst/>
              <a:ahLst/>
              <a:cxnLst/>
              <a:rect l="l" t="t" r="r" b="b"/>
              <a:pathLst>
                <a:path w="3849497" h="3849497">
                  <a:moveTo>
                    <a:pt x="3849497" y="0"/>
                  </a:moveTo>
                  <a:lnTo>
                    <a:pt x="3849497" y="3849497"/>
                  </a:lnTo>
                  <a:lnTo>
                    <a:pt x="0" y="3849497"/>
                  </a:lnTo>
                  <a:lnTo>
                    <a:pt x="0" y="785368"/>
                  </a:lnTo>
                  <a:cubicBezTo>
                    <a:pt x="420370" y="716026"/>
                    <a:pt x="759206" y="405130"/>
                    <a:pt x="869315" y="0"/>
                  </a:cubicBezTo>
                  <a:lnTo>
                    <a:pt x="3849497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932011" y="4729200"/>
            <a:ext cx="1867688" cy="1867688"/>
            <a:chOff x="0" y="0"/>
            <a:chExt cx="4111117" cy="41111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11117" cy="4111117"/>
            </a:xfrm>
            <a:custGeom>
              <a:avLst/>
              <a:gdLst/>
              <a:ahLst/>
              <a:cxnLst/>
              <a:rect l="l" t="t" r="r" b="b"/>
              <a:pathLst>
                <a:path w="4111117" h="4111117">
                  <a:moveTo>
                    <a:pt x="4111117" y="4111117"/>
                  </a:moveTo>
                  <a:lnTo>
                    <a:pt x="1124331" y="4111117"/>
                  </a:lnTo>
                  <a:cubicBezTo>
                    <a:pt x="503428" y="4111117"/>
                    <a:pt x="0" y="3607689"/>
                    <a:pt x="0" y="2986786"/>
                  </a:cubicBezTo>
                  <a:lnTo>
                    <a:pt x="0" y="0"/>
                  </a:lnTo>
                  <a:lnTo>
                    <a:pt x="2986786" y="0"/>
                  </a:lnTo>
                  <a:cubicBezTo>
                    <a:pt x="3607816" y="0"/>
                    <a:pt x="4111117" y="503428"/>
                    <a:pt x="4111117" y="1124331"/>
                  </a:cubicBezTo>
                  <a:lnTo>
                    <a:pt x="4111117" y="411111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095769" y="4729200"/>
            <a:ext cx="2156672" cy="186768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5305492" y="4729200"/>
            <a:ext cx="1867688" cy="1867688"/>
            <a:chOff x="0" y="0"/>
            <a:chExt cx="3723259" cy="372325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723259" cy="3723259"/>
            </a:xfrm>
            <a:custGeom>
              <a:avLst/>
              <a:gdLst/>
              <a:ahLst/>
              <a:cxnLst/>
              <a:rect l="l" t="t" r="r" b="b"/>
              <a:pathLst>
                <a:path w="3723259" h="3723259">
                  <a:moveTo>
                    <a:pt x="3723259" y="0"/>
                  </a:moveTo>
                  <a:lnTo>
                    <a:pt x="3178048" y="1861566"/>
                  </a:lnTo>
                  <a:lnTo>
                    <a:pt x="3723259" y="3723132"/>
                  </a:lnTo>
                  <a:lnTo>
                    <a:pt x="1861693" y="3177921"/>
                  </a:lnTo>
                  <a:lnTo>
                    <a:pt x="0" y="3723259"/>
                  </a:lnTo>
                  <a:lnTo>
                    <a:pt x="545211" y="1861693"/>
                  </a:lnTo>
                  <a:lnTo>
                    <a:pt x="0" y="0"/>
                  </a:lnTo>
                  <a:lnTo>
                    <a:pt x="1861566" y="545211"/>
                  </a:lnTo>
                  <a:lnTo>
                    <a:pt x="37232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1865855" y="7390612"/>
            <a:ext cx="2156619" cy="1867688"/>
            <a:chOff x="0" y="0"/>
            <a:chExt cx="4811776" cy="416712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11776" cy="4167124"/>
            </a:xfrm>
            <a:custGeom>
              <a:avLst/>
              <a:gdLst/>
              <a:ahLst/>
              <a:cxnLst/>
              <a:rect l="l" t="t" r="r" b="b"/>
              <a:pathLst>
                <a:path w="4811776" h="4167124">
                  <a:moveTo>
                    <a:pt x="4811776" y="2083562"/>
                  </a:moveTo>
                  <a:lnTo>
                    <a:pt x="3659759" y="2807462"/>
                  </a:lnTo>
                  <a:lnTo>
                    <a:pt x="3608832" y="4167124"/>
                  </a:lnTo>
                  <a:lnTo>
                    <a:pt x="2405888" y="3531362"/>
                  </a:lnTo>
                  <a:lnTo>
                    <a:pt x="1202944" y="4167124"/>
                  </a:lnTo>
                  <a:lnTo>
                    <a:pt x="1152017" y="2807462"/>
                  </a:lnTo>
                  <a:lnTo>
                    <a:pt x="0" y="2083562"/>
                  </a:lnTo>
                  <a:lnTo>
                    <a:pt x="1152017" y="1359662"/>
                  </a:lnTo>
                  <a:lnTo>
                    <a:pt x="1202944" y="0"/>
                  </a:lnTo>
                  <a:lnTo>
                    <a:pt x="2405888" y="635762"/>
                  </a:lnTo>
                  <a:lnTo>
                    <a:pt x="3608832" y="0"/>
                  </a:lnTo>
                  <a:lnTo>
                    <a:pt x="3659759" y="1359662"/>
                  </a:lnTo>
                  <a:lnTo>
                    <a:pt x="4811776" y="2083562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4759403" y="7450688"/>
            <a:ext cx="2481848" cy="1790374"/>
            <a:chOff x="0" y="0"/>
            <a:chExt cx="3217900" cy="2275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17900" cy="2275840"/>
            </a:xfrm>
            <a:custGeom>
              <a:avLst/>
              <a:gdLst/>
              <a:ahLst/>
              <a:cxnLst/>
              <a:rect l="l" t="t" r="r" b="b"/>
              <a:pathLst>
                <a:path w="3217900" h="2275840">
                  <a:moveTo>
                    <a:pt x="3217900" y="1755140"/>
                  </a:moveTo>
                  <a:lnTo>
                    <a:pt x="2626080" y="1755140"/>
                  </a:lnTo>
                  <a:lnTo>
                    <a:pt x="2866110" y="2275840"/>
                  </a:lnTo>
                  <a:lnTo>
                    <a:pt x="2015210" y="1755140"/>
                  </a:lnTo>
                  <a:lnTo>
                    <a:pt x="0" y="1755140"/>
                  </a:lnTo>
                  <a:lnTo>
                    <a:pt x="0" y="0"/>
                  </a:lnTo>
                  <a:lnTo>
                    <a:pt x="3217900" y="0"/>
                  </a:lnTo>
                  <a:lnTo>
                    <a:pt x="3217900" y="175514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305492" y="1195735"/>
            <a:ext cx="1796360" cy="953726"/>
            <a:chOff x="0" y="0"/>
            <a:chExt cx="4949190" cy="2627630"/>
          </a:xfrm>
        </p:grpSpPr>
        <p:sp>
          <p:nvSpPr>
            <p:cNvPr id="19" name="Freeform 19"/>
            <p:cNvSpPr/>
            <p:nvPr/>
          </p:nvSpPr>
          <p:spPr>
            <a:xfrm>
              <a:off x="0" y="-21590"/>
              <a:ext cx="4960620" cy="2669540"/>
            </a:xfrm>
            <a:custGeom>
              <a:avLst/>
              <a:gdLst/>
              <a:ahLst/>
              <a:cxnLst/>
              <a:rect l="l" t="t" r="r" b="b"/>
              <a:pathLst>
                <a:path w="4960620" h="2669540">
                  <a:moveTo>
                    <a:pt x="4918710" y="1397000"/>
                  </a:moveTo>
                  <a:lnTo>
                    <a:pt x="3224530" y="2632710"/>
                  </a:lnTo>
                  <a:cubicBezTo>
                    <a:pt x="3173730" y="2669540"/>
                    <a:pt x="3101340" y="2633980"/>
                    <a:pt x="3101340" y="2570480"/>
                  </a:cubicBezTo>
                  <a:lnTo>
                    <a:pt x="3101340" y="2249170"/>
                  </a:lnTo>
                  <a:lnTo>
                    <a:pt x="77470" y="2249170"/>
                  </a:lnTo>
                  <a:cubicBezTo>
                    <a:pt x="34290" y="2249170"/>
                    <a:pt x="0" y="2214880"/>
                    <a:pt x="0" y="2171700"/>
                  </a:cubicBezTo>
                  <a:lnTo>
                    <a:pt x="0" y="497840"/>
                  </a:lnTo>
                  <a:cubicBezTo>
                    <a:pt x="0" y="454660"/>
                    <a:pt x="34290" y="420370"/>
                    <a:pt x="77470" y="420370"/>
                  </a:cubicBezTo>
                  <a:lnTo>
                    <a:pt x="3101340" y="420370"/>
                  </a:lnTo>
                  <a:lnTo>
                    <a:pt x="3101340" y="99060"/>
                  </a:lnTo>
                  <a:cubicBezTo>
                    <a:pt x="3101340" y="35560"/>
                    <a:pt x="3172460" y="0"/>
                    <a:pt x="3224530" y="36830"/>
                  </a:cubicBezTo>
                  <a:lnTo>
                    <a:pt x="4918710" y="1272540"/>
                  </a:lnTo>
                  <a:cubicBezTo>
                    <a:pt x="4960620" y="1303020"/>
                    <a:pt x="4960620" y="1366520"/>
                    <a:pt x="4918710" y="1397000"/>
                  </a:cubicBez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8533352" y="7143437"/>
            <a:ext cx="2512834" cy="2276076"/>
            <a:chOff x="0" y="0"/>
            <a:chExt cx="6165786" cy="415417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165786" cy="4154170"/>
            </a:xfrm>
            <a:custGeom>
              <a:avLst/>
              <a:gdLst/>
              <a:ahLst/>
              <a:cxnLst/>
              <a:rect l="l" t="t" r="r" b="b"/>
              <a:pathLst>
                <a:path w="6165786" h="4154170">
                  <a:moveTo>
                    <a:pt x="6165786" y="1774190"/>
                  </a:moveTo>
                  <a:lnTo>
                    <a:pt x="6165786" y="1774190"/>
                  </a:lnTo>
                  <a:cubicBezTo>
                    <a:pt x="6165786" y="2654300"/>
                    <a:pt x="5525706" y="3384550"/>
                    <a:pt x="4686236" y="3524250"/>
                  </a:cubicBezTo>
                  <a:lnTo>
                    <a:pt x="4902136" y="4154170"/>
                  </a:lnTo>
                  <a:lnTo>
                    <a:pt x="4169346" y="3549650"/>
                  </a:lnTo>
                  <a:lnTo>
                    <a:pt x="2161701" y="3549650"/>
                  </a:lnTo>
                  <a:cubicBezTo>
                    <a:pt x="795020" y="3549650"/>
                    <a:pt x="0" y="2754630"/>
                    <a:pt x="0" y="1774190"/>
                  </a:cubicBezTo>
                  <a:lnTo>
                    <a:pt x="0" y="1774190"/>
                  </a:lnTo>
                  <a:cubicBezTo>
                    <a:pt x="0" y="795020"/>
                    <a:pt x="795020" y="0"/>
                    <a:pt x="2161701" y="0"/>
                  </a:cubicBezTo>
                  <a:lnTo>
                    <a:pt x="4391596" y="0"/>
                  </a:lnTo>
                  <a:cubicBezTo>
                    <a:pt x="5372036" y="0"/>
                    <a:pt x="6165786" y="795020"/>
                    <a:pt x="6165786" y="1774190"/>
                  </a:cubicBez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471796" y="3352786"/>
            <a:ext cx="2944738" cy="833489"/>
            <a:chOff x="0" y="0"/>
            <a:chExt cx="2909105" cy="11745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909105" cy="1174519"/>
            </a:xfrm>
            <a:custGeom>
              <a:avLst/>
              <a:gdLst/>
              <a:ahLst/>
              <a:cxnLst/>
              <a:rect l="l" t="t" r="r" b="b"/>
              <a:pathLst>
                <a:path w="2909105" h="1174519">
                  <a:moveTo>
                    <a:pt x="2384595" y="1174519"/>
                  </a:moveTo>
                  <a:lnTo>
                    <a:pt x="2384595" y="793519"/>
                  </a:lnTo>
                  <a:lnTo>
                    <a:pt x="0" y="793519"/>
                  </a:lnTo>
                  <a:lnTo>
                    <a:pt x="0" y="382270"/>
                  </a:lnTo>
                  <a:lnTo>
                    <a:pt x="2384595" y="382270"/>
                  </a:lnTo>
                  <a:lnTo>
                    <a:pt x="2384595" y="0"/>
                  </a:lnTo>
                  <a:lnTo>
                    <a:pt x="2909105" y="587260"/>
                  </a:lnTo>
                  <a:lnTo>
                    <a:pt x="2384595" y="117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923626" y="1262121"/>
            <a:ext cx="2344286" cy="909782"/>
            <a:chOff x="0" y="0"/>
            <a:chExt cx="2984500" cy="11582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984500" cy="1158240"/>
            </a:xfrm>
            <a:custGeom>
              <a:avLst/>
              <a:gdLst/>
              <a:ahLst/>
              <a:cxnLst/>
              <a:rect l="l" t="t" r="r" b="b"/>
              <a:pathLst>
                <a:path w="2984500" h="1158240">
                  <a:moveTo>
                    <a:pt x="2459990" y="1158240"/>
                  </a:moveTo>
                  <a:lnTo>
                    <a:pt x="2459990" y="777240"/>
                  </a:lnTo>
                  <a:lnTo>
                    <a:pt x="0" y="777240"/>
                  </a:lnTo>
                  <a:lnTo>
                    <a:pt x="0" y="382270"/>
                  </a:lnTo>
                  <a:lnTo>
                    <a:pt x="2459990" y="382270"/>
                  </a:lnTo>
                  <a:lnTo>
                    <a:pt x="2459990" y="0"/>
                  </a:lnTo>
                  <a:lnTo>
                    <a:pt x="2984500" y="579120"/>
                  </a:lnTo>
                  <a:lnTo>
                    <a:pt x="2459990" y="115824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1923626" y="3100335"/>
            <a:ext cx="2344286" cy="836301"/>
            <a:chOff x="0" y="0"/>
            <a:chExt cx="2929890" cy="1045210"/>
          </a:xfrm>
        </p:grpSpPr>
        <p:sp>
          <p:nvSpPr>
            <p:cNvPr id="27" name="Freeform 27"/>
            <p:cNvSpPr/>
            <p:nvPr/>
          </p:nvSpPr>
          <p:spPr>
            <a:xfrm>
              <a:off x="0" y="-12700"/>
              <a:ext cx="2943860" cy="1070610"/>
            </a:xfrm>
            <a:custGeom>
              <a:avLst/>
              <a:gdLst/>
              <a:ahLst/>
              <a:cxnLst/>
              <a:rect l="l" t="t" r="r" b="b"/>
              <a:pathLst>
                <a:path w="2943860" h="1070610">
                  <a:moveTo>
                    <a:pt x="2889250" y="640080"/>
                  </a:moveTo>
                  <a:lnTo>
                    <a:pt x="2520950" y="1046480"/>
                  </a:lnTo>
                  <a:cubicBezTo>
                    <a:pt x="2499360" y="1070610"/>
                    <a:pt x="2458720" y="1055370"/>
                    <a:pt x="2458720" y="1022350"/>
                  </a:cubicBezTo>
                  <a:lnTo>
                    <a:pt x="2458720" y="732790"/>
                  </a:lnTo>
                  <a:lnTo>
                    <a:pt x="35560" y="732790"/>
                  </a:lnTo>
                  <a:cubicBezTo>
                    <a:pt x="16510" y="732790"/>
                    <a:pt x="0" y="716280"/>
                    <a:pt x="0" y="697230"/>
                  </a:cubicBezTo>
                  <a:lnTo>
                    <a:pt x="0" y="373380"/>
                  </a:lnTo>
                  <a:cubicBezTo>
                    <a:pt x="0" y="354330"/>
                    <a:pt x="16510" y="337820"/>
                    <a:pt x="35560" y="337820"/>
                  </a:cubicBezTo>
                  <a:lnTo>
                    <a:pt x="2459990" y="337820"/>
                  </a:lnTo>
                  <a:lnTo>
                    <a:pt x="2459990" y="48260"/>
                  </a:lnTo>
                  <a:cubicBezTo>
                    <a:pt x="2459990" y="15240"/>
                    <a:pt x="2500630" y="0"/>
                    <a:pt x="2522220" y="24130"/>
                  </a:cubicBezTo>
                  <a:lnTo>
                    <a:pt x="2890520" y="430530"/>
                  </a:lnTo>
                  <a:cubicBezTo>
                    <a:pt x="2943860" y="490220"/>
                    <a:pt x="2943860" y="580390"/>
                    <a:pt x="2889250" y="640080"/>
                  </a:cubicBez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5305492" y="3100335"/>
            <a:ext cx="1796360" cy="996661"/>
            <a:chOff x="0" y="0"/>
            <a:chExt cx="5003800" cy="277622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003800" cy="2776220"/>
            </a:xfrm>
            <a:custGeom>
              <a:avLst/>
              <a:gdLst/>
              <a:ahLst/>
              <a:cxnLst/>
              <a:rect l="l" t="t" r="r" b="b"/>
              <a:pathLst>
                <a:path w="5003800" h="2776220">
                  <a:moveTo>
                    <a:pt x="3101340" y="2776220"/>
                  </a:moveTo>
                  <a:lnTo>
                    <a:pt x="3101340" y="2302510"/>
                  </a:lnTo>
                  <a:lnTo>
                    <a:pt x="0" y="2302510"/>
                  </a:lnTo>
                  <a:lnTo>
                    <a:pt x="0" y="473710"/>
                  </a:lnTo>
                  <a:lnTo>
                    <a:pt x="3101340" y="473710"/>
                  </a:lnTo>
                  <a:lnTo>
                    <a:pt x="3101340" y="0"/>
                  </a:lnTo>
                  <a:lnTo>
                    <a:pt x="5003800" y="1388110"/>
                  </a:lnTo>
                  <a:lnTo>
                    <a:pt x="3101340" y="277622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8651077" y="3100335"/>
            <a:ext cx="2568772" cy="1066694"/>
            <a:chOff x="0" y="0"/>
            <a:chExt cx="5245100" cy="217805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245100" cy="2178050"/>
            </a:xfrm>
            <a:custGeom>
              <a:avLst/>
              <a:gdLst/>
              <a:ahLst/>
              <a:cxnLst/>
              <a:rect l="l" t="t" r="r" b="b"/>
              <a:pathLst>
                <a:path w="5245100" h="2178050">
                  <a:moveTo>
                    <a:pt x="5245100" y="0"/>
                  </a:moveTo>
                  <a:lnTo>
                    <a:pt x="5245100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lnTo>
                    <a:pt x="0" y="1088390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524510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438</Words>
  <Application>Microsoft Office PowerPoint</Application>
  <PresentationFormat>Custom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Muli Bold</vt:lpstr>
      <vt:lpstr>Calibri</vt:lpstr>
      <vt:lpstr>Muli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lá đậm Xanh lá nhạt Trắng Doanh nghiệp Hình học Bản trình bày nội bộ của công ty Bản thuyết trình Kinh doanh</dc:title>
  <dc:creator>Bé Thẻo Đang'iu</dc:creator>
  <cp:lastModifiedBy>vu thao</cp:lastModifiedBy>
  <cp:revision>9</cp:revision>
  <dcterms:created xsi:type="dcterms:W3CDTF">2006-08-16T00:00:00Z</dcterms:created>
  <dcterms:modified xsi:type="dcterms:W3CDTF">2023-03-13T17:27:34Z</dcterms:modified>
  <dc:identifier>DAFc-Z2bYyo</dc:identifier>
</cp:coreProperties>
</file>