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273D2-8800-49E8-919A-61F419F5D89E}" v="1" dt="2022-09-10T09:30:49.58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a Devenyi" userId="99c6308e8d81b7b6" providerId="LiveId" clId="{828ABD9A-91D7-4CB1-8773-6378B8D7A983}"/>
    <pc:docChg chg="custSel modSld">
      <pc:chgData name="Berta Devenyi" userId="99c6308e8d81b7b6" providerId="LiveId" clId="{828ABD9A-91D7-4CB1-8773-6378B8D7A983}" dt="2022-09-10T11:25:12.157" v="25" actId="5793"/>
      <pc:docMkLst>
        <pc:docMk/>
      </pc:docMkLst>
      <pc:sldChg chg="addSp delSp modSp mod">
        <pc:chgData name="Berta Devenyi" userId="99c6308e8d81b7b6" providerId="LiveId" clId="{828ABD9A-91D7-4CB1-8773-6378B8D7A983}" dt="2022-09-10T11:25:12.157" v="25" actId="5793"/>
        <pc:sldMkLst>
          <pc:docMk/>
          <pc:sldMk cId="1446067743" sldId="256"/>
        </pc:sldMkLst>
        <pc:spChg chg="mod">
          <ac:chgData name="Berta Devenyi" userId="99c6308e8d81b7b6" providerId="LiveId" clId="{828ABD9A-91D7-4CB1-8773-6378B8D7A983}" dt="2022-09-10T11:25:12.157" v="25" actId="5793"/>
          <ac:spMkLst>
            <pc:docMk/>
            <pc:sldMk cId="1446067743" sldId="256"/>
            <ac:spMk id="5" creationId="{2AB91FB6-8116-C465-F7A7-A77B58B7017C}"/>
          </ac:spMkLst>
        </pc:spChg>
        <pc:graphicFrameChg chg="del">
          <ac:chgData name="Berta Devenyi" userId="99c6308e8d81b7b6" providerId="LiveId" clId="{828ABD9A-91D7-4CB1-8773-6378B8D7A983}" dt="2022-09-10T11:24:37.089" v="0" actId="478"/>
          <ac:graphicFrameMkLst>
            <pc:docMk/>
            <pc:sldMk cId="1446067743" sldId="256"/>
            <ac:graphicFrameMk id="6" creationId="{E9C4779E-262E-D457-2E31-EA94B7ED8A91}"/>
          </ac:graphicFrameMkLst>
        </pc:graphicFrameChg>
        <pc:picChg chg="add mod">
          <ac:chgData name="Berta Devenyi" userId="99c6308e8d81b7b6" providerId="LiveId" clId="{828ABD9A-91D7-4CB1-8773-6378B8D7A983}" dt="2022-09-10T11:24:43.775" v="3" actId="1076"/>
          <ac:picMkLst>
            <pc:docMk/>
            <pc:sldMk cId="1446067743" sldId="256"/>
            <ac:picMk id="3" creationId="{E8237492-9E56-2D29-094B-B2CC696C8075}"/>
          </ac:picMkLst>
        </pc:picChg>
        <pc:picChg chg="del">
          <ac:chgData name="Berta Devenyi" userId="99c6308e8d81b7b6" providerId="LiveId" clId="{828ABD9A-91D7-4CB1-8773-6378B8D7A983}" dt="2022-09-10T11:24:39.173" v="1" actId="478"/>
          <ac:picMkLst>
            <pc:docMk/>
            <pc:sldMk cId="1446067743" sldId="256"/>
            <ac:picMk id="8" creationId="{ADEACAEF-DD52-5C33-71B4-A35C9BD1FDC8}"/>
          </ac:picMkLst>
        </pc:picChg>
      </pc:sldChg>
    </pc:docChg>
  </pc:docChgLst>
  <pc:docChgLst>
    <pc:chgData name="Berta Devenyi" userId="99c6308e8d81b7b6" providerId="LiveId" clId="{25E273D2-8800-49E8-919A-61F419F5D89E}"/>
    <pc:docChg chg="custSel modSld">
      <pc:chgData name="Berta Devenyi" userId="99c6308e8d81b7b6" providerId="LiveId" clId="{25E273D2-8800-49E8-919A-61F419F5D89E}" dt="2022-09-10T09:30:58.998" v="43" actId="27918"/>
      <pc:docMkLst>
        <pc:docMk/>
      </pc:docMkLst>
      <pc:sldChg chg="addSp modSp mod">
        <pc:chgData name="Berta Devenyi" userId="99c6308e8d81b7b6" providerId="LiveId" clId="{25E273D2-8800-49E8-919A-61F419F5D89E}" dt="2022-09-10T09:28:43.785" v="38" actId="20577"/>
        <pc:sldMkLst>
          <pc:docMk/>
          <pc:sldMk cId="1446067743" sldId="256"/>
        </pc:sldMkLst>
        <pc:spChg chg="mod">
          <ac:chgData name="Berta Devenyi" userId="99c6308e8d81b7b6" providerId="LiveId" clId="{25E273D2-8800-49E8-919A-61F419F5D89E}" dt="2022-09-10T09:28:30.700" v="36" actId="14100"/>
          <ac:spMkLst>
            <pc:docMk/>
            <pc:sldMk cId="1446067743" sldId="256"/>
            <ac:spMk id="4" creationId="{33626372-42A7-F501-CD18-F3C48E2FD070}"/>
          </ac:spMkLst>
        </pc:spChg>
        <pc:spChg chg="mod">
          <ac:chgData name="Berta Devenyi" userId="99c6308e8d81b7b6" providerId="LiveId" clId="{25E273D2-8800-49E8-919A-61F419F5D89E}" dt="2022-09-10T09:28:43.785" v="38" actId="20577"/>
          <ac:spMkLst>
            <pc:docMk/>
            <pc:sldMk cId="1446067743" sldId="256"/>
            <ac:spMk id="5" creationId="{2AB91FB6-8116-C465-F7A7-A77B58B7017C}"/>
          </ac:spMkLst>
        </pc:spChg>
        <pc:graphicFrameChg chg="mod modGraphic">
          <ac:chgData name="Berta Devenyi" userId="99c6308e8d81b7b6" providerId="LiveId" clId="{25E273D2-8800-49E8-919A-61F419F5D89E}" dt="2022-09-10T09:28:26.548" v="35" actId="1076"/>
          <ac:graphicFrameMkLst>
            <pc:docMk/>
            <pc:sldMk cId="1446067743" sldId="256"/>
            <ac:graphicFrameMk id="6" creationId="{E9C4779E-262E-D457-2E31-EA94B7ED8A91}"/>
          </ac:graphicFrameMkLst>
        </pc:graphicFrameChg>
        <pc:picChg chg="add mod">
          <ac:chgData name="Berta Devenyi" userId="99c6308e8d81b7b6" providerId="LiveId" clId="{25E273D2-8800-49E8-919A-61F419F5D89E}" dt="2022-09-10T09:28:11.148" v="31" actId="1076"/>
          <ac:picMkLst>
            <pc:docMk/>
            <pc:sldMk cId="1446067743" sldId="256"/>
            <ac:picMk id="8" creationId="{ADEACAEF-DD52-5C33-71B4-A35C9BD1FDC8}"/>
          </ac:picMkLst>
        </pc:picChg>
      </pc:sldChg>
      <pc:sldChg chg="addSp modSp mod setBg">
        <pc:chgData name="Berta Devenyi" userId="99c6308e8d81b7b6" providerId="LiveId" clId="{25E273D2-8800-49E8-919A-61F419F5D89E}" dt="2022-09-10T09:30:58.998" v="43" actId="27918"/>
        <pc:sldMkLst>
          <pc:docMk/>
          <pc:sldMk cId="2516570333" sldId="257"/>
        </pc:sldMkLst>
        <pc:spChg chg="mod">
          <ac:chgData name="Berta Devenyi" userId="99c6308e8d81b7b6" providerId="LiveId" clId="{25E273D2-8800-49E8-919A-61F419F5D89E}" dt="2022-09-10T09:30:58.978" v="42" actId="26606"/>
          <ac:spMkLst>
            <pc:docMk/>
            <pc:sldMk cId="2516570333" sldId="257"/>
            <ac:spMk id="2" creationId="{A4890AAB-AD6E-4D0C-C387-EDC80BC6710E}"/>
          </ac:spMkLst>
        </pc:spChg>
        <pc:spChg chg="mod">
          <ac:chgData name="Berta Devenyi" userId="99c6308e8d81b7b6" providerId="LiveId" clId="{25E273D2-8800-49E8-919A-61F419F5D89E}" dt="2022-09-10T09:30:58.978" v="42" actId="26606"/>
          <ac:spMkLst>
            <pc:docMk/>
            <pc:sldMk cId="2516570333" sldId="257"/>
            <ac:spMk id="3" creationId="{A2747452-7799-79D9-1C74-222841D88F7A}"/>
          </ac:spMkLst>
        </pc:spChg>
        <pc:spChg chg="add">
          <ac:chgData name="Berta Devenyi" userId="99c6308e8d81b7b6" providerId="LiveId" clId="{25E273D2-8800-49E8-919A-61F419F5D89E}" dt="2022-09-10T09:30:58.978" v="42" actId="26606"/>
          <ac:spMkLst>
            <pc:docMk/>
            <pc:sldMk cId="2516570333" sldId="257"/>
            <ac:spMk id="9" creationId="{DD38EE57-B708-47C9-A4A4-E25F09FAB029}"/>
          </ac:spMkLst>
        </pc:spChg>
        <pc:grpChg chg="add">
          <ac:chgData name="Berta Devenyi" userId="99c6308e8d81b7b6" providerId="LiveId" clId="{25E273D2-8800-49E8-919A-61F419F5D89E}" dt="2022-09-10T09:30:58.978" v="42" actId="26606"/>
          <ac:grpSpMkLst>
            <pc:docMk/>
            <pc:sldMk cId="2516570333" sldId="257"/>
            <ac:grpSpMk id="11" creationId="{57A28182-58A5-4DBB-8F64-BD944BCA8154}"/>
          </ac:grpSpMkLst>
        </pc:grpChg>
        <pc:graphicFrameChg chg="add mod">
          <ac:chgData name="Berta Devenyi" userId="99c6308e8d81b7b6" providerId="LiveId" clId="{25E273D2-8800-49E8-919A-61F419F5D89E}" dt="2022-09-10T09:30:58.978" v="42" actId="26606"/>
          <ac:graphicFrameMkLst>
            <pc:docMk/>
            <pc:sldMk cId="2516570333" sldId="257"/>
            <ac:graphicFrameMk id="4" creationId="{7A7D3E6D-BA77-35F4-4990-16CEA33860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Ballarat,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Ballarat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a_crime_vs_person</c:v>
                </c:pt>
                <c:pt idx="1">
                  <c:v>b_property_deception</c:v>
                </c:pt>
                <c:pt idx="2">
                  <c:v>c_drug_offence</c:v>
                </c:pt>
                <c:pt idx="3">
                  <c:v>d_public_order_security</c:v>
                </c:pt>
                <c:pt idx="4">
                  <c:v>e_justice_offence</c:v>
                </c:pt>
                <c:pt idx="5">
                  <c:v>f_other_offence</c:v>
                </c:pt>
              </c:strCache>
            </c:strRef>
          </c:cat>
          <c:val>
            <c:numRef>
              <c:f>Sheet1!$C$2:$H$2</c:f>
              <c:numCache>
                <c:formatCode>General</c:formatCode>
                <c:ptCount val="6"/>
                <c:pt idx="0">
                  <c:v>1372</c:v>
                </c:pt>
                <c:pt idx="1">
                  <c:v>5061</c:v>
                </c:pt>
                <c:pt idx="2">
                  <c:v>204</c:v>
                </c:pt>
                <c:pt idx="3">
                  <c:v>372</c:v>
                </c:pt>
                <c:pt idx="4">
                  <c:v>1105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A-4A8A-BEA5-FB65349AE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2630416"/>
        <c:axId val="1142634992"/>
      </c:barChart>
      <c:catAx>
        <c:axId val="114263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634992"/>
        <c:crosses val="autoZero"/>
        <c:auto val="1"/>
        <c:lblAlgn val="ctr"/>
        <c:lblOffset val="100"/>
        <c:noMultiLvlLbl val="0"/>
      </c:catAx>
      <c:valAx>
        <c:axId val="11426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6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A756-E2D9-EDCA-7051-69D89BEB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20FFE-1F03-2B9C-D0BF-8C7FDCF33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B9BD-1DB3-BACA-3140-28BCB00C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ABC6-0265-A7D3-7530-06A8AA04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3F9E-8336-798F-B093-D8A810A6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7A35-8AC5-CD6A-A82C-7E0FF175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D4A6-2C46-07FB-3F0D-93420880B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0604-4253-377D-9DEE-70901B9E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1FDA-A0A0-3959-E670-4EA0088D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0C05-DEC7-B5FD-C755-C998907D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4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9994D-CE51-8382-398A-945A0213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1A4FB-5175-FB11-0B7B-7909A876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5392-6C5F-297B-9263-E93025A5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B9F7-176E-D955-BD2D-96EA2A2F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463F-62F7-E282-074F-0E3053E0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0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38CF-C0D3-479D-4598-7349E90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7BB9-EA2C-F127-946D-1CEE721E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65F4-DE1D-047A-86F0-0F236CE2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3138-FBBD-856E-31A3-F3D9970D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59E2-51CE-12A7-DDEB-6F5BE0F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2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835D-0CBF-6185-FF82-4C601E15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4152-FBA0-D7E8-5C17-8655179A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F6DB-2CD4-90C4-4E30-C81BFE54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289F-EB97-2F37-4AB6-931E12A5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DF88-4ADA-6DFE-0779-7357CA81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0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4B1D-F985-7E2B-0A9E-ECD88748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B29C-E24D-9038-6998-0A30691A7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F6CD-6335-E7F6-5266-CF2E903B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D569-C743-4118-BE7F-3703588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0381-8AE3-64DA-C8C7-49C5BC6E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E2ED-6075-7E32-94D3-6855FB5B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EAFF-AE72-8B74-717C-CAADDB6C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052F-06C3-73D0-DF3B-8BF5B9BC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746C3-AE1F-70D3-CE02-A0BF672F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358C-B6A0-5ABC-2B46-65C26E566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4C27-988F-0867-41FB-A873AC76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8E1D2-735C-74D6-073B-3A1AA76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41870-8385-25D9-A2C3-DC82B60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8694D-37FA-E68E-4B12-2405B5F6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7BF7-2110-CAEE-D5F4-69F3293F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30459-0A39-8922-B29A-6531B8BA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B3C6-71FE-7CA7-54F8-2D4542FD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1950-560B-9F6E-8DE9-C7ADDB3A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51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1F436-A95B-0547-B31D-0D5EA99F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3AF40-7F03-3704-7643-E9285526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6311-98C7-6913-99AA-AF01C2C2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50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D3D-0D2D-315F-8088-D7ADA777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90DE-4A77-B419-5C08-D7871591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145A4-32C3-AAD2-8F7E-E0193B2AB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4D4F-8F76-BF16-73E8-85267E9A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99FA-21A6-C07A-39E5-6BD7D40D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B0A-5DF1-786F-1779-C4B900B3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48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D726-19F3-B3F8-F32A-1765C681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ECBA-5A98-6300-E3D0-C5F3930F5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90E92-294C-90FE-93CB-B7B78504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81BAB-2653-CCAD-4CE3-BF65751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BF19-FE99-1F68-D6A1-682B63F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A140-AEDE-5784-EBF7-7E186901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64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593AF-6AA7-7DB2-504A-FA77EE3E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0820-1A0A-1AC8-22EE-1FE72AA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90FE-0CED-D580-8378-1EA4BB0E1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6ABD-D10B-492E-9685-E2941EFC1D17}" type="datetimeFigureOut">
              <a:rPr lang="en-AU" smtClean="0"/>
              <a:t>10/09/2022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46D7-1BEF-16B8-341D-13AEE3422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85F8-BF9C-5BAA-D670-D2EB07A9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2465-F028-47E2-9353-24E4779A9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6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626372-42A7-F501-CD18-F3C48E2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39"/>
            <a:ext cx="10515600" cy="968864"/>
          </a:xfrm>
        </p:spPr>
        <p:txBody>
          <a:bodyPr/>
          <a:lstStyle/>
          <a:p>
            <a:r>
              <a:rPr lang="en-US" dirty="0"/>
              <a:t>Offence Summary – Display and Filter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91FB6-8116-C465-F7A7-A77B58B7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2" y="1147666"/>
            <a:ext cx="11026628" cy="2870662"/>
          </a:xfrm>
        </p:spPr>
        <p:txBody>
          <a:bodyPr>
            <a:normAutofit/>
          </a:bodyPr>
          <a:lstStyle/>
          <a:p>
            <a:r>
              <a:rPr lang="en-US" sz="1400" dirty="0"/>
              <a:t>Using Offense Summary CSV (offence_summary_df.csv) from </a:t>
            </a:r>
            <a:r>
              <a:rPr lang="en-US" sz="1400" dirty="0">
                <a:highlight>
                  <a:srgbClr val="FFFF00"/>
                </a:highlight>
              </a:rPr>
              <a:t>#Source</a:t>
            </a:r>
          </a:p>
          <a:p>
            <a:pPr lvl="1"/>
            <a:r>
              <a:rPr lang="en-US" sz="1200" dirty="0"/>
              <a:t>Year</a:t>
            </a:r>
          </a:p>
          <a:p>
            <a:pPr lvl="1"/>
            <a:r>
              <a:rPr lang="en-US" sz="1200" dirty="0"/>
              <a:t>Local Government Area</a:t>
            </a:r>
          </a:p>
          <a:p>
            <a:pPr lvl="1"/>
            <a:r>
              <a:rPr lang="en-US" sz="1200" dirty="0"/>
              <a:t>Offence types (A-F)</a:t>
            </a:r>
          </a:p>
          <a:p>
            <a:r>
              <a:rPr lang="en-US" sz="1400" dirty="0"/>
              <a:t>Displaying the summary data loaded from CSV, using </a:t>
            </a:r>
            <a:r>
              <a:rPr lang="en-US" sz="1400" dirty="0" err="1"/>
              <a:t>Javascript</a:t>
            </a:r>
            <a:r>
              <a:rPr lang="en-US" sz="1400" dirty="0"/>
              <a:t>, HTML and d3 (policedata.html, app.js)</a:t>
            </a:r>
          </a:p>
          <a:p>
            <a:r>
              <a:rPr lang="en-US" sz="1400" dirty="0"/>
              <a:t>Filtering by different fields (Local Government Area and Year)</a:t>
            </a:r>
          </a:p>
          <a:p>
            <a:r>
              <a:rPr lang="en-US" sz="1400" dirty="0"/>
              <a:t>Stretch goal: The LGA filter is populated from the data source as well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37492-9E56-2D29-094B-B2CC696C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141961"/>
            <a:ext cx="9305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90AAB-AD6E-4D0C-C387-EDC80BC6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Offence Summary – Displaying Chart</a:t>
            </a:r>
            <a:endParaRPr lang="en-AU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7452-7799-79D9-1C74-222841D8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With using </a:t>
            </a:r>
            <a:r>
              <a:rPr lang="en-US" sz="2400" dirty="0" err="1"/>
              <a:t>Plotly</a:t>
            </a:r>
            <a:r>
              <a:rPr lang="en-US" sz="2400" dirty="0"/>
              <a:t>, displaying bar chart representing the different offence types for a specific Local Government area</a:t>
            </a:r>
          </a:p>
          <a:p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D3E6D-BA77-35F4-4990-16CEA3386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423433"/>
              </p:ext>
            </p:extLst>
          </p:nvPr>
        </p:nvGraphicFramePr>
        <p:xfrm>
          <a:off x="6098892" y="2492376"/>
          <a:ext cx="4802404" cy="356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57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Offence Summary – Display and Filter</vt:lpstr>
      <vt:lpstr>Offence Summary – Displaying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Offence Summary – Display and Filter</dc:title>
  <dc:creator>Berta Devenyi</dc:creator>
  <cp:lastModifiedBy>Berta Devenyi</cp:lastModifiedBy>
  <cp:revision>1</cp:revision>
  <dcterms:created xsi:type="dcterms:W3CDTF">2022-09-10T09:19:11Z</dcterms:created>
  <dcterms:modified xsi:type="dcterms:W3CDTF">2022-09-10T11:25:12Z</dcterms:modified>
</cp:coreProperties>
</file>