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58" r:id="rId4"/>
    <p:sldId id="257"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B607-D8BE-48CD-9258-DB1B832A96BD}" v="19" dt="2022-09-11T05:08:35.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3" autoAdjust="0"/>
    <p:restoredTop sz="94660"/>
  </p:normalViewPr>
  <p:slideViewPr>
    <p:cSldViewPr snapToGrid="0">
      <p:cViewPr varScale="1">
        <p:scale>
          <a:sx n="114" d="100"/>
          <a:sy n="114"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a Devenyi" userId="99c6308e8d81b7b6" providerId="LiveId" clId="{FA0CB607-D8BE-48CD-9258-DB1B832A96BD}"/>
    <pc:docChg chg="undo custSel addSld delSld modSld">
      <pc:chgData name="Berta Devenyi" userId="99c6308e8d81b7b6" providerId="LiveId" clId="{FA0CB607-D8BE-48CD-9258-DB1B832A96BD}" dt="2022-09-11T05:13:15.110" v="718" actId="2711"/>
      <pc:docMkLst>
        <pc:docMk/>
      </pc:docMkLst>
      <pc:sldChg chg="modSp mod">
        <pc:chgData name="Berta Devenyi" userId="99c6308e8d81b7b6" providerId="LiveId" clId="{FA0CB607-D8BE-48CD-9258-DB1B832A96BD}" dt="2022-09-11T05:08:35.236" v="648" actId="20577"/>
        <pc:sldMkLst>
          <pc:docMk/>
          <pc:sldMk cId="3831519368" sldId="256"/>
        </pc:sldMkLst>
        <pc:spChg chg="mod">
          <ac:chgData name="Berta Devenyi" userId="99c6308e8d81b7b6" providerId="LiveId" clId="{FA0CB607-D8BE-48CD-9258-DB1B832A96BD}" dt="2022-09-11T05:08:35.236" v="648" actId="20577"/>
          <ac:spMkLst>
            <pc:docMk/>
            <pc:sldMk cId="3831519368" sldId="256"/>
            <ac:spMk id="2" creationId="{8DCFAE3C-E50D-2441-5373-F8722CBE50FE}"/>
          </ac:spMkLst>
        </pc:spChg>
      </pc:sldChg>
      <pc:sldChg chg="modSp mod">
        <pc:chgData name="Berta Devenyi" userId="99c6308e8d81b7b6" providerId="LiveId" clId="{FA0CB607-D8BE-48CD-9258-DB1B832A96BD}" dt="2022-09-11T05:11:15.715" v="665" actId="20577"/>
        <pc:sldMkLst>
          <pc:docMk/>
          <pc:sldMk cId="1016780739" sldId="258"/>
        </pc:sldMkLst>
        <pc:spChg chg="mod">
          <ac:chgData name="Berta Devenyi" userId="99c6308e8d81b7b6" providerId="LiveId" clId="{FA0CB607-D8BE-48CD-9258-DB1B832A96BD}" dt="2022-09-11T05:11:15.715" v="665" actId="20577"/>
          <ac:spMkLst>
            <pc:docMk/>
            <pc:sldMk cId="1016780739" sldId="258"/>
            <ac:spMk id="3" creationId="{6FF5BB63-C258-3658-7877-F23D9E4E5F42}"/>
          </ac:spMkLst>
        </pc:spChg>
      </pc:sldChg>
      <pc:sldChg chg="modSp mod">
        <pc:chgData name="Berta Devenyi" userId="99c6308e8d81b7b6" providerId="LiveId" clId="{FA0CB607-D8BE-48CD-9258-DB1B832A96BD}" dt="2022-09-11T04:56:12.640" v="641" actId="20577"/>
        <pc:sldMkLst>
          <pc:docMk/>
          <pc:sldMk cId="407982498" sldId="260"/>
        </pc:sldMkLst>
        <pc:spChg chg="mod">
          <ac:chgData name="Berta Devenyi" userId="99c6308e8d81b7b6" providerId="LiveId" clId="{FA0CB607-D8BE-48CD-9258-DB1B832A96BD}" dt="2022-09-11T04:08:10.114" v="471" actId="20577"/>
          <ac:spMkLst>
            <pc:docMk/>
            <pc:sldMk cId="407982498" sldId="260"/>
            <ac:spMk id="2" creationId="{815D31FF-706B-AEAA-7E84-B19D87E96458}"/>
          </ac:spMkLst>
        </pc:spChg>
        <pc:spChg chg="mod">
          <ac:chgData name="Berta Devenyi" userId="99c6308e8d81b7b6" providerId="LiveId" clId="{FA0CB607-D8BE-48CD-9258-DB1B832A96BD}" dt="2022-09-11T04:56:12.640" v="641" actId="20577"/>
          <ac:spMkLst>
            <pc:docMk/>
            <pc:sldMk cId="407982498" sldId="260"/>
            <ac:spMk id="3" creationId="{B3AD4E39-D26F-5154-42A8-7DEB5A17B2D0}"/>
          </ac:spMkLst>
        </pc:spChg>
      </pc:sldChg>
      <pc:sldChg chg="modSp mod">
        <pc:chgData name="Berta Devenyi" userId="99c6308e8d81b7b6" providerId="LiveId" clId="{FA0CB607-D8BE-48CD-9258-DB1B832A96BD}" dt="2022-09-11T04:05:25.761" v="450" actId="33524"/>
        <pc:sldMkLst>
          <pc:docMk/>
          <pc:sldMk cId="1114990967" sldId="262"/>
        </pc:sldMkLst>
        <pc:spChg chg="mod">
          <ac:chgData name="Berta Devenyi" userId="99c6308e8d81b7b6" providerId="LiveId" clId="{FA0CB607-D8BE-48CD-9258-DB1B832A96BD}" dt="2022-09-11T04:05:25.761" v="450" actId="33524"/>
          <ac:spMkLst>
            <pc:docMk/>
            <pc:sldMk cId="1114990967" sldId="262"/>
            <ac:spMk id="2" creationId="{75A5A951-1B12-FC62-4875-59A74BDA964F}"/>
          </ac:spMkLst>
        </pc:spChg>
        <pc:spChg chg="mod">
          <ac:chgData name="Berta Devenyi" userId="99c6308e8d81b7b6" providerId="LiveId" clId="{FA0CB607-D8BE-48CD-9258-DB1B832A96BD}" dt="2022-09-11T03:34:22.496" v="1" actId="20577"/>
          <ac:spMkLst>
            <pc:docMk/>
            <pc:sldMk cId="1114990967" sldId="262"/>
            <ac:spMk id="7" creationId="{BBD6697D-2431-035B-A37E-0089CFBE1ECA}"/>
          </ac:spMkLst>
        </pc:spChg>
      </pc:sldChg>
      <pc:sldChg chg="addSp delSp modSp add mod setBg">
        <pc:chgData name="Berta Devenyi" userId="99c6308e8d81b7b6" providerId="LiveId" clId="{FA0CB607-D8BE-48CD-9258-DB1B832A96BD}" dt="2022-09-11T05:12:47.324" v="696" actId="20577"/>
        <pc:sldMkLst>
          <pc:docMk/>
          <pc:sldMk cId="1446067743" sldId="263"/>
        </pc:sldMkLst>
        <pc:spChg chg="mod">
          <ac:chgData name="Berta Devenyi" userId="99c6308e8d81b7b6" providerId="LiveId" clId="{FA0CB607-D8BE-48CD-9258-DB1B832A96BD}" dt="2022-09-11T03:43:11.535" v="131" actId="26606"/>
          <ac:spMkLst>
            <pc:docMk/>
            <pc:sldMk cId="1446067743" sldId="263"/>
            <ac:spMk id="4" creationId="{33626372-42A7-F501-CD18-F3C48E2FD070}"/>
          </ac:spMkLst>
        </pc:spChg>
        <pc:spChg chg="mod">
          <ac:chgData name="Berta Devenyi" userId="99c6308e8d81b7b6" providerId="LiveId" clId="{FA0CB607-D8BE-48CD-9258-DB1B832A96BD}" dt="2022-09-11T05:12:47.324" v="696" actId="20577"/>
          <ac:spMkLst>
            <pc:docMk/>
            <pc:sldMk cId="1446067743" sldId="263"/>
            <ac:spMk id="5" creationId="{2AB91FB6-8116-C465-F7A7-A77B58B7017C}"/>
          </ac:spMkLst>
        </pc:spChg>
        <pc:spChg chg="add del">
          <ac:chgData name="Berta Devenyi" userId="99c6308e8d81b7b6" providerId="LiveId" clId="{FA0CB607-D8BE-48CD-9258-DB1B832A96BD}" dt="2022-09-11T03:51:15.504" v="136" actId="26606"/>
          <ac:spMkLst>
            <pc:docMk/>
            <pc:sldMk cId="1446067743" sldId="263"/>
            <ac:spMk id="10" creationId="{990D0034-F768-41E7-85D4-F38C4DE85770}"/>
          </ac:spMkLst>
        </pc:spChg>
        <pc:spChg chg="add del">
          <ac:chgData name="Berta Devenyi" userId="99c6308e8d81b7b6" providerId="LiveId" clId="{FA0CB607-D8BE-48CD-9258-DB1B832A96BD}" dt="2022-09-11T03:51:15.504" v="136" actId="26606"/>
          <ac:spMkLst>
            <pc:docMk/>
            <pc:sldMk cId="1446067743" sldId="263"/>
            <ac:spMk id="12" creationId="{C4F7E42D-8B5A-4FC8-81CD-9E60171F7FA8}"/>
          </ac:spMkLst>
        </pc:spChg>
        <pc:spChg chg="add del">
          <ac:chgData name="Berta Devenyi" userId="99c6308e8d81b7b6" providerId="LiveId" clId="{FA0CB607-D8BE-48CD-9258-DB1B832A96BD}" dt="2022-09-11T03:51:15.504" v="136" actId="26606"/>
          <ac:spMkLst>
            <pc:docMk/>
            <pc:sldMk cId="1446067743" sldId="263"/>
            <ac:spMk id="14" creationId="{8C04651D-B9F4-4935-A02D-364153FBDF54}"/>
          </ac:spMkLst>
        </pc:spChg>
        <pc:spChg chg="add del">
          <ac:chgData name="Berta Devenyi" userId="99c6308e8d81b7b6" providerId="LiveId" clId="{FA0CB607-D8BE-48CD-9258-DB1B832A96BD}" dt="2022-09-11T03:54:46.985" v="407" actId="26606"/>
          <ac:spMkLst>
            <pc:docMk/>
            <pc:sldMk cId="1446067743" sldId="263"/>
            <ac:spMk id="19" creationId="{44CC594A-A820-450F-B363-C19201FCFEC6}"/>
          </ac:spMkLst>
        </pc:spChg>
        <pc:spChg chg="add del">
          <ac:chgData name="Berta Devenyi" userId="99c6308e8d81b7b6" providerId="LiveId" clId="{FA0CB607-D8BE-48CD-9258-DB1B832A96BD}" dt="2022-09-11T03:54:46.985" v="407" actId="26606"/>
          <ac:spMkLst>
            <pc:docMk/>
            <pc:sldMk cId="1446067743" sldId="263"/>
            <ac:spMk id="21" creationId="{59FAB3DA-E9ED-4574-ABCC-378BC0FF1BBC}"/>
          </ac:spMkLst>
        </pc:spChg>
        <pc:spChg chg="add del">
          <ac:chgData name="Berta Devenyi" userId="99c6308e8d81b7b6" providerId="LiveId" clId="{FA0CB607-D8BE-48CD-9258-DB1B832A96BD}" dt="2022-09-11T03:54:46.985" v="407" actId="26606"/>
          <ac:spMkLst>
            <pc:docMk/>
            <pc:sldMk cId="1446067743" sldId="263"/>
            <ac:spMk id="23" creationId="{53B8D6B0-55D6-48DC-86D8-FD95D5F118AB}"/>
          </ac:spMkLst>
        </pc:spChg>
        <pc:spChg chg="add del">
          <ac:chgData name="Berta Devenyi" userId="99c6308e8d81b7b6" providerId="LiveId" clId="{FA0CB607-D8BE-48CD-9258-DB1B832A96BD}" dt="2022-09-11T03:54:46.978" v="406" actId="26606"/>
          <ac:spMkLst>
            <pc:docMk/>
            <pc:sldMk cId="1446067743" sldId="263"/>
            <ac:spMk id="28" creationId="{990D0034-F768-41E7-85D4-F38C4DE85770}"/>
          </ac:spMkLst>
        </pc:spChg>
        <pc:spChg chg="add del">
          <ac:chgData name="Berta Devenyi" userId="99c6308e8d81b7b6" providerId="LiveId" clId="{FA0CB607-D8BE-48CD-9258-DB1B832A96BD}" dt="2022-09-11T03:54:46.978" v="406" actId="26606"/>
          <ac:spMkLst>
            <pc:docMk/>
            <pc:sldMk cId="1446067743" sldId="263"/>
            <ac:spMk id="30" creationId="{C4F7E42D-8B5A-4FC8-81CD-9E60171F7FA8}"/>
          </ac:spMkLst>
        </pc:spChg>
        <pc:spChg chg="add del">
          <ac:chgData name="Berta Devenyi" userId="99c6308e8d81b7b6" providerId="LiveId" clId="{FA0CB607-D8BE-48CD-9258-DB1B832A96BD}" dt="2022-09-11T03:54:46.978" v="406" actId="26606"/>
          <ac:spMkLst>
            <pc:docMk/>
            <pc:sldMk cId="1446067743" sldId="263"/>
            <ac:spMk id="32" creationId="{8C04651D-B9F4-4935-A02D-364153FBDF54}"/>
          </ac:spMkLst>
        </pc:spChg>
        <pc:spChg chg="add">
          <ac:chgData name="Berta Devenyi" userId="99c6308e8d81b7b6" providerId="LiveId" clId="{FA0CB607-D8BE-48CD-9258-DB1B832A96BD}" dt="2022-09-11T03:54:46.985" v="407" actId="26606"/>
          <ac:spMkLst>
            <pc:docMk/>
            <pc:sldMk cId="1446067743" sldId="263"/>
            <ac:spMk id="34" creationId="{44CC594A-A820-450F-B363-C19201FCFEC6}"/>
          </ac:spMkLst>
        </pc:spChg>
        <pc:spChg chg="add">
          <ac:chgData name="Berta Devenyi" userId="99c6308e8d81b7b6" providerId="LiveId" clId="{FA0CB607-D8BE-48CD-9258-DB1B832A96BD}" dt="2022-09-11T03:54:46.985" v="407" actId="26606"/>
          <ac:spMkLst>
            <pc:docMk/>
            <pc:sldMk cId="1446067743" sldId="263"/>
            <ac:spMk id="35" creationId="{59FAB3DA-E9ED-4574-ABCC-378BC0FF1BBC}"/>
          </ac:spMkLst>
        </pc:spChg>
        <pc:spChg chg="add">
          <ac:chgData name="Berta Devenyi" userId="99c6308e8d81b7b6" providerId="LiveId" clId="{FA0CB607-D8BE-48CD-9258-DB1B832A96BD}" dt="2022-09-11T03:54:46.985" v="407" actId="26606"/>
          <ac:spMkLst>
            <pc:docMk/>
            <pc:sldMk cId="1446067743" sldId="263"/>
            <ac:spMk id="36" creationId="{53B8D6B0-55D6-48DC-86D8-FD95D5F118AB}"/>
          </ac:spMkLst>
        </pc:spChg>
        <pc:picChg chg="del mod">
          <ac:chgData name="Berta Devenyi" userId="99c6308e8d81b7b6" providerId="LiveId" clId="{FA0CB607-D8BE-48CD-9258-DB1B832A96BD}" dt="2022-09-11T03:50:48.785" v="133" actId="478"/>
          <ac:picMkLst>
            <pc:docMk/>
            <pc:sldMk cId="1446067743" sldId="263"/>
            <ac:picMk id="3" creationId="{E8237492-9E56-2D29-094B-B2CC696C8075}"/>
          </ac:picMkLst>
        </pc:picChg>
        <pc:picChg chg="add mod">
          <ac:chgData name="Berta Devenyi" userId="99c6308e8d81b7b6" providerId="LiveId" clId="{FA0CB607-D8BE-48CD-9258-DB1B832A96BD}" dt="2022-09-11T03:55:07.850" v="411" actId="1076"/>
          <ac:picMkLst>
            <pc:docMk/>
            <pc:sldMk cId="1446067743" sldId="263"/>
            <ac:picMk id="6" creationId="{FD651A7A-E8AC-A627-55D8-8A9687139159}"/>
          </ac:picMkLst>
        </pc:picChg>
      </pc:sldChg>
      <pc:sldChg chg="addSp delSp modSp add mod setBg chgLayout">
        <pc:chgData name="Berta Devenyi" userId="99c6308e8d81b7b6" providerId="LiveId" clId="{FA0CB607-D8BE-48CD-9258-DB1B832A96BD}" dt="2022-09-11T05:13:15.110" v="718" actId="2711"/>
        <pc:sldMkLst>
          <pc:docMk/>
          <pc:sldMk cId="2516570333" sldId="264"/>
        </pc:sldMkLst>
        <pc:spChg chg="mod ord">
          <ac:chgData name="Berta Devenyi" userId="99c6308e8d81b7b6" providerId="LiveId" clId="{FA0CB607-D8BE-48CD-9258-DB1B832A96BD}" dt="2022-09-11T03:54:19.420" v="404" actId="26606"/>
          <ac:spMkLst>
            <pc:docMk/>
            <pc:sldMk cId="2516570333" sldId="264"/>
            <ac:spMk id="2" creationId="{A4890AAB-AD6E-4D0C-C387-EDC80BC6710E}"/>
          </ac:spMkLst>
        </pc:spChg>
        <pc:spChg chg="mod ord">
          <ac:chgData name="Berta Devenyi" userId="99c6308e8d81b7b6" providerId="LiveId" clId="{FA0CB607-D8BE-48CD-9258-DB1B832A96BD}" dt="2022-09-11T05:13:15.110" v="718" actId="2711"/>
          <ac:spMkLst>
            <pc:docMk/>
            <pc:sldMk cId="2516570333" sldId="264"/>
            <ac:spMk id="3" creationId="{A2747452-7799-79D9-1C74-222841D88F7A}"/>
          </ac:spMkLst>
        </pc:spChg>
        <pc:spChg chg="add del">
          <ac:chgData name="Berta Devenyi" userId="99c6308e8d81b7b6" providerId="LiveId" clId="{FA0CB607-D8BE-48CD-9258-DB1B832A96BD}" dt="2022-09-11T03:54:19.420" v="404" actId="26606"/>
          <ac:spMkLst>
            <pc:docMk/>
            <pc:sldMk cId="2516570333" sldId="264"/>
            <ac:spMk id="9" creationId="{44CC594A-A820-450F-B363-C19201FCFEC6}"/>
          </ac:spMkLst>
        </pc:spChg>
        <pc:spChg chg="add del">
          <ac:chgData name="Berta Devenyi" userId="99c6308e8d81b7b6" providerId="LiveId" clId="{FA0CB607-D8BE-48CD-9258-DB1B832A96BD}" dt="2022-09-11T03:54:19.420" v="404" actId="26606"/>
          <ac:spMkLst>
            <pc:docMk/>
            <pc:sldMk cId="2516570333" sldId="264"/>
            <ac:spMk id="11" creationId="{59FAB3DA-E9ED-4574-ABCC-378BC0FF1BBC}"/>
          </ac:spMkLst>
        </pc:spChg>
        <pc:spChg chg="add del">
          <ac:chgData name="Berta Devenyi" userId="99c6308e8d81b7b6" providerId="LiveId" clId="{FA0CB607-D8BE-48CD-9258-DB1B832A96BD}" dt="2022-09-11T03:54:19.420" v="404" actId="26606"/>
          <ac:spMkLst>
            <pc:docMk/>
            <pc:sldMk cId="2516570333" sldId="264"/>
            <ac:spMk id="13" creationId="{53B8D6B0-55D6-48DC-86D8-FD95D5F118AB}"/>
          </ac:spMkLst>
        </pc:spChg>
        <pc:spChg chg="add del">
          <ac:chgData name="Berta Devenyi" userId="99c6308e8d81b7b6" providerId="LiveId" clId="{FA0CB607-D8BE-48CD-9258-DB1B832A96BD}" dt="2022-09-11T03:54:19.403" v="403" actId="26606"/>
          <ac:spMkLst>
            <pc:docMk/>
            <pc:sldMk cId="2516570333" sldId="264"/>
            <ac:spMk id="18" creationId="{7EE378F3-9642-471B-8215-AA32884221B4}"/>
          </ac:spMkLst>
        </pc:spChg>
        <pc:spChg chg="add del">
          <ac:chgData name="Berta Devenyi" userId="99c6308e8d81b7b6" providerId="LiveId" clId="{FA0CB607-D8BE-48CD-9258-DB1B832A96BD}" dt="2022-09-11T03:54:19.403" v="403" actId="26606"/>
          <ac:spMkLst>
            <pc:docMk/>
            <pc:sldMk cId="2516570333" sldId="264"/>
            <ac:spMk id="20" creationId="{26405F82-F7FB-4124-AE2B-3D69A007C129}"/>
          </ac:spMkLst>
        </pc:spChg>
        <pc:spChg chg="add del">
          <ac:chgData name="Berta Devenyi" userId="99c6308e8d81b7b6" providerId="LiveId" clId="{FA0CB607-D8BE-48CD-9258-DB1B832A96BD}" dt="2022-09-11T03:54:19.403" v="403" actId="26606"/>
          <ac:spMkLst>
            <pc:docMk/>
            <pc:sldMk cId="2516570333" sldId="264"/>
            <ac:spMk id="22" creationId="{AAAE29FD-C3A6-46E4-BF94-132A4C4EE2E0}"/>
          </ac:spMkLst>
        </pc:spChg>
        <pc:spChg chg="add">
          <ac:chgData name="Berta Devenyi" userId="99c6308e8d81b7b6" providerId="LiveId" clId="{FA0CB607-D8BE-48CD-9258-DB1B832A96BD}" dt="2022-09-11T03:54:19.420" v="404" actId="26606"/>
          <ac:spMkLst>
            <pc:docMk/>
            <pc:sldMk cId="2516570333" sldId="264"/>
            <ac:spMk id="24" creationId="{44CC594A-A820-450F-B363-C19201FCFEC6}"/>
          </ac:spMkLst>
        </pc:spChg>
        <pc:spChg chg="add">
          <ac:chgData name="Berta Devenyi" userId="99c6308e8d81b7b6" providerId="LiveId" clId="{FA0CB607-D8BE-48CD-9258-DB1B832A96BD}" dt="2022-09-11T03:54:19.420" v="404" actId="26606"/>
          <ac:spMkLst>
            <pc:docMk/>
            <pc:sldMk cId="2516570333" sldId="264"/>
            <ac:spMk id="25" creationId="{59FAB3DA-E9ED-4574-ABCC-378BC0FF1BBC}"/>
          </ac:spMkLst>
        </pc:spChg>
        <pc:spChg chg="add">
          <ac:chgData name="Berta Devenyi" userId="99c6308e8d81b7b6" providerId="LiveId" clId="{FA0CB607-D8BE-48CD-9258-DB1B832A96BD}" dt="2022-09-11T03:54:19.420" v="404" actId="26606"/>
          <ac:spMkLst>
            <pc:docMk/>
            <pc:sldMk cId="2516570333" sldId="264"/>
            <ac:spMk id="26" creationId="{53B8D6B0-55D6-48DC-86D8-FD95D5F118AB}"/>
          </ac:spMkLst>
        </pc:spChg>
        <pc:graphicFrameChg chg="add mod">
          <ac:chgData name="Berta Devenyi" userId="99c6308e8d81b7b6" providerId="LiveId" clId="{FA0CB607-D8BE-48CD-9258-DB1B832A96BD}" dt="2022-09-11T03:54:19.420" v="404" actId="26606"/>
          <ac:graphicFrameMkLst>
            <pc:docMk/>
            <pc:sldMk cId="2516570333" sldId="264"/>
            <ac:graphicFrameMk id="4" creationId="{7A7D3E6D-BA77-35F4-4990-16CEA3386012}"/>
          </ac:graphicFrameMkLst>
        </pc:graphicFrameChg>
      </pc:sldChg>
      <pc:sldChg chg="addSp modSp new mod setBg">
        <pc:chgData name="Berta Devenyi" userId="99c6308e8d81b7b6" providerId="LiveId" clId="{FA0CB607-D8BE-48CD-9258-DB1B832A96BD}" dt="2022-09-11T03:56:00.077" v="445" actId="26606"/>
        <pc:sldMkLst>
          <pc:docMk/>
          <pc:sldMk cId="2843435938" sldId="265"/>
        </pc:sldMkLst>
        <pc:spChg chg="mod">
          <ac:chgData name="Berta Devenyi" userId="99c6308e8d81b7b6" providerId="LiveId" clId="{FA0CB607-D8BE-48CD-9258-DB1B832A96BD}" dt="2022-09-11T03:56:00.077" v="445" actId="26606"/>
          <ac:spMkLst>
            <pc:docMk/>
            <pc:sldMk cId="2843435938" sldId="265"/>
            <ac:spMk id="2" creationId="{62048B59-CA8D-9F7B-C05E-2D0D8376C67C}"/>
          </ac:spMkLst>
        </pc:spChg>
        <pc:spChg chg="mod">
          <ac:chgData name="Berta Devenyi" userId="99c6308e8d81b7b6" providerId="LiveId" clId="{FA0CB607-D8BE-48CD-9258-DB1B832A96BD}" dt="2022-09-11T03:56:00.077" v="445" actId="26606"/>
          <ac:spMkLst>
            <pc:docMk/>
            <pc:sldMk cId="2843435938" sldId="265"/>
            <ac:spMk id="3" creationId="{269556EF-8199-C759-595A-3DFA7EA78684}"/>
          </ac:spMkLst>
        </pc:spChg>
        <pc:spChg chg="add">
          <ac:chgData name="Berta Devenyi" userId="99c6308e8d81b7b6" providerId="LiveId" clId="{FA0CB607-D8BE-48CD-9258-DB1B832A96BD}" dt="2022-09-11T03:56:00.077" v="445" actId="26606"/>
          <ac:spMkLst>
            <pc:docMk/>
            <pc:sldMk cId="2843435938" sldId="265"/>
            <ac:spMk id="8" creationId="{3741B58E-3B65-4A01-A276-975AB2CF8A08}"/>
          </ac:spMkLst>
        </pc:spChg>
        <pc:spChg chg="add">
          <ac:chgData name="Berta Devenyi" userId="99c6308e8d81b7b6" providerId="LiveId" clId="{FA0CB607-D8BE-48CD-9258-DB1B832A96BD}" dt="2022-09-11T03:56:00.077" v="445" actId="26606"/>
          <ac:spMkLst>
            <pc:docMk/>
            <pc:sldMk cId="2843435938" sldId="265"/>
            <ac:spMk id="10" creationId="{7AAC67C3-831B-4AB1-A259-DFB839CAFAFC}"/>
          </ac:spMkLst>
        </pc:spChg>
        <pc:spChg chg="add">
          <ac:chgData name="Berta Devenyi" userId="99c6308e8d81b7b6" providerId="LiveId" clId="{FA0CB607-D8BE-48CD-9258-DB1B832A96BD}" dt="2022-09-11T03:56:00.077" v="445" actId="26606"/>
          <ac:spMkLst>
            <pc:docMk/>
            <pc:sldMk cId="2843435938" sldId="265"/>
            <ac:spMk id="12" creationId="{054B3F04-9EAC-45C0-B3CE-0387EEA10A0C}"/>
          </ac:spMkLst>
        </pc:spChg>
      </pc:sldChg>
      <pc:sldChg chg="modSp new del mod">
        <pc:chgData name="Berta Devenyi" userId="99c6308e8d81b7b6" providerId="LiveId" clId="{FA0CB607-D8BE-48CD-9258-DB1B832A96BD}" dt="2022-09-11T03:54:01.754" v="400" actId="47"/>
        <pc:sldMkLst>
          <pc:docMk/>
          <pc:sldMk cId="2853383015" sldId="265"/>
        </pc:sldMkLst>
        <pc:spChg chg="mod">
          <ac:chgData name="Berta Devenyi" userId="99c6308e8d81b7b6" providerId="LiveId" clId="{FA0CB607-D8BE-48CD-9258-DB1B832A96BD}" dt="2022-09-11T03:37:23.456" v="11" actId="5793"/>
          <ac:spMkLst>
            <pc:docMk/>
            <pc:sldMk cId="2853383015" sldId="265"/>
            <ac:spMk id="3" creationId="{C08BC687-8EE4-6340-5C5D-A42D2FC0FEAF}"/>
          </ac:spMkLst>
        </pc:spChg>
      </pc:sldChg>
      <pc:sldChg chg="delSp add del setBg delDesignElem">
        <pc:chgData name="Berta Devenyi" userId="99c6308e8d81b7b6" providerId="LiveId" clId="{FA0CB607-D8BE-48CD-9258-DB1B832A96BD}" dt="2022-09-11T03:54:04.733" v="401" actId="47"/>
        <pc:sldMkLst>
          <pc:docMk/>
          <pc:sldMk cId="794702256" sldId="266"/>
        </pc:sldMkLst>
        <pc:spChg chg="del">
          <ac:chgData name="Berta Devenyi" userId="99c6308e8d81b7b6" providerId="LiveId" clId="{FA0CB607-D8BE-48CD-9258-DB1B832A96BD}" dt="2022-09-11T03:37:06.625" v="10"/>
          <ac:spMkLst>
            <pc:docMk/>
            <pc:sldMk cId="794702256" sldId="266"/>
            <ac:spMk id="9" creationId="{4E4490D0-3672-446A-AC12-B4830333BDDD}"/>
          </ac:spMkLst>
        </pc:spChg>
        <pc:spChg chg="del">
          <ac:chgData name="Berta Devenyi" userId="99c6308e8d81b7b6" providerId="LiveId" clId="{FA0CB607-D8BE-48CD-9258-DB1B832A96BD}" dt="2022-09-11T03:37:06.625" v="10"/>
          <ac:spMkLst>
            <pc:docMk/>
            <pc:sldMk cId="794702256" sldId="266"/>
            <ac:spMk id="11" creationId="{39CB82C2-DF65-4EC1-8280-F201D50F570B}"/>
          </ac:spMkLst>
        </pc:spChg>
        <pc:spChg chg="del">
          <ac:chgData name="Berta Devenyi" userId="99c6308e8d81b7b6" providerId="LiveId" clId="{FA0CB607-D8BE-48CD-9258-DB1B832A96BD}" dt="2022-09-11T03:37:06.625" v="10"/>
          <ac:spMkLst>
            <pc:docMk/>
            <pc:sldMk cId="794702256" sldId="266"/>
            <ac:spMk id="15" creationId="{5A1B47C8-47A0-4A88-8830-6DEA3B5DE392}"/>
          </ac:spMkLst>
        </pc:spChg>
        <pc:spChg chg="del">
          <ac:chgData name="Berta Devenyi" userId="99c6308e8d81b7b6" providerId="LiveId" clId="{FA0CB607-D8BE-48CD-9258-DB1B832A96BD}" dt="2022-09-11T03:37:06.625" v="10"/>
          <ac:spMkLst>
            <pc:docMk/>
            <pc:sldMk cId="794702256" sldId="266"/>
            <ac:spMk id="17" creationId="{984BBFDD-E720-4805-A9C8-129FBBF6DD70}"/>
          </ac:spMkLst>
        </pc:spChg>
        <pc:spChg chg="del">
          <ac:chgData name="Berta Devenyi" userId="99c6308e8d81b7b6" providerId="LiveId" clId="{FA0CB607-D8BE-48CD-9258-DB1B832A96BD}" dt="2022-09-11T03:37:06.625" v="10"/>
          <ac:spMkLst>
            <pc:docMk/>
            <pc:sldMk cId="794702256" sldId="266"/>
            <ac:spMk id="19" creationId="{5AC4BE46-4A77-42FE-9D15-065CDB2F847C}"/>
          </ac:spMkLst>
        </pc:spChg>
        <pc:cxnChg chg="del">
          <ac:chgData name="Berta Devenyi" userId="99c6308e8d81b7b6" providerId="LiveId" clId="{FA0CB607-D8BE-48CD-9258-DB1B832A96BD}" dt="2022-09-11T03:37:06.625" v="10"/>
          <ac:cxnSpMkLst>
            <pc:docMk/>
            <pc:sldMk cId="794702256" sldId="266"/>
            <ac:cxnSpMk id="13" creationId="{7E1D4427-852B-4B37-8E76-0E9F1810BA2A}"/>
          </ac:cxnSpMkLst>
        </pc:cxnChg>
      </pc:sldChg>
      <pc:sldChg chg="addSp delSp add del setBg delDesignElem">
        <pc:chgData name="Berta Devenyi" userId="99c6308e8d81b7b6" providerId="LiveId" clId="{FA0CB607-D8BE-48CD-9258-DB1B832A96BD}" dt="2022-09-11T03:38:53.282" v="14"/>
        <pc:sldMkLst>
          <pc:docMk/>
          <pc:sldMk cId="271679335" sldId="267"/>
        </pc:sldMkLst>
        <pc:spChg chg="add del">
          <ac:chgData name="Berta Devenyi" userId="99c6308e8d81b7b6" providerId="LiveId" clId="{FA0CB607-D8BE-48CD-9258-DB1B832A96BD}" dt="2022-09-11T03:38:53.282" v="14"/>
          <ac:spMkLst>
            <pc:docMk/>
            <pc:sldMk cId="271679335" sldId="267"/>
            <ac:spMk id="9" creationId="{4E4490D0-3672-446A-AC12-B4830333BDDD}"/>
          </ac:spMkLst>
        </pc:spChg>
        <pc:spChg chg="add del">
          <ac:chgData name="Berta Devenyi" userId="99c6308e8d81b7b6" providerId="LiveId" clId="{FA0CB607-D8BE-48CD-9258-DB1B832A96BD}" dt="2022-09-11T03:38:53.282" v="14"/>
          <ac:spMkLst>
            <pc:docMk/>
            <pc:sldMk cId="271679335" sldId="267"/>
            <ac:spMk id="11" creationId="{39CB82C2-DF65-4EC1-8280-F201D50F570B}"/>
          </ac:spMkLst>
        </pc:spChg>
        <pc:spChg chg="add del">
          <ac:chgData name="Berta Devenyi" userId="99c6308e8d81b7b6" providerId="LiveId" clId="{FA0CB607-D8BE-48CD-9258-DB1B832A96BD}" dt="2022-09-11T03:38:53.282" v="14"/>
          <ac:spMkLst>
            <pc:docMk/>
            <pc:sldMk cId="271679335" sldId="267"/>
            <ac:spMk id="15" creationId="{5A1B47C8-47A0-4A88-8830-6DEA3B5DE392}"/>
          </ac:spMkLst>
        </pc:spChg>
        <pc:spChg chg="add del">
          <ac:chgData name="Berta Devenyi" userId="99c6308e8d81b7b6" providerId="LiveId" clId="{FA0CB607-D8BE-48CD-9258-DB1B832A96BD}" dt="2022-09-11T03:38:53.282" v="14"/>
          <ac:spMkLst>
            <pc:docMk/>
            <pc:sldMk cId="271679335" sldId="267"/>
            <ac:spMk id="17" creationId="{984BBFDD-E720-4805-A9C8-129FBBF6DD70}"/>
          </ac:spMkLst>
        </pc:spChg>
        <pc:spChg chg="add del">
          <ac:chgData name="Berta Devenyi" userId="99c6308e8d81b7b6" providerId="LiveId" clId="{FA0CB607-D8BE-48CD-9258-DB1B832A96BD}" dt="2022-09-11T03:38:53.282" v="14"/>
          <ac:spMkLst>
            <pc:docMk/>
            <pc:sldMk cId="271679335" sldId="267"/>
            <ac:spMk id="19" creationId="{5AC4BE46-4A77-42FE-9D15-065CDB2F847C}"/>
          </ac:spMkLst>
        </pc:spChg>
        <pc:cxnChg chg="add del">
          <ac:chgData name="Berta Devenyi" userId="99c6308e8d81b7b6" providerId="LiveId" clId="{FA0CB607-D8BE-48CD-9258-DB1B832A96BD}" dt="2022-09-11T03:38:53.282" v="14"/>
          <ac:cxnSpMkLst>
            <pc:docMk/>
            <pc:sldMk cId="271679335" sldId="267"/>
            <ac:cxnSpMk id="13" creationId="{7E1D4427-852B-4B37-8E76-0E9F1810BA2A}"/>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Ballarat, 2019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Ballarat</c:v>
                </c:pt>
              </c:strCache>
            </c:strRef>
          </c:tx>
          <c:spPr>
            <a:solidFill>
              <a:schemeClr val="accent1"/>
            </a:solidFill>
            <a:ln>
              <a:noFill/>
            </a:ln>
            <a:effectLst/>
          </c:spPr>
          <c:invertIfNegative val="0"/>
          <c:cat>
            <c:strRef>
              <c:f>Sheet1!$C$1:$H$1</c:f>
              <c:strCache>
                <c:ptCount val="6"/>
                <c:pt idx="0">
                  <c:v>a_crime_vs_person</c:v>
                </c:pt>
                <c:pt idx="1">
                  <c:v>b_property_deception</c:v>
                </c:pt>
                <c:pt idx="2">
                  <c:v>c_drug_offence</c:v>
                </c:pt>
                <c:pt idx="3">
                  <c:v>d_public_order_security</c:v>
                </c:pt>
                <c:pt idx="4">
                  <c:v>e_justice_offence</c:v>
                </c:pt>
                <c:pt idx="5">
                  <c:v>f_other_offence</c:v>
                </c:pt>
              </c:strCache>
            </c:strRef>
          </c:cat>
          <c:val>
            <c:numRef>
              <c:f>Sheet1!$C$2:$H$2</c:f>
              <c:numCache>
                <c:formatCode>General</c:formatCode>
                <c:ptCount val="6"/>
                <c:pt idx="0">
                  <c:v>1372</c:v>
                </c:pt>
                <c:pt idx="1">
                  <c:v>5061</c:v>
                </c:pt>
                <c:pt idx="2">
                  <c:v>204</c:v>
                </c:pt>
                <c:pt idx="3">
                  <c:v>372</c:v>
                </c:pt>
                <c:pt idx="4">
                  <c:v>1105</c:v>
                </c:pt>
                <c:pt idx="5">
                  <c:v>15</c:v>
                </c:pt>
              </c:numCache>
            </c:numRef>
          </c:val>
          <c:extLst>
            <c:ext xmlns:c16="http://schemas.microsoft.com/office/drawing/2014/chart" uri="{C3380CC4-5D6E-409C-BE32-E72D297353CC}">
              <c16:uniqueId val="{00000000-F43A-4A8A-BEA5-FB65349AEBAE}"/>
            </c:ext>
          </c:extLst>
        </c:ser>
        <c:dLbls>
          <c:showLegendKey val="0"/>
          <c:showVal val="0"/>
          <c:showCatName val="0"/>
          <c:showSerName val="0"/>
          <c:showPercent val="0"/>
          <c:showBubbleSize val="0"/>
        </c:dLbls>
        <c:gapWidth val="219"/>
        <c:overlap val="-27"/>
        <c:axId val="1142630416"/>
        <c:axId val="1142634992"/>
      </c:barChart>
      <c:catAx>
        <c:axId val="114263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2634992"/>
        <c:crosses val="autoZero"/>
        <c:auto val="1"/>
        <c:lblAlgn val="ctr"/>
        <c:lblOffset val="100"/>
        <c:noMultiLvlLbl val="0"/>
      </c:catAx>
      <c:valAx>
        <c:axId val="1142634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263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a:bodyPr>
          <a:lstStyle/>
          <a:p>
            <a:pPr algn="ctr"/>
            <a:r>
              <a:rPr lang="en-US" sz="4400" b="1" dirty="0">
                <a:solidFill>
                  <a:srgbClr val="FFFFFF"/>
                </a:solidFill>
              </a:rPr>
              <a:t>State of Victoria’s Crime </a:t>
            </a:r>
            <a:br>
              <a:rPr lang="en-US" sz="4400" b="1" dirty="0">
                <a:solidFill>
                  <a:srgbClr val="FFFFFF"/>
                </a:solidFill>
              </a:rPr>
            </a:br>
            <a:r>
              <a:rPr lang="en-US" sz="4400" b="1" dirty="0">
                <a:solidFill>
                  <a:srgbClr val="FFFFFF"/>
                </a:solidFill>
              </a:rPr>
              <a:t>Data </a:t>
            </a:r>
            <a:r>
              <a:rPr lang="en-US" sz="4400" b="1" dirty="0" err="1">
                <a:solidFill>
                  <a:srgbClr val="FFFFFF"/>
                </a:solidFill>
              </a:rPr>
              <a:t>Visualisation</a:t>
            </a:r>
            <a:r>
              <a:rPr lang="en-US" sz="4400" b="1" dirty="0">
                <a:solidFill>
                  <a:srgbClr val="FFFFFF"/>
                </a:solidFill>
              </a:rPr>
              <a:t> </a:t>
            </a: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p:txBody>
          <a:bodyPr/>
          <a:lstStyle/>
          <a:p>
            <a:r>
              <a:rPr lang="en-US" dirty="0"/>
              <a:t>Objectives of the 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r>
              <a:rPr lang="en-US" dirty="0"/>
              <a:t>- 2017, Victoria had the highest home theft and burglary in Australia.</a:t>
            </a:r>
          </a:p>
          <a:p>
            <a:r>
              <a:rPr lang="en-US" dirty="0"/>
              <a:t>- We would like to compare last 4 years of crime offences in Victoria, 2019-2022, pre-COVID and post-COVID.</a:t>
            </a:r>
          </a:p>
          <a:p>
            <a:r>
              <a:rPr lang="en-US" dirty="0"/>
              <a:t>- We would like to see what is the crime and safety status in different LGA/suburb.</a:t>
            </a:r>
          </a:p>
          <a:p>
            <a:r>
              <a:rPr lang="en-US" dirty="0"/>
              <a:t>- What are the 5 most committed crime types in Victoria.</a:t>
            </a:r>
          </a:p>
          <a:p>
            <a:r>
              <a:rPr lang="en-US" dirty="0"/>
              <a:t>- What are the 10 most crime committed LGAs/suburbs.</a:t>
            </a:r>
          </a:p>
          <a:p>
            <a:r>
              <a:rPr lang="en-US" dirty="0"/>
              <a:t>- Filtering offence data by Year and LGA and </a:t>
            </a:r>
            <a:r>
              <a:rPr lang="en-US" dirty="0" err="1"/>
              <a:t>visualising</a:t>
            </a:r>
            <a:r>
              <a:rPr lang="en-US" dirty="0"/>
              <a:t> this data.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A51E-C510-2D53-3FC6-FF29DCB3BA54}"/>
              </a:ext>
            </a:extLst>
          </p:cNvPr>
          <p:cNvSpPr>
            <a:spLocks noGrp="1"/>
          </p:cNvSpPr>
          <p:nvPr>
            <p:ph type="title"/>
          </p:nvPr>
        </p:nvSpPr>
        <p:spPr/>
        <p:txBody>
          <a:bodyPr/>
          <a:lstStyle/>
          <a:p>
            <a:r>
              <a:rPr lang="en-US" dirty="0"/>
              <a:t>Data scope, cleanup and add-on</a:t>
            </a:r>
          </a:p>
        </p:txBody>
      </p:sp>
      <p:sp>
        <p:nvSpPr>
          <p:cNvPr id="3" name="Content Placeholder 2">
            <a:extLst>
              <a:ext uri="{FF2B5EF4-FFF2-40B4-BE49-F238E27FC236}">
                <a16:creationId xmlns:a16="http://schemas.microsoft.com/office/drawing/2014/main" id="{6FF5BB63-C258-3658-7877-F23D9E4E5F42}"/>
              </a:ext>
            </a:extLst>
          </p:cNvPr>
          <p:cNvSpPr>
            <a:spLocks noGrp="1"/>
          </p:cNvSpPr>
          <p:nvPr>
            <p:ph idx="1"/>
          </p:nvPr>
        </p:nvSpPr>
        <p:spPr/>
        <p:txBody>
          <a:bodyPr/>
          <a:lstStyle/>
          <a:p>
            <a:endParaRPr lang="en-US" dirty="0"/>
          </a:p>
          <a:p>
            <a:r>
              <a:rPr lang="en-US" dirty="0"/>
              <a:t>Considering Heroku’s free data capacity allowance, we decided to add:</a:t>
            </a:r>
          </a:p>
          <a:p>
            <a:r>
              <a:rPr lang="en-US" dirty="0"/>
              <a:t>- Table1, Police Region data, renamed as </a:t>
            </a:r>
            <a:r>
              <a:rPr lang="en-US" dirty="0" err="1"/>
              <a:t>region_incident</a:t>
            </a:r>
            <a:r>
              <a:rPr lang="en-US" dirty="0"/>
              <a:t>, data scoped 2019-2022, dropped ‘Total’ rows.</a:t>
            </a:r>
          </a:p>
          <a:p>
            <a:r>
              <a:rPr lang="en-US" dirty="0"/>
              <a:t>- Table2, Local Government Area offence data, renamed as </a:t>
            </a:r>
            <a:r>
              <a:rPr lang="en-US" dirty="0" err="1"/>
              <a:t>lga_offence</a:t>
            </a:r>
            <a:r>
              <a:rPr lang="en-US" dirty="0"/>
              <a:t>, data scoped 2022.</a:t>
            </a:r>
          </a:p>
          <a:p>
            <a:r>
              <a:rPr lang="en-US" dirty="0"/>
              <a:t>- Table5, Local Government  Area Charge status data, renamed as </a:t>
            </a:r>
            <a:r>
              <a:rPr lang="en-US" dirty="0" err="1"/>
              <a:t>charge_status</a:t>
            </a:r>
            <a:r>
              <a:rPr lang="en-US" dirty="0"/>
              <a:t> (offence_summary_df.csv???), data scoped 2019-2022.</a:t>
            </a:r>
          </a:p>
          <a:p>
            <a:r>
              <a:rPr lang="en-US" dirty="0"/>
              <a:t>- Table 6, new add-on to show summary of LGA offences base on offence type, for easier data retrieval and visualization.</a:t>
            </a:r>
          </a:p>
          <a:p>
            <a:endParaRPr lang="en-US" dirty="0"/>
          </a:p>
          <a:p>
            <a:endParaRPr lang="en-US" dirty="0"/>
          </a:p>
        </p:txBody>
      </p:sp>
    </p:spTree>
    <p:extLst>
      <p:ext uri="{BB962C8B-B14F-4D97-AF65-F5344CB8AC3E}">
        <p14:creationId xmlns:p14="http://schemas.microsoft.com/office/powerpoint/2010/main" val="101678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7F52832-A88C-B4EA-4E8A-FEFF2D58F659}"/>
              </a:ext>
            </a:extLst>
          </p:cNvPr>
          <p:cNvPicPr>
            <a:picLocks noGrp="1" noChangeAspect="1"/>
          </p:cNvPicPr>
          <p:nvPr>
            <p:ph idx="1"/>
          </p:nvPr>
        </p:nvPicPr>
        <p:blipFill>
          <a:blip r:embed="rId2"/>
          <a:stretch>
            <a:fillRect/>
          </a:stretch>
        </p:blipFill>
        <p:spPr>
          <a:xfrm>
            <a:off x="911401" y="824296"/>
            <a:ext cx="5720862" cy="5393623"/>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8096885" y="652111"/>
            <a:ext cx="3659246" cy="6314173"/>
          </a:xfrm>
        </p:spPr>
        <p:txBody>
          <a:bodyPr vert="horz" lIns="91440" tIns="45720" rIns="91440" bIns="45720" rtlCol="0" anchor="b">
            <a:noAutofit/>
          </a:bodyPr>
          <a:lstStyle/>
          <a:p>
            <a:br>
              <a:rPr lang="en-US" sz="2100" b="1" dirty="0">
                <a:solidFill>
                  <a:srgbClr val="FFFFFF"/>
                </a:solidFill>
              </a:rPr>
            </a:br>
            <a:r>
              <a:rPr lang="en-US" sz="2100" b="1" dirty="0">
                <a:solidFill>
                  <a:srgbClr val="FFFFFF"/>
                </a:solidFill>
              </a:rPr>
              <a:t>Data Exploration</a:t>
            </a:r>
            <a:br>
              <a:rPr lang="en-US" sz="2100" b="1" dirty="0">
                <a:solidFill>
                  <a:srgbClr val="FFFFFF"/>
                </a:solidFill>
              </a:rPr>
            </a:br>
            <a:br>
              <a:rPr lang="en-US" sz="2100" dirty="0">
                <a:solidFill>
                  <a:srgbClr val="FFFFFF"/>
                </a:solidFill>
              </a:rPr>
            </a:br>
            <a:r>
              <a:rPr lang="en-US" sz="2100" b="1" dirty="0">
                <a:solidFill>
                  <a:srgbClr val="FFFFFF"/>
                </a:solidFill>
              </a:rPr>
              <a:t>In Victoria in high level, we have 4 Police Regions, plus </a:t>
            </a:r>
            <a:r>
              <a:rPr lang="en-US" sz="2100" b="1" i="0" u="none" strike="noStrike" dirty="0">
                <a:solidFill>
                  <a:srgbClr val="FFFFFF"/>
                </a:solidFill>
                <a:effectLst/>
              </a:rPr>
              <a:t>Justice Institutions and Immigration Facilities</a:t>
            </a:r>
            <a:r>
              <a:rPr lang="en-US" sz="2100" b="1" dirty="0">
                <a:solidFill>
                  <a:srgbClr val="FFFFFF"/>
                </a:solidFill>
              </a:rPr>
              <a:t>  and Unincorporated Vic.</a:t>
            </a:r>
            <a:br>
              <a:rPr lang="en-US" sz="2100" b="1" dirty="0">
                <a:solidFill>
                  <a:srgbClr val="FFFFFF"/>
                </a:solidFill>
              </a:rPr>
            </a:br>
            <a:br>
              <a:rPr lang="en-US" sz="2100" b="1" dirty="0">
                <a:solidFill>
                  <a:srgbClr val="FFFFFF"/>
                </a:solidFill>
              </a:rPr>
            </a:br>
            <a:r>
              <a:rPr lang="en-US" sz="2100" b="1" dirty="0">
                <a:solidFill>
                  <a:srgbClr val="FFFFFF"/>
                </a:solidFill>
              </a:rPr>
              <a:t>Each Police Region has multiple Police Service Area (PSA, total of 54) which provide law and order services to Local Government Area (LGA, total of 79) .</a:t>
            </a:r>
            <a:br>
              <a:rPr lang="en-US" sz="2100" b="1" dirty="0">
                <a:solidFill>
                  <a:srgbClr val="FFFFFF"/>
                </a:solidFill>
              </a:rPr>
            </a:br>
            <a:br>
              <a:rPr lang="en-US" sz="2100" b="1" dirty="0">
                <a:solidFill>
                  <a:srgbClr val="FFFFFF"/>
                </a:solidFill>
              </a:rPr>
            </a:br>
            <a:r>
              <a:rPr lang="en-US" sz="2100" b="1" dirty="0">
                <a:solidFill>
                  <a:srgbClr val="FFFFFF"/>
                </a:solidFill>
              </a:rPr>
              <a:t>Each offence can be break down to division, sub-division and sub-group.</a:t>
            </a:r>
            <a:br>
              <a:rPr lang="en-US" sz="2100" b="1" dirty="0">
                <a:solidFill>
                  <a:srgbClr val="FFFFFF"/>
                </a:solidFill>
              </a:rPr>
            </a:br>
            <a:br>
              <a:rPr lang="en-US" sz="2100" b="1" dirty="0">
                <a:solidFill>
                  <a:srgbClr val="FFFFFF"/>
                </a:solidFill>
              </a:rPr>
            </a:br>
            <a:r>
              <a:rPr lang="en-US" sz="2100" b="1" dirty="0">
                <a:solidFill>
                  <a:srgbClr val="FFFFFF"/>
                </a:solidFill>
              </a:rPr>
              <a:t>Each year the Victoria Crime Statistic data were released in March.</a:t>
            </a:r>
            <a:br>
              <a:rPr lang="en-US" sz="2100" b="1" dirty="0">
                <a:solidFill>
                  <a:srgbClr val="FFFFFF"/>
                </a:solidFill>
              </a:rPr>
            </a:br>
            <a:br>
              <a:rPr lang="en-US" sz="2100" b="1" dirty="0">
                <a:solidFill>
                  <a:srgbClr val="FFFFFF"/>
                </a:solidFill>
              </a:rPr>
            </a:br>
            <a:br>
              <a:rPr lang="en-US" sz="2100" b="1" dirty="0">
                <a:solidFill>
                  <a:srgbClr val="FFFFFF"/>
                </a:solidFill>
              </a:rPr>
            </a:br>
            <a:endParaRPr lang="en-US" sz="2100" b="1"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140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4294598" cy="6626832"/>
          </a:xfrm>
        </p:spPr>
        <p:txBody>
          <a:bodyPr vert="horz" lIns="91440" tIns="45720" rIns="91440" bIns="45720" rtlCol="0" anchor="b">
            <a:noAutofit/>
          </a:bodyPr>
          <a:lstStyle/>
          <a:p>
            <a:br>
              <a:rPr lang="en-US" sz="2100" b="1" dirty="0">
                <a:solidFill>
                  <a:srgbClr val="FFFFFF"/>
                </a:solidFill>
              </a:rPr>
            </a:br>
            <a:r>
              <a:rPr lang="en-US" sz="2000" b="1" dirty="0">
                <a:solidFill>
                  <a:srgbClr val="FFFFFF"/>
                </a:solidFill>
              </a:rPr>
              <a:t>Data  Analysis</a:t>
            </a:r>
            <a:br>
              <a:rPr lang="en-US" sz="2000" b="1" dirty="0">
                <a:solidFill>
                  <a:srgbClr val="FFFFFF"/>
                </a:solidFill>
              </a:rPr>
            </a:br>
            <a:br>
              <a:rPr lang="en-US" sz="2000" dirty="0">
                <a:solidFill>
                  <a:srgbClr val="FFFFFF"/>
                </a:solidFill>
              </a:rPr>
            </a:br>
            <a:r>
              <a:rPr lang="en-US" sz="2000" dirty="0">
                <a:solidFill>
                  <a:srgbClr val="FFFFFF"/>
                </a:solidFill>
              </a:rPr>
              <a:t>In 2022, Melbourne had the highest number of offences; next to it were </a:t>
            </a:r>
            <a:r>
              <a:rPr lang="en-US" sz="2000" dirty="0" err="1">
                <a:solidFill>
                  <a:srgbClr val="FFFFFF"/>
                </a:solidFill>
              </a:rPr>
              <a:t>Brimbank</a:t>
            </a:r>
            <a:r>
              <a:rPr lang="en-US" sz="2000" dirty="0">
                <a:solidFill>
                  <a:srgbClr val="FFFFFF"/>
                </a:solidFill>
              </a:rPr>
              <a:t> and Wyndham, though they had almost half of the number of crimes in </a:t>
            </a:r>
            <a:r>
              <a:rPr lang="en-US" sz="2000" dirty="0" err="1">
                <a:solidFill>
                  <a:srgbClr val="FFFFFF"/>
                </a:solidFill>
              </a:rPr>
              <a:t>Melbournce</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The LGAs are under government of Police Region ‘1 North West Metro’ that has 14 LGAs.</a:t>
            </a:r>
            <a:br>
              <a:rPr lang="en-US" sz="2000" b="1" dirty="0">
                <a:solidFill>
                  <a:srgbClr val="FFFFFF"/>
                </a:solidFill>
              </a:rPr>
            </a:br>
            <a:br>
              <a:rPr lang="en-US" sz="2000" b="1" dirty="0">
                <a:solidFill>
                  <a:srgbClr val="FFFFFF"/>
                </a:solidFill>
              </a:rPr>
            </a:br>
            <a:r>
              <a:rPr lang="en-US" sz="2000" b="1" dirty="0">
                <a:solidFill>
                  <a:srgbClr val="FFFFFF"/>
                </a:solidFill>
              </a:rPr>
              <a:t>Technical  background</a:t>
            </a:r>
            <a:br>
              <a:rPr lang="en-US" sz="2000" b="1" dirty="0">
                <a:solidFill>
                  <a:srgbClr val="FFFFFF"/>
                </a:solidFill>
              </a:rPr>
            </a:br>
            <a:br>
              <a:rPr lang="en-US" sz="2000" b="1" dirty="0">
                <a:solidFill>
                  <a:srgbClr val="FFFFFF"/>
                </a:solidFill>
              </a:rPr>
            </a:br>
            <a:r>
              <a:rPr lang="en-US" sz="2000" dirty="0">
                <a:solidFill>
                  <a:srgbClr val="FFFFFF"/>
                </a:solidFill>
              </a:rPr>
              <a:t>This bar chart was created using chart </a:t>
            </a:r>
            <a:r>
              <a:rPr lang="en-US" sz="2000" dirty="0" err="1">
                <a:solidFill>
                  <a:srgbClr val="FFFFFF"/>
                </a:solidFill>
              </a:rPr>
              <a:t>js</a:t>
            </a:r>
            <a:r>
              <a:rPr lang="en-US" sz="2000" dirty="0">
                <a:solidFill>
                  <a:srgbClr val="FFFFFF"/>
                </a:solidFill>
              </a:rPr>
              <a:t>, one of the </a:t>
            </a:r>
            <a:r>
              <a:rPr lang="en-US" sz="2000" dirty="0" err="1">
                <a:solidFill>
                  <a:srgbClr val="FFFFFF"/>
                </a:solidFill>
              </a:rPr>
              <a:t>javascript</a:t>
            </a:r>
            <a:r>
              <a:rPr lang="en-US" sz="2000" dirty="0">
                <a:solidFill>
                  <a:srgbClr val="FFFFFF"/>
                </a:solidFill>
              </a:rPr>
              <a:t> library. </a:t>
            </a:r>
            <a:br>
              <a:rPr lang="en-US" sz="2000" dirty="0">
                <a:solidFill>
                  <a:srgbClr val="FFFFFF"/>
                </a:solidFill>
              </a:rPr>
            </a:br>
            <a:br>
              <a:rPr lang="en-US" sz="2000" dirty="0">
                <a:solidFill>
                  <a:srgbClr val="FFFFFF"/>
                </a:solidFill>
              </a:rPr>
            </a:br>
            <a:r>
              <a:rPr lang="en-US" sz="2000" dirty="0">
                <a:solidFill>
                  <a:srgbClr val="FFFFFF"/>
                </a:solidFill>
              </a:rPr>
              <a:t>When the chart first load, it has delay animation effect.</a:t>
            </a:r>
            <a:br>
              <a:rPr lang="en-US" sz="2000" dirty="0">
                <a:solidFill>
                  <a:srgbClr val="FFFFFF"/>
                </a:solidFill>
              </a:rPr>
            </a:br>
            <a:br>
              <a:rPr lang="en-US" sz="2000" dirty="0">
                <a:solidFill>
                  <a:srgbClr val="FFFFFF"/>
                </a:solidFill>
              </a:rPr>
            </a:br>
            <a:r>
              <a:rPr lang="en-US" sz="2000" dirty="0">
                <a:solidFill>
                  <a:srgbClr val="FFFFFF"/>
                </a:solidFill>
              </a:rPr>
              <a:t>Upon clicking on the label ‘Local Government Offence’ will toggle hide or show the chart.  </a:t>
            </a: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2054" name="Picture 6">
            <a:extLst>
              <a:ext uri="{FF2B5EF4-FFF2-40B4-BE49-F238E27FC236}">
                <a16:creationId xmlns:a16="http://schemas.microsoft.com/office/drawing/2014/main" id="{D233FA9A-DE00-9774-B917-108F833469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395013"/>
            <a:ext cx="6711387" cy="38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3626372-42A7-F501-CD18-F3C48E2FD070}"/>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Offence Summary – Display and Filter</a:t>
            </a:r>
            <a:endParaRPr lang="en-AU" sz="3600" dirty="0">
              <a:solidFill>
                <a:srgbClr val="FFFFFF"/>
              </a:solidFill>
            </a:endParaRPr>
          </a:p>
        </p:txBody>
      </p:sp>
      <p:sp>
        <p:nvSpPr>
          <p:cNvPr id="5" name="Content Placeholder 4">
            <a:extLst>
              <a:ext uri="{FF2B5EF4-FFF2-40B4-BE49-F238E27FC236}">
                <a16:creationId xmlns:a16="http://schemas.microsoft.com/office/drawing/2014/main" id="{2AB91FB6-8116-C465-F7A7-A77B58B7017C}"/>
              </a:ext>
            </a:extLst>
          </p:cNvPr>
          <p:cNvSpPr>
            <a:spLocks noGrp="1"/>
          </p:cNvSpPr>
          <p:nvPr>
            <p:ph idx="1"/>
          </p:nvPr>
        </p:nvSpPr>
        <p:spPr>
          <a:xfrm>
            <a:off x="492371" y="2653800"/>
            <a:ext cx="3084844" cy="4124505"/>
          </a:xfrm>
        </p:spPr>
        <p:txBody>
          <a:bodyPr>
            <a:normAutofit/>
          </a:bodyPr>
          <a:lstStyle/>
          <a:p>
            <a:r>
              <a:rPr lang="en-US" sz="1300" dirty="0">
                <a:solidFill>
                  <a:srgbClr val="FFFFFF"/>
                </a:solidFill>
                <a:latin typeface="+mj-lt"/>
              </a:rPr>
              <a:t>Using Offense Summary CSV (offence_summary_df.csv)</a:t>
            </a:r>
            <a:endParaRPr lang="en-US" sz="1300" dirty="0">
              <a:solidFill>
                <a:srgbClr val="FFFFFF"/>
              </a:solidFill>
              <a:highlight>
                <a:srgbClr val="FFFF00"/>
              </a:highlight>
              <a:latin typeface="+mj-lt"/>
            </a:endParaRPr>
          </a:p>
          <a:p>
            <a:pPr lvl="1"/>
            <a:r>
              <a:rPr lang="en-US" sz="1300" dirty="0">
                <a:solidFill>
                  <a:srgbClr val="FFFFFF"/>
                </a:solidFill>
                <a:latin typeface="+mj-lt"/>
              </a:rPr>
              <a:t>Year</a:t>
            </a:r>
          </a:p>
          <a:p>
            <a:pPr lvl="1"/>
            <a:r>
              <a:rPr lang="en-US" sz="1300" dirty="0">
                <a:solidFill>
                  <a:srgbClr val="FFFFFF"/>
                </a:solidFill>
                <a:latin typeface="+mj-lt"/>
              </a:rPr>
              <a:t>Local Government Area</a:t>
            </a:r>
          </a:p>
          <a:p>
            <a:pPr lvl="1"/>
            <a:r>
              <a:rPr lang="en-US" sz="1300" dirty="0">
                <a:solidFill>
                  <a:srgbClr val="FFFFFF"/>
                </a:solidFill>
                <a:latin typeface="+mj-lt"/>
              </a:rPr>
              <a:t>Offence types (A-F)</a:t>
            </a:r>
          </a:p>
          <a:p>
            <a:r>
              <a:rPr lang="en-US" sz="1300" b="1" dirty="0">
                <a:solidFill>
                  <a:srgbClr val="FFFFFF"/>
                </a:solidFill>
                <a:latin typeface="+mj-lt"/>
              </a:rPr>
              <a:t>Technical Background</a:t>
            </a:r>
          </a:p>
          <a:p>
            <a:r>
              <a:rPr lang="en-US" sz="1300" dirty="0">
                <a:solidFill>
                  <a:srgbClr val="FFFFFF"/>
                </a:solidFill>
                <a:latin typeface="+mj-lt"/>
              </a:rPr>
              <a:t>Displaying the summary data loaded from CSV, using </a:t>
            </a:r>
            <a:r>
              <a:rPr lang="en-US" sz="1300" dirty="0" err="1">
                <a:solidFill>
                  <a:srgbClr val="FFFFFF"/>
                </a:solidFill>
                <a:latin typeface="+mj-lt"/>
              </a:rPr>
              <a:t>Javascript</a:t>
            </a:r>
            <a:r>
              <a:rPr lang="en-US" sz="1300" dirty="0">
                <a:solidFill>
                  <a:srgbClr val="FFFFFF"/>
                </a:solidFill>
                <a:latin typeface="+mj-lt"/>
              </a:rPr>
              <a:t>, HTML, CSS and d3 (policedata.html, policadata.js, policedata.css)</a:t>
            </a:r>
          </a:p>
          <a:p>
            <a:r>
              <a:rPr lang="en-US" sz="1300" dirty="0">
                <a:solidFill>
                  <a:srgbClr val="FFFFFF"/>
                </a:solidFill>
                <a:latin typeface="+mj-lt"/>
              </a:rPr>
              <a:t>The LGA filter is populated from the data source as well (dropdown)</a:t>
            </a:r>
          </a:p>
          <a:p>
            <a:r>
              <a:rPr lang="en-US" sz="1300" dirty="0">
                <a:solidFill>
                  <a:srgbClr val="FFFFFF"/>
                </a:solidFill>
                <a:latin typeface="+mj-lt"/>
              </a:rPr>
              <a:t>Filtering by different fields (Local Government Area and Year)</a:t>
            </a:r>
          </a:p>
        </p:txBody>
      </p:sp>
      <p:sp>
        <p:nvSpPr>
          <p:cNvPr id="36"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D651A7A-E8AC-A627-55D8-8A9687139159}"/>
              </a:ext>
            </a:extLst>
          </p:cNvPr>
          <p:cNvPicPr>
            <a:picLocks noChangeAspect="1"/>
          </p:cNvPicPr>
          <p:nvPr/>
        </p:nvPicPr>
        <p:blipFill>
          <a:blip r:embed="rId2"/>
          <a:stretch>
            <a:fillRect/>
          </a:stretch>
        </p:blipFill>
        <p:spPr>
          <a:xfrm>
            <a:off x="4103429" y="1568772"/>
            <a:ext cx="8075532" cy="3957010"/>
          </a:xfrm>
          <a:prstGeom prst="rect">
            <a:avLst/>
          </a:prstGeom>
        </p:spPr>
      </p:pic>
    </p:spTree>
    <p:extLst>
      <p:ext uri="{BB962C8B-B14F-4D97-AF65-F5344CB8AC3E}">
        <p14:creationId xmlns:p14="http://schemas.microsoft.com/office/powerpoint/2010/main" val="144606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890AAB-AD6E-4D0C-C387-EDC80BC6710E}"/>
              </a:ext>
            </a:extLst>
          </p:cNvPr>
          <p:cNvSpPr>
            <a:spLocks noGrp="1"/>
          </p:cNvSpPr>
          <p:nvPr>
            <p:ph type="title"/>
          </p:nvPr>
        </p:nvSpPr>
        <p:spPr>
          <a:xfrm>
            <a:off x="492370" y="516835"/>
            <a:ext cx="3084844" cy="2103875"/>
          </a:xfrm>
        </p:spPr>
        <p:txBody>
          <a:bodyPr>
            <a:normAutofit/>
          </a:bodyPr>
          <a:lstStyle/>
          <a:p>
            <a:r>
              <a:rPr lang="en-US" sz="3100">
                <a:solidFill>
                  <a:srgbClr val="FFFFFF"/>
                </a:solidFill>
              </a:rPr>
              <a:t>Visualisation - Different offence types for the selected LGA and year</a:t>
            </a:r>
            <a:endParaRPr lang="en-AU" sz="3100">
              <a:solidFill>
                <a:srgbClr val="FFFFFF"/>
              </a:solidFill>
            </a:endParaRPr>
          </a:p>
        </p:txBody>
      </p:sp>
      <p:sp>
        <p:nvSpPr>
          <p:cNvPr id="3" name="Content Placeholder 2">
            <a:extLst>
              <a:ext uri="{FF2B5EF4-FFF2-40B4-BE49-F238E27FC236}">
                <a16:creationId xmlns:a16="http://schemas.microsoft.com/office/drawing/2014/main" id="{A2747452-7799-79D9-1C74-222841D88F7A}"/>
              </a:ext>
            </a:extLst>
          </p:cNvPr>
          <p:cNvSpPr>
            <a:spLocks noGrp="1"/>
          </p:cNvSpPr>
          <p:nvPr>
            <p:ph idx="1"/>
          </p:nvPr>
        </p:nvSpPr>
        <p:spPr>
          <a:xfrm>
            <a:off x="492371" y="2653800"/>
            <a:ext cx="3084844" cy="3335519"/>
          </a:xfrm>
        </p:spPr>
        <p:txBody>
          <a:bodyPr>
            <a:normAutofit/>
          </a:bodyPr>
          <a:lstStyle/>
          <a:p>
            <a:r>
              <a:rPr lang="en-US" sz="1500" dirty="0">
                <a:solidFill>
                  <a:srgbClr val="FFFFFF"/>
                </a:solidFill>
                <a:latin typeface="+mj-lt"/>
              </a:rPr>
              <a:t>Using the filters on the same page and </a:t>
            </a:r>
            <a:r>
              <a:rPr lang="en-US" sz="1500" dirty="0" err="1">
                <a:solidFill>
                  <a:srgbClr val="FFFFFF"/>
                </a:solidFill>
                <a:latin typeface="+mj-lt"/>
              </a:rPr>
              <a:t>Plotly</a:t>
            </a:r>
            <a:r>
              <a:rPr lang="en-US" sz="1500" dirty="0">
                <a:solidFill>
                  <a:srgbClr val="FFFFFF"/>
                </a:solidFill>
                <a:latin typeface="+mj-lt"/>
              </a:rPr>
              <a:t>, we display a bar chart representing the different offence types for a specific Local Government area for a specific year. </a:t>
            </a:r>
          </a:p>
          <a:p>
            <a:r>
              <a:rPr lang="en-US" sz="1500" b="1" dirty="0">
                <a:solidFill>
                  <a:srgbClr val="FFFFFF"/>
                </a:solidFill>
                <a:latin typeface="+mj-lt"/>
              </a:rPr>
              <a:t>Technical Background</a:t>
            </a:r>
          </a:p>
          <a:p>
            <a:r>
              <a:rPr lang="en-US" sz="1500" dirty="0" err="1">
                <a:solidFill>
                  <a:srgbClr val="FFFFFF"/>
                </a:solidFill>
                <a:latin typeface="+mj-lt"/>
              </a:rPr>
              <a:t>Javascript</a:t>
            </a:r>
            <a:r>
              <a:rPr lang="en-US" sz="1500" dirty="0">
                <a:solidFill>
                  <a:srgbClr val="FFFFFF"/>
                </a:solidFill>
                <a:latin typeface="+mj-lt"/>
              </a:rPr>
              <a:t>, </a:t>
            </a:r>
            <a:r>
              <a:rPr lang="en-US" sz="1500" dirty="0" err="1">
                <a:solidFill>
                  <a:srgbClr val="FFFFFF"/>
                </a:solidFill>
                <a:latin typeface="+mj-lt"/>
              </a:rPr>
              <a:t>Plotly</a:t>
            </a:r>
            <a:r>
              <a:rPr lang="en-US" sz="1500" dirty="0">
                <a:solidFill>
                  <a:srgbClr val="FFFFFF"/>
                </a:solidFill>
                <a:latin typeface="+mj-lt"/>
              </a:rPr>
              <a:t>, D3</a:t>
            </a:r>
          </a:p>
          <a:p>
            <a:endParaRPr lang="en-US" sz="1500" dirty="0">
              <a:solidFill>
                <a:srgbClr val="FFFFFF"/>
              </a:solidFill>
              <a:latin typeface="+mj-lt"/>
            </a:endParaRPr>
          </a:p>
        </p:txBody>
      </p:sp>
      <p:sp>
        <p:nvSpPr>
          <p:cNvPr id="26" name="Rectangle 2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hart 3">
            <a:extLst>
              <a:ext uri="{FF2B5EF4-FFF2-40B4-BE49-F238E27FC236}">
                <a16:creationId xmlns:a16="http://schemas.microsoft.com/office/drawing/2014/main" id="{7A7D3E6D-BA77-35F4-4990-16CEA3386012}"/>
              </a:ext>
            </a:extLst>
          </p:cNvPr>
          <p:cNvGraphicFramePr>
            <a:graphicFrameLocks/>
          </p:cNvGraphicFramePr>
          <p:nvPr>
            <p:extLst>
              <p:ext uri="{D42A27DB-BD31-4B8C-83A1-F6EECF244321}">
                <p14:modId xmlns:p14="http://schemas.microsoft.com/office/powerpoint/2010/main" val="468368191"/>
              </p:ext>
            </p:extLst>
          </p:nvPr>
        </p:nvGraphicFramePr>
        <p:xfrm>
          <a:off x="4742017" y="640080"/>
          <a:ext cx="6798082"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657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2048B59-CA8D-9F7B-C05E-2D0D8376C67C}"/>
              </a:ext>
            </a:extLst>
          </p:cNvPr>
          <p:cNvSpPr>
            <a:spLocks noGrp="1"/>
          </p:cNvSpPr>
          <p:nvPr>
            <p:ph type="title"/>
          </p:nvPr>
        </p:nvSpPr>
        <p:spPr>
          <a:xfrm>
            <a:off x="492370" y="605896"/>
            <a:ext cx="3084844" cy="5646208"/>
          </a:xfrm>
        </p:spPr>
        <p:txBody>
          <a:bodyPr anchor="ctr">
            <a:normAutofit/>
          </a:bodyPr>
          <a:lstStyle/>
          <a:p>
            <a:r>
              <a:rPr lang="en-US" sz="3100">
                <a:solidFill>
                  <a:srgbClr val="FFFFFF"/>
                </a:solidFill>
              </a:rPr>
              <a:t>Findings and recommendations</a:t>
            </a:r>
            <a:endParaRPr lang="en-AU"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69556EF-8199-C759-595A-3DFA7EA78684}"/>
              </a:ext>
            </a:extLst>
          </p:cNvPr>
          <p:cNvSpPr>
            <a:spLocks noGrp="1"/>
          </p:cNvSpPr>
          <p:nvPr>
            <p:ph idx="1"/>
          </p:nvPr>
        </p:nvSpPr>
        <p:spPr>
          <a:xfrm>
            <a:off x="4742016" y="605896"/>
            <a:ext cx="6413663" cy="5646208"/>
          </a:xfrm>
        </p:spPr>
        <p:txBody>
          <a:bodyPr anchor="ctr">
            <a:normAutofit/>
          </a:bodyPr>
          <a:lstStyle/>
          <a:p>
            <a:endParaRPr lang="en-AU" dirty="0"/>
          </a:p>
        </p:txBody>
      </p:sp>
    </p:spTree>
    <p:extLst>
      <p:ext uri="{BB962C8B-B14F-4D97-AF65-F5344CB8AC3E}">
        <p14:creationId xmlns:p14="http://schemas.microsoft.com/office/powerpoint/2010/main" val="28434359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334</TotalTime>
  <Words>577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AngsanaUPC</vt:lpstr>
      <vt:lpstr>Calibri</vt:lpstr>
      <vt:lpstr>Calibri Light</vt:lpstr>
      <vt:lpstr>Retrospect</vt:lpstr>
      <vt:lpstr>State of Victoria’s Crime  Data Visualisation </vt:lpstr>
      <vt:lpstr>Objectives of the Study</vt:lpstr>
      <vt:lpstr>Data scope, cleanup and add-on</vt:lpstr>
      <vt:lpstr> Data Exploration  In Victoria in high level, we have 4 Police Regions, plus Justice Institutions and Immigration Facilities  and Unincorporated Vic.  Each Police Region has multiple Police Service Area (PSA, total of 54) which provide law and order services to Local Government Area (LGA, total of 79) .  Each offence can be break down to division, sub-division and sub-group.  Each year the Victoria Crime Statistic data were released in March.   </vt:lpstr>
      <vt:lpstr> Data  Analysis  In 2022, Melbourne had the highest number of offences; next to it were Brimbank and Wyndham, though they had almost half of the number of crimes in Melbournce.  The LGAs are under government of Police Region ‘1 North West Metro’ that has 14 LGAs.  Technical  background  This bar chart was created using chart js, one of the javascript library.   When the chart first load, it has delay animation effect.  Upon clicking on the label ‘Local Government Offence’ will toggle hide or show the chart.     </vt:lpstr>
      <vt:lpstr>Offence Summary – Display and Filter</vt:lpstr>
      <vt:lpstr>Visualisation - Different offence types for the selected LGA and year</vt:lpstr>
      <vt:lpstr>Findings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Berta Devenyi</cp:lastModifiedBy>
  <cp:revision>15</cp:revision>
  <dcterms:created xsi:type="dcterms:W3CDTF">2022-09-10T23:01:48Z</dcterms:created>
  <dcterms:modified xsi:type="dcterms:W3CDTF">2022-09-11T05:13:23Z</dcterms:modified>
</cp:coreProperties>
</file>