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654"/>
            <a:ext cx="9144000" cy="2387600"/>
          </a:xfrm>
        </p:spPr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CUSTOMER </a:t>
            </a:r>
            <a:r>
              <a:rPr lang="en-GB" dirty="0" smtClean="0"/>
              <a:t>REVIEW DATA </a:t>
            </a:r>
            <a:r>
              <a:rPr lang="en-GB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6" y="24135"/>
            <a:ext cx="10515600" cy="1325563"/>
          </a:xfrm>
        </p:spPr>
        <p:txBody>
          <a:bodyPr/>
          <a:lstStyle/>
          <a:p>
            <a:r>
              <a:rPr lang="en-GB" dirty="0" smtClean="0"/>
              <a:t>Insights </a:t>
            </a:r>
            <a:r>
              <a:rPr lang="en-GB" dirty="0" smtClean="0"/>
              <a:t>from the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276" y="539131"/>
            <a:ext cx="3653854" cy="2740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1" y="1033757"/>
            <a:ext cx="3825703" cy="2964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9680" y="1067830"/>
            <a:ext cx="3942080" cy="369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1000 total reviews collected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1" y="4067449"/>
            <a:ext cx="3314822" cy="2486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64" y="3400316"/>
            <a:ext cx="3651093" cy="3265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9680" y="1608406"/>
            <a:ext cx="3942080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736 negative reviews, and 572 of them are from verified trip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4440" y="2425981"/>
            <a:ext cx="3972559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264 positive </a:t>
            </a:r>
            <a:r>
              <a:rPr lang="en-US" dirty="0" smtClean="0"/>
              <a:t>reviews, </a:t>
            </a:r>
            <a:r>
              <a:rPr lang="en-US" dirty="0"/>
              <a:t>and 219 of them are from verified </a:t>
            </a:r>
            <a:r>
              <a:rPr lang="en-US" dirty="0" smtClean="0"/>
              <a:t>trip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53530" y="3437366"/>
            <a:ext cx="402218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most talked topic is regarding “Offer &amp; Membership” with 308 reviews, and 94 of them are positive reviews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3530" y="4507812"/>
            <a:ext cx="4022183" cy="6673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least talked topic is regarding “In-flight services” with only 20 reviews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3530" y="5310508"/>
            <a:ext cx="4022183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most negative topic is regarding “Cancel &amp; Refund”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53530" y="6092212"/>
            <a:ext cx="4022183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most positive topic is regarding “Flight time &amp; Refund”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Insights from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Bùi Lê Phương</cp:lastModifiedBy>
  <cp:revision>7</cp:revision>
  <dcterms:created xsi:type="dcterms:W3CDTF">2022-12-06T11:13:27Z</dcterms:created>
  <dcterms:modified xsi:type="dcterms:W3CDTF">2023-10-06T06:55:16Z</dcterms:modified>
</cp:coreProperties>
</file>