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71" r:id="rId2"/>
    <p:sldId id="256" r:id="rId3"/>
    <p:sldId id="270" r:id="rId4"/>
    <p:sldId id="265" r:id="rId5"/>
    <p:sldId id="266" r:id="rId6"/>
    <p:sldId id="272" r:id="rId7"/>
    <p:sldId id="260" r:id="rId8"/>
    <p:sldId id="268" r:id="rId9"/>
    <p:sldId id="269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Fredoka" panose="020B0604020202020204" charset="-79"/>
      <p:regular r:id="rId16"/>
      <p:bold r:id="rId17"/>
    </p:embeddedFont>
    <p:embeddedFont>
      <p:font typeface="Raleway" pitchFamily="2" charset="-93"/>
      <p:regular r:id="rId18"/>
      <p:bold r:id="rId19"/>
      <p:italic r:id="rId20"/>
      <p:boldItalic r:id="rId21"/>
    </p:embeddedFont>
    <p:embeddedFont>
      <p:font typeface="Raleway Medium" pitchFamily="2" charset="-93"/>
      <p:regular r:id="rId22"/>
      <p:bold r:id="rId23"/>
      <p:italic r:id="rId24"/>
      <p:boldItalic r:id="rId25"/>
    </p:embeddedFont>
    <p:embeddedFont>
      <p:font typeface="Segoe UI" panose="020B0502040204020203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r8xGgsKI1GOz9DBE+VTBHGh/k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3" name="Google Shape;6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1" name="Google Shape;75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492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1" name="Google Shape;75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990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1" name="Google Shape;75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085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6" name="Google Shape;70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1" name="Google Shape;75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63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_1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8"/>
          <p:cNvSpPr txBox="1">
            <a:spLocks noGrp="1"/>
          </p:cNvSpPr>
          <p:nvPr>
            <p:ph type="title"/>
          </p:nvPr>
        </p:nvSpPr>
        <p:spPr>
          <a:xfrm>
            <a:off x="720000" y="381000"/>
            <a:ext cx="77112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58"/>
          <p:cNvSpPr/>
          <p:nvPr/>
        </p:nvSpPr>
        <p:spPr>
          <a:xfrm>
            <a:off x="8543432" y="179325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58"/>
          <p:cNvSpPr/>
          <p:nvPr/>
        </p:nvSpPr>
        <p:spPr>
          <a:xfrm>
            <a:off x="8085951" y="690585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58"/>
          <p:cNvSpPr/>
          <p:nvPr/>
        </p:nvSpPr>
        <p:spPr>
          <a:xfrm>
            <a:off x="7521123" y="136602"/>
            <a:ext cx="457327" cy="484201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58"/>
          <p:cNvSpPr/>
          <p:nvPr/>
        </p:nvSpPr>
        <p:spPr>
          <a:xfrm>
            <a:off x="8795195" y="760366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58"/>
          <p:cNvSpPr/>
          <p:nvPr/>
        </p:nvSpPr>
        <p:spPr>
          <a:xfrm>
            <a:off x="8538801" y="1153325"/>
            <a:ext cx="388912" cy="379696"/>
          </a:xfrm>
          <a:custGeom>
            <a:avLst/>
            <a:gdLst/>
            <a:ahLst/>
            <a:cxnLst/>
            <a:rect l="l" t="t" r="r" b="b"/>
            <a:pathLst>
              <a:path w="3454" h="3372" extrusionOk="0">
                <a:moveTo>
                  <a:pt x="1616" y="1"/>
                </a:moveTo>
                <a:cubicBezTo>
                  <a:pt x="1549" y="1"/>
                  <a:pt x="1487" y="44"/>
                  <a:pt x="1493" y="131"/>
                </a:cubicBezTo>
                <a:cubicBezTo>
                  <a:pt x="1523" y="557"/>
                  <a:pt x="1554" y="990"/>
                  <a:pt x="1584" y="1422"/>
                </a:cubicBezTo>
                <a:lnTo>
                  <a:pt x="1042" y="966"/>
                </a:lnTo>
                <a:cubicBezTo>
                  <a:pt x="1015" y="942"/>
                  <a:pt x="985" y="932"/>
                  <a:pt x="956" y="932"/>
                </a:cubicBezTo>
                <a:cubicBezTo>
                  <a:pt x="848" y="932"/>
                  <a:pt x="754" y="1068"/>
                  <a:pt x="859" y="1154"/>
                </a:cubicBezTo>
                <a:lnTo>
                  <a:pt x="1359" y="1581"/>
                </a:lnTo>
                <a:cubicBezTo>
                  <a:pt x="963" y="1605"/>
                  <a:pt x="567" y="1629"/>
                  <a:pt x="171" y="1654"/>
                </a:cubicBezTo>
                <a:cubicBezTo>
                  <a:pt x="2" y="1660"/>
                  <a:pt x="0" y="1922"/>
                  <a:pt x="165" y="1922"/>
                </a:cubicBezTo>
                <a:cubicBezTo>
                  <a:pt x="167" y="1922"/>
                  <a:pt x="169" y="1922"/>
                  <a:pt x="171" y="1922"/>
                </a:cubicBezTo>
                <a:cubicBezTo>
                  <a:pt x="622" y="1891"/>
                  <a:pt x="1072" y="1867"/>
                  <a:pt x="1523" y="1837"/>
                </a:cubicBezTo>
                <a:lnTo>
                  <a:pt x="1523" y="1837"/>
                </a:lnTo>
                <a:cubicBezTo>
                  <a:pt x="1353" y="2007"/>
                  <a:pt x="1182" y="2172"/>
                  <a:pt x="1018" y="2342"/>
                </a:cubicBezTo>
                <a:cubicBezTo>
                  <a:pt x="923" y="2436"/>
                  <a:pt x="1015" y="2570"/>
                  <a:pt x="1117" y="2570"/>
                </a:cubicBezTo>
                <a:cubicBezTo>
                  <a:pt x="1147" y="2570"/>
                  <a:pt x="1179" y="2559"/>
                  <a:pt x="1206" y="2531"/>
                </a:cubicBezTo>
                <a:cubicBezTo>
                  <a:pt x="1346" y="2391"/>
                  <a:pt x="1487" y="2251"/>
                  <a:pt x="1627" y="2111"/>
                </a:cubicBezTo>
                <a:cubicBezTo>
                  <a:pt x="1651" y="2488"/>
                  <a:pt x="1675" y="2866"/>
                  <a:pt x="1694" y="3244"/>
                </a:cubicBezTo>
                <a:cubicBezTo>
                  <a:pt x="1700" y="3329"/>
                  <a:pt x="1768" y="3371"/>
                  <a:pt x="1834" y="3371"/>
                </a:cubicBezTo>
                <a:cubicBezTo>
                  <a:pt x="1901" y="3371"/>
                  <a:pt x="1965" y="3329"/>
                  <a:pt x="1962" y="3244"/>
                </a:cubicBezTo>
                <a:cubicBezTo>
                  <a:pt x="1937" y="2835"/>
                  <a:pt x="1913" y="2433"/>
                  <a:pt x="1889" y="2025"/>
                </a:cubicBezTo>
                <a:lnTo>
                  <a:pt x="1889" y="2025"/>
                </a:lnTo>
                <a:cubicBezTo>
                  <a:pt x="2059" y="2172"/>
                  <a:pt x="2236" y="2318"/>
                  <a:pt x="2406" y="2464"/>
                </a:cubicBezTo>
                <a:cubicBezTo>
                  <a:pt x="2433" y="2487"/>
                  <a:pt x="2463" y="2497"/>
                  <a:pt x="2492" y="2497"/>
                </a:cubicBezTo>
                <a:cubicBezTo>
                  <a:pt x="2600" y="2497"/>
                  <a:pt x="2696" y="2361"/>
                  <a:pt x="2595" y="2275"/>
                </a:cubicBezTo>
                <a:cubicBezTo>
                  <a:pt x="2406" y="2117"/>
                  <a:pt x="2224" y="1958"/>
                  <a:pt x="2035" y="1806"/>
                </a:cubicBezTo>
                <a:cubicBezTo>
                  <a:pt x="2449" y="1776"/>
                  <a:pt x="2869" y="1745"/>
                  <a:pt x="3283" y="1715"/>
                </a:cubicBezTo>
                <a:cubicBezTo>
                  <a:pt x="3450" y="1703"/>
                  <a:pt x="3454" y="1452"/>
                  <a:pt x="3295" y="1452"/>
                </a:cubicBezTo>
                <a:cubicBezTo>
                  <a:pt x="3291" y="1452"/>
                  <a:pt x="3287" y="1453"/>
                  <a:pt x="3283" y="1453"/>
                </a:cubicBezTo>
                <a:cubicBezTo>
                  <a:pt x="2924" y="1477"/>
                  <a:pt x="2571" y="1502"/>
                  <a:pt x="2211" y="1526"/>
                </a:cubicBezTo>
                <a:lnTo>
                  <a:pt x="2552" y="1191"/>
                </a:lnTo>
                <a:cubicBezTo>
                  <a:pt x="2642" y="1097"/>
                  <a:pt x="2553" y="963"/>
                  <a:pt x="2452" y="963"/>
                </a:cubicBezTo>
                <a:cubicBezTo>
                  <a:pt x="2422" y="963"/>
                  <a:pt x="2391" y="974"/>
                  <a:pt x="2364" y="1002"/>
                </a:cubicBezTo>
                <a:cubicBezTo>
                  <a:pt x="2193" y="1167"/>
                  <a:pt x="2023" y="1337"/>
                  <a:pt x="1852" y="1508"/>
                </a:cubicBezTo>
                <a:cubicBezTo>
                  <a:pt x="1822" y="1045"/>
                  <a:pt x="1791" y="588"/>
                  <a:pt x="1761" y="131"/>
                </a:cubicBezTo>
                <a:cubicBezTo>
                  <a:pt x="1754" y="45"/>
                  <a:pt x="1683" y="1"/>
                  <a:pt x="16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58"/>
          <p:cNvSpPr/>
          <p:nvPr/>
        </p:nvSpPr>
        <p:spPr>
          <a:xfrm>
            <a:off x="131870" y="259570"/>
            <a:ext cx="406139" cy="420570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8"/>
          <p:cNvSpPr/>
          <p:nvPr/>
        </p:nvSpPr>
        <p:spPr>
          <a:xfrm>
            <a:off x="846183" y="203106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8"/>
          <p:cNvSpPr/>
          <p:nvPr/>
        </p:nvSpPr>
        <p:spPr>
          <a:xfrm>
            <a:off x="529385" y="825159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58"/>
          <p:cNvSpPr/>
          <p:nvPr/>
        </p:nvSpPr>
        <p:spPr>
          <a:xfrm>
            <a:off x="140488" y="1153322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58"/>
          <p:cNvSpPr/>
          <p:nvPr/>
        </p:nvSpPr>
        <p:spPr>
          <a:xfrm>
            <a:off x="1033048" y="452252"/>
            <a:ext cx="406126" cy="429996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58"/>
          <p:cNvSpPr txBox="1">
            <a:spLocks noGrp="1"/>
          </p:cNvSpPr>
          <p:nvPr>
            <p:ph type="title" idx="2"/>
          </p:nvPr>
        </p:nvSpPr>
        <p:spPr>
          <a:xfrm>
            <a:off x="758100" y="1778975"/>
            <a:ext cx="21633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8"/>
          <p:cNvSpPr txBox="1">
            <a:spLocks noGrp="1"/>
          </p:cNvSpPr>
          <p:nvPr>
            <p:ph type="subTitle" idx="1"/>
          </p:nvPr>
        </p:nvSpPr>
        <p:spPr>
          <a:xfrm>
            <a:off x="758100" y="2167300"/>
            <a:ext cx="21633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8"/>
          <p:cNvSpPr txBox="1">
            <a:spLocks noGrp="1"/>
          </p:cNvSpPr>
          <p:nvPr>
            <p:ph type="title" idx="3"/>
          </p:nvPr>
        </p:nvSpPr>
        <p:spPr>
          <a:xfrm>
            <a:off x="758100" y="3599975"/>
            <a:ext cx="21633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58"/>
          <p:cNvSpPr txBox="1">
            <a:spLocks noGrp="1"/>
          </p:cNvSpPr>
          <p:nvPr>
            <p:ph type="subTitle" idx="4"/>
          </p:nvPr>
        </p:nvSpPr>
        <p:spPr>
          <a:xfrm>
            <a:off x="758100" y="3988300"/>
            <a:ext cx="21633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8"/>
          <p:cNvSpPr txBox="1">
            <a:spLocks noGrp="1"/>
          </p:cNvSpPr>
          <p:nvPr>
            <p:ph type="title" idx="5"/>
          </p:nvPr>
        </p:nvSpPr>
        <p:spPr>
          <a:xfrm>
            <a:off x="6222501" y="1778975"/>
            <a:ext cx="21633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8"/>
          <p:cNvSpPr txBox="1">
            <a:spLocks noGrp="1"/>
          </p:cNvSpPr>
          <p:nvPr>
            <p:ph type="subTitle" idx="6"/>
          </p:nvPr>
        </p:nvSpPr>
        <p:spPr>
          <a:xfrm>
            <a:off x="6222501" y="2167300"/>
            <a:ext cx="21633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8"/>
          <p:cNvSpPr txBox="1">
            <a:spLocks noGrp="1"/>
          </p:cNvSpPr>
          <p:nvPr>
            <p:ph type="title" idx="7"/>
          </p:nvPr>
        </p:nvSpPr>
        <p:spPr>
          <a:xfrm>
            <a:off x="6222501" y="3599975"/>
            <a:ext cx="21633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8"/>
          <p:cNvSpPr txBox="1">
            <a:spLocks noGrp="1"/>
          </p:cNvSpPr>
          <p:nvPr>
            <p:ph type="subTitle" idx="8"/>
          </p:nvPr>
        </p:nvSpPr>
        <p:spPr>
          <a:xfrm>
            <a:off x="6222501" y="3988300"/>
            <a:ext cx="21633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7"/>
          <p:cNvSpPr/>
          <p:nvPr/>
        </p:nvSpPr>
        <p:spPr>
          <a:xfrm>
            <a:off x="781150" y="1270200"/>
            <a:ext cx="2475221" cy="619194"/>
          </a:xfrm>
          <a:custGeom>
            <a:avLst/>
            <a:gdLst/>
            <a:ahLst/>
            <a:cxnLst/>
            <a:rect l="l" t="t" r="r" b="b"/>
            <a:pathLst>
              <a:path w="21526" h="5385" extrusionOk="0">
                <a:moveTo>
                  <a:pt x="11768" y="0"/>
                </a:moveTo>
                <a:cubicBezTo>
                  <a:pt x="10091" y="0"/>
                  <a:pt x="7878" y="1147"/>
                  <a:pt x="7060" y="4026"/>
                </a:cubicBezTo>
                <a:cubicBezTo>
                  <a:pt x="7060" y="4026"/>
                  <a:pt x="6999" y="2485"/>
                  <a:pt x="5415" y="2461"/>
                </a:cubicBezTo>
                <a:cubicBezTo>
                  <a:pt x="5405" y="2461"/>
                  <a:pt x="5395" y="2461"/>
                  <a:pt x="5385" y="2461"/>
                </a:cubicBezTo>
                <a:cubicBezTo>
                  <a:pt x="3824" y="2461"/>
                  <a:pt x="3235" y="3868"/>
                  <a:pt x="3375" y="4806"/>
                </a:cubicBezTo>
                <a:lnTo>
                  <a:pt x="0" y="5384"/>
                </a:lnTo>
                <a:lnTo>
                  <a:pt x="21526" y="5384"/>
                </a:lnTo>
                <a:lnTo>
                  <a:pt x="18724" y="5116"/>
                </a:lnTo>
                <a:cubicBezTo>
                  <a:pt x="18724" y="5116"/>
                  <a:pt x="19509" y="3575"/>
                  <a:pt x="18048" y="2832"/>
                </a:cubicBezTo>
                <a:cubicBezTo>
                  <a:pt x="17834" y="2725"/>
                  <a:pt x="17597" y="2679"/>
                  <a:pt x="17348" y="2679"/>
                </a:cubicBezTo>
                <a:cubicBezTo>
                  <a:pt x="15890" y="2679"/>
                  <a:pt x="14015" y="4252"/>
                  <a:pt x="14015" y="4252"/>
                </a:cubicBezTo>
                <a:cubicBezTo>
                  <a:pt x="14015" y="4252"/>
                  <a:pt x="14716" y="1699"/>
                  <a:pt x="13419" y="530"/>
                </a:cubicBezTo>
                <a:cubicBezTo>
                  <a:pt x="13043" y="190"/>
                  <a:pt x="12450" y="0"/>
                  <a:pt x="1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7"/>
          <p:cNvSpPr/>
          <p:nvPr/>
        </p:nvSpPr>
        <p:spPr>
          <a:xfrm>
            <a:off x="3334400" y="2718000"/>
            <a:ext cx="2475221" cy="619194"/>
          </a:xfrm>
          <a:custGeom>
            <a:avLst/>
            <a:gdLst/>
            <a:ahLst/>
            <a:cxnLst/>
            <a:rect l="l" t="t" r="r" b="b"/>
            <a:pathLst>
              <a:path w="21526" h="5385" extrusionOk="0">
                <a:moveTo>
                  <a:pt x="11768" y="0"/>
                </a:moveTo>
                <a:cubicBezTo>
                  <a:pt x="10091" y="0"/>
                  <a:pt x="7878" y="1147"/>
                  <a:pt x="7060" y="4026"/>
                </a:cubicBezTo>
                <a:cubicBezTo>
                  <a:pt x="7060" y="4026"/>
                  <a:pt x="6999" y="2485"/>
                  <a:pt x="5415" y="2461"/>
                </a:cubicBezTo>
                <a:cubicBezTo>
                  <a:pt x="5405" y="2461"/>
                  <a:pt x="5395" y="2461"/>
                  <a:pt x="5385" y="2461"/>
                </a:cubicBezTo>
                <a:cubicBezTo>
                  <a:pt x="3824" y="2461"/>
                  <a:pt x="3235" y="3868"/>
                  <a:pt x="3375" y="4806"/>
                </a:cubicBezTo>
                <a:lnTo>
                  <a:pt x="0" y="5384"/>
                </a:lnTo>
                <a:lnTo>
                  <a:pt x="21526" y="5384"/>
                </a:lnTo>
                <a:lnTo>
                  <a:pt x="18724" y="5116"/>
                </a:lnTo>
                <a:cubicBezTo>
                  <a:pt x="18724" y="5116"/>
                  <a:pt x="19509" y="3575"/>
                  <a:pt x="18048" y="2832"/>
                </a:cubicBezTo>
                <a:cubicBezTo>
                  <a:pt x="17834" y="2725"/>
                  <a:pt x="17597" y="2679"/>
                  <a:pt x="17348" y="2679"/>
                </a:cubicBezTo>
                <a:cubicBezTo>
                  <a:pt x="15890" y="2679"/>
                  <a:pt x="14015" y="4252"/>
                  <a:pt x="14015" y="4252"/>
                </a:cubicBezTo>
                <a:cubicBezTo>
                  <a:pt x="14015" y="4252"/>
                  <a:pt x="14716" y="1699"/>
                  <a:pt x="13419" y="530"/>
                </a:cubicBezTo>
                <a:cubicBezTo>
                  <a:pt x="13043" y="190"/>
                  <a:pt x="12450" y="0"/>
                  <a:pt x="1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7"/>
          <p:cNvSpPr/>
          <p:nvPr/>
        </p:nvSpPr>
        <p:spPr>
          <a:xfrm>
            <a:off x="6512187" y="3672000"/>
            <a:ext cx="2475221" cy="619194"/>
          </a:xfrm>
          <a:custGeom>
            <a:avLst/>
            <a:gdLst/>
            <a:ahLst/>
            <a:cxnLst/>
            <a:rect l="l" t="t" r="r" b="b"/>
            <a:pathLst>
              <a:path w="21526" h="5385" extrusionOk="0">
                <a:moveTo>
                  <a:pt x="11768" y="0"/>
                </a:moveTo>
                <a:cubicBezTo>
                  <a:pt x="10091" y="0"/>
                  <a:pt x="7878" y="1147"/>
                  <a:pt x="7060" y="4026"/>
                </a:cubicBezTo>
                <a:cubicBezTo>
                  <a:pt x="7060" y="4026"/>
                  <a:pt x="6999" y="2485"/>
                  <a:pt x="5415" y="2461"/>
                </a:cubicBezTo>
                <a:cubicBezTo>
                  <a:pt x="5405" y="2461"/>
                  <a:pt x="5395" y="2461"/>
                  <a:pt x="5385" y="2461"/>
                </a:cubicBezTo>
                <a:cubicBezTo>
                  <a:pt x="3824" y="2461"/>
                  <a:pt x="3235" y="3868"/>
                  <a:pt x="3375" y="4806"/>
                </a:cubicBezTo>
                <a:lnTo>
                  <a:pt x="0" y="5384"/>
                </a:lnTo>
                <a:lnTo>
                  <a:pt x="21526" y="5384"/>
                </a:lnTo>
                <a:lnTo>
                  <a:pt x="18724" y="5116"/>
                </a:lnTo>
                <a:cubicBezTo>
                  <a:pt x="18724" y="5116"/>
                  <a:pt x="19509" y="3575"/>
                  <a:pt x="18048" y="2832"/>
                </a:cubicBezTo>
                <a:cubicBezTo>
                  <a:pt x="17834" y="2725"/>
                  <a:pt x="17597" y="2679"/>
                  <a:pt x="17348" y="2679"/>
                </a:cubicBezTo>
                <a:cubicBezTo>
                  <a:pt x="15890" y="2679"/>
                  <a:pt x="14015" y="4252"/>
                  <a:pt x="14015" y="4252"/>
                </a:cubicBezTo>
                <a:cubicBezTo>
                  <a:pt x="14015" y="4252"/>
                  <a:pt x="14716" y="1699"/>
                  <a:pt x="13419" y="530"/>
                </a:cubicBezTo>
                <a:cubicBezTo>
                  <a:pt x="13043" y="190"/>
                  <a:pt x="12450" y="0"/>
                  <a:pt x="1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7"/>
          <p:cNvSpPr/>
          <p:nvPr/>
        </p:nvSpPr>
        <p:spPr>
          <a:xfrm>
            <a:off x="1159000" y="1613975"/>
            <a:ext cx="2822100" cy="2994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67"/>
          <p:cNvSpPr/>
          <p:nvPr/>
        </p:nvSpPr>
        <p:spPr>
          <a:xfrm>
            <a:off x="5170093" y="1613975"/>
            <a:ext cx="2822100" cy="2994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7"/>
          <p:cNvSpPr txBox="1">
            <a:spLocks noGrp="1"/>
          </p:cNvSpPr>
          <p:nvPr>
            <p:ph type="title"/>
          </p:nvPr>
        </p:nvSpPr>
        <p:spPr>
          <a:xfrm>
            <a:off x="1394350" y="2977200"/>
            <a:ext cx="23514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67"/>
          <p:cNvSpPr txBox="1">
            <a:spLocks noGrp="1"/>
          </p:cNvSpPr>
          <p:nvPr>
            <p:ph type="subTitle" idx="1"/>
          </p:nvPr>
        </p:nvSpPr>
        <p:spPr>
          <a:xfrm>
            <a:off x="1394350" y="3337200"/>
            <a:ext cx="23514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67"/>
          <p:cNvSpPr txBox="1">
            <a:spLocks noGrp="1"/>
          </p:cNvSpPr>
          <p:nvPr>
            <p:ph type="title" idx="2"/>
          </p:nvPr>
        </p:nvSpPr>
        <p:spPr>
          <a:xfrm>
            <a:off x="5405443" y="2977200"/>
            <a:ext cx="23514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67"/>
          <p:cNvSpPr txBox="1">
            <a:spLocks noGrp="1"/>
          </p:cNvSpPr>
          <p:nvPr>
            <p:ph type="subTitle" idx="3"/>
          </p:nvPr>
        </p:nvSpPr>
        <p:spPr>
          <a:xfrm>
            <a:off x="5405443" y="3337200"/>
            <a:ext cx="23514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67"/>
          <p:cNvSpPr txBox="1">
            <a:spLocks noGrp="1"/>
          </p:cNvSpPr>
          <p:nvPr>
            <p:ph type="title" idx="4"/>
          </p:nvPr>
        </p:nvSpPr>
        <p:spPr>
          <a:xfrm>
            <a:off x="720000" y="381000"/>
            <a:ext cx="77112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67"/>
          <p:cNvSpPr/>
          <p:nvPr/>
        </p:nvSpPr>
        <p:spPr>
          <a:xfrm>
            <a:off x="8543432" y="179325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67"/>
          <p:cNvSpPr/>
          <p:nvPr/>
        </p:nvSpPr>
        <p:spPr>
          <a:xfrm>
            <a:off x="8085951" y="690585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67"/>
          <p:cNvSpPr/>
          <p:nvPr/>
        </p:nvSpPr>
        <p:spPr>
          <a:xfrm>
            <a:off x="7521123" y="136602"/>
            <a:ext cx="457327" cy="484201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7"/>
          <p:cNvSpPr/>
          <p:nvPr/>
        </p:nvSpPr>
        <p:spPr>
          <a:xfrm>
            <a:off x="8795195" y="760366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67"/>
          <p:cNvSpPr/>
          <p:nvPr/>
        </p:nvSpPr>
        <p:spPr>
          <a:xfrm>
            <a:off x="8538801" y="1153325"/>
            <a:ext cx="388912" cy="379696"/>
          </a:xfrm>
          <a:custGeom>
            <a:avLst/>
            <a:gdLst/>
            <a:ahLst/>
            <a:cxnLst/>
            <a:rect l="l" t="t" r="r" b="b"/>
            <a:pathLst>
              <a:path w="3454" h="3372" extrusionOk="0">
                <a:moveTo>
                  <a:pt x="1616" y="1"/>
                </a:moveTo>
                <a:cubicBezTo>
                  <a:pt x="1549" y="1"/>
                  <a:pt x="1487" y="44"/>
                  <a:pt x="1493" y="131"/>
                </a:cubicBezTo>
                <a:cubicBezTo>
                  <a:pt x="1523" y="557"/>
                  <a:pt x="1554" y="990"/>
                  <a:pt x="1584" y="1422"/>
                </a:cubicBezTo>
                <a:lnTo>
                  <a:pt x="1042" y="966"/>
                </a:lnTo>
                <a:cubicBezTo>
                  <a:pt x="1015" y="942"/>
                  <a:pt x="985" y="932"/>
                  <a:pt x="956" y="932"/>
                </a:cubicBezTo>
                <a:cubicBezTo>
                  <a:pt x="848" y="932"/>
                  <a:pt x="754" y="1068"/>
                  <a:pt x="859" y="1154"/>
                </a:cubicBezTo>
                <a:lnTo>
                  <a:pt x="1359" y="1581"/>
                </a:lnTo>
                <a:cubicBezTo>
                  <a:pt x="963" y="1605"/>
                  <a:pt x="567" y="1629"/>
                  <a:pt x="171" y="1654"/>
                </a:cubicBezTo>
                <a:cubicBezTo>
                  <a:pt x="2" y="1660"/>
                  <a:pt x="0" y="1922"/>
                  <a:pt x="165" y="1922"/>
                </a:cubicBezTo>
                <a:cubicBezTo>
                  <a:pt x="167" y="1922"/>
                  <a:pt x="169" y="1922"/>
                  <a:pt x="171" y="1922"/>
                </a:cubicBezTo>
                <a:cubicBezTo>
                  <a:pt x="622" y="1891"/>
                  <a:pt x="1072" y="1867"/>
                  <a:pt x="1523" y="1837"/>
                </a:cubicBezTo>
                <a:lnTo>
                  <a:pt x="1523" y="1837"/>
                </a:lnTo>
                <a:cubicBezTo>
                  <a:pt x="1353" y="2007"/>
                  <a:pt x="1182" y="2172"/>
                  <a:pt x="1018" y="2342"/>
                </a:cubicBezTo>
                <a:cubicBezTo>
                  <a:pt x="923" y="2436"/>
                  <a:pt x="1015" y="2570"/>
                  <a:pt x="1117" y="2570"/>
                </a:cubicBezTo>
                <a:cubicBezTo>
                  <a:pt x="1147" y="2570"/>
                  <a:pt x="1179" y="2559"/>
                  <a:pt x="1206" y="2531"/>
                </a:cubicBezTo>
                <a:cubicBezTo>
                  <a:pt x="1346" y="2391"/>
                  <a:pt x="1487" y="2251"/>
                  <a:pt x="1627" y="2111"/>
                </a:cubicBezTo>
                <a:cubicBezTo>
                  <a:pt x="1651" y="2488"/>
                  <a:pt x="1675" y="2866"/>
                  <a:pt x="1694" y="3244"/>
                </a:cubicBezTo>
                <a:cubicBezTo>
                  <a:pt x="1700" y="3329"/>
                  <a:pt x="1768" y="3371"/>
                  <a:pt x="1834" y="3371"/>
                </a:cubicBezTo>
                <a:cubicBezTo>
                  <a:pt x="1901" y="3371"/>
                  <a:pt x="1965" y="3329"/>
                  <a:pt x="1962" y="3244"/>
                </a:cubicBezTo>
                <a:cubicBezTo>
                  <a:pt x="1937" y="2835"/>
                  <a:pt x="1913" y="2433"/>
                  <a:pt x="1889" y="2025"/>
                </a:cubicBezTo>
                <a:lnTo>
                  <a:pt x="1889" y="2025"/>
                </a:lnTo>
                <a:cubicBezTo>
                  <a:pt x="2059" y="2172"/>
                  <a:pt x="2236" y="2318"/>
                  <a:pt x="2406" y="2464"/>
                </a:cubicBezTo>
                <a:cubicBezTo>
                  <a:pt x="2433" y="2487"/>
                  <a:pt x="2463" y="2497"/>
                  <a:pt x="2492" y="2497"/>
                </a:cubicBezTo>
                <a:cubicBezTo>
                  <a:pt x="2600" y="2497"/>
                  <a:pt x="2696" y="2361"/>
                  <a:pt x="2595" y="2275"/>
                </a:cubicBezTo>
                <a:cubicBezTo>
                  <a:pt x="2406" y="2117"/>
                  <a:pt x="2224" y="1958"/>
                  <a:pt x="2035" y="1806"/>
                </a:cubicBezTo>
                <a:cubicBezTo>
                  <a:pt x="2449" y="1776"/>
                  <a:pt x="2869" y="1745"/>
                  <a:pt x="3283" y="1715"/>
                </a:cubicBezTo>
                <a:cubicBezTo>
                  <a:pt x="3450" y="1703"/>
                  <a:pt x="3454" y="1452"/>
                  <a:pt x="3295" y="1452"/>
                </a:cubicBezTo>
                <a:cubicBezTo>
                  <a:pt x="3291" y="1452"/>
                  <a:pt x="3287" y="1453"/>
                  <a:pt x="3283" y="1453"/>
                </a:cubicBezTo>
                <a:cubicBezTo>
                  <a:pt x="2924" y="1477"/>
                  <a:pt x="2571" y="1502"/>
                  <a:pt x="2211" y="1526"/>
                </a:cubicBezTo>
                <a:lnTo>
                  <a:pt x="2552" y="1191"/>
                </a:lnTo>
                <a:cubicBezTo>
                  <a:pt x="2642" y="1097"/>
                  <a:pt x="2553" y="963"/>
                  <a:pt x="2452" y="963"/>
                </a:cubicBezTo>
                <a:cubicBezTo>
                  <a:pt x="2422" y="963"/>
                  <a:pt x="2391" y="974"/>
                  <a:pt x="2364" y="1002"/>
                </a:cubicBezTo>
                <a:cubicBezTo>
                  <a:pt x="2193" y="1167"/>
                  <a:pt x="2023" y="1337"/>
                  <a:pt x="1852" y="1508"/>
                </a:cubicBezTo>
                <a:cubicBezTo>
                  <a:pt x="1822" y="1045"/>
                  <a:pt x="1791" y="588"/>
                  <a:pt x="1761" y="131"/>
                </a:cubicBezTo>
                <a:cubicBezTo>
                  <a:pt x="1754" y="45"/>
                  <a:pt x="1683" y="1"/>
                  <a:pt x="16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67"/>
          <p:cNvSpPr/>
          <p:nvPr/>
        </p:nvSpPr>
        <p:spPr>
          <a:xfrm>
            <a:off x="131870" y="259570"/>
            <a:ext cx="406139" cy="420570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67"/>
          <p:cNvSpPr/>
          <p:nvPr/>
        </p:nvSpPr>
        <p:spPr>
          <a:xfrm>
            <a:off x="846183" y="203106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67"/>
          <p:cNvSpPr/>
          <p:nvPr/>
        </p:nvSpPr>
        <p:spPr>
          <a:xfrm>
            <a:off x="529385" y="825159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67"/>
          <p:cNvSpPr/>
          <p:nvPr/>
        </p:nvSpPr>
        <p:spPr>
          <a:xfrm>
            <a:off x="140488" y="1153322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7"/>
          <p:cNvSpPr/>
          <p:nvPr/>
        </p:nvSpPr>
        <p:spPr>
          <a:xfrm>
            <a:off x="1033048" y="452252"/>
            <a:ext cx="406126" cy="429996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67"/>
          <p:cNvSpPr/>
          <p:nvPr/>
        </p:nvSpPr>
        <p:spPr>
          <a:xfrm rot="10800000">
            <a:off x="333768" y="4801572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67"/>
          <p:cNvSpPr/>
          <p:nvPr/>
        </p:nvSpPr>
        <p:spPr>
          <a:xfrm rot="10800000">
            <a:off x="654123" y="4198306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67"/>
          <p:cNvSpPr/>
          <p:nvPr/>
        </p:nvSpPr>
        <p:spPr>
          <a:xfrm rot="10800000">
            <a:off x="484556" y="2949293"/>
            <a:ext cx="457327" cy="484201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67"/>
          <p:cNvSpPr/>
          <p:nvPr/>
        </p:nvSpPr>
        <p:spPr>
          <a:xfrm rot="10800000">
            <a:off x="146895" y="4268107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67"/>
          <p:cNvSpPr/>
          <p:nvPr/>
        </p:nvSpPr>
        <p:spPr>
          <a:xfrm rot="10800000">
            <a:off x="201256" y="3693575"/>
            <a:ext cx="388912" cy="379696"/>
          </a:xfrm>
          <a:custGeom>
            <a:avLst/>
            <a:gdLst/>
            <a:ahLst/>
            <a:cxnLst/>
            <a:rect l="l" t="t" r="r" b="b"/>
            <a:pathLst>
              <a:path w="3454" h="3372" extrusionOk="0">
                <a:moveTo>
                  <a:pt x="1616" y="1"/>
                </a:moveTo>
                <a:cubicBezTo>
                  <a:pt x="1549" y="1"/>
                  <a:pt x="1487" y="44"/>
                  <a:pt x="1493" y="131"/>
                </a:cubicBezTo>
                <a:cubicBezTo>
                  <a:pt x="1523" y="557"/>
                  <a:pt x="1554" y="990"/>
                  <a:pt x="1584" y="1422"/>
                </a:cubicBezTo>
                <a:lnTo>
                  <a:pt x="1042" y="966"/>
                </a:lnTo>
                <a:cubicBezTo>
                  <a:pt x="1015" y="942"/>
                  <a:pt x="985" y="932"/>
                  <a:pt x="956" y="932"/>
                </a:cubicBezTo>
                <a:cubicBezTo>
                  <a:pt x="848" y="932"/>
                  <a:pt x="754" y="1068"/>
                  <a:pt x="859" y="1154"/>
                </a:cubicBezTo>
                <a:lnTo>
                  <a:pt x="1359" y="1581"/>
                </a:lnTo>
                <a:cubicBezTo>
                  <a:pt x="963" y="1605"/>
                  <a:pt x="567" y="1629"/>
                  <a:pt x="171" y="1654"/>
                </a:cubicBezTo>
                <a:cubicBezTo>
                  <a:pt x="2" y="1660"/>
                  <a:pt x="0" y="1922"/>
                  <a:pt x="165" y="1922"/>
                </a:cubicBezTo>
                <a:cubicBezTo>
                  <a:pt x="167" y="1922"/>
                  <a:pt x="169" y="1922"/>
                  <a:pt x="171" y="1922"/>
                </a:cubicBezTo>
                <a:cubicBezTo>
                  <a:pt x="622" y="1891"/>
                  <a:pt x="1072" y="1867"/>
                  <a:pt x="1523" y="1837"/>
                </a:cubicBezTo>
                <a:lnTo>
                  <a:pt x="1523" y="1837"/>
                </a:lnTo>
                <a:cubicBezTo>
                  <a:pt x="1353" y="2007"/>
                  <a:pt x="1182" y="2172"/>
                  <a:pt x="1018" y="2342"/>
                </a:cubicBezTo>
                <a:cubicBezTo>
                  <a:pt x="923" y="2436"/>
                  <a:pt x="1015" y="2570"/>
                  <a:pt x="1117" y="2570"/>
                </a:cubicBezTo>
                <a:cubicBezTo>
                  <a:pt x="1147" y="2570"/>
                  <a:pt x="1179" y="2559"/>
                  <a:pt x="1206" y="2531"/>
                </a:cubicBezTo>
                <a:cubicBezTo>
                  <a:pt x="1346" y="2391"/>
                  <a:pt x="1487" y="2251"/>
                  <a:pt x="1627" y="2111"/>
                </a:cubicBezTo>
                <a:cubicBezTo>
                  <a:pt x="1651" y="2488"/>
                  <a:pt x="1675" y="2866"/>
                  <a:pt x="1694" y="3244"/>
                </a:cubicBezTo>
                <a:cubicBezTo>
                  <a:pt x="1700" y="3329"/>
                  <a:pt x="1768" y="3371"/>
                  <a:pt x="1834" y="3371"/>
                </a:cubicBezTo>
                <a:cubicBezTo>
                  <a:pt x="1901" y="3371"/>
                  <a:pt x="1965" y="3329"/>
                  <a:pt x="1962" y="3244"/>
                </a:cubicBezTo>
                <a:cubicBezTo>
                  <a:pt x="1937" y="2835"/>
                  <a:pt x="1913" y="2433"/>
                  <a:pt x="1889" y="2025"/>
                </a:cubicBezTo>
                <a:lnTo>
                  <a:pt x="1889" y="2025"/>
                </a:lnTo>
                <a:cubicBezTo>
                  <a:pt x="2059" y="2172"/>
                  <a:pt x="2236" y="2318"/>
                  <a:pt x="2406" y="2464"/>
                </a:cubicBezTo>
                <a:cubicBezTo>
                  <a:pt x="2433" y="2487"/>
                  <a:pt x="2463" y="2497"/>
                  <a:pt x="2492" y="2497"/>
                </a:cubicBezTo>
                <a:cubicBezTo>
                  <a:pt x="2600" y="2497"/>
                  <a:pt x="2696" y="2361"/>
                  <a:pt x="2595" y="2275"/>
                </a:cubicBezTo>
                <a:cubicBezTo>
                  <a:pt x="2406" y="2117"/>
                  <a:pt x="2224" y="1958"/>
                  <a:pt x="2035" y="1806"/>
                </a:cubicBezTo>
                <a:cubicBezTo>
                  <a:pt x="2449" y="1776"/>
                  <a:pt x="2869" y="1745"/>
                  <a:pt x="3283" y="1715"/>
                </a:cubicBezTo>
                <a:cubicBezTo>
                  <a:pt x="3450" y="1703"/>
                  <a:pt x="3454" y="1452"/>
                  <a:pt x="3295" y="1452"/>
                </a:cubicBezTo>
                <a:cubicBezTo>
                  <a:pt x="3291" y="1452"/>
                  <a:pt x="3287" y="1453"/>
                  <a:pt x="3283" y="1453"/>
                </a:cubicBezTo>
                <a:cubicBezTo>
                  <a:pt x="2924" y="1477"/>
                  <a:pt x="2571" y="1502"/>
                  <a:pt x="2211" y="1526"/>
                </a:cubicBezTo>
                <a:lnTo>
                  <a:pt x="2552" y="1191"/>
                </a:lnTo>
                <a:cubicBezTo>
                  <a:pt x="2642" y="1097"/>
                  <a:pt x="2553" y="963"/>
                  <a:pt x="2452" y="963"/>
                </a:cubicBezTo>
                <a:cubicBezTo>
                  <a:pt x="2422" y="963"/>
                  <a:pt x="2391" y="974"/>
                  <a:pt x="2364" y="1002"/>
                </a:cubicBezTo>
                <a:cubicBezTo>
                  <a:pt x="2193" y="1167"/>
                  <a:pt x="2023" y="1337"/>
                  <a:pt x="1852" y="1508"/>
                </a:cubicBezTo>
                <a:cubicBezTo>
                  <a:pt x="1822" y="1045"/>
                  <a:pt x="1791" y="588"/>
                  <a:pt x="1761" y="131"/>
                </a:cubicBezTo>
                <a:cubicBezTo>
                  <a:pt x="1754" y="45"/>
                  <a:pt x="1683" y="1"/>
                  <a:pt x="16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67"/>
          <p:cNvSpPr/>
          <p:nvPr/>
        </p:nvSpPr>
        <p:spPr>
          <a:xfrm rot="10800000">
            <a:off x="8590959" y="4546456"/>
            <a:ext cx="406139" cy="420570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67"/>
          <p:cNvSpPr/>
          <p:nvPr/>
        </p:nvSpPr>
        <p:spPr>
          <a:xfrm rot="10800000">
            <a:off x="8095907" y="4825367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7"/>
          <p:cNvSpPr/>
          <p:nvPr/>
        </p:nvSpPr>
        <p:spPr>
          <a:xfrm rot="10800000">
            <a:off x="8347816" y="4155738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67"/>
          <p:cNvSpPr/>
          <p:nvPr/>
        </p:nvSpPr>
        <p:spPr>
          <a:xfrm rot="10800000">
            <a:off x="8599585" y="3735569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bg>
      <p:bgPr>
        <a:solidFill>
          <a:schemeClr val="lt2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8"/>
          <p:cNvSpPr txBox="1">
            <a:spLocks noGrp="1"/>
          </p:cNvSpPr>
          <p:nvPr>
            <p:ph type="title"/>
          </p:nvPr>
        </p:nvSpPr>
        <p:spPr>
          <a:xfrm>
            <a:off x="710950" y="3240006"/>
            <a:ext cx="23208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68"/>
          <p:cNvSpPr txBox="1">
            <a:spLocks noGrp="1"/>
          </p:cNvSpPr>
          <p:nvPr>
            <p:ph type="subTitle" idx="1"/>
          </p:nvPr>
        </p:nvSpPr>
        <p:spPr>
          <a:xfrm>
            <a:off x="776200" y="3600000"/>
            <a:ext cx="21903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68"/>
          <p:cNvSpPr txBox="1">
            <a:spLocks noGrp="1"/>
          </p:cNvSpPr>
          <p:nvPr>
            <p:ph type="title" idx="2"/>
          </p:nvPr>
        </p:nvSpPr>
        <p:spPr>
          <a:xfrm>
            <a:off x="6114989" y="3240000"/>
            <a:ext cx="23208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9pPr>
          </a:lstStyle>
          <a:p>
            <a:endParaRPr/>
          </a:p>
        </p:txBody>
      </p:sp>
      <p:sp>
        <p:nvSpPr>
          <p:cNvPr id="219" name="Google Shape;219;p68"/>
          <p:cNvSpPr txBox="1">
            <a:spLocks noGrp="1"/>
          </p:cNvSpPr>
          <p:nvPr>
            <p:ph type="subTitle" idx="3"/>
          </p:nvPr>
        </p:nvSpPr>
        <p:spPr>
          <a:xfrm>
            <a:off x="6180250" y="3600000"/>
            <a:ext cx="21903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68"/>
          <p:cNvSpPr txBox="1">
            <a:spLocks noGrp="1"/>
          </p:cNvSpPr>
          <p:nvPr>
            <p:ph type="title" idx="4"/>
          </p:nvPr>
        </p:nvSpPr>
        <p:spPr>
          <a:xfrm>
            <a:off x="3412658" y="3240017"/>
            <a:ext cx="23208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68"/>
          <p:cNvSpPr txBox="1">
            <a:spLocks noGrp="1"/>
          </p:cNvSpPr>
          <p:nvPr>
            <p:ph type="subTitle" idx="5"/>
          </p:nvPr>
        </p:nvSpPr>
        <p:spPr>
          <a:xfrm>
            <a:off x="3476316" y="3600000"/>
            <a:ext cx="21903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68"/>
          <p:cNvSpPr txBox="1">
            <a:spLocks noGrp="1"/>
          </p:cNvSpPr>
          <p:nvPr>
            <p:ph type="title" idx="6"/>
          </p:nvPr>
        </p:nvSpPr>
        <p:spPr>
          <a:xfrm>
            <a:off x="720000" y="381000"/>
            <a:ext cx="77112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68"/>
          <p:cNvSpPr/>
          <p:nvPr/>
        </p:nvSpPr>
        <p:spPr>
          <a:xfrm>
            <a:off x="8543432" y="179325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68"/>
          <p:cNvSpPr/>
          <p:nvPr/>
        </p:nvSpPr>
        <p:spPr>
          <a:xfrm>
            <a:off x="8085951" y="690585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68"/>
          <p:cNvSpPr/>
          <p:nvPr/>
        </p:nvSpPr>
        <p:spPr>
          <a:xfrm>
            <a:off x="7521123" y="136602"/>
            <a:ext cx="457327" cy="484201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68"/>
          <p:cNvSpPr/>
          <p:nvPr/>
        </p:nvSpPr>
        <p:spPr>
          <a:xfrm>
            <a:off x="8795195" y="760366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68"/>
          <p:cNvSpPr/>
          <p:nvPr/>
        </p:nvSpPr>
        <p:spPr>
          <a:xfrm>
            <a:off x="8538801" y="1153325"/>
            <a:ext cx="388912" cy="379696"/>
          </a:xfrm>
          <a:custGeom>
            <a:avLst/>
            <a:gdLst/>
            <a:ahLst/>
            <a:cxnLst/>
            <a:rect l="l" t="t" r="r" b="b"/>
            <a:pathLst>
              <a:path w="3454" h="3372" extrusionOk="0">
                <a:moveTo>
                  <a:pt x="1616" y="1"/>
                </a:moveTo>
                <a:cubicBezTo>
                  <a:pt x="1549" y="1"/>
                  <a:pt x="1487" y="44"/>
                  <a:pt x="1493" y="131"/>
                </a:cubicBezTo>
                <a:cubicBezTo>
                  <a:pt x="1523" y="557"/>
                  <a:pt x="1554" y="990"/>
                  <a:pt x="1584" y="1422"/>
                </a:cubicBezTo>
                <a:lnTo>
                  <a:pt x="1042" y="966"/>
                </a:lnTo>
                <a:cubicBezTo>
                  <a:pt x="1015" y="942"/>
                  <a:pt x="985" y="932"/>
                  <a:pt x="956" y="932"/>
                </a:cubicBezTo>
                <a:cubicBezTo>
                  <a:pt x="848" y="932"/>
                  <a:pt x="754" y="1068"/>
                  <a:pt x="859" y="1154"/>
                </a:cubicBezTo>
                <a:lnTo>
                  <a:pt x="1359" y="1581"/>
                </a:lnTo>
                <a:cubicBezTo>
                  <a:pt x="963" y="1605"/>
                  <a:pt x="567" y="1629"/>
                  <a:pt x="171" y="1654"/>
                </a:cubicBezTo>
                <a:cubicBezTo>
                  <a:pt x="2" y="1660"/>
                  <a:pt x="0" y="1922"/>
                  <a:pt x="165" y="1922"/>
                </a:cubicBezTo>
                <a:cubicBezTo>
                  <a:pt x="167" y="1922"/>
                  <a:pt x="169" y="1922"/>
                  <a:pt x="171" y="1922"/>
                </a:cubicBezTo>
                <a:cubicBezTo>
                  <a:pt x="622" y="1891"/>
                  <a:pt x="1072" y="1867"/>
                  <a:pt x="1523" y="1837"/>
                </a:cubicBezTo>
                <a:lnTo>
                  <a:pt x="1523" y="1837"/>
                </a:lnTo>
                <a:cubicBezTo>
                  <a:pt x="1353" y="2007"/>
                  <a:pt x="1182" y="2172"/>
                  <a:pt x="1018" y="2342"/>
                </a:cubicBezTo>
                <a:cubicBezTo>
                  <a:pt x="923" y="2436"/>
                  <a:pt x="1015" y="2570"/>
                  <a:pt x="1117" y="2570"/>
                </a:cubicBezTo>
                <a:cubicBezTo>
                  <a:pt x="1147" y="2570"/>
                  <a:pt x="1179" y="2559"/>
                  <a:pt x="1206" y="2531"/>
                </a:cubicBezTo>
                <a:cubicBezTo>
                  <a:pt x="1346" y="2391"/>
                  <a:pt x="1487" y="2251"/>
                  <a:pt x="1627" y="2111"/>
                </a:cubicBezTo>
                <a:cubicBezTo>
                  <a:pt x="1651" y="2488"/>
                  <a:pt x="1675" y="2866"/>
                  <a:pt x="1694" y="3244"/>
                </a:cubicBezTo>
                <a:cubicBezTo>
                  <a:pt x="1700" y="3329"/>
                  <a:pt x="1768" y="3371"/>
                  <a:pt x="1834" y="3371"/>
                </a:cubicBezTo>
                <a:cubicBezTo>
                  <a:pt x="1901" y="3371"/>
                  <a:pt x="1965" y="3329"/>
                  <a:pt x="1962" y="3244"/>
                </a:cubicBezTo>
                <a:cubicBezTo>
                  <a:pt x="1937" y="2835"/>
                  <a:pt x="1913" y="2433"/>
                  <a:pt x="1889" y="2025"/>
                </a:cubicBezTo>
                <a:lnTo>
                  <a:pt x="1889" y="2025"/>
                </a:lnTo>
                <a:cubicBezTo>
                  <a:pt x="2059" y="2172"/>
                  <a:pt x="2236" y="2318"/>
                  <a:pt x="2406" y="2464"/>
                </a:cubicBezTo>
                <a:cubicBezTo>
                  <a:pt x="2433" y="2487"/>
                  <a:pt x="2463" y="2497"/>
                  <a:pt x="2492" y="2497"/>
                </a:cubicBezTo>
                <a:cubicBezTo>
                  <a:pt x="2600" y="2497"/>
                  <a:pt x="2696" y="2361"/>
                  <a:pt x="2595" y="2275"/>
                </a:cubicBezTo>
                <a:cubicBezTo>
                  <a:pt x="2406" y="2117"/>
                  <a:pt x="2224" y="1958"/>
                  <a:pt x="2035" y="1806"/>
                </a:cubicBezTo>
                <a:cubicBezTo>
                  <a:pt x="2449" y="1776"/>
                  <a:pt x="2869" y="1745"/>
                  <a:pt x="3283" y="1715"/>
                </a:cubicBezTo>
                <a:cubicBezTo>
                  <a:pt x="3450" y="1703"/>
                  <a:pt x="3454" y="1452"/>
                  <a:pt x="3295" y="1452"/>
                </a:cubicBezTo>
                <a:cubicBezTo>
                  <a:pt x="3291" y="1452"/>
                  <a:pt x="3287" y="1453"/>
                  <a:pt x="3283" y="1453"/>
                </a:cubicBezTo>
                <a:cubicBezTo>
                  <a:pt x="2924" y="1477"/>
                  <a:pt x="2571" y="1502"/>
                  <a:pt x="2211" y="1526"/>
                </a:cubicBezTo>
                <a:lnTo>
                  <a:pt x="2552" y="1191"/>
                </a:lnTo>
                <a:cubicBezTo>
                  <a:pt x="2642" y="1097"/>
                  <a:pt x="2553" y="963"/>
                  <a:pt x="2452" y="963"/>
                </a:cubicBezTo>
                <a:cubicBezTo>
                  <a:pt x="2422" y="963"/>
                  <a:pt x="2391" y="974"/>
                  <a:pt x="2364" y="1002"/>
                </a:cubicBezTo>
                <a:cubicBezTo>
                  <a:pt x="2193" y="1167"/>
                  <a:pt x="2023" y="1337"/>
                  <a:pt x="1852" y="1508"/>
                </a:cubicBezTo>
                <a:cubicBezTo>
                  <a:pt x="1822" y="1045"/>
                  <a:pt x="1791" y="588"/>
                  <a:pt x="1761" y="131"/>
                </a:cubicBezTo>
                <a:cubicBezTo>
                  <a:pt x="1754" y="45"/>
                  <a:pt x="1683" y="1"/>
                  <a:pt x="16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68"/>
          <p:cNvSpPr/>
          <p:nvPr/>
        </p:nvSpPr>
        <p:spPr>
          <a:xfrm>
            <a:off x="131870" y="259570"/>
            <a:ext cx="406139" cy="420570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68"/>
          <p:cNvSpPr/>
          <p:nvPr/>
        </p:nvSpPr>
        <p:spPr>
          <a:xfrm>
            <a:off x="846183" y="203106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68"/>
          <p:cNvSpPr/>
          <p:nvPr/>
        </p:nvSpPr>
        <p:spPr>
          <a:xfrm>
            <a:off x="529385" y="825159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8"/>
          <p:cNvSpPr/>
          <p:nvPr/>
        </p:nvSpPr>
        <p:spPr>
          <a:xfrm>
            <a:off x="140488" y="1153322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68"/>
          <p:cNvSpPr/>
          <p:nvPr/>
        </p:nvSpPr>
        <p:spPr>
          <a:xfrm>
            <a:off x="1033048" y="452252"/>
            <a:ext cx="406126" cy="429996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9"/>
          <p:cNvSpPr/>
          <p:nvPr/>
        </p:nvSpPr>
        <p:spPr>
          <a:xfrm>
            <a:off x="5948025" y="3573425"/>
            <a:ext cx="3539400" cy="1095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69"/>
          <p:cNvSpPr txBox="1">
            <a:spLocks noGrp="1"/>
          </p:cNvSpPr>
          <p:nvPr>
            <p:ph type="title"/>
          </p:nvPr>
        </p:nvSpPr>
        <p:spPr>
          <a:xfrm>
            <a:off x="5980825" y="3633875"/>
            <a:ext cx="2450400" cy="9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">
    <p:bg>
      <p:bgPr>
        <a:solidFill>
          <a:schemeClr val="lt2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0"/>
          <p:cNvSpPr txBox="1">
            <a:spLocks noGrp="1"/>
          </p:cNvSpPr>
          <p:nvPr>
            <p:ph type="title"/>
          </p:nvPr>
        </p:nvSpPr>
        <p:spPr>
          <a:xfrm>
            <a:off x="720100" y="1723800"/>
            <a:ext cx="20514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70"/>
          <p:cNvSpPr txBox="1">
            <a:spLocks noGrp="1"/>
          </p:cNvSpPr>
          <p:nvPr>
            <p:ph type="subTitle" idx="1"/>
          </p:nvPr>
        </p:nvSpPr>
        <p:spPr>
          <a:xfrm>
            <a:off x="720100" y="2083800"/>
            <a:ext cx="20514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70"/>
          <p:cNvSpPr txBox="1">
            <a:spLocks noGrp="1"/>
          </p:cNvSpPr>
          <p:nvPr>
            <p:ph type="title" idx="2"/>
          </p:nvPr>
        </p:nvSpPr>
        <p:spPr>
          <a:xfrm>
            <a:off x="3546382" y="1723800"/>
            <a:ext cx="20514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70"/>
          <p:cNvSpPr txBox="1">
            <a:spLocks noGrp="1"/>
          </p:cNvSpPr>
          <p:nvPr>
            <p:ph type="subTitle" idx="3"/>
          </p:nvPr>
        </p:nvSpPr>
        <p:spPr>
          <a:xfrm>
            <a:off x="3546382" y="2083800"/>
            <a:ext cx="20514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70"/>
          <p:cNvSpPr txBox="1">
            <a:spLocks noGrp="1"/>
          </p:cNvSpPr>
          <p:nvPr>
            <p:ph type="title" idx="4"/>
          </p:nvPr>
        </p:nvSpPr>
        <p:spPr>
          <a:xfrm>
            <a:off x="6372826" y="1723800"/>
            <a:ext cx="20514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70"/>
          <p:cNvSpPr txBox="1">
            <a:spLocks noGrp="1"/>
          </p:cNvSpPr>
          <p:nvPr>
            <p:ph type="subTitle" idx="5"/>
          </p:nvPr>
        </p:nvSpPr>
        <p:spPr>
          <a:xfrm>
            <a:off x="6372826" y="2083800"/>
            <a:ext cx="20514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70"/>
          <p:cNvSpPr txBox="1">
            <a:spLocks noGrp="1"/>
          </p:cNvSpPr>
          <p:nvPr>
            <p:ph type="title" idx="6"/>
          </p:nvPr>
        </p:nvSpPr>
        <p:spPr>
          <a:xfrm>
            <a:off x="720100" y="3163800"/>
            <a:ext cx="20514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70"/>
          <p:cNvSpPr txBox="1">
            <a:spLocks noGrp="1"/>
          </p:cNvSpPr>
          <p:nvPr>
            <p:ph type="subTitle" idx="7"/>
          </p:nvPr>
        </p:nvSpPr>
        <p:spPr>
          <a:xfrm>
            <a:off x="720100" y="3523800"/>
            <a:ext cx="20514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70"/>
          <p:cNvSpPr txBox="1">
            <a:spLocks noGrp="1"/>
          </p:cNvSpPr>
          <p:nvPr>
            <p:ph type="title" idx="8"/>
          </p:nvPr>
        </p:nvSpPr>
        <p:spPr>
          <a:xfrm>
            <a:off x="3546382" y="3164395"/>
            <a:ext cx="20514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9pPr>
          </a:lstStyle>
          <a:p>
            <a:endParaRPr/>
          </a:p>
        </p:txBody>
      </p:sp>
      <p:sp>
        <p:nvSpPr>
          <p:cNvPr id="246" name="Google Shape;246;p70"/>
          <p:cNvSpPr txBox="1">
            <a:spLocks noGrp="1"/>
          </p:cNvSpPr>
          <p:nvPr>
            <p:ph type="subTitle" idx="9"/>
          </p:nvPr>
        </p:nvSpPr>
        <p:spPr>
          <a:xfrm>
            <a:off x="3546382" y="3524395"/>
            <a:ext cx="20514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70"/>
          <p:cNvSpPr txBox="1">
            <a:spLocks noGrp="1"/>
          </p:cNvSpPr>
          <p:nvPr>
            <p:ph type="title" idx="13"/>
          </p:nvPr>
        </p:nvSpPr>
        <p:spPr>
          <a:xfrm>
            <a:off x="6372826" y="3164395"/>
            <a:ext cx="20514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70"/>
          <p:cNvSpPr txBox="1">
            <a:spLocks noGrp="1"/>
          </p:cNvSpPr>
          <p:nvPr>
            <p:ph type="subTitle" idx="14"/>
          </p:nvPr>
        </p:nvSpPr>
        <p:spPr>
          <a:xfrm>
            <a:off x="6372826" y="3524395"/>
            <a:ext cx="20514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70"/>
          <p:cNvSpPr txBox="1">
            <a:spLocks noGrp="1"/>
          </p:cNvSpPr>
          <p:nvPr>
            <p:ph type="title" idx="15"/>
          </p:nvPr>
        </p:nvSpPr>
        <p:spPr>
          <a:xfrm>
            <a:off x="720000" y="381000"/>
            <a:ext cx="77112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70"/>
          <p:cNvSpPr/>
          <p:nvPr/>
        </p:nvSpPr>
        <p:spPr>
          <a:xfrm>
            <a:off x="8543432" y="179325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70"/>
          <p:cNvSpPr/>
          <p:nvPr/>
        </p:nvSpPr>
        <p:spPr>
          <a:xfrm>
            <a:off x="8085951" y="690585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70"/>
          <p:cNvSpPr/>
          <p:nvPr/>
        </p:nvSpPr>
        <p:spPr>
          <a:xfrm>
            <a:off x="7521123" y="136602"/>
            <a:ext cx="457327" cy="484201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70"/>
          <p:cNvSpPr/>
          <p:nvPr/>
        </p:nvSpPr>
        <p:spPr>
          <a:xfrm>
            <a:off x="8795195" y="760366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70"/>
          <p:cNvSpPr/>
          <p:nvPr/>
        </p:nvSpPr>
        <p:spPr>
          <a:xfrm>
            <a:off x="8538801" y="1153325"/>
            <a:ext cx="388912" cy="379696"/>
          </a:xfrm>
          <a:custGeom>
            <a:avLst/>
            <a:gdLst/>
            <a:ahLst/>
            <a:cxnLst/>
            <a:rect l="l" t="t" r="r" b="b"/>
            <a:pathLst>
              <a:path w="3454" h="3372" extrusionOk="0">
                <a:moveTo>
                  <a:pt x="1616" y="1"/>
                </a:moveTo>
                <a:cubicBezTo>
                  <a:pt x="1549" y="1"/>
                  <a:pt x="1487" y="44"/>
                  <a:pt x="1493" y="131"/>
                </a:cubicBezTo>
                <a:cubicBezTo>
                  <a:pt x="1523" y="557"/>
                  <a:pt x="1554" y="990"/>
                  <a:pt x="1584" y="1422"/>
                </a:cubicBezTo>
                <a:lnTo>
                  <a:pt x="1042" y="966"/>
                </a:lnTo>
                <a:cubicBezTo>
                  <a:pt x="1015" y="942"/>
                  <a:pt x="985" y="932"/>
                  <a:pt x="956" y="932"/>
                </a:cubicBezTo>
                <a:cubicBezTo>
                  <a:pt x="848" y="932"/>
                  <a:pt x="754" y="1068"/>
                  <a:pt x="859" y="1154"/>
                </a:cubicBezTo>
                <a:lnTo>
                  <a:pt x="1359" y="1581"/>
                </a:lnTo>
                <a:cubicBezTo>
                  <a:pt x="963" y="1605"/>
                  <a:pt x="567" y="1629"/>
                  <a:pt x="171" y="1654"/>
                </a:cubicBezTo>
                <a:cubicBezTo>
                  <a:pt x="2" y="1660"/>
                  <a:pt x="0" y="1922"/>
                  <a:pt x="165" y="1922"/>
                </a:cubicBezTo>
                <a:cubicBezTo>
                  <a:pt x="167" y="1922"/>
                  <a:pt x="169" y="1922"/>
                  <a:pt x="171" y="1922"/>
                </a:cubicBezTo>
                <a:cubicBezTo>
                  <a:pt x="622" y="1891"/>
                  <a:pt x="1072" y="1867"/>
                  <a:pt x="1523" y="1837"/>
                </a:cubicBezTo>
                <a:lnTo>
                  <a:pt x="1523" y="1837"/>
                </a:lnTo>
                <a:cubicBezTo>
                  <a:pt x="1353" y="2007"/>
                  <a:pt x="1182" y="2172"/>
                  <a:pt x="1018" y="2342"/>
                </a:cubicBezTo>
                <a:cubicBezTo>
                  <a:pt x="923" y="2436"/>
                  <a:pt x="1015" y="2570"/>
                  <a:pt x="1117" y="2570"/>
                </a:cubicBezTo>
                <a:cubicBezTo>
                  <a:pt x="1147" y="2570"/>
                  <a:pt x="1179" y="2559"/>
                  <a:pt x="1206" y="2531"/>
                </a:cubicBezTo>
                <a:cubicBezTo>
                  <a:pt x="1346" y="2391"/>
                  <a:pt x="1487" y="2251"/>
                  <a:pt x="1627" y="2111"/>
                </a:cubicBezTo>
                <a:cubicBezTo>
                  <a:pt x="1651" y="2488"/>
                  <a:pt x="1675" y="2866"/>
                  <a:pt x="1694" y="3244"/>
                </a:cubicBezTo>
                <a:cubicBezTo>
                  <a:pt x="1700" y="3329"/>
                  <a:pt x="1768" y="3371"/>
                  <a:pt x="1834" y="3371"/>
                </a:cubicBezTo>
                <a:cubicBezTo>
                  <a:pt x="1901" y="3371"/>
                  <a:pt x="1965" y="3329"/>
                  <a:pt x="1962" y="3244"/>
                </a:cubicBezTo>
                <a:cubicBezTo>
                  <a:pt x="1937" y="2835"/>
                  <a:pt x="1913" y="2433"/>
                  <a:pt x="1889" y="2025"/>
                </a:cubicBezTo>
                <a:lnTo>
                  <a:pt x="1889" y="2025"/>
                </a:lnTo>
                <a:cubicBezTo>
                  <a:pt x="2059" y="2172"/>
                  <a:pt x="2236" y="2318"/>
                  <a:pt x="2406" y="2464"/>
                </a:cubicBezTo>
                <a:cubicBezTo>
                  <a:pt x="2433" y="2487"/>
                  <a:pt x="2463" y="2497"/>
                  <a:pt x="2492" y="2497"/>
                </a:cubicBezTo>
                <a:cubicBezTo>
                  <a:pt x="2600" y="2497"/>
                  <a:pt x="2696" y="2361"/>
                  <a:pt x="2595" y="2275"/>
                </a:cubicBezTo>
                <a:cubicBezTo>
                  <a:pt x="2406" y="2117"/>
                  <a:pt x="2224" y="1958"/>
                  <a:pt x="2035" y="1806"/>
                </a:cubicBezTo>
                <a:cubicBezTo>
                  <a:pt x="2449" y="1776"/>
                  <a:pt x="2869" y="1745"/>
                  <a:pt x="3283" y="1715"/>
                </a:cubicBezTo>
                <a:cubicBezTo>
                  <a:pt x="3450" y="1703"/>
                  <a:pt x="3454" y="1452"/>
                  <a:pt x="3295" y="1452"/>
                </a:cubicBezTo>
                <a:cubicBezTo>
                  <a:pt x="3291" y="1452"/>
                  <a:pt x="3287" y="1453"/>
                  <a:pt x="3283" y="1453"/>
                </a:cubicBezTo>
                <a:cubicBezTo>
                  <a:pt x="2924" y="1477"/>
                  <a:pt x="2571" y="1502"/>
                  <a:pt x="2211" y="1526"/>
                </a:cubicBezTo>
                <a:lnTo>
                  <a:pt x="2552" y="1191"/>
                </a:lnTo>
                <a:cubicBezTo>
                  <a:pt x="2642" y="1097"/>
                  <a:pt x="2553" y="963"/>
                  <a:pt x="2452" y="963"/>
                </a:cubicBezTo>
                <a:cubicBezTo>
                  <a:pt x="2422" y="963"/>
                  <a:pt x="2391" y="974"/>
                  <a:pt x="2364" y="1002"/>
                </a:cubicBezTo>
                <a:cubicBezTo>
                  <a:pt x="2193" y="1167"/>
                  <a:pt x="2023" y="1337"/>
                  <a:pt x="1852" y="1508"/>
                </a:cubicBezTo>
                <a:cubicBezTo>
                  <a:pt x="1822" y="1045"/>
                  <a:pt x="1791" y="588"/>
                  <a:pt x="1761" y="131"/>
                </a:cubicBezTo>
                <a:cubicBezTo>
                  <a:pt x="1754" y="45"/>
                  <a:pt x="1683" y="1"/>
                  <a:pt x="16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70"/>
          <p:cNvSpPr/>
          <p:nvPr/>
        </p:nvSpPr>
        <p:spPr>
          <a:xfrm>
            <a:off x="131870" y="259570"/>
            <a:ext cx="406139" cy="420570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70"/>
          <p:cNvSpPr/>
          <p:nvPr/>
        </p:nvSpPr>
        <p:spPr>
          <a:xfrm>
            <a:off x="846183" y="203106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70"/>
          <p:cNvSpPr/>
          <p:nvPr/>
        </p:nvSpPr>
        <p:spPr>
          <a:xfrm>
            <a:off x="529385" y="825159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70"/>
          <p:cNvSpPr/>
          <p:nvPr/>
        </p:nvSpPr>
        <p:spPr>
          <a:xfrm>
            <a:off x="140488" y="1153322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70"/>
          <p:cNvSpPr/>
          <p:nvPr/>
        </p:nvSpPr>
        <p:spPr>
          <a:xfrm>
            <a:off x="1033048" y="452252"/>
            <a:ext cx="406126" cy="429996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70"/>
          <p:cNvSpPr/>
          <p:nvPr/>
        </p:nvSpPr>
        <p:spPr>
          <a:xfrm rot="10800000">
            <a:off x="333768" y="4777703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70"/>
          <p:cNvSpPr/>
          <p:nvPr/>
        </p:nvSpPr>
        <p:spPr>
          <a:xfrm rot="10800000">
            <a:off x="1150518" y="4581924"/>
            <a:ext cx="457327" cy="484201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70"/>
          <p:cNvSpPr/>
          <p:nvPr/>
        </p:nvSpPr>
        <p:spPr>
          <a:xfrm rot="10800000">
            <a:off x="146895" y="4244238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70"/>
          <p:cNvSpPr/>
          <p:nvPr/>
        </p:nvSpPr>
        <p:spPr>
          <a:xfrm rot="10800000">
            <a:off x="201256" y="3669706"/>
            <a:ext cx="388912" cy="379696"/>
          </a:xfrm>
          <a:custGeom>
            <a:avLst/>
            <a:gdLst/>
            <a:ahLst/>
            <a:cxnLst/>
            <a:rect l="l" t="t" r="r" b="b"/>
            <a:pathLst>
              <a:path w="3454" h="3372" extrusionOk="0">
                <a:moveTo>
                  <a:pt x="1616" y="1"/>
                </a:moveTo>
                <a:cubicBezTo>
                  <a:pt x="1549" y="1"/>
                  <a:pt x="1487" y="44"/>
                  <a:pt x="1493" y="131"/>
                </a:cubicBezTo>
                <a:cubicBezTo>
                  <a:pt x="1523" y="557"/>
                  <a:pt x="1554" y="990"/>
                  <a:pt x="1584" y="1422"/>
                </a:cubicBezTo>
                <a:lnTo>
                  <a:pt x="1042" y="966"/>
                </a:lnTo>
                <a:cubicBezTo>
                  <a:pt x="1015" y="942"/>
                  <a:pt x="985" y="932"/>
                  <a:pt x="956" y="932"/>
                </a:cubicBezTo>
                <a:cubicBezTo>
                  <a:pt x="848" y="932"/>
                  <a:pt x="754" y="1068"/>
                  <a:pt x="859" y="1154"/>
                </a:cubicBezTo>
                <a:lnTo>
                  <a:pt x="1359" y="1581"/>
                </a:lnTo>
                <a:cubicBezTo>
                  <a:pt x="963" y="1605"/>
                  <a:pt x="567" y="1629"/>
                  <a:pt x="171" y="1654"/>
                </a:cubicBezTo>
                <a:cubicBezTo>
                  <a:pt x="2" y="1660"/>
                  <a:pt x="0" y="1922"/>
                  <a:pt x="165" y="1922"/>
                </a:cubicBezTo>
                <a:cubicBezTo>
                  <a:pt x="167" y="1922"/>
                  <a:pt x="169" y="1922"/>
                  <a:pt x="171" y="1922"/>
                </a:cubicBezTo>
                <a:cubicBezTo>
                  <a:pt x="622" y="1891"/>
                  <a:pt x="1072" y="1867"/>
                  <a:pt x="1523" y="1837"/>
                </a:cubicBezTo>
                <a:lnTo>
                  <a:pt x="1523" y="1837"/>
                </a:lnTo>
                <a:cubicBezTo>
                  <a:pt x="1353" y="2007"/>
                  <a:pt x="1182" y="2172"/>
                  <a:pt x="1018" y="2342"/>
                </a:cubicBezTo>
                <a:cubicBezTo>
                  <a:pt x="923" y="2436"/>
                  <a:pt x="1015" y="2570"/>
                  <a:pt x="1117" y="2570"/>
                </a:cubicBezTo>
                <a:cubicBezTo>
                  <a:pt x="1147" y="2570"/>
                  <a:pt x="1179" y="2559"/>
                  <a:pt x="1206" y="2531"/>
                </a:cubicBezTo>
                <a:cubicBezTo>
                  <a:pt x="1346" y="2391"/>
                  <a:pt x="1487" y="2251"/>
                  <a:pt x="1627" y="2111"/>
                </a:cubicBezTo>
                <a:cubicBezTo>
                  <a:pt x="1651" y="2488"/>
                  <a:pt x="1675" y="2866"/>
                  <a:pt x="1694" y="3244"/>
                </a:cubicBezTo>
                <a:cubicBezTo>
                  <a:pt x="1700" y="3329"/>
                  <a:pt x="1768" y="3371"/>
                  <a:pt x="1834" y="3371"/>
                </a:cubicBezTo>
                <a:cubicBezTo>
                  <a:pt x="1901" y="3371"/>
                  <a:pt x="1965" y="3329"/>
                  <a:pt x="1962" y="3244"/>
                </a:cubicBezTo>
                <a:cubicBezTo>
                  <a:pt x="1937" y="2835"/>
                  <a:pt x="1913" y="2433"/>
                  <a:pt x="1889" y="2025"/>
                </a:cubicBezTo>
                <a:lnTo>
                  <a:pt x="1889" y="2025"/>
                </a:lnTo>
                <a:cubicBezTo>
                  <a:pt x="2059" y="2172"/>
                  <a:pt x="2236" y="2318"/>
                  <a:pt x="2406" y="2464"/>
                </a:cubicBezTo>
                <a:cubicBezTo>
                  <a:pt x="2433" y="2487"/>
                  <a:pt x="2463" y="2497"/>
                  <a:pt x="2492" y="2497"/>
                </a:cubicBezTo>
                <a:cubicBezTo>
                  <a:pt x="2600" y="2497"/>
                  <a:pt x="2696" y="2361"/>
                  <a:pt x="2595" y="2275"/>
                </a:cubicBezTo>
                <a:cubicBezTo>
                  <a:pt x="2406" y="2117"/>
                  <a:pt x="2224" y="1958"/>
                  <a:pt x="2035" y="1806"/>
                </a:cubicBezTo>
                <a:cubicBezTo>
                  <a:pt x="2449" y="1776"/>
                  <a:pt x="2869" y="1745"/>
                  <a:pt x="3283" y="1715"/>
                </a:cubicBezTo>
                <a:cubicBezTo>
                  <a:pt x="3450" y="1703"/>
                  <a:pt x="3454" y="1452"/>
                  <a:pt x="3295" y="1452"/>
                </a:cubicBezTo>
                <a:cubicBezTo>
                  <a:pt x="3291" y="1452"/>
                  <a:pt x="3287" y="1453"/>
                  <a:pt x="3283" y="1453"/>
                </a:cubicBezTo>
                <a:cubicBezTo>
                  <a:pt x="2924" y="1477"/>
                  <a:pt x="2571" y="1502"/>
                  <a:pt x="2211" y="1526"/>
                </a:cubicBezTo>
                <a:lnTo>
                  <a:pt x="2552" y="1191"/>
                </a:lnTo>
                <a:cubicBezTo>
                  <a:pt x="2642" y="1097"/>
                  <a:pt x="2553" y="963"/>
                  <a:pt x="2452" y="963"/>
                </a:cubicBezTo>
                <a:cubicBezTo>
                  <a:pt x="2422" y="963"/>
                  <a:pt x="2391" y="974"/>
                  <a:pt x="2364" y="1002"/>
                </a:cubicBezTo>
                <a:cubicBezTo>
                  <a:pt x="2193" y="1167"/>
                  <a:pt x="2023" y="1337"/>
                  <a:pt x="1852" y="1508"/>
                </a:cubicBezTo>
                <a:cubicBezTo>
                  <a:pt x="1822" y="1045"/>
                  <a:pt x="1791" y="588"/>
                  <a:pt x="1761" y="131"/>
                </a:cubicBezTo>
                <a:cubicBezTo>
                  <a:pt x="1754" y="45"/>
                  <a:pt x="1683" y="1"/>
                  <a:pt x="16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70"/>
          <p:cNvSpPr/>
          <p:nvPr/>
        </p:nvSpPr>
        <p:spPr>
          <a:xfrm rot="10800000">
            <a:off x="8590959" y="4522587"/>
            <a:ext cx="406139" cy="420570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70"/>
          <p:cNvSpPr/>
          <p:nvPr/>
        </p:nvSpPr>
        <p:spPr>
          <a:xfrm rot="10800000">
            <a:off x="8095907" y="4801498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70"/>
          <p:cNvSpPr/>
          <p:nvPr/>
        </p:nvSpPr>
        <p:spPr>
          <a:xfrm rot="10800000">
            <a:off x="8347816" y="4131869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70"/>
          <p:cNvSpPr/>
          <p:nvPr/>
        </p:nvSpPr>
        <p:spPr>
          <a:xfrm rot="10800000">
            <a:off x="8599585" y="3711700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70"/>
          <p:cNvSpPr/>
          <p:nvPr/>
        </p:nvSpPr>
        <p:spPr>
          <a:xfrm rot="10800000">
            <a:off x="713232" y="4592098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4">
    <p:bg>
      <p:bgPr>
        <a:solidFill>
          <a:schemeClr val="lt2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71"/>
          <p:cNvSpPr/>
          <p:nvPr/>
        </p:nvSpPr>
        <p:spPr>
          <a:xfrm>
            <a:off x="713225" y="825150"/>
            <a:ext cx="2475221" cy="619194"/>
          </a:xfrm>
          <a:custGeom>
            <a:avLst/>
            <a:gdLst/>
            <a:ahLst/>
            <a:cxnLst/>
            <a:rect l="l" t="t" r="r" b="b"/>
            <a:pathLst>
              <a:path w="21526" h="5385" extrusionOk="0">
                <a:moveTo>
                  <a:pt x="11768" y="0"/>
                </a:moveTo>
                <a:cubicBezTo>
                  <a:pt x="10091" y="0"/>
                  <a:pt x="7878" y="1147"/>
                  <a:pt x="7060" y="4026"/>
                </a:cubicBezTo>
                <a:cubicBezTo>
                  <a:pt x="7060" y="4026"/>
                  <a:pt x="6999" y="2485"/>
                  <a:pt x="5415" y="2461"/>
                </a:cubicBezTo>
                <a:cubicBezTo>
                  <a:pt x="5405" y="2461"/>
                  <a:pt x="5395" y="2461"/>
                  <a:pt x="5385" y="2461"/>
                </a:cubicBezTo>
                <a:cubicBezTo>
                  <a:pt x="3824" y="2461"/>
                  <a:pt x="3235" y="3868"/>
                  <a:pt x="3375" y="4806"/>
                </a:cubicBezTo>
                <a:lnTo>
                  <a:pt x="0" y="5384"/>
                </a:lnTo>
                <a:lnTo>
                  <a:pt x="21526" y="5384"/>
                </a:lnTo>
                <a:lnTo>
                  <a:pt x="18724" y="5116"/>
                </a:lnTo>
                <a:cubicBezTo>
                  <a:pt x="18724" y="5116"/>
                  <a:pt x="19509" y="3575"/>
                  <a:pt x="18048" y="2832"/>
                </a:cubicBezTo>
                <a:cubicBezTo>
                  <a:pt x="17834" y="2725"/>
                  <a:pt x="17597" y="2679"/>
                  <a:pt x="17348" y="2679"/>
                </a:cubicBezTo>
                <a:cubicBezTo>
                  <a:pt x="15890" y="2679"/>
                  <a:pt x="14015" y="4252"/>
                  <a:pt x="14015" y="4252"/>
                </a:cubicBezTo>
                <a:cubicBezTo>
                  <a:pt x="14015" y="4252"/>
                  <a:pt x="14716" y="1699"/>
                  <a:pt x="13419" y="530"/>
                </a:cubicBezTo>
                <a:cubicBezTo>
                  <a:pt x="13043" y="190"/>
                  <a:pt x="12450" y="0"/>
                  <a:pt x="1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71"/>
          <p:cNvSpPr/>
          <p:nvPr/>
        </p:nvSpPr>
        <p:spPr>
          <a:xfrm>
            <a:off x="4027925" y="160262"/>
            <a:ext cx="2475221" cy="619194"/>
          </a:xfrm>
          <a:custGeom>
            <a:avLst/>
            <a:gdLst/>
            <a:ahLst/>
            <a:cxnLst/>
            <a:rect l="l" t="t" r="r" b="b"/>
            <a:pathLst>
              <a:path w="21526" h="5385" extrusionOk="0">
                <a:moveTo>
                  <a:pt x="11768" y="0"/>
                </a:moveTo>
                <a:cubicBezTo>
                  <a:pt x="10091" y="0"/>
                  <a:pt x="7878" y="1147"/>
                  <a:pt x="7060" y="4026"/>
                </a:cubicBezTo>
                <a:cubicBezTo>
                  <a:pt x="7060" y="4026"/>
                  <a:pt x="6999" y="2485"/>
                  <a:pt x="5415" y="2461"/>
                </a:cubicBezTo>
                <a:cubicBezTo>
                  <a:pt x="5405" y="2461"/>
                  <a:pt x="5395" y="2461"/>
                  <a:pt x="5385" y="2461"/>
                </a:cubicBezTo>
                <a:cubicBezTo>
                  <a:pt x="3824" y="2461"/>
                  <a:pt x="3235" y="3868"/>
                  <a:pt x="3375" y="4806"/>
                </a:cubicBezTo>
                <a:lnTo>
                  <a:pt x="0" y="5384"/>
                </a:lnTo>
                <a:lnTo>
                  <a:pt x="21526" y="5384"/>
                </a:lnTo>
                <a:lnTo>
                  <a:pt x="18724" y="5116"/>
                </a:lnTo>
                <a:cubicBezTo>
                  <a:pt x="18724" y="5116"/>
                  <a:pt x="19509" y="3575"/>
                  <a:pt x="18048" y="2832"/>
                </a:cubicBezTo>
                <a:cubicBezTo>
                  <a:pt x="17834" y="2725"/>
                  <a:pt x="17597" y="2679"/>
                  <a:pt x="17348" y="2679"/>
                </a:cubicBezTo>
                <a:cubicBezTo>
                  <a:pt x="15890" y="2679"/>
                  <a:pt x="14015" y="4252"/>
                  <a:pt x="14015" y="4252"/>
                </a:cubicBezTo>
                <a:cubicBezTo>
                  <a:pt x="14015" y="4252"/>
                  <a:pt x="14716" y="1699"/>
                  <a:pt x="13419" y="530"/>
                </a:cubicBezTo>
                <a:cubicBezTo>
                  <a:pt x="13043" y="190"/>
                  <a:pt x="12450" y="0"/>
                  <a:pt x="1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71"/>
          <p:cNvSpPr/>
          <p:nvPr/>
        </p:nvSpPr>
        <p:spPr>
          <a:xfrm>
            <a:off x="7042787" y="2528550"/>
            <a:ext cx="2475221" cy="619194"/>
          </a:xfrm>
          <a:custGeom>
            <a:avLst/>
            <a:gdLst/>
            <a:ahLst/>
            <a:cxnLst/>
            <a:rect l="l" t="t" r="r" b="b"/>
            <a:pathLst>
              <a:path w="21526" h="5385" extrusionOk="0">
                <a:moveTo>
                  <a:pt x="11768" y="0"/>
                </a:moveTo>
                <a:cubicBezTo>
                  <a:pt x="10091" y="0"/>
                  <a:pt x="7878" y="1147"/>
                  <a:pt x="7060" y="4026"/>
                </a:cubicBezTo>
                <a:cubicBezTo>
                  <a:pt x="7060" y="4026"/>
                  <a:pt x="6999" y="2485"/>
                  <a:pt x="5415" y="2461"/>
                </a:cubicBezTo>
                <a:cubicBezTo>
                  <a:pt x="5405" y="2461"/>
                  <a:pt x="5395" y="2461"/>
                  <a:pt x="5385" y="2461"/>
                </a:cubicBezTo>
                <a:cubicBezTo>
                  <a:pt x="3824" y="2461"/>
                  <a:pt x="3235" y="3868"/>
                  <a:pt x="3375" y="4806"/>
                </a:cubicBezTo>
                <a:lnTo>
                  <a:pt x="0" y="5384"/>
                </a:lnTo>
                <a:lnTo>
                  <a:pt x="21526" y="5384"/>
                </a:lnTo>
                <a:lnTo>
                  <a:pt x="18724" y="5116"/>
                </a:lnTo>
                <a:cubicBezTo>
                  <a:pt x="18724" y="5116"/>
                  <a:pt x="19509" y="3575"/>
                  <a:pt x="18048" y="2832"/>
                </a:cubicBezTo>
                <a:cubicBezTo>
                  <a:pt x="17834" y="2725"/>
                  <a:pt x="17597" y="2679"/>
                  <a:pt x="17348" y="2679"/>
                </a:cubicBezTo>
                <a:cubicBezTo>
                  <a:pt x="15890" y="2679"/>
                  <a:pt x="14015" y="4252"/>
                  <a:pt x="14015" y="4252"/>
                </a:cubicBezTo>
                <a:cubicBezTo>
                  <a:pt x="14015" y="4252"/>
                  <a:pt x="14716" y="1699"/>
                  <a:pt x="13419" y="530"/>
                </a:cubicBezTo>
                <a:cubicBezTo>
                  <a:pt x="13043" y="190"/>
                  <a:pt x="12450" y="0"/>
                  <a:pt x="1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71"/>
          <p:cNvSpPr/>
          <p:nvPr/>
        </p:nvSpPr>
        <p:spPr>
          <a:xfrm>
            <a:off x="-297988" y="3147750"/>
            <a:ext cx="2475221" cy="619194"/>
          </a:xfrm>
          <a:custGeom>
            <a:avLst/>
            <a:gdLst/>
            <a:ahLst/>
            <a:cxnLst/>
            <a:rect l="l" t="t" r="r" b="b"/>
            <a:pathLst>
              <a:path w="21526" h="5385" extrusionOk="0">
                <a:moveTo>
                  <a:pt x="11768" y="0"/>
                </a:moveTo>
                <a:cubicBezTo>
                  <a:pt x="10091" y="0"/>
                  <a:pt x="7878" y="1147"/>
                  <a:pt x="7060" y="4026"/>
                </a:cubicBezTo>
                <a:cubicBezTo>
                  <a:pt x="7060" y="4026"/>
                  <a:pt x="6999" y="2485"/>
                  <a:pt x="5415" y="2461"/>
                </a:cubicBezTo>
                <a:cubicBezTo>
                  <a:pt x="5405" y="2461"/>
                  <a:pt x="5395" y="2461"/>
                  <a:pt x="5385" y="2461"/>
                </a:cubicBezTo>
                <a:cubicBezTo>
                  <a:pt x="3824" y="2461"/>
                  <a:pt x="3235" y="3868"/>
                  <a:pt x="3375" y="4806"/>
                </a:cubicBezTo>
                <a:lnTo>
                  <a:pt x="0" y="5384"/>
                </a:lnTo>
                <a:lnTo>
                  <a:pt x="21526" y="5384"/>
                </a:lnTo>
                <a:lnTo>
                  <a:pt x="18724" y="5116"/>
                </a:lnTo>
                <a:cubicBezTo>
                  <a:pt x="18724" y="5116"/>
                  <a:pt x="19509" y="3575"/>
                  <a:pt x="18048" y="2832"/>
                </a:cubicBezTo>
                <a:cubicBezTo>
                  <a:pt x="17834" y="2725"/>
                  <a:pt x="17597" y="2679"/>
                  <a:pt x="17348" y="2679"/>
                </a:cubicBezTo>
                <a:cubicBezTo>
                  <a:pt x="15890" y="2679"/>
                  <a:pt x="14015" y="4252"/>
                  <a:pt x="14015" y="4252"/>
                </a:cubicBezTo>
                <a:cubicBezTo>
                  <a:pt x="14015" y="4252"/>
                  <a:pt x="14716" y="1699"/>
                  <a:pt x="13419" y="530"/>
                </a:cubicBezTo>
                <a:cubicBezTo>
                  <a:pt x="13043" y="190"/>
                  <a:pt x="12450" y="0"/>
                  <a:pt x="1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71"/>
          <p:cNvSpPr/>
          <p:nvPr/>
        </p:nvSpPr>
        <p:spPr>
          <a:xfrm>
            <a:off x="2177237" y="4667250"/>
            <a:ext cx="2475221" cy="619194"/>
          </a:xfrm>
          <a:custGeom>
            <a:avLst/>
            <a:gdLst/>
            <a:ahLst/>
            <a:cxnLst/>
            <a:rect l="l" t="t" r="r" b="b"/>
            <a:pathLst>
              <a:path w="21526" h="5385" extrusionOk="0">
                <a:moveTo>
                  <a:pt x="11768" y="0"/>
                </a:moveTo>
                <a:cubicBezTo>
                  <a:pt x="10091" y="0"/>
                  <a:pt x="7878" y="1147"/>
                  <a:pt x="7060" y="4026"/>
                </a:cubicBezTo>
                <a:cubicBezTo>
                  <a:pt x="7060" y="4026"/>
                  <a:pt x="6999" y="2485"/>
                  <a:pt x="5415" y="2461"/>
                </a:cubicBezTo>
                <a:cubicBezTo>
                  <a:pt x="5405" y="2461"/>
                  <a:pt x="5395" y="2461"/>
                  <a:pt x="5385" y="2461"/>
                </a:cubicBezTo>
                <a:cubicBezTo>
                  <a:pt x="3824" y="2461"/>
                  <a:pt x="3235" y="3868"/>
                  <a:pt x="3375" y="4806"/>
                </a:cubicBezTo>
                <a:lnTo>
                  <a:pt x="0" y="5384"/>
                </a:lnTo>
                <a:lnTo>
                  <a:pt x="21526" y="5384"/>
                </a:lnTo>
                <a:lnTo>
                  <a:pt x="18724" y="5116"/>
                </a:lnTo>
                <a:cubicBezTo>
                  <a:pt x="18724" y="5116"/>
                  <a:pt x="19509" y="3575"/>
                  <a:pt x="18048" y="2832"/>
                </a:cubicBezTo>
                <a:cubicBezTo>
                  <a:pt x="17834" y="2725"/>
                  <a:pt x="17597" y="2679"/>
                  <a:pt x="17348" y="2679"/>
                </a:cubicBezTo>
                <a:cubicBezTo>
                  <a:pt x="15890" y="2679"/>
                  <a:pt x="14015" y="4252"/>
                  <a:pt x="14015" y="4252"/>
                </a:cubicBezTo>
                <a:cubicBezTo>
                  <a:pt x="14015" y="4252"/>
                  <a:pt x="14716" y="1699"/>
                  <a:pt x="13419" y="530"/>
                </a:cubicBezTo>
                <a:cubicBezTo>
                  <a:pt x="13043" y="190"/>
                  <a:pt x="12450" y="0"/>
                  <a:pt x="1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71"/>
          <p:cNvSpPr/>
          <p:nvPr/>
        </p:nvSpPr>
        <p:spPr>
          <a:xfrm>
            <a:off x="957300" y="1114350"/>
            <a:ext cx="7229400" cy="2562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71"/>
          <p:cNvSpPr txBox="1">
            <a:spLocks noGrp="1"/>
          </p:cNvSpPr>
          <p:nvPr>
            <p:ph type="title"/>
          </p:nvPr>
        </p:nvSpPr>
        <p:spPr>
          <a:xfrm>
            <a:off x="1578750" y="1114350"/>
            <a:ext cx="6030600" cy="25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71"/>
          <p:cNvSpPr txBox="1">
            <a:spLocks noGrp="1"/>
          </p:cNvSpPr>
          <p:nvPr>
            <p:ph type="title" idx="2"/>
          </p:nvPr>
        </p:nvSpPr>
        <p:spPr>
          <a:xfrm>
            <a:off x="1578750" y="3638550"/>
            <a:ext cx="59865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leway Medium"/>
              <a:buNone/>
              <a:defRPr sz="21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Medium"/>
              <a:buNone/>
              <a:defRPr sz="4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Medium"/>
              <a:buNone/>
              <a:defRPr sz="4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Medium"/>
              <a:buNone/>
              <a:defRPr sz="4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Medium"/>
              <a:buNone/>
              <a:defRPr sz="4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Medium"/>
              <a:buNone/>
              <a:defRPr sz="4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Medium"/>
              <a:buNone/>
              <a:defRPr sz="4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Medium"/>
              <a:buNone/>
              <a:defRPr sz="4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Medium"/>
              <a:buNone/>
              <a:defRPr sz="4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278" name="Google Shape;278;p71"/>
          <p:cNvSpPr/>
          <p:nvPr/>
        </p:nvSpPr>
        <p:spPr>
          <a:xfrm>
            <a:off x="8543432" y="179325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71"/>
          <p:cNvSpPr/>
          <p:nvPr/>
        </p:nvSpPr>
        <p:spPr>
          <a:xfrm>
            <a:off x="8085951" y="690585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71"/>
          <p:cNvSpPr/>
          <p:nvPr/>
        </p:nvSpPr>
        <p:spPr>
          <a:xfrm>
            <a:off x="7521123" y="136602"/>
            <a:ext cx="457327" cy="484201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71"/>
          <p:cNvSpPr/>
          <p:nvPr/>
        </p:nvSpPr>
        <p:spPr>
          <a:xfrm>
            <a:off x="8795195" y="760366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71"/>
          <p:cNvSpPr/>
          <p:nvPr/>
        </p:nvSpPr>
        <p:spPr>
          <a:xfrm>
            <a:off x="8538801" y="1153325"/>
            <a:ext cx="388912" cy="379696"/>
          </a:xfrm>
          <a:custGeom>
            <a:avLst/>
            <a:gdLst/>
            <a:ahLst/>
            <a:cxnLst/>
            <a:rect l="l" t="t" r="r" b="b"/>
            <a:pathLst>
              <a:path w="3454" h="3372" extrusionOk="0">
                <a:moveTo>
                  <a:pt x="1616" y="1"/>
                </a:moveTo>
                <a:cubicBezTo>
                  <a:pt x="1549" y="1"/>
                  <a:pt x="1487" y="44"/>
                  <a:pt x="1493" y="131"/>
                </a:cubicBezTo>
                <a:cubicBezTo>
                  <a:pt x="1523" y="557"/>
                  <a:pt x="1554" y="990"/>
                  <a:pt x="1584" y="1422"/>
                </a:cubicBezTo>
                <a:lnTo>
                  <a:pt x="1042" y="966"/>
                </a:lnTo>
                <a:cubicBezTo>
                  <a:pt x="1015" y="942"/>
                  <a:pt x="985" y="932"/>
                  <a:pt x="956" y="932"/>
                </a:cubicBezTo>
                <a:cubicBezTo>
                  <a:pt x="848" y="932"/>
                  <a:pt x="754" y="1068"/>
                  <a:pt x="859" y="1154"/>
                </a:cubicBezTo>
                <a:lnTo>
                  <a:pt x="1359" y="1581"/>
                </a:lnTo>
                <a:cubicBezTo>
                  <a:pt x="963" y="1605"/>
                  <a:pt x="567" y="1629"/>
                  <a:pt x="171" y="1654"/>
                </a:cubicBezTo>
                <a:cubicBezTo>
                  <a:pt x="2" y="1660"/>
                  <a:pt x="0" y="1922"/>
                  <a:pt x="165" y="1922"/>
                </a:cubicBezTo>
                <a:cubicBezTo>
                  <a:pt x="167" y="1922"/>
                  <a:pt x="169" y="1922"/>
                  <a:pt x="171" y="1922"/>
                </a:cubicBezTo>
                <a:cubicBezTo>
                  <a:pt x="622" y="1891"/>
                  <a:pt x="1072" y="1867"/>
                  <a:pt x="1523" y="1837"/>
                </a:cubicBezTo>
                <a:lnTo>
                  <a:pt x="1523" y="1837"/>
                </a:lnTo>
                <a:cubicBezTo>
                  <a:pt x="1353" y="2007"/>
                  <a:pt x="1182" y="2172"/>
                  <a:pt x="1018" y="2342"/>
                </a:cubicBezTo>
                <a:cubicBezTo>
                  <a:pt x="923" y="2436"/>
                  <a:pt x="1015" y="2570"/>
                  <a:pt x="1117" y="2570"/>
                </a:cubicBezTo>
                <a:cubicBezTo>
                  <a:pt x="1147" y="2570"/>
                  <a:pt x="1179" y="2559"/>
                  <a:pt x="1206" y="2531"/>
                </a:cubicBezTo>
                <a:cubicBezTo>
                  <a:pt x="1346" y="2391"/>
                  <a:pt x="1487" y="2251"/>
                  <a:pt x="1627" y="2111"/>
                </a:cubicBezTo>
                <a:cubicBezTo>
                  <a:pt x="1651" y="2488"/>
                  <a:pt x="1675" y="2866"/>
                  <a:pt x="1694" y="3244"/>
                </a:cubicBezTo>
                <a:cubicBezTo>
                  <a:pt x="1700" y="3329"/>
                  <a:pt x="1768" y="3371"/>
                  <a:pt x="1834" y="3371"/>
                </a:cubicBezTo>
                <a:cubicBezTo>
                  <a:pt x="1901" y="3371"/>
                  <a:pt x="1965" y="3329"/>
                  <a:pt x="1962" y="3244"/>
                </a:cubicBezTo>
                <a:cubicBezTo>
                  <a:pt x="1937" y="2835"/>
                  <a:pt x="1913" y="2433"/>
                  <a:pt x="1889" y="2025"/>
                </a:cubicBezTo>
                <a:lnTo>
                  <a:pt x="1889" y="2025"/>
                </a:lnTo>
                <a:cubicBezTo>
                  <a:pt x="2059" y="2172"/>
                  <a:pt x="2236" y="2318"/>
                  <a:pt x="2406" y="2464"/>
                </a:cubicBezTo>
                <a:cubicBezTo>
                  <a:pt x="2433" y="2487"/>
                  <a:pt x="2463" y="2497"/>
                  <a:pt x="2492" y="2497"/>
                </a:cubicBezTo>
                <a:cubicBezTo>
                  <a:pt x="2600" y="2497"/>
                  <a:pt x="2696" y="2361"/>
                  <a:pt x="2595" y="2275"/>
                </a:cubicBezTo>
                <a:cubicBezTo>
                  <a:pt x="2406" y="2117"/>
                  <a:pt x="2224" y="1958"/>
                  <a:pt x="2035" y="1806"/>
                </a:cubicBezTo>
                <a:cubicBezTo>
                  <a:pt x="2449" y="1776"/>
                  <a:pt x="2869" y="1745"/>
                  <a:pt x="3283" y="1715"/>
                </a:cubicBezTo>
                <a:cubicBezTo>
                  <a:pt x="3450" y="1703"/>
                  <a:pt x="3454" y="1452"/>
                  <a:pt x="3295" y="1452"/>
                </a:cubicBezTo>
                <a:cubicBezTo>
                  <a:pt x="3291" y="1452"/>
                  <a:pt x="3287" y="1453"/>
                  <a:pt x="3283" y="1453"/>
                </a:cubicBezTo>
                <a:cubicBezTo>
                  <a:pt x="2924" y="1477"/>
                  <a:pt x="2571" y="1502"/>
                  <a:pt x="2211" y="1526"/>
                </a:cubicBezTo>
                <a:lnTo>
                  <a:pt x="2552" y="1191"/>
                </a:lnTo>
                <a:cubicBezTo>
                  <a:pt x="2642" y="1097"/>
                  <a:pt x="2553" y="963"/>
                  <a:pt x="2452" y="963"/>
                </a:cubicBezTo>
                <a:cubicBezTo>
                  <a:pt x="2422" y="963"/>
                  <a:pt x="2391" y="974"/>
                  <a:pt x="2364" y="1002"/>
                </a:cubicBezTo>
                <a:cubicBezTo>
                  <a:pt x="2193" y="1167"/>
                  <a:pt x="2023" y="1337"/>
                  <a:pt x="1852" y="1508"/>
                </a:cubicBezTo>
                <a:cubicBezTo>
                  <a:pt x="1822" y="1045"/>
                  <a:pt x="1791" y="588"/>
                  <a:pt x="1761" y="131"/>
                </a:cubicBezTo>
                <a:cubicBezTo>
                  <a:pt x="1754" y="45"/>
                  <a:pt x="1683" y="1"/>
                  <a:pt x="16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71"/>
          <p:cNvSpPr/>
          <p:nvPr/>
        </p:nvSpPr>
        <p:spPr>
          <a:xfrm>
            <a:off x="131870" y="259570"/>
            <a:ext cx="406139" cy="420570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71"/>
          <p:cNvSpPr/>
          <p:nvPr/>
        </p:nvSpPr>
        <p:spPr>
          <a:xfrm>
            <a:off x="846183" y="203106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71"/>
          <p:cNvSpPr/>
          <p:nvPr/>
        </p:nvSpPr>
        <p:spPr>
          <a:xfrm>
            <a:off x="529385" y="825159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71"/>
          <p:cNvSpPr/>
          <p:nvPr/>
        </p:nvSpPr>
        <p:spPr>
          <a:xfrm>
            <a:off x="140488" y="1153322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71"/>
          <p:cNvSpPr/>
          <p:nvPr/>
        </p:nvSpPr>
        <p:spPr>
          <a:xfrm>
            <a:off x="1033048" y="452252"/>
            <a:ext cx="406126" cy="429996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71"/>
          <p:cNvSpPr/>
          <p:nvPr/>
        </p:nvSpPr>
        <p:spPr>
          <a:xfrm rot="10800000" flipH="1">
            <a:off x="8558457" y="4746549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71"/>
          <p:cNvSpPr/>
          <p:nvPr/>
        </p:nvSpPr>
        <p:spPr>
          <a:xfrm rot="10800000" flipH="1">
            <a:off x="8100976" y="4143283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71"/>
          <p:cNvSpPr/>
          <p:nvPr/>
        </p:nvSpPr>
        <p:spPr>
          <a:xfrm rot="10800000" flipH="1">
            <a:off x="7536148" y="4550769"/>
            <a:ext cx="457327" cy="484201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71"/>
          <p:cNvSpPr/>
          <p:nvPr/>
        </p:nvSpPr>
        <p:spPr>
          <a:xfrm rot="10800000" flipH="1">
            <a:off x="8810220" y="4213084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71"/>
          <p:cNvSpPr/>
          <p:nvPr/>
        </p:nvSpPr>
        <p:spPr>
          <a:xfrm rot="10800000" flipH="1">
            <a:off x="8553826" y="3638552"/>
            <a:ext cx="388912" cy="379696"/>
          </a:xfrm>
          <a:custGeom>
            <a:avLst/>
            <a:gdLst/>
            <a:ahLst/>
            <a:cxnLst/>
            <a:rect l="l" t="t" r="r" b="b"/>
            <a:pathLst>
              <a:path w="3454" h="3372" extrusionOk="0">
                <a:moveTo>
                  <a:pt x="1616" y="1"/>
                </a:moveTo>
                <a:cubicBezTo>
                  <a:pt x="1549" y="1"/>
                  <a:pt x="1487" y="44"/>
                  <a:pt x="1493" y="131"/>
                </a:cubicBezTo>
                <a:cubicBezTo>
                  <a:pt x="1523" y="557"/>
                  <a:pt x="1554" y="990"/>
                  <a:pt x="1584" y="1422"/>
                </a:cubicBezTo>
                <a:lnTo>
                  <a:pt x="1042" y="966"/>
                </a:lnTo>
                <a:cubicBezTo>
                  <a:pt x="1015" y="942"/>
                  <a:pt x="985" y="932"/>
                  <a:pt x="956" y="932"/>
                </a:cubicBezTo>
                <a:cubicBezTo>
                  <a:pt x="848" y="932"/>
                  <a:pt x="754" y="1068"/>
                  <a:pt x="859" y="1154"/>
                </a:cubicBezTo>
                <a:lnTo>
                  <a:pt x="1359" y="1581"/>
                </a:lnTo>
                <a:cubicBezTo>
                  <a:pt x="963" y="1605"/>
                  <a:pt x="567" y="1629"/>
                  <a:pt x="171" y="1654"/>
                </a:cubicBezTo>
                <a:cubicBezTo>
                  <a:pt x="2" y="1660"/>
                  <a:pt x="0" y="1922"/>
                  <a:pt x="165" y="1922"/>
                </a:cubicBezTo>
                <a:cubicBezTo>
                  <a:pt x="167" y="1922"/>
                  <a:pt x="169" y="1922"/>
                  <a:pt x="171" y="1922"/>
                </a:cubicBezTo>
                <a:cubicBezTo>
                  <a:pt x="622" y="1891"/>
                  <a:pt x="1072" y="1867"/>
                  <a:pt x="1523" y="1837"/>
                </a:cubicBezTo>
                <a:lnTo>
                  <a:pt x="1523" y="1837"/>
                </a:lnTo>
                <a:cubicBezTo>
                  <a:pt x="1353" y="2007"/>
                  <a:pt x="1182" y="2172"/>
                  <a:pt x="1018" y="2342"/>
                </a:cubicBezTo>
                <a:cubicBezTo>
                  <a:pt x="923" y="2436"/>
                  <a:pt x="1015" y="2570"/>
                  <a:pt x="1117" y="2570"/>
                </a:cubicBezTo>
                <a:cubicBezTo>
                  <a:pt x="1147" y="2570"/>
                  <a:pt x="1179" y="2559"/>
                  <a:pt x="1206" y="2531"/>
                </a:cubicBezTo>
                <a:cubicBezTo>
                  <a:pt x="1346" y="2391"/>
                  <a:pt x="1487" y="2251"/>
                  <a:pt x="1627" y="2111"/>
                </a:cubicBezTo>
                <a:cubicBezTo>
                  <a:pt x="1651" y="2488"/>
                  <a:pt x="1675" y="2866"/>
                  <a:pt x="1694" y="3244"/>
                </a:cubicBezTo>
                <a:cubicBezTo>
                  <a:pt x="1700" y="3329"/>
                  <a:pt x="1768" y="3371"/>
                  <a:pt x="1834" y="3371"/>
                </a:cubicBezTo>
                <a:cubicBezTo>
                  <a:pt x="1901" y="3371"/>
                  <a:pt x="1965" y="3329"/>
                  <a:pt x="1962" y="3244"/>
                </a:cubicBezTo>
                <a:cubicBezTo>
                  <a:pt x="1937" y="2835"/>
                  <a:pt x="1913" y="2433"/>
                  <a:pt x="1889" y="2025"/>
                </a:cubicBezTo>
                <a:lnTo>
                  <a:pt x="1889" y="2025"/>
                </a:lnTo>
                <a:cubicBezTo>
                  <a:pt x="2059" y="2172"/>
                  <a:pt x="2236" y="2318"/>
                  <a:pt x="2406" y="2464"/>
                </a:cubicBezTo>
                <a:cubicBezTo>
                  <a:pt x="2433" y="2487"/>
                  <a:pt x="2463" y="2497"/>
                  <a:pt x="2492" y="2497"/>
                </a:cubicBezTo>
                <a:cubicBezTo>
                  <a:pt x="2600" y="2497"/>
                  <a:pt x="2696" y="2361"/>
                  <a:pt x="2595" y="2275"/>
                </a:cubicBezTo>
                <a:cubicBezTo>
                  <a:pt x="2406" y="2117"/>
                  <a:pt x="2224" y="1958"/>
                  <a:pt x="2035" y="1806"/>
                </a:cubicBezTo>
                <a:cubicBezTo>
                  <a:pt x="2449" y="1776"/>
                  <a:pt x="2869" y="1745"/>
                  <a:pt x="3283" y="1715"/>
                </a:cubicBezTo>
                <a:cubicBezTo>
                  <a:pt x="3450" y="1703"/>
                  <a:pt x="3454" y="1452"/>
                  <a:pt x="3295" y="1452"/>
                </a:cubicBezTo>
                <a:cubicBezTo>
                  <a:pt x="3291" y="1452"/>
                  <a:pt x="3287" y="1453"/>
                  <a:pt x="3283" y="1453"/>
                </a:cubicBezTo>
                <a:cubicBezTo>
                  <a:pt x="2924" y="1477"/>
                  <a:pt x="2571" y="1502"/>
                  <a:pt x="2211" y="1526"/>
                </a:cubicBezTo>
                <a:lnTo>
                  <a:pt x="2552" y="1191"/>
                </a:lnTo>
                <a:cubicBezTo>
                  <a:pt x="2642" y="1097"/>
                  <a:pt x="2553" y="963"/>
                  <a:pt x="2452" y="963"/>
                </a:cubicBezTo>
                <a:cubicBezTo>
                  <a:pt x="2422" y="963"/>
                  <a:pt x="2391" y="974"/>
                  <a:pt x="2364" y="1002"/>
                </a:cubicBezTo>
                <a:cubicBezTo>
                  <a:pt x="2193" y="1167"/>
                  <a:pt x="2023" y="1337"/>
                  <a:pt x="1852" y="1508"/>
                </a:cubicBezTo>
                <a:cubicBezTo>
                  <a:pt x="1822" y="1045"/>
                  <a:pt x="1791" y="588"/>
                  <a:pt x="1761" y="131"/>
                </a:cubicBezTo>
                <a:cubicBezTo>
                  <a:pt x="1754" y="45"/>
                  <a:pt x="1683" y="1"/>
                  <a:pt x="16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71"/>
          <p:cNvSpPr/>
          <p:nvPr/>
        </p:nvSpPr>
        <p:spPr>
          <a:xfrm rot="10800000" flipH="1">
            <a:off x="146895" y="4491433"/>
            <a:ext cx="406139" cy="420570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71"/>
          <p:cNvSpPr/>
          <p:nvPr/>
        </p:nvSpPr>
        <p:spPr>
          <a:xfrm rot="10800000" flipH="1">
            <a:off x="861208" y="4770343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71"/>
          <p:cNvSpPr/>
          <p:nvPr/>
        </p:nvSpPr>
        <p:spPr>
          <a:xfrm rot="10800000" flipH="1">
            <a:off x="544410" y="4100715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71"/>
          <p:cNvSpPr/>
          <p:nvPr/>
        </p:nvSpPr>
        <p:spPr>
          <a:xfrm rot="10800000" flipH="1">
            <a:off x="155513" y="3680545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71"/>
          <p:cNvSpPr/>
          <p:nvPr/>
        </p:nvSpPr>
        <p:spPr>
          <a:xfrm rot="10800000" flipH="1">
            <a:off x="1048073" y="4289325"/>
            <a:ext cx="406126" cy="429996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bg>
      <p:bgPr>
        <a:solidFill>
          <a:schemeClr val="lt2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72"/>
          <p:cNvSpPr/>
          <p:nvPr/>
        </p:nvSpPr>
        <p:spPr>
          <a:xfrm rot="5400000" flipH="1">
            <a:off x="5047948" y="33450"/>
            <a:ext cx="3991800" cy="5076600"/>
          </a:xfrm>
          <a:prstGeom prst="roundRect">
            <a:avLst>
              <a:gd name="adj" fmla="val 1301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72"/>
          <p:cNvSpPr txBox="1">
            <a:spLocks noGrp="1"/>
          </p:cNvSpPr>
          <p:nvPr>
            <p:ph type="title"/>
          </p:nvPr>
        </p:nvSpPr>
        <p:spPr>
          <a:xfrm flipH="1">
            <a:off x="5534123" y="2164750"/>
            <a:ext cx="2899500" cy="15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sz="39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1" name="Google Shape;301;p72"/>
          <p:cNvSpPr txBox="1">
            <a:spLocks noGrp="1"/>
          </p:cNvSpPr>
          <p:nvPr>
            <p:ph type="title" idx="2"/>
          </p:nvPr>
        </p:nvSpPr>
        <p:spPr>
          <a:xfrm flipH="1">
            <a:off x="4981523" y="1137350"/>
            <a:ext cx="3452100" cy="10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72"/>
          <p:cNvSpPr txBox="1">
            <a:spLocks noGrp="1"/>
          </p:cNvSpPr>
          <p:nvPr>
            <p:ph type="subTitle" idx="1"/>
          </p:nvPr>
        </p:nvSpPr>
        <p:spPr>
          <a:xfrm flipH="1">
            <a:off x="5534123" y="3445825"/>
            <a:ext cx="28995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3" name="Google Shape;303;p72"/>
          <p:cNvSpPr/>
          <p:nvPr/>
        </p:nvSpPr>
        <p:spPr>
          <a:xfrm flipH="1">
            <a:off x="305527" y="2262150"/>
            <a:ext cx="2475221" cy="619194"/>
          </a:xfrm>
          <a:custGeom>
            <a:avLst/>
            <a:gdLst/>
            <a:ahLst/>
            <a:cxnLst/>
            <a:rect l="l" t="t" r="r" b="b"/>
            <a:pathLst>
              <a:path w="21526" h="5385" extrusionOk="0">
                <a:moveTo>
                  <a:pt x="11768" y="0"/>
                </a:moveTo>
                <a:cubicBezTo>
                  <a:pt x="10091" y="0"/>
                  <a:pt x="7878" y="1147"/>
                  <a:pt x="7060" y="4026"/>
                </a:cubicBezTo>
                <a:cubicBezTo>
                  <a:pt x="7060" y="4026"/>
                  <a:pt x="6999" y="2485"/>
                  <a:pt x="5415" y="2461"/>
                </a:cubicBezTo>
                <a:cubicBezTo>
                  <a:pt x="5405" y="2461"/>
                  <a:pt x="5395" y="2461"/>
                  <a:pt x="5385" y="2461"/>
                </a:cubicBezTo>
                <a:cubicBezTo>
                  <a:pt x="3824" y="2461"/>
                  <a:pt x="3235" y="3868"/>
                  <a:pt x="3375" y="4806"/>
                </a:cubicBezTo>
                <a:lnTo>
                  <a:pt x="0" y="5384"/>
                </a:lnTo>
                <a:lnTo>
                  <a:pt x="21526" y="5384"/>
                </a:lnTo>
                <a:lnTo>
                  <a:pt x="18724" y="5116"/>
                </a:lnTo>
                <a:cubicBezTo>
                  <a:pt x="18724" y="5116"/>
                  <a:pt x="19509" y="3575"/>
                  <a:pt x="18048" y="2832"/>
                </a:cubicBezTo>
                <a:cubicBezTo>
                  <a:pt x="17834" y="2725"/>
                  <a:pt x="17597" y="2679"/>
                  <a:pt x="17348" y="2679"/>
                </a:cubicBezTo>
                <a:cubicBezTo>
                  <a:pt x="15890" y="2679"/>
                  <a:pt x="14015" y="4252"/>
                  <a:pt x="14015" y="4252"/>
                </a:cubicBezTo>
                <a:cubicBezTo>
                  <a:pt x="14015" y="4252"/>
                  <a:pt x="14716" y="1699"/>
                  <a:pt x="13419" y="530"/>
                </a:cubicBezTo>
                <a:cubicBezTo>
                  <a:pt x="13043" y="190"/>
                  <a:pt x="12450" y="0"/>
                  <a:pt x="1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72"/>
          <p:cNvSpPr/>
          <p:nvPr/>
        </p:nvSpPr>
        <p:spPr>
          <a:xfrm flipH="1">
            <a:off x="398894" y="226949"/>
            <a:ext cx="293458" cy="286382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72"/>
          <p:cNvSpPr/>
          <p:nvPr/>
        </p:nvSpPr>
        <p:spPr>
          <a:xfrm flipH="1">
            <a:off x="934255" y="701953"/>
            <a:ext cx="453292" cy="393629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72"/>
          <p:cNvSpPr/>
          <p:nvPr/>
        </p:nvSpPr>
        <p:spPr>
          <a:xfrm flipH="1">
            <a:off x="1584047" y="226960"/>
            <a:ext cx="639676" cy="677237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72"/>
          <p:cNvSpPr/>
          <p:nvPr/>
        </p:nvSpPr>
        <p:spPr>
          <a:xfrm flipH="1">
            <a:off x="181075" y="904204"/>
            <a:ext cx="217825" cy="230931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72"/>
          <p:cNvSpPr/>
          <p:nvPr/>
        </p:nvSpPr>
        <p:spPr>
          <a:xfrm flipH="1">
            <a:off x="239048" y="1689036"/>
            <a:ext cx="453312" cy="442567"/>
          </a:xfrm>
          <a:custGeom>
            <a:avLst/>
            <a:gdLst/>
            <a:ahLst/>
            <a:cxnLst/>
            <a:rect l="l" t="t" r="r" b="b"/>
            <a:pathLst>
              <a:path w="3454" h="3372" extrusionOk="0">
                <a:moveTo>
                  <a:pt x="1616" y="1"/>
                </a:moveTo>
                <a:cubicBezTo>
                  <a:pt x="1549" y="1"/>
                  <a:pt x="1487" y="44"/>
                  <a:pt x="1493" y="131"/>
                </a:cubicBezTo>
                <a:cubicBezTo>
                  <a:pt x="1523" y="557"/>
                  <a:pt x="1554" y="990"/>
                  <a:pt x="1584" y="1422"/>
                </a:cubicBezTo>
                <a:lnTo>
                  <a:pt x="1042" y="966"/>
                </a:lnTo>
                <a:cubicBezTo>
                  <a:pt x="1015" y="942"/>
                  <a:pt x="985" y="932"/>
                  <a:pt x="956" y="932"/>
                </a:cubicBezTo>
                <a:cubicBezTo>
                  <a:pt x="848" y="932"/>
                  <a:pt x="754" y="1068"/>
                  <a:pt x="859" y="1154"/>
                </a:cubicBezTo>
                <a:lnTo>
                  <a:pt x="1359" y="1581"/>
                </a:lnTo>
                <a:cubicBezTo>
                  <a:pt x="963" y="1605"/>
                  <a:pt x="567" y="1629"/>
                  <a:pt x="171" y="1654"/>
                </a:cubicBezTo>
                <a:cubicBezTo>
                  <a:pt x="2" y="1660"/>
                  <a:pt x="0" y="1922"/>
                  <a:pt x="165" y="1922"/>
                </a:cubicBezTo>
                <a:cubicBezTo>
                  <a:pt x="167" y="1922"/>
                  <a:pt x="169" y="1922"/>
                  <a:pt x="171" y="1922"/>
                </a:cubicBezTo>
                <a:cubicBezTo>
                  <a:pt x="622" y="1891"/>
                  <a:pt x="1072" y="1867"/>
                  <a:pt x="1523" y="1837"/>
                </a:cubicBezTo>
                <a:lnTo>
                  <a:pt x="1523" y="1837"/>
                </a:lnTo>
                <a:cubicBezTo>
                  <a:pt x="1353" y="2007"/>
                  <a:pt x="1182" y="2172"/>
                  <a:pt x="1018" y="2342"/>
                </a:cubicBezTo>
                <a:cubicBezTo>
                  <a:pt x="923" y="2436"/>
                  <a:pt x="1015" y="2570"/>
                  <a:pt x="1117" y="2570"/>
                </a:cubicBezTo>
                <a:cubicBezTo>
                  <a:pt x="1147" y="2570"/>
                  <a:pt x="1179" y="2559"/>
                  <a:pt x="1206" y="2531"/>
                </a:cubicBezTo>
                <a:cubicBezTo>
                  <a:pt x="1346" y="2391"/>
                  <a:pt x="1487" y="2251"/>
                  <a:pt x="1627" y="2111"/>
                </a:cubicBezTo>
                <a:cubicBezTo>
                  <a:pt x="1651" y="2488"/>
                  <a:pt x="1675" y="2866"/>
                  <a:pt x="1694" y="3244"/>
                </a:cubicBezTo>
                <a:cubicBezTo>
                  <a:pt x="1700" y="3329"/>
                  <a:pt x="1768" y="3371"/>
                  <a:pt x="1834" y="3371"/>
                </a:cubicBezTo>
                <a:cubicBezTo>
                  <a:pt x="1901" y="3371"/>
                  <a:pt x="1965" y="3329"/>
                  <a:pt x="1962" y="3244"/>
                </a:cubicBezTo>
                <a:cubicBezTo>
                  <a:pt x="1937" y="2835"/>
                  <a:pt x="1913" y="2433"/>
                  <a:pt x="1889" y="2025"/>
                </a:cubicBezTo>
                <a:lnTo>
                  <a:pt x="1889" y="2025"/>
                </a:lnTo>
                <a:cubicBezTo>
                  <a:pt x="2059" y="2172"/>
                  <a:pt x="2236" y="2318"/>
                  <a:pt x="2406" y="2464"/>
                </a:cubicBezTo>
                <a:cubicBezTo>
                  <a:pt x="2433" y="2487"/>
                  <a:pt x="2463" y="2497"/>
                  <a:pt x="2492" y="2497"/>
                </a:cubicBezTo>
                <a:cubicBezTo>
                  <a:pt x="2600" y="2497"/>
                  <a:pt x="2696" y="2361"/>
                  <a:pt x="2595" y="2275"/>
                </a:cubicBezTo>
                <a:cubicBezTo>
                  <a:pt x="2406" y="2117"/>
                  <a:pt x="2224" y="1958"/>
                  <a:pt x="2035" y="1806"/>
                </a:cubicBezTo>
                <a:cubicBezTo>
                  <a:pt x="2449" y="1776"/>
                  <a:pt x="2869" y="1745"/>
                  <a:pt x="3283" y="1715"/>
                </a:cubicBezTo>
                <a:cubicBezTo>
                  <a:pt x="3450" y="1703"/>
                  <a:pt x="3454" y="1452"/>
                  <a:pt x="3295" y="1452"/>
                </a:cubicBezTo>
                <a:cubicBezTo>
                  <a:pt x="3291" y="1452"/>
                  <a:pt x="3287" y="1453"/>
                  <a:pt x="3283" y="1453"/>
                </a:cubicBezTo>
                <a:cubicBezTo>
                  <a:pt x="2924" y="1477"/>
                  <a:pt x="2571" y="1502"/>
                  <a:pt x="2211" y="1526"/>
                </a:cubicBezTo>
                <a:lnTo>
                  <a:pt x="2552" y="1191"/>
                </a:lnTo>
                <a:cubicBezTo>
                  <a:pt x="2642" y="1097"/>
                  <a:pt x="2553" y="963"/>
                  <a:pt x="2452" y="963"/>
                </a:cubicBezTo>
                <a:cubicBezTo>
                  <a:pt x="2422" y="963"/>
                  <a:pt x="2391" y="974"/>
                  <a:pt x="2364" y="1002"/>
                </a:cubicBezTo>
                <a:cubicBezTo>
                  <a:pt x="2193" y="1167"/>
                  <a:pt x="2023" y="1337"/>
                  <a:pt x="1852" y="1508"/>
                </a:cubicBezTo>
                <a:cubicBezTo>
                  <a:pt x="1822" y="1045"/>
                  <a:pt x="1791" y="588"/>
                  <a:pt x="1761" y="131"/>
                </a:cubicBezTo>
                <a:cubicBezTo>
                  <a:pt x="1754" y="45"/>
                  <a:pt x="1683" y="1"/>
                  <a:pt x="16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72"/>
          <p:cNvSpPr/>
          <p:nvPr/>
        </p:nvSpPr>
        <p:spPr>
          <a:xfrm flipH="1">
            <a:off x="308929" y="3095386"/>
            <a:ext cx="473392" cy="490209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72"/>
          <p:cNvSpPr/>
          <p:nvPr/>
        </p:nvSpPr>
        <p:spPr>
          <a:xfrm flipH="1">
            <a:off x="181075" y="2538350"/>
            <a:ext cx="217825" cy="230931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72"/>
          <p:cNvSpPr/>
          <p:nvPr/>
        </p:nvSpPr>
        <p:spPr>
          <a:xfrm flipH="1">
            <a:off x="1014177" y="1547544"/>
            <a:ext cx="293458" cy="286382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bg>
      <p:bgPr>
        <a:solidFill>
          <a:schemeClr val="lt2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3"/>
          <p:cNvSpPr txBox="1">
            <a:spLocks noGrp="1"/>
          </p:cNvSpPr>
          <p:nvPr>
            <p:ph type="title"/>
          </p:nvPr>
        </p:nvSpPr>
        <p:spPr>
          <a:xfrm>
            <a:off x="720000" y="381000"/>
            <a:ext cx="77112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B0A1"/>
              </a:buClr>
              <a:buSzPts val="3200"/>
              <a:buNone/>
              <a:defRPr>
                <a:solidFill>
                  <a:srgbClr val="6EB0A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73"/>
          <p:cNvSpPr/>
          <p:nvPr/>
        </p:nvSpPr>
        <p:spPr>
          <a:xfrm>
            <a:off x="8543432" y="179325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73"/>
          <p:cNvSpPr/>
          <p:nvPr/>
        </p:nvSpPr>
        <p:spPr>
          <a:xfrm>
            <a:off x="8085951" y="690585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73"/>
          <p:cNvSpPr/>
          <p:nvPr/>
        </p:nvSpPr>
        <p:spPr>
          <a:xfrm>
            <a:off x="7521123" y="136602"/>
            <a:ext cx="457327" cy="484201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73"/>
          <p:cNvSpPr/>
          <p:nvPr/>
        </p:nvSpPr>
        <p:spPr>
          <a:xfrm>
            <a:off x="8795195" y="760366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73"/>
          <p:cNvSpPr/>
          <p:nvPr/>
        </p:nvSpPr>
        <p:spPr>
          <a:xfrm>
            <a:off x="8538801" y="1153325"/>
            <a:ext cx="388912" cy="379696"/>
          </a:xfrm>
          <a:custGeom>
            <a:avLst/>
            <a:gdLst/>
            <a:ahLst/>
            <a:cxnLst/>
            <a:rect l="l" t="t" r="r" b="b"/>
            <a:pathLst>
              <a:path w="3454" h="3372" extrusionOk="0">
                <a:moveTo>
                  <a:pt x="1616" y="1"/>
                </a:moveTo>
                <a:cubicBezTo>
                  <a:pt x="1549" y="1"/>
                  <a:pt x="1487" y="44"/>
                  <a:pt x="1493" y="131"/>
                </a:cubicBezTo>
                <a:cubicBezTo>
                  <a:pt x="1523" y="557"/>
                  <a:pt x="1554" y="990"/>
                  <a:pt x="1584" y="1422"/>
                </a:cubicBezTo>
                <a:lnTo>
                  <a:pt x="1042" y="966"/>
                </a:lnTo>
                <a:cubicBezTo>
                  <a:pt x="1015" y="942"/>
                  <a:pt x="985" y="932"/>
                  <a:pt x="956" y="932"/>
                </a:cubicBezTo>
                <a:cubicBezTo>
                  <a:pt x="848" y="932"/>
                  <a:pt x="754" y="1068"/>
                  <a:pt x="859" y="1154"/>
                </a:cubicBezTo>
                <a:lnTo>
                  <a:pt x="1359" y="1581"/>
                </a:lnTo>
                <a:cubicBezTo>
                  <a:pt x="963" y="1605"/>
                  <a:pt x="567" y="1629"/>
                  <a:pt x="171" y="1654"/>
                </a:cubicBezTo>
                <a:cubicBezTo>
                  <a:pt x="2" y="1660"/>
                  <a:pt x="0" y="1922"/>
                  <a:pt x="165" y="1922"/>
                </a:cubicBezTo>
                <a:cubicBezTo>
                  <a:pt x="167" y="1922"/>
                  <a:pt x="169" y="1922"/>
                  <a:pt x="171" y="1922"/>
                </a:cubicBezTo>
                <a:cubicBezTo>
                  <a:pt x="622" y="1891"/>
                  <a:pt x="1072" y="1867"/>
                  <a:pt x="1523" y="1837"/>
                </a:cubicBezTo>
                <a:lnTo>
                  <a:pt x="1523" y="1837"/>
                </a:lnTo>
                <a:cubicBezTo>
                  <a:pt x="1353" y="2007"/>
                  <a:pt x="1182" y="2172"/>
                  <a:pt x="1018" y="2342"/>
                </a:cubicBezTo>
                <a:cubicBezTo>
                  <a:pt x="923" y="2436"/>
                  <a:pt x="1015" y="2570"/>
                  <a:pt x="1117" y="2570"/>
                </a:cubicBezTo>
                <a:cubicBezTo>
                  <a:pt x="1147" y="2570"/>
                  <a:pt x="1179" y="2559"/>
                  <a:pt x="1206" y="2531"/>
                </a:cubicBezTo>
                <a:cubicBezTo>
                  <a:pt x="1346" y="2391"/>
                  <a:pt x="1487" y="2251"/>
                  <a:pt x="1627" y="2111"/>
                </a:cubicBezTo>
                <a:cubicBezTo>
                  <a:pt x="1651" y="2488"/>
                  <a:pt x="1675" y="2866"/>
                  <a:pt x="1694" y="3244"/>
                </a:cubicBezTo>
                <a:cubicBezTo>
                  <a:pt x="1700" y="3329"/>
                  <a:pt x="1768" y="3371"/>
                  <a:pt x="1834" y="3371"/>
                </a:cubicBezTo>
                <a:cubicBezTo>
                  <a:pt x="1901" y="3371"/>
                  <a:pt x="1965" y="3329"/>
                  <a:pt x="1962" y="3244"/>
                </a:cubicBezTo>
                <a:cubicBezTo>
                  <a:pt x="1937" y="2835"/>
                  <a:pt x="1913" y="2433"/>
                  <a:pt x="1889" y="2025"/>
                </a:cubicBezTo>
                <a:lnTo>
                  <a:pt x="1889" y="2025"/>
                </a:lnTo>
                <a:cubicBezTo>
                  <a:pt x="2059" y="2172"/>
                  <a:pt x="2236" y="2318"/>
                  <a:pt x="2406" y="2464"/>
                </a:cubicBezTo>
                <a:cubicBezTo>
                  <a:pt x="2433" y="2487"/>
                  <a:pt x="2463" y="2497"/>
                  <a:pt x="2492" y="2497"/>
                </a:cubicBezTo>
                <a:cubicBezTo>
                  <a:pt x="2600" y="2497"/>
                  <a:pt x="2696" y="2361"/>
                  <a:pt x="2595" y="2275"/>
                </a:cubicBezTo>
                <a:cubicBezTo>
                  <a:pt x="2406" y="2117"/>
                  <a:pt x="2224" y="1958"/>
                  <a:pt x="2035" y="1806"/>
                </a:cubicBezTo>
                <a:cubicBezTo>
                  <a:pt x="2449" y="1776"/>
                  <a:pt x="2869" y="1745"/>
                  <a:pt x="3283" y="1715"/>
                </a:cubicBezTo>
                <a:cubicBezTo>
                  <a:pt x="3450" y="1703"/>
                  <a:pt x="3454" y="1452"/>
                  <a:pt x="3295" y="1452"/>
                </a:cubicBezTo>
                <a:cubicBezTo>
                  <a:pt x="3291" y="1452"/>
                  <a:pt x="3287" y="1453"/>
                  <a:pt x="3283" y="1453"/>
                </a:cubicBezTo>
                <a:cubicBezTo>
                  <a:pt x="2924" y="1477"/>
                  <a:pt x="2571" y="1502"/>
                  <a:pt x="2211" y="1526"/>
                </a:cubicBezTo>
                <a:lnTo>
                  <a:pt x="2552" y="1191"/>
                </a:lnTo>
                <a:cubicBezTo>
                  <a:pt x="2642" y="1097"/>
                  <a:pt x="2553" y="963"/>
                  <a:pt x="2452" y="963"/>
                </a:cubicBezTo>
                <a:cubicBezTo>
                  <a:pt x="2422" y="963"/>
                  <a:pt x="2391" y="974"/>
                  <a:pt x="2364" y="1002"/>
                </a:cubicBezTo>
                <a:cubicBezTo>
                  <a:pt x="2193" y="1167"/>
                  <a:pt x="2023" y="1337"/>
                  <a:pt x="1852" y="1508"/>
                </a:cubicBezTo>
                <a:cubicBezTo>
                  <a:pt x="1822" y="1045"/>
                  <a:pt x="1791" y="588"/>
                  <a:pt x="1761" y="131"/>
                </a:cubicBezTo>
                <a:cubicBezTo>
                  <a:pt x="1754" y="45"/>
                  <a:pt x="1683" y="1"/>
                  <a:pt x="16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73"/>
          <p:cNvSpPr/>
          <p:nvPr/>
        </p:nvSpPr>
        <p:spPr>
          <a:xfrm>
            <a:off x="131870" y="259570"/>
            <a:ext cx="406139" cy="420570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73"/>
          <p:cNvSpPr/>
          <p:nvPr/>
        </p:nvSpPr>
        <p:spPr>
          <a:xfrm>
            <a:off x="846183" y="203106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73"/>
          <p:cNvSpPr/>
          <p:nvPr/>
        </p:nvSpPr>
        <p:spPr>
          <a:xfrm>
            <a:off x="529385" y="825159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73"/>
          <p:cNvSpPr/>
          <p:nvPr/>
        </p:nvSpPr>
        <p:spPr>
          <a:xfrm>
            <a:off x="140488" y="1153322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73"/>
          <p:cNvSpPr/>
          <p:nvPr/>
        </p:nvSpPr>
        <p:spPr>
          <a:xfrm>
            <a:off x="1033048" y="452252"/>
            <a:ext cx="406126" cy="429996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4"/>
          <p:cNvSpPr txBox="1">
            <a:spLocks noGrp="1"/>
          </p:cNvSpPr>
          <p:nvPr>
            <p:ph type="title"/>
          </p:nvPr>
        </p:nvSpPr>
        <p:spPr>
          <a:xfrm>
            <a:off x="720000" y="381000"/>
            <a:ext cx="31620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74"/>
          <p:cNvSpPr txBox="1">
            <a:spLocks noGrp="1"/>
          </p:cNvSpPr>
          <p:nvPr>
            <p:ph type="subTitle" idx="1"/>
          </p:nvPr>
        </p:nvSpPr>
        <p:spPr>
          <a:xfrm>
            <a:off x="721200" y="1573550"/>
            <a:ext cx="3470400" cy="30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7" name="Google Shape;327;p74"/>
          <p:cNvSpPr/>
          <p:nvPr/>
        </p:nvSpPr>
        <p:spPr>
          <a:xfrm>
            <a:off x="3334387" y="710062"/>
            <a:ext cx="2475221" cy="619194"/>
          </a:xfrm>
          <a:custGeom>
            <a:avLst/>
            <a:gdLst/>
            <a:ahLst/>
            <a:cxnLst/>
            <a:rect l="l" t="t" r="r" b="b"/>
            <a:pathLst>
              <a:path w="21526" h="5385" extrusionOk="0">
                <a:moveTo>
                  <a:pt x="11768" y="0"/>
                </a:moveTo>
                <a:cubicBezTo>
                  <a:pt x="10091" y="0"/>
                  <a:pt x="7878" y="1147"/>
                  <a:pt x="7060" y="4026"/>
                </a:cubicBezTo>
                <a:cubicBezTo>
                  <a:pt x="7060" y="4026"/>
                  <a:pt x="6999" y="2485"/>
                  <a:pt x="5415" y="2461"/>
                </a:cubicBezTo>
                <a:cubicBezTo>
                  <a:pt x="5405" y="2461"/>
                  <a:pt x="5395" y="2461"/>
                  <a:pt x="5385" y="2461"/>
                </a:cubicBezTo>
                <a:cubicBezTo>
                  <a:pt x="3824" y="2461"/>
                  <a:pt x="3235" y="3868"/>
                  <a:pt x="3375" y="4806"/>
                </a:cubicBezTo>
                <a:lnTo>
                  <a:pt x="0" y="5384"/>
                </a:lnTo>
                <a:lnTo>
                  <a:pt x="21526" y="5384"/>
                </a:lnTo>
                <a:lnTo>
                  <a:pt x="18724" y="5116"/>
                </a:lnTo>
                <a:cubicBezTo>
                  <a:pt x="18724" y="5116"/>
                  <a:pt x="19509" y="3575"/>
                  <a:pt x="18048" y="2832"/>
                </a:cubicBezTo>
                <a:cubicBezTo>
                  <a:pt x="17834" y="2725"/>
                  <a:pt x="17597" y="2679"/>
                  <a:pt x="17348" y="2679"/>
                </a:cubicBezTo>
                <a:cubicBezTo>
                  <a:pt x="15890" y="2679"/>
                  <a:pt x="14015" y="4252"/>
                  <a:pt x="14015" y="4252"/>
                </a:cubicBezTo>
                <a:cubicBezTo>
                  <a:pt x="14015" y="4252"/>
                  <a:pt x="14716" y="1699"/>
                  <a:pt x="13419" y="530"/>
                </a:cubicBezTo>
                <a:cubicBezTo>
                  <a:pt x="13043" y="190"/>
                  <a:pt x="12450" y="0"/>
                  <a:pt x="1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74"/>
          <p:cNvSpPr/>
          <p:nvPr/>
        </p:nvSpPr>
        <p:spPr>
          <a:xfrm>
            <a:off x="8461271" y="226949"/>
            <a:ext cx="293458" cy="286382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74"/>
          <p:cNvSpPr/>
          <p:nvPr/>
        </p:nvSpPr>
        <p:spPr>
          <a:xfrm>
            <a:off x="7846001" y="539503"/>
            <a:ext cx="453292" cy="393629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74"/>
          <p:cNvSpPr/>
          <p:nvPr/>
        </p:nvSpPr>
        <p:spPr>
          <a:xfrm>
            <a:off x="6909124" y="187960"/>
            <a:ext cx="639676" cy="677237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74"/>
          <p:cNvSpPr/>
          <p:nvPr/>
        </p:nvSpPr>
        <p:spPr>
          <a:xfrm>
            <a:off x="8754723" y="904204"/>
            <a:ext cx="217825" cy="230931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74"/>
          <p:cNvSpPr/>
          <p:nvPr/>
        </p:nvSpPr>
        <p:spPr>
          <a:xfrm>
            <a:off x="8551389" y="1573561"/>
            <a:ext cx="453312" cy="442567"/>
          </a:xfrm>
          <a:custGeom>
            <a:avLst/>
            <a:gdLst/>
            <a:ahLst/>
            <a:cxnLst/>
            <a:rect l="l" t="t" r="r" b="b"/>
            <a:pathLst>
              <a:path w="3454" h="3372" extrusionOk="0">
                <a:moveTo>
                  <a:pt x="1616" y="1"/>
                </a:moveTo>
                <a:cubicBezTo>
                  <a:pt x="1549" y="1"/>
                  <a:pt x="1487" y="44"/>
                  <a:pt x="1493" y="131"/>
                </a:cubicBezTo>
                <a:cubicBezTo>
                  <a:pt x="1523" y="557"/>
                  <a:pt x="1554" y="990"/>
                  <a:pt x="1584" y="1422"/>
                </a:cubicBezTo>
                <a:lnTo>
                  <a:pt x="1042" y="966"/>
                </a:lnTo>
                <a:cubicBezTo>
                  <a:pt x="1015" y="942"/>
                  <a:pt x="985" y="932"/>
                  <a:pt x="956" y="932"/>
                </a:cubicBezTo>
                <a:cubicBezTo>
                  <a:pt x="848" y="932"/>
                  <a:pt x="754" y="1068"/>
                  <a:pt x="859" y="1154"/>
                </a:cubicBezTo>
                <a:lnTo>
                  <a:pt x="1359" y="1581"/>
                </a:lnTo>
                <a:cubicBezTo>
                  <a:pt x="963" y="1605"/>
                  <a:pt x="567" y="1629"/>
                  <a:pt x="171" y="1654"/>
                </a:cubicBezTo>
                <a:cubicBezTo>
                  <a:pt x="2" y="1660"/>
                  <a:pt x="0" y="1922"/>
                  <a:pt x="165" y="1922"/>
                </a:cubicBezTo>
                <a:cubicBezTo>
                  <a:pt x="167" y="1922"/>
                  <a:pt x="169" y="1922"/>
                  <a:pt x="171" y="1922"/>
                </a:cubicBezTo>
                <a:cubicBezTo>
                  <a:pt x="622" y="1891"/>
                  <a:pt x="1072" y="1867"/>
                  <a:pt x="1523" y="1837"/>
                </a:cubicBezTo>
                <a:lnTo>
                  <a:pt x="1523" y="1837"/>
                </a:lnTo>
                <a:cubicBezTo>
                  <a:pt x="1353" y="2007"/>
                  <a:pt x="1182" y="2172"/>
                  <a:pt x="1018" y="2342"/>
                </a:cubicBezTo>
                <a:cubicBezTo>
                  <a:pt x="923" y="2436"/>
                  <a:pt x="1015" y="2570"/>
                  <a:pt x="1117" y="2570"/>
                </a:cubicBezTo>
                <a:cubicBezTo>
                  <a:pt x="1147" y="2570"/>
                  <a:pt x="1179" y="2559"/>
                  <a:pt x="1206" y="2531"/>
                </a:cubicBezTo>
                <a:cubicBezTo>
                  <a:pt x="1346" y="2391"/>
                  <a:pt x="1487" y="2251"/>
                  <a:pt x="1627" y="2111"/>
                </a:cubicBezTo>
                <a:cubicBezTo>
                  <a:pt x="1651" y="2488"/>
                  <a:pt x="1675" y="2866"/>
                  <a:pt x="1694" y="3244"/>
                </a:cubicBezTo>
                <a:cubicBezTo>
                  <a:pt x="1700" y="3329"/>
                  <a:pt x="1768" y="3371"/>
                  <a:pt x="1834" y="3371"/>
                </a:cubicBezTo>
                <a:cubicBezTo>
                  <a:pt x="1901" y="3371"/>
                  <a:pt x="1965" y="3329"/>
                  <a:pt x="1962" y="3244"/>
                </a:cubicBezTo>
                <a:cubicBezTo>
                  <a:pt x="1937" y="2835"/>
                  <a:pt x="1913" y="2433"/>
                  <a:pt x="1889" y="2025"/>
                </a:cubicBezTo>
                <a:lnTo>
                  <a:pt x="1889" y="2025"/>
                </a:lnTo>
                <a:cubicBezTo>
                  <a:pt x="2059" y="2172"/>
                  <a:pt x="2236" y="2318"/>
                  <a:pt x="2406" y="2464"/>
                </a:cubicBezTo>
                <a:cubicBezTo>
                  <a:pt x="2433" y="2487"/>
                  <a:pt x="2463" y="2497"/>
                  <a:pt x="2492" y="2497"/>
                </a:cubicBezTo>
                <a:cubicBezTo>
                  <a:pt x="2600" y="2497"/>
                  <a:pt x="2696" y="2361"/>
                  <a:pt x="2595" y="2275"/>
                </a:cubicBezTo>
                <a:cubicBezTo>
                  <a:pt x="2406" y="2117"/>
                  <a:pt x="2224" y="1958"/>
                  <a:pt x="2035" y="1806"/>
                </a:cubicBezTo>
                <a:cubicBezTo>
                  <a:pt x="2449" y="1776"/>
                  <a:pt x="2869" y="1745"/>
                  <a:pt x="3283" y="1715"/>
                </a:cubicBezTo>
                <a:cubicBezTo>
                  <a:pt x="3450" y="1703"/>
                  <a:pt x="3454" y="1452"/>
                  <a:pt x="3295" y="1452"/>
                </a:cubicBezTo>
                <a:cubicBezTo>
                  <a:pt x="3291" y="1452"/>
                  <a:pt x="3287" y="1453"/>
                  <a:pt x="3283" y="1453"/>
                </a:cubicBezTo>
                <a:cubicBezTo>
                  <a:pt x="2924" y="1477"/>
                  <a:pt x="2571" y="1502"/>
                  <a:pt x="2211" y="1526"/>
                </a:cubicBezTo>
                <a:lnTo>
                  <a:pt x="2552" y="1191"/>
                </a:lnTo>
                <a:cubicBezTo>
                  <a:pt x="2642" y="1097"/>
                  <a:pt x="2553" y="963"/>
                  <a:pt x="2452" y="963"/>
                </a:cubicBezTo>
                <a:cubicBezTo>
                  <a:pt x="2422" y="963"/>
                  <a:pt x="2391" y="974"/>
                  <a:pt x="2364" y="1002"/>
                </a:cubicBezTo>
                <a:cubicBezTo>
                  <a:pt x="2193" y="1167"/>
                  <a:pt x="2023" y="1337"/>
                  <a:pt x="1852" y="1508"/>
                </a:cubicBezTo>
                <a:cubicBezTo>
                  <a:pt x="1822" y="1045"/>
                  <a:pt x="1791" y="588"/>
                  <a:pt x="1761" y="131"/>
                </a:cubicBezTo>
                <a:cubicBezTo>
                  <a:pt x="1754" y="45"/>
                  <a:pt x="1683" y="1"/>
                  <a:pt x="16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74"/>
          <p:cNvSpPr/>
          <p:nvPr/>
        </p:nvSpPr>
        <p:spPr>
          <a:xfrm>
            <a:off x="8371302" y="4509486"/>
            <a:ext cx="473392" cy="490209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74"/>
          <p:cNvSpPr/>
          <p:nvPr/>
        </p:nvSpPr>
        <p:spPr>
          <a:xfrm>
            <a:off x="8754723" y="2538350"/>
            <a:ext cx="217825" cy="230931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74"/>
          <p:cNvSpPr/>
          <p:nvPr/>
        </p:nvSpPr>
        <p:spPr>
          <a:xfrm>
            <a:off x="8371288" y="3932144"/>
            <a:ext cx="293458" cy="286382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74"/>
          <p:cNvSpPr/>
          <p:nvPr/>
        </p:nvSpPr>
        <p:spPr>
          <a:xfrm>
            <a:off x="7874273" y="4608575"/>
            <a:ext cx="217825" cy="230931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s">
  <p:cSld name="CUSTOM_9">
    <p:bg>
      <p:bgPr>
        <a:solidFill>
          <a:schemeClr val="lt2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75"/>
          <p:cNvSpPr/>
          <p:nvPr/>
        </p:nvSpPr>
        <p:spPr>
          <a:xfrm>
            <a:off x="1123088" y="1564575"/>
            <a:ext cx="1605300" cy="1605300"/>
          </a:xfrm>
          <a:prstGeom prst="roundRect">
            <a:avLst>
              <a:gd name="adj" fmla="val 16667"/>
            </a:avLst>
          </a:prstGeom>
          <a:solidFill>
            <a:srgbClr val="EE7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75"/>
          <p:cNvSpPr/>
          <p:nvPr/>
        </p:nvSpPr>
        <p:spPr>
          <a:xfrm>
            <a:off x="3772950" y="1564575"/>
            <a:ext cx="1605300" cy="1605300"/>
          </a:xfrm>
          <a:prstGeom prst="roundRect">
            <a:avLst>
              <a:gd name="adj" fmla="val 16667"/>
            </a:avLst>
          </a:prstGeom>
          <a:solidFill>
            <a:srgbClr val="EE7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75"/>
          <p:cNvSpPr/>
          <p:nvPr/>
        </p:nvSpPr>
        <p:spPr>
          <a:xfrm>
            <a:off x="6426666" y="1564575"/>
            <a:ext cx="1605300" cy="1605300"/>
          </a:xfrm>
          <a:prstGeom prst="roundRect">
            <a:avLst>
              <a:gd name="adj" fmla="val 16667"/>
            </a:avLst>
          </a:prstGeom>
          <a:solidFill>
            <a:srgbClr val="EE7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75"/>
          <p:cNvSpPr txBox="1">
            <a:spLocks noGrp="1"/>
          </p:cNvSpPr>
          <p:nvPr>
            <p:ph type="title"/>
          </p:nvPr>
        </p:nvSpPr>
        <p:spPr>
          <a:xfrm>
            <a:off x="897488" y="2010975"/>
            <a:ext cx="2056500" cy="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75"/>
          <p:cNvSpPr txBox="1">
            <a:spLocks noGrp="1"/>
          </p:cNvSpPr>
          <p:nvPr>
            <p:ph type="title" idx="2"/>
          </p:nvPr>
        </p:nvSpPr>
        <p:spPr>
          <a:xfrm>
            <a:off x="3547350" y="2011425"/>
            <a:ext cx="20565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75"/>
          <p:cNvSpPr txBox="1">
            <a:spLocks noGrp="1"/>
          </p:cNvSpPr>
          <p:nvPr>
            <p:ph type="title" idx="3"/>
          </p:nvPr>
        </p:nvSpPr>
        <p:spPr>
          <a:xfrm>
            <a:off x="6200766" y="2011425"/>
            <a:ext cx="20571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75"/>
          <p:cNvSpPr txBox="1">
            <a:spLocks noGrp="1"/>
          </p:cNvSpPr>
          <p:nvPr>
            <p:ph type="subTitle" idx="1"/>
          </p:nvPr>
        </p:nvSpPr>
        <p:spPr>
          <a:xfrm>
            <a:off x="720038" y="3765375"/>
            <a:ext cx="24114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75"/>
          <p:cNvSpPr txBox="1">
            <a:spLocks noGrp="1"/>
          </p:cNvSpPr>
          <p:nvPr>
            <p:ph type="subTitle" idx="4"/>
          </p:nvPr>
        </p:nvSpPr>
        <p:spPr>
          <a:xfrm>
            <a:off x="6023616" y="3765375"/>
            <a:ext cx="24114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75"/>
          <p:cNvSpPr txBox="1">
            <a:spLocks noGrp="1"/>
          </p:cNvSpPr>
          <p:nvPr>
            <p:ph type="subTitle" idx="5"/>
          </p:nvPr>
        </p:nvSpPr>
        <p:spPr>
          <a:xfrm>
            <a:off x="3369900" y="3765375"/>
            <a:ext cx="24114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7" name="Google Shape;347;p75"/>
          <p:cNvSpPr txBox="1">
            <a:spLocks noGrp="1"/>
          </p:cNvSpPr>
          <p:nvPr>
            <p:ph type="title" idx="6"/>
          </p:nvPr>
        </p:nvSpPr>
        <p:spPr>
          <a:xfrm>
            <a:off x="720000" y="381000"/>
            <a:ext cx="77112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75"/>
          <p:cNvSpPr/>
          <p:nvPr/>
        </p:nvSpPr>
        <p:spPr>
          <a:xfrm>
            <a:off x="8543432" y="179325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75"/>
          <p:cNvSpPr/>
          <p:nvPr/>
        </p:nvSpPr>
        <p:spPr>
          <a:xfrm>
            <a:off x="8085951" y="690585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75"/>
          <p:cNvSpPr/>
          <p:nvPr/>
        </p:nvSpPr>
        <p:spPr>
          <a:xfrm>
            <a:off x="7521123" y="136602"/>
            <a:ext cx="457327" cy="484201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75"/>
          <p:cNvSpPr/>
          <p:nvPr/>
        </p:nvSpPr>
        <p:spPr>
          <a:xfrm>
            <a:off x="8795195" y="760366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75"/>
          <p:cNvSpPr/>
          <p:nvPr/>
        </p:nvSpPr>
        <p:spPr>
          <a:xfrm>
            <a:off x="8538801" y="1153325"/>
            <a:ext cx="388912" cy="379696"/>
          </a:xfrm>
          <a:custGeom>
            <a:avLst/>
            <a:gdLst/>
            <a:ahLst/>
            <a:cxnLst/>
            <a:rect l="l" t="t" r="r" b="b"/>
            <a:pathLst>
              <a:path w="3454" h="3372" extrusionOk="0">
                <a:moveTo>
                  <a:pt x="1616" y="1"/>
                </a:moveTo>
                <a:cubicBezTo>
                  <a:pt x="1549" y="1"/>
                  <a:pt x="1487" y="44"/>
                  <a:pt x="1493" y="131"/>
                </a:cubicBezTo>
                <a:cubicBezTo>
                  <a:pt x="1523" y="557"/>
                  <a:pt x="1554" y="990"/>
                  <a:pt x="1584" y="1422"/>
                </a:cubicBezTo>
                <a:lnTo>
                  <a:pt x="1042" y="966"/>
                </a:lnTo>
                <a:cubicBezTo>
                  <a:pt x="1015" y="942"/>
                  <a:pt x="985" y="932"/>
                  <a:pt x="956" y="932"/>
                </a:cubicBezTo>
                <a:cubicBezTo>
                  <a:pt x="848" y="932"/>
                  <a:pt x="754" y="1068"/>
                  <a:pt x="859" y="1154"/>
                </a:cubicBezTo>
                <a:lnTo>
                  <a:pt x="1359" y="1581"/>
                </a:lnTo>
                <a:cubicBezTo>
                  <a:pt x="963" y="1605"/>
                  <a:pt x="567" y="1629"/>
                  <a:pt x="171" y="1654"/>
                </a:cubicBezTo>
                <a:cubicBezTo>
                  <a:pt x="2" y="1660"/>
                  <a:pt x="0" y="1922"/>
                  <a:pt x="165" y="1922"/>
                </a:cubicBezTo>
                <a:cubicBezTo>
                  <a:pt x="167" y="1922"/>
                  <a:pt x="169" y="1922"/>
                  <a:pt x="171" y="1922"/>
                </a:cubicBezTo>
                <a:cubicBezTo>
                  <a:pt x="622" y="1891"/>
                  <a:pt x="1072" y="1867"/>
                  <a:pt x="1523" y="1837"/>
                </a:cubicBezTo>
                <a:lnTo>
                  <a:pt x="1523" y="1837"/>
                </a:lnTo>
                <a:cubicBezTo>
                  <a:pt x="1353" y="2007"/>
                  <a:pt x="1182" y="2172"/>
                  <a:pt x="1018" y="2342"/>
                </a:cubicBezTo>
                <a:cubicBezTo>
                  <a:pt x="923" y="2436"/>
                  <a:pt x="1015" y="2570"/>
                  <a:pt x="1117" y="2570"/>
                </a:cubicBezTo>
                <a:cubicBezTo>
                  <a:pt x="1147" y="2570"/>
                  <a:pt x="1179" y="2559"/>
                  <a:pt x="1206" y="2531"/>
                </a:cubicBezTo>
                <a:cubicBezTo>
                  <a:pt x="1346" y="2391"/>
                  <a:pt x="1487" y="2251"/>
                  <a:pt x="1627" y="2111"/>
                </a:cubicBezTo>
                <a:cubicBezTo>
                  <a:pt x="1651" y="2488"/>
                  <a:pt x="1675" y="2866"/>
                  <a:pt x="1694" y="3244"/>
                </a:cubicBezTo>
                <a:cubicBezTo>
                  <a:pt x="1700" y="3329"/>
                  <a:pt x="1768" y="3371"/>
                  <a:pt x="1834" y="3371"/>
                </a:cubicBezTo>
                <a:cubicBezTo>
                  <a:pt x="1901" y="3371"/>
                  <a:pt x="1965" y="3329"/>
                  <a:pt x="1962" y="3244"/>
                </a:cubicBezTo>
                <a:cubicBezTo>
                  <a:pt x="1937" y="2835"/>
                  <a:pt x="1913" y="2433"/>
                  <a:pt x="1889" y="2025"/>
                </a:cubicBezTo>
                <a:lnTo>
                  <a:pt x="1889" y="2025"/>
                </a:lnTo>
                <a:cubicBezTo>
                  <a:pt x="2059" y="2172"/>
                  <a:pt x="2236" y="2318"/>
                  <a:pt x="2406" y="2464"/>
                </a:cubicBezTo>
                <a:cubicBezTo>
                  <a:pt x="2433" y="2487"/>
                  <a:pt x="2463" y="2497"/>
                  <a:pt x="2492" y="2497"/>
                </a:cubicBezTo>
                <a:cubicBezTo>
                  <a:pt x="2600" y="2497"/>
                  <a:pt x="2696" y="2361"/>
                  <a:pt x="2595" y="2275"/>
                </a:cubicBezTo>
                <a:cubicBezTo>
                  <a:pt x="2406" y="2117"/>
                  <a:pt x="2224" y="1958"/>
                  <a:pt x="2035" y="1806"/>
                </a:cubicBezTo>
                <a:cubicBezTo>
                  <a:pt x="2449" y="1776"/>
                  <a:pt x="2869" y="1745"/>
                  <a:pt x="3283" y="1715"/>
                </a:cubicBezTo>
                <a:cubicBezTo>
                  <a:pt x="3450" y="1703"/>
                  <a:pt x="3454" y="1452"/>
                  <a:pt x="3295" y="1452"/>
                </a:cubicBezTo>
                <a:cubicBezTo>
                  <a:pt x="3291" y="1452"/>
                  <a:pt x="3287" y="1453"/>
                  <a:pt x="3283" y="1453"/>
                </a:cubicBezTo>
                <a:cubicBezTo>
                  <a:pt x="2924" y="1477"/>
                  <a:pt x="2571" y="1502"/>
                  <a:pt x="2211" y="1526"/>
                </a:cubicBezTo>
                <a:lnTo>
                  <a:pt x="2552" y="1191"/>
                </a:lnTo>
                <a:cubicBezTo>
                  <a:pt x="2642" y="1097"/>
                  <a:pt x="2553" y="963"/>
                  <a:pt x="2452" y="963"/>
                </a:cubicBezTo>
                <a:cubicBezTo>
                  <a:pt x="2422" y="963"/>
                  <a:pt x="2391" y="974"/>
                  <a:pt x="2364" y="1002"/>
                </a:cubicBezTo>
                <a:cubicBezTo>
                  <a:pt x="2193" y="1167"/>
                  <a:pt x="2023" y="1337"/>
                  <a:pt x="1852" y="1508"/>
                </a:cubicBezTo>
                <a:cubicBezTo>
                  <a:pt x="1822" y="1045"/>
                  <a:pt x="1791" y="588"/>
                  <a:pt x="1761" y="131"/>
                </a:cubicBezTo>
                <a:cubicBezTo>
                  <a:pt x="1754" y="45"/>
                  <a:pt x="1683" y="1"/>
                  <a:pt x="16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75"/>
          <p:cNvSpPr/>
          <p:nvPr/>
        </p:nvSpPr>
        <p:spPr>
          <a:xfrm>
            <a:off x="131870" y="259570"/>
            <a:ext cx="406139" cy="420570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75"/>
          <p:cNvSpPr/>
          <p:nvPr/>
        </p:nvSpPr>
        <p:spPr>
          <a:xfrm>
            <a:off x="846183" y="203106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75"/>
          <p:cNvSpPr/>
          <p:nvPr/>
        </p:nvSpPr>
        <p:spPr>
          <a:xfrm>
            <a:off x="529385" y="825159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75"/>
          <p:cNvSpPr/>
          <p:nvPr/>
        </p:nvSpPr>
        <p:spPr>
          <a:xfrm>
            <a:off x="140488" y="1153322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75"/>
          <p:cNvSpPr/>
          <p:nvPr/>
        </p:nvSpPr>
        <p:spPr>
          <a:xfrm>
            <a:off x="1033048" y="452252"/>
            <a:ext cx="406126" cy="429996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75"/>
          <p:cNvSpPr txBox="1">
            <a:spLocks noGrp="1"/>
          </p:cNvSpPr>
          <p:nvPr>
            <p:ph type="title" idx="7"/>
          </p:nvPr>
        </p:nvSpPr>
        <p:spPr>
          <a:xfrm>
            <a:off x="900038" y="3316200"/>
            <a:ext cx="20514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75"/>
          <p:cNvSpPr txBox="1">
            <a:spLocks noGrp="1"/>
          </p:cNvSpPr>
          <p:nvPr>
            <p:ph type="title" idx="8"/>
          </p:nvPr>
        </p:nvSpPr>
        <p:spPr>
          <a:xfrm>
            <a:off x="3549900" y="3316795"/>
            <a:ext cx="20514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75"/>
          <p:cNvSpPr txBox="1">
            <a:spLocks noGrp="1"/>
          </p:cNvSpPr>
          <p:nvPr>
            <p:ph type="title" idx="9"/>
          </p:nvPr>
        </p:nvSpPr>
        <p:spPr>
          <a:xfrm>
            <a:off x="6203616" y="3316795"/>
            <a:ext cx="20514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bg>
      <p:bgPr>
        <a:solidFill>
          <a:schemeClr val="lt2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6"/>
          <p:cNvSpPr txBox="1">
            <a:spLocks noGrp="1"/>
          </p:cNvSpPr>
          <p:nvPr>
            <p:ph type="title"/>
          </p:nvPr>
        </p:nvSpPr>
        <p:spPr>
          <a:xfrm>
            <a:off x="720001" y="2007575"/>
            <a:ext cx="25290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76"/>
          <p:cNvSpPr txBox="1">
            <a:spLocks noGrp="1"/>
          </p:cNvSpPr>
          <p:nvPr>
            <p:ph type="subTitle" idx="1"/>
          </p:nvPr>
        </p:nvSpPr>
        <p:spPr>
          <a:xfrm>
            <a:off x="720003" y="2367575"/>
            <a:ext cx="25290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4" name="Google Shape;364;p76"/>
          <p:cNvSpPr txBox="1">
            <a:spLocks noGrp="1"/>
          </p:cNvSpPr>
          <p:nvPr>
            <p:ph type="title" idx="2"/>
          </p:nvPr>
        </p:nvSpPr>
        <p:spPr>
          <a:xfrm>
            <a:off x="720146" y="3523775"/>
            <a:ext cx="25290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5" name="Google Shape;365;p76"/>
          <p:cNvSpPr txBox="1">
            <a:spLocks noGrp="1"/>
          </p:cNvSpPr>
          <p:nvPr>
            <p:ph type="subTitle" idx="3"/>
          </p:nvPr>
        </p:nvSpPr>
        <p:spPr>
          <a:xfrm>
            <a:off x="720003" y="3883775"/>
            <a:ext cx="25290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6" name="Google Shape;366;p76"/>
          <p:cNvSpPr txBox="1">
            <a:spLocks noGrp="1"/>
          </p:cNvSpPr>
          <p:nvPr>
            <p:ph type="title" idx="4"/>
          </p:nvPr>
        </p:nvSpPr>
        <p:spPr>
          <a:xfrm>
            <a:off x="5903575" y="2007575"/>
            <a:ext cx="25272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7" name="Google Shape;367;p76"/>
          <p:cNvSpPr txBox="1">
            <a:spLocks noGrp="1"/>
          </p:cNvSpPr>
          <p:nvPr>
            <p:ph type="subTitle" idx="5"/>
          </p:nvPr>
        </p:nvSpPr>
        <p:spPr>
          <a:xfrm>
            <a:off x="5903576" y="2367575"/>
            <a:ext cx="25272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8" name="Google Shape;368;p76"/>
          <p:cNvSpPr txBox="1">
            <a:spLocks noGrp="1"/>
          </p:cNvSpPr>
          <p:nvPr>
            <p:ph type="title" idx="6"/>
          </p:nvPr>
        </p:nvSpPr>
        <p:spPr>
          <a:xfrm>
            <a:off x="5903575" y="3523775"/>
            <a:ext cx="25272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9" name="Google Shape;369;p76"/>
          <p:cNvSpPr txBox="1">
            <a:spLocks noGrp="1"/>
          </p:cNvSpPr>
          <p:nvPr>
            <p:ph type="subTitle" idx="7"/>
          </p:nvPr>
        </p:nvSpPr>
        <p:spPr>
          <a:xfrm>
            <a:off x="5903576" y="3883775"/>
            <a:ext cx="25272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76"/>
          <p:cNvSpPr txBox="1">
            <a:spLocks noGrp="1"/>
          </p:cNvSpPr>
          <p:nvPr>
            <p:ph type="title" idx="8"/>
          </p:nvPr>
        </p:nvSpPr>
        <p:spPr>
          <a:xfrm>
            <a:off x="720000" y="381000"/>
            <a:ext cx="77112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76"/>
          <p:cNvSpPr/>
          <p:nvPr/>
        </p:nvSpPr>
        <p:spPr>
          <a:xfrm>
            <a:off x="8543432" y="179325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76"/>
          <p:cNvSpPr/>
          <p:nvPr/>
        </p:nvSpPr>
        <p:spPr>
          <a:xfrm>
            <a:off x="8085951" y="690585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76"/>
          <p:cNvSpPr/>
          <p:nvPr/>
        </p:nvSpPr>
        <p:spPr>
          <a:xfrm>
            <a:off x="7521123" y="136602"/>
            <a:ext cx="457327" cy="484201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76"/>
          <p:cNvSpPr/>
          <p:nvPr/>
        </p:nvSpPr>
        <p:spPr>
          <a:xfrm>
            <a:off x="8795195" y="760366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76"/>
          <p:cNvSpPr/>
          <p:nvPr/>
        </p:nvSpPr>
        <p:spPr>
          <a:xfrm>
            <a:off x="8538801" y="1153325"/>
            <a:ext cx="388912" cy="379696"/>
          </a:xfrm>
          <a:custGeom>
            <a:avLst/>
            <a:gdLst/>
            <a:ahLst/>
            <a:cxnLst/>
            <a:rect l="l" t="t" r="r" b="b"/>
            <a:pathLst>
              <a:path w="3454" h="3372" extrusionOk="0">
                <a:moveTo>
                  <a:pt x="1616" y="1"/>
                </a:moveTo>
                <a:cubicBezTo>
                  <a:pt x="1549" y="1"/>
                  <a:pt x="1487" y="44"/>
                  <a:pt x="1493" y="131"/>
                </a:cubicBezTo>
                <a:cubicBezTo>
                  <a:pt x="1523" y="557"/>
                  <a:pt x="1554" y="990"/>
                  <a:pt x="1584" y="1422"/>
                </a:cubicBezTo>
                <a:lnTo>
                  <a:pt x="1042" y="966"/>
                </a:lnTo>
                <a:cubicBezTo>
                  <a:pt x="1015" y="942"/>
                  <a:pt x="985" y="932"/>
                  <a:pt x="956" y="932"/>
                </a:cubicBezTo>
                <a:cubicBezTo>
                  <a:pt x="848" y="932"/>
                  <a:pt x="754" y="1068"/>
                  <a:pt x="859" y="1154"/>
                </a:cubicBezTo>
                <a:lnTo>
                  <a:pt x="1359" y="1581"/>
                </a:lnTo>
                <a:cubicBezTo>
                  <a:pt x="963" y="1605"/>
                  <a:pt x="567" y="1629"/>
                  <a:pt x="171" y="1654"/>
                </a:cubicBezTo>
                <a:cubicBezTo>
                  <a:pt x="2" y="1660"/>
                  <a:pt x="0" y="1922"/>
                  <a:pt x="165" y="1922"/>
                </a:cubicBezTo>
                <a:cubicBezTo>
                  <a:pt x="167" y="1922"/>
                  <a:pt x="169" y="1922"/>
                  <a:pt x="171" y="1922"/>
                </a:cubicBezTo>
                <a:cubicBezTo>
                  <a:pt x="622" y="1891"/>
                  <a:pt x="1072" y="1867"/>
                  <a:pt x="1523" y="1837"/>
                </a:cubicBezTo>
                <a:lnTo>
                  <a:pt x="1523" y="1837"/>
                </a:lnTo>
                <a:cubicBezTo>
                  <a:pt x="1353" y="2007"/>
                  <a:pt x="1182" y="2172"/>
                  <a:pt x="1018" y="2342"/>
                </a:cubicBezTo>
                <a:cubicBezTo>
                  <a:pt x="923" y="2436"/>
                  <a:pt x="1015" y="2570"/>
                  <a:pt x="1117" y="2570"/>
                </a:cubicBezTo>
                <a:cubicBezTo>
                  <a:pt x="1147" y="2570"/>
                  <a:pt x="1179" y="2559"/>
                  <a:pt x="1206" y="2531"/>
                </a:cubicBezTo>
                <a:cubicBezTo>
                  <a:pt x="1346" y="2391"/>
                  <a:pt x="1487" y="2251"/>
                  <a:pt x="1627" y="2111"/>
                </a:cubicBezTo>
                <a:cubicBezTo>
                  <a:pt x="1651" y="2488"/>
                  <a:pt x="1675" y="2866"/>
                  <a:pt x="1694" y="3244"/>
                </a:cubicBezTo>
                <a:cubicBezTo>
                  <a:pt x="1700" y="3329"/>
                  <a:pt x="1768" y="3371"/>
                  <a:pt x="1834" y="3371"/>
                </a:cubicBezTo>
                <a:cubicBezTo>
                  <a:pt x="1901" y="3371"/>
                  <a:pt x="1965" y="3329"/>
                  <a:pt x="1962" y="3244"/>
                </a:cubicBezTo>
                <a:cubicBezTo>
                  <a:pt x="1937" y="2835"/>
                  <a:pt x="1913" y="2433"/>
                  <a:pt x="1889" y="2025"/>
                </a:cubicBezTo>
                <a:lnTo>
                  <a:pt x="1889" y="2025"/>
                </a:lnTo>
                <a:cubicBezTo>
                  <a:pt x="2059" y="2172"/>
                  <a:pt x="2236" y="2318"/>
                  <a:pt x="2406" y="2464"/>
                </a:cubicBezTo>
                <a:cubicBezTo>
                  <a:pt x="2433" y="2487"/>
                  <a:pt x="2463" y="2497"/>
                  <a:pt x="2492" y="2497"/>
                </a:cubicBezTo>
                <a:cubicBezTo>
                  <a:pt x="2600" y="2497"/>
                  <a:pt x="2696" y="2361"/>
                  <a:pt x="2595" y="2275"/>
                </a:cubicBezTo>
                <a:cubicBezTo>
                  <a:pt x="2406" y="2117"/>
                  <a:pt x="2224" y="1958"/>
                  <a:pt x="2035" y="1806"/>
                </a:cubicBezTo>
                <a:cubicBezTo>
                  <a:pt x="2449" y="1776"/>
                  <a:pt x="2869" y="1745"/>
                  <a:pt x="3283" y="1715"/>
                </a:cubicBezTo>
                <a:cubicBezTo>
                  <a:pt x="3450" y="1703"/>
                  <a:pt x="3454" y="1452"/>
                  <a:pt x="3295" y="1452"/>
                </a:cubicBezTo>
                <a:cubicBezTo>
                  <a:pt x="3291" y="1452"/>
                  <a:pt x="3287" y="1453"/>
                  <a:pt x="3283" y="1453"/>
                </a:cubicBezTo>
                <a:cubicBezTo>
                  <a:pt x="2924" y="1477"/>
                  <a:pt x="2571" y="1502"/>
                  <a:pt x="2211" y="1526"/>
                </a:cubicBezTo>
                <a:lnTo>
                  <a:pt x="2552" y="1191"/>
                </a:lnTo>
                <a:cubicBezTo>
                  <a:pt x="2642" y="1097"/>
                  <a:pt x="2553" y="963"/>
                  <a:pt x="2452" y="963"/>
                </a:cubicBezTo>
                <a:cubicBezTo>
                  <a:pt x="2422" y="963"/>
                  <a:pt x="2391" y="974"/>
                  <a:pt x="2364" y="1002"/>
                </a:cubicBezTo>
                <a:cubicBezTo>
                  <a:pt x="2193" y="1167"/>
                  <a:pt x="2023" y="1337"/>
                  <a:pt x="1852" y="1508"/>
                </a:cubicBezTo>
                <a:cubicBezTo>
                  <a:pt x="1822" y="1045"/>
                  <a:pt x="1791" y="588"/>
                  <a:pt x="1761" y="131"/>
                </a:cubicBezTo>
                <a:cubicBezTo>
                  <a:pt x="1754" y="45"/>
                  <a:pt x="1683" y="1"/>
                  <a:pt x="16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76"/>
          <p:cNvSpPr/>
          <p:nvPr/>
        </p:nvSpPr>
        <p:spPr>
          <a:xfrm>
            <a:off x="131870" y="259570"/>
            <a:ext cx="406139" cy="420570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76"/>
          <p:cNvSpPr/>
          <p:nvPr/>
        </p:nvSpPr>
        <p:spPr>
          <a:xfrm>
            <a:off x="846183" y="203106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76"/>
          <p:cNvSpPr/>
          <p:nvPr/>
        </p:nvSpPr>
        <p:spPr>
          <a:xfrm>
            <a:off x="529385" y="825159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76"/>
          <p:cNvSpPr/>
          <p:nvPr/>
        </p:nvSpPr>
        <p:spPr>
          <a:xfrm>
            <a:off x="140488" y="1153322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76"/>
          <p:cNvSpPr/>
          <p:nvPr/>
        </p:nvSpPr>
        <p:spPr>
          <a:xfrm>
            <a:off x="1033048" y="452252"/>
            <a:ext cx="406126" cy="429996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bg>
      <p:bgPr>
        <a:solidFill>
          <a:schemeClr val="lt2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9"/>
          <p:cNvSpPr/>
          <p:nvPr/>
        </p:nvSpPr>
        <p:spPr>
          <a:xfrm>
            <a:off x="1033050" y="1429550"/>
            <a:ext cx="1266000" cy="1266000"/>
          </a:xfrm>
          <a:prstGeom prst="roundRect">
            <a:avLst>
              <a:gd name="adj" fmla="val 16667"/>
            </a:avLst>
          </a:prstGeom>
          <a:solidFill>
            <a:srgbClr val="EE7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9"/>
          <p:cNvSpPr/>
          <p:nvPr/>
        </p:nvSpPr>
        <p:spPr>
          <a:xfrm>
            <a:off x="1033050" y="3108450"/>
            <a:ext cx="1266000" cy="1266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9"/>
          <p:cNvSpPr/>
          <p:nvPr/>
        </p:nvSpPr>
        <p:spPr>
          <a:xfrm>
            <a:off x="4785925" y="1429550"/>
            <a:ext cx="1266000" cy="1266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9"/>
          <p:cNvSpPr/>
          <p:nvPr/>
        </p:nvSpPr>
        <p:spPr>
          <a:xfrm>
            <a:off x="4785925" y="3108450"/>
            <a:ext cx="1266000" cy="1266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9"/>
          <p:cNvSpPr txBox="1">
            <a:spLocks noGrp="1"/>
          </p:cNvSpPr>
          <p:nvPr>
            <p:ph type="subTitle" idx="1"/>
          </p:nvPr>
        </p:nvSpPr>
        <p:spPr>
          <a:xfrm>
            <a:off x="2371697" y="2018919"/>
            <a:ext cx="2103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9"/>
          <p:cNvSpPr txBox="1">
            <a:spLocks noGrp="1"/>
          </p:cNvSpPr>
          <p:nvPr>
            <p:ph type="title"/>
          </p:nvPr>
        </p:nvSpPr>
        <p:spPr>
          <a:xfrm>
            <a:off x="1150500" y="1563950"/>
            <a:ext cx="10311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"/>
              <a:buNone/>
              <a:defRPr sz="4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"/>
              <a:buNone/>
              <a:defRPr sz="4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"/>
              <a:buNone/>
              <a:defRPr sz="4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"/>
              <a:buNone/>
              <a:defRPr sz="4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"/>
              <a:buNone/>
              <a:defRPr sz="4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"/>
              <a:buNone/>
              <a:defRPr sz="4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"/>
              <a:buNone/>
              <a:defRPr sz="4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"/>
              <a:buNone/>
              <a:defRPr sz="4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  <p:sp>
        <p:nvSpPr>
          <p:cNvPr id="35" name="Google Shape;35;p59"/>
          <p:cNvSpPr txBox="1">
            <a:spLocks noGrp="1"/>
          </p:cNvSpPr>
          <p:nvPr>
            <p:ph type="subTitle" idx="2"/>
          </p:nvPr>
        </p:nvSpPr>
        <p:spPr>
          <a:xfrm>
            <a:off x="6129446" y="2017775"/>
            <a:ext cx="2103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9"/>
          <p:cNvSpPr txBox="1">
            <a:spLocks noGrp="1"/>
          </p:cNvSpPr>
          <p:nvPr>
            <p:ph type="title" idx="3"/>
          </p:nvPr>
        </p:nvSpPr>
        <p:spPr>
          <a:xfrm>
            <a:off x="4903375" y="1563950"/>
            <a:ext cx="10311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"/>
              <a:buNone/>
              <a:defRPr sz="4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"/>
              <a:buNone/>
              <a:defRPr sz="4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"/>
              <a:buNone/>
              <a:defRPr sz="4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"/>
              <a:buNone/>
              <a:defRPr sz="4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"/>
              <a:buNone/>
              <a:defRPr sz="4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"/>
              <a:buNone/>
              <a:defRPr sz="4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"/>
              <a:buNone/>
              <a:defRPr sz="4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"/>
              <a:buNone/>
              <a:defRPr sz="4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  <p:sp>
        <p:nvSpPr>
          <p:cNvPr id="37" name="Google Shape;37;p59"/>
          <p:cNvSpPr txBox="1">
            <a:spLocks noGrp="1"/>
          </p:cNvSpPr>
          <p:nvPr>
            <p:ph type="ctrTitle" idx="4"/>
          </p:nvPr>
        </p:nvSpPr>
        <p:spPr>
          <a:xfrm>
            <a:off x="2371697" y="3238119"/>
            <a:ext cx="21030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"/>
              <a:buNone/>
              <a:defRPr sz="1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"/>
              <a:buNone/>
              <a:defRPr sz="1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"/>
              <a:buNone/>
              <a:defRPr sz="1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"/>
              <a:buNone/>
              <a:defRPr sz="1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"/>
              <a:buNone/>
              <a:defRPr sz="1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"/>
              <a:buNone/>
              <a:defRPr sz="1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"/>
              <a:buNone/>
              <a:defRPr sz="1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"/>
              <a:buNone/>
              <a:defRPr sz="1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  <p:sp>
        <p:nvSpPr>
          <p:cNvPr id="38" name="Google Shape;38;p59"/>
          <p:cNvSpPr txBox="1">
            <a:spLocks noGrp="1"/>
          </p:cNvSpPr>
          <p:nvPr>
            <p:ph type="subTitle" idx="5"/>
          </p:nvPr>
        </p:nvSpPr>
        <p:spPr>
          <a:xfrm>
            <a:off x="2371697" y="3695319"/>
            <a:ext cx="2103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9"/>
          <p:cNvSpPr txBox="1">
            <a:spLocks noGrp="1"/>
          </p:cNvSpPr>
          <p:nvPr>
            <p:ph type="title" idx="6"/>
          </p:nvPr>
        </p:nvSpPr>
        <p:spPr>
          <a:xfrm>
            <a:off x="1150500" y="3242850"/>
            <a:ext cx="10311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"/>
              <a:buNone/>
              <a:defRPr sz="4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"/>
              <a:buNone/>
              <a:defRPr sz="4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"/>
              <a:buNone/>
              <a:defRPr sz="4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"/>
              <a:buNone/>
              <a:defRPr sz="4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"/>
              <a:buNone/>
              <a:defRPr sz="4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"/>
              <a:buNone/>
              <a:defRPr sz="4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"/>
              <a:buNone/>
              <a:defRPr sz="4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"/>
              <a:buNone/>
              <a:defRPr sz="4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  <p:sp>
        <p:nvSpPr>
          <p:cNvPr id="40" name="Google Shape;40;p59"/>
          <p:cNvSpPr txBox="1">
            <a:spLocks noGrp="1"/>
          </p:cNvSpPr>
          <p:nvPr>
            <p:ph type="ctrTitle" idx="7"/>
          </p:nvPr>
        </p:nvSpPr>
        <p:spPr>
          <a:xfrm>
            <a:off x="6129446" y="3236975"/>
            <a:ext cx="21030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"/>
              <a:buNone/>
              <a:defRPr sz="1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"/>
              <a:buNone/>
              <a:defRPr sz="1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"/>
              <a:buNone/>
              <a:defRPr sz="1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"/>
              <a:buNone/>
              <a:defRPr sz="1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"/>
              <a:buNone/>
              <a:defRPr sz="1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"/>
              <a:buNone/>
              <a:defRPr sz="1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"/>
              <a:buNone/>
              <a:defRPr sz="1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"/>
              <a:buNone/>
              <a:defRPr sz="1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  <p:sp>
        <p:nvSpPr>
          <p:cNvPr id="41" name="Google Shape;41;p59"/>
          <p:cNvSpPr txBox="1">
            <a:spLocks noGrp="1"/>
          </p:cNvSpPr>
          <p:nvPr>
            <p:ph type="subTitle" idx="8"/>
          </p:nvPr>
        </p:nvSpPr>
        <p:spPr>
          <a:xfrm>
            <a:off x="6129446" y="3694175"/>
            <a:ext cx="2103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9"/>
          <p:cNvSpPr txBox="1">
            <a:spLocks noGrp="1"/>
          </p:cNvSpPr>
          <p:nvPr>
            <p:ph type="title" idx="9"/>
          </p:nvPr>
        </p:nvSpPr>
        <p:spPr>
          <a:xfrm>
            <a:off x="4903375" y="3242850"/>
            <a:ext cx="10311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"/>
              <a:buNone/>
              <a:defRPr sz="4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"/>
              <a:buNone/>
              <a:defRPr sz="4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"/>
              <a:buNone/>
              <a:defRPr sz="4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"/>
              <a:buNone/>
              <a:defRPr sz="4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"/>
              <a:buNone/>
              <a:defRPr sz="4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"/>
              <a:buNone/>
              <a:defRPr sz="4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"/>
              <a:buNone/>
              <a:defRPr sz="4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Fredoka"/>
              <a:buNone/>
              <a:defRPr sz="4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  <p:sp>
        <p:nvSpPr>
          <p:cNvPr id="43" name="Google Shape;43;p59"/>
          <p:cNvSpPr txBox="1">
            <a:spLocks noGrp="1"/>
          </p:cNvSpPr>
          <p:nvPr>
            <p:ph type="ctrTitle" idx="13"/>
          </p:nvPr>
        </p:nvSpPr>
        <p:spPr>
          <a:xfrm>
            <a:off x="2371697" y="1561719"/>
            <a:ext cx="21030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"/>
              <a:buNone/>
              <a:defRPr sz="1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"/>
              <a:buNone/>
              <a:defRPr sz="1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"/>
              <a:buNone/>
              <a:defRPr sz="1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"/>
              <a:buNone/>
              <a:defRPr sz="1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"/>
              <a:buNone/>
              <a:defRPr sz="1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"/>
              <a:buNone/>
              <a:defRPr sz="1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"/>
              <a:buNone/>
              <a:defRPr sz="1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"/>
              <a:buNone/>
              <a:defRPr sz="1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  <p:sp>
        <p:nvSpPr>
          <p:cNvPr id="44" name="Google Shape;44;p59"/>
          <p:cNvSpPr txBox="1">
            <a:spLocks noGrp="1"/>
          </p:cNvSpPr>
          <p:nvPr>
            <p:ph type="ctrTitle" idx="14"/>
          </p:nvPr>
        </p:nvSpPr>
        <p:spPr>
          <a:xfrm>
            <a:off x="6129446" y="1560575"/>
            <a:ext cx="21030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"/>
              <a:buNone/>
              <a:defRPr sz="1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"/>
              <a:buNone/>
              <a:defRPr sz="1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"/>
              <a:buNone/>
              <a:defRPr sz="1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"/>
              <a:buNone/>
              <a:defRPr sz="1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"/>
              <a:buNone/>
              <a:defRPr sz="1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"/>
              <a:buNone/>
              <a:defRPr sz="1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"/>
              <a:buNone/>
              <a:defRPr sz="1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redoka"/>
              <a:buNone/>
              <a:defRPr sz="17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  <p:sp>
        <p:nvSpPr>
          <p:cNvPr id="45" name="Google Shape;45;p59"/>
          <p:cNvSpPr txBox="1">
            <a:spLocks noGrp="1"/>
          </p:cNvSpPr>
          <p:nvPr>
            <p:ph type="title" idx="15"/>
          </p:nvPr>
        </p:nvSpPr>
        <p:spPr>
          <a:xfrm>
            <a:off x="720000" y="381000"/>
            <a:ext cx="77112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9"/>
          <p:cNvSpPr/>
          <p:nvPr/>
        </p:nvSpPr>
        <p:spPr>
          <a:xfrm>
            <a:off x="8543432" y="179325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9"/>
          <p:cNvSpPr/>
          <p:nvPr/>
        </p:nvSpPr>
        <p:spPr>
          <a:xfrm>
            <a:off x="8085951" y="690585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9"/>
          <p:cNvSpPr/>
          <p:nvPr/>
        </p:nvSpPr>
        <p:spPr>
          <a:xfrm>
            <a:off x="7521123" y="136602"/>
            <a:ext cx="457327" cy="484201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59"/>
          <p:cNvSpPr/>
          <p:nvPr/>
        </p:nvSpPr>
        <p:spPr>
          <a:xfrm>
            <a:off x="8795195" y="760366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59"/>
          <p:cNvSpPr/>
          <p:nvPr/>
        </p:nvSpPr>
        <p:spPr>
          <a:xfrm>
            <a:off x="8538801" y="1153325"/>
            <a:ext cx="388912" cy="379696"/>
          </a:xfrm>
          <a:custGeom>
            <a:avLst/>
            <a:gdLst/>
            <a:ahLst/>
            <a:cxnLst/>
            <a:rect l="l" t="t" r="r" b="b"/>
            <a:pathLst>
              <a:path w="3454" h="3372" extrusionOk="0">
                <a:moveTo>
                  <a:pt x="1616" y="1"/>
                </a:moveTo>
                <a:cubicBezTo>
                  <a:pt x="1549" y="1"/>
                  <a:pt x="1487" y="44"/>
                  <a:pt x="1493" y="131"/>
                </a:cubicBezTo>
                <a:cubicBezTo>
                  <a:pt x="1523" y="557"/>
                  <a:pt x="1554" y="990"/>
                  <a:pt x="1584" y="1422"/>
                </a:cubicBezTo>
                <a:lnTo>
                  <a:pt x="1042" y="966"/>
                </a:lnTo>
                <a:cubicBezTo>
                  <a:pt x="1015" y="942"/>
                  <a:pt x="985" y="932"/>
                  <a:pt x="956" y="932"/>
                </a:cubicBezTo>
                <a:cubicBezTo>
                  <a:pt x="848" y="932"/>
                  <a:pt x="754" y="1068"/>
                  <a:pt x="859" y="1154"/>
                </a:cubicBezTo>
                <a:lnTo>
                  <a:pt x="1359" y="1581"/>
                </a:lnTo>
                <a:cubicBezTo>
                  <a:pt x="963" y="1605"/>
                  <a:pt x="567" y="1629"/>
                  <a:pt x="171" y="1654"/>
                </a:cubicBezTo>
                <a:cubicBezTo>
                  <a:pt x="2" y="1660"/>
                  <a:pt x="0" y="1922"/>
                  <a:pt x="165" y="1922"/>
                </a:cubicBezTo>
                <a:cubicBezTo>
                  <a:pt x="167" y="1922"/>
                  <a:pt x="169" y="1922"/>
                  <a:pt x="171" y="1922"/>
                </a:cubicBezTo>
                <a:cubicBezTo>
                  <a:pt x="622" y="1891"/>
                  <a:pt x="1072" y="1867"/>
                  <a:pt x="1523" y="1837"/>
                </a:cubicBezTo>
                <a:lnTo>
                  <a:pt x="1523" y="1837"/>
                </a:lnTo>
                <a:cubicBezTo>
                  <a:pt x="1353" y="2007"/>
                  <a:pt x="1182" y="2172"/>
                  <a:pt x="1018" y="2342"/>
                </a:cubicBezTo>
                <a:cubicBezTo>
                  <a:pt x="923" y="2436"/>
                  <a:pt x="1015" y="2570"/>
                  <a:pt x="1117" y="2570"/>
                </a:cubicBezTo>
                <a:cubicBezTo>
                  <a:pt x="1147" y="2570"/>
                  <a:pt x="1179" y="2559"/>
                  <a:pt x="1206" y="2531"/>
                </a:cubicBezTo>
                <a:cubicBezTo>
                  <a:pt x="1346" y="2391"/>
                  <a:pt x="1487" y="2251"/>
                  <a:pt x="1627" y="2111"/>
                </a:cubicBezTo>
                <a:cubicBezTo>
                  <a:pt x="1651" y="2488"/>
                  <a:pt x="1675" y="2866"/>
                  <a:pt x="1694" y="3244"/>
                </a:cubicBezTo>
                <a:cubicBezTo>
                  <a:pt x="1700" y="3329"/>
                  <a:pt x="1768" y="3371"/>
                  <a:pt x="1834" y="3371"/>
                </a:cubicBezTo>
                <a:cubicBezTo>
                  <a:pt x="1901" y="3371"/>
                  <a:pt x="1965" y="3329"/>
                  <a:pt x="1962" y="3244"/>
                </a:cubicBezTo>
                <a:cubicBezTo>
                  <a:pt x="1937" y="2835"/>
                  <a:pt x="1913" y="2433"/>
                  <a:pt x="1889" y="2025"/>
                </a:cubicBezTo>
                <a:lnTo>
                  <a:pt x="1889" y="2025"/>
                </a:lnTo>
                <a:cubicBezTo>
                  <a:pt x="2059" y="2172"/>
                  <a:pt x="2236" y="2318"/>
                  <a:pt x="2406" y="2464"/>
                </a:cubicBezTo>
                <a:cubicBezTo>
                  <a:pt x="2433" y="2487"/>
                  <a:pt x="2463" y="2497"/>
                  <a:pt x="2492" y="2497"/>
                </a:cubicBezTo>
                <a:cubicBezTo>
                  <a:pt x="2600" y="2497"/>
                  <a:pt x="2696" y="2361"/>
                  <a:pt x="2595" y="2275"/>
                </a:cubicBezTo>
                <a:cubicBezTo>
                  <a:pt x="2406" y="2117"/>
                  <a:pt x="2224" y="1958"/>
                  <a:pt x="2035" y="1806"/>
                </a:cubicBezTo>
                <a:cubicBezTo>
                  <a:pt x="2449" y="1776"/>
                  <a:pt x="2869" y="1745"/>
                  <a:pt x="3283" y="1715"/>
                </a:cubicBezTo>
                <a:cubicBezTo>
                  <a:pt x="3450" y="1703"/>
                  <a:pt x="3454" y="1452"/>
                  <a:pt x="3295" y="1452"/>
                </a:cubicBezTo>
                <a:cubicBezTo>
                  <a:pt x="3291" y="1452"/>
                  <a:pt x="3287" y="1453"/>
                  <a:pt x="3283" y="1453"/>
                </a:cubicBezTo>
                <a:cubicBezTo>
                  <a:pt x="2924" y="1477"/>
                  <a:pt x="2571" y="1502"/>
                  <a:pt x="2211" y="1526"/>
                </a:cubicBezTo>
                <a:lnTo>
                  <a:pt x="2552" y="1191"/>
                </a:lnTo>
                <a:cubicBezTo>
                  <a:pt x="2642" y="1097"/>
                  <a:pt x="2553" y="963"/>
                  <a:pt x="2452" y="963"/>
                </a:cubicBezTo>
                <a:cubicBezTo>
                  <a:pt x="2422" y="963"/>
                  <a:pt x="2391" y="974"/>
                  <a:pt x="2364" y="1002"/>
                </a:cubicBezTo>
                <a:cubicBezTo>
                  <a:pt x="2193" y="1167"/>
                  <a:pt x="2023" y="1337"/>
                  <a:pt x="1852" y="1508"/>
                </a:cubicBezTo>
                <a:cubicBezTo>
                  <a:pt x="1822" y="1045"/>
                  <a:pt x="1791" y="588"/>
                  <a:pt x="1761" y="131"/>
                </a:cubicBezTo>
                <a:cubicBezTo>
                  <a:pt x="1754" y="45"/>
                  <a:pt x="1683" y="1"/>
                  <a:pt x="1616" y="1"/>
                </a:cubicBezTo>
                <a:close/>
              </a:path>
            </a:pathLst>
          </a:custGeom>
          <a:solidFill>
            <a:srgbClr val="F5C0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59"/>
          <p:cNvSpPr/>
          <p:nvPr/>
        </p:nvSpPr>
        <p:spPr>
          <a:xfrm>
            <a:off x="131870" y="259570"/>
            <a:ext cx="406139" cy="420570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59"/>
          <p:cNvSpPr/>
          <p:nvPr/>
        </p:nvSpPr>
        <p:spPr>
          <a:xfrm>
            <a:off x="846183" y="203106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9"/>
          <p:cNvSpPr/>
          <p:nvPr/>
        </p:nvSpPr>
        <p:spPr>
          <a:xfrm>
            <a:off x="529385" y="825159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9"/>
          <p:cNvSpPr/>
          <p:nvPr/>
        </p:nvSpPr>
        <p:spPr>
          <a:xfrm>
            <a:off x="140488" y="1153322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59"/>
          <p:cNvSpPr/>
          <p:nvPr/>
        </p:nvSpPr>
        <p:spPr>
          <a:xfrm>
            <a:off x="1033048" y="452252"/>
            <a:ext cx="406126" cy="429996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7"/>
          <p:cNvSpPr/>
          <p:nvPr/>
        </p:nvSpPr>
        <p:spPr>
          <a:xfrm>
            <a:off x="3316474" y="447660"/>
            <a:ext cx="2707325" cy="677245"/>
          </a:xfrm>
          <a:custGeom>
            <a:avLst/>
            <a:gdLst/>
            <a:ahLst/>
            <a:cxnLst/>
            <a:rect l="l" t="t" r="r" b="b"/>
            <a:pathLst>
              <a:path w="21526" h="5385" extrusionOk="0">
                <a:moveTo>
                  <a:pt x="11768" y="0"/>
                </a:moveTo>
                <a:cubicBezTo>
                  <a:pt x="10091" y="0"/>
                  <a:pt x="7878" y="1147"/>
                  <a:pt x="7060" y="4026"/>
                </a:cubicBezTo>
                <a:cubicBezTo>
                  <a:pt x="7060" y="4026"/>
                  <a:pt x="6999" y="2485"/>
                  <a:pt x="5415" y="2461"/>
                </a:cubicBezTo>
                <a:cubicBezTo>
                  <a:pt x="5405" y="2461"/>
                  <a:pt x="5395" y="2461"/>
                  <a:pt x="5385" y="2461"/>
                </a:cubicBezTo>
                <a:cubicBezTo>
                  <a:pt x="3824" y="2461"/>
                  <a:pt x="3235" y="3868"/>
                  <a:pt x="3375" y="4806"/>
                </a:cubicBezTo>
                <a:lnTo>
                  <a:pt x="0" y="5384"/>
                </a:lnTo>
                <a:lnTo>
                  <a:pt x="21526" y="5384"/>
                </a:lnTo>
                <a:lnTo>
                  <a:pt x="18724" y="5116"/>
                </a:lnTo>
                <a:cubicBezTo>
                  <a:pt x="18724" y="5116"/>
                  <a:pt x="19509" y="3575"/>
                  <a:pt x="18048" y="2832"/>
                </a:cubicBezTo>
                <a:cubicBezTo>
                  <a:pt x="17834" y="2725"/>
                  <a:pt x="17597" y="2679"/>
                  <a:pt x="17348" y="2679"/>
                </a:cubicBezTo>
                <a:cubicBezTo>
                  <a:pt x="15890" y="2679"/>
                  <a:pt x="14015" y="4252"/>
                  <a:pt x="14015" y="4252"/>
                </a:cubicBezTo>
                <a:cubicBezTo>
                  <a:pt x="14015" y="4252"/>
                  <a:pt x="14716" y="1699"/>
                  <a:pt x="13419" y="530"/>
                </a:cubicBezTo>
                <a:cubicBezTo>
                  <a:pt x="13043" y="190"/>
                  <a:pt x="12450" y="0"/>
                  <a:pt x="1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3" name="Google Shape;383;p77"/>
          <p:cNvGrpSpPr/>
          <p:nvPr/>
        </p:nvGrpSpPr>
        <p:grpSpPr>
          <a:xfrm>
            <a:off x="6760517" y="312648"/>
            <a:ext cx="2276197" cy="2225690"/>
            <a:chOff x="6052308" y="4198488"/>
            <a:chExt cx="1450269" cy="1418089"/>
          </a:xfrm>
        </p:grpSpPr>
        <p:sp>
          <p:nvSpPr>
            <p:cNvPr id="384" name="Google Shape;384;p77"/>
            <p:cNvSpPr/>
            <p:nvPr/>
          </p:nvSpPr>
          <p:spPr>
            <a:xfrm>
              <a:off x="6375051" y="4485385"/>
              <a:ext cx="812371" cy="811637"/>
            </a:xfrm>
            <a:custGeom>
              <a:avLst/>
              <a:gdLst/>
              <a:ahLst/>
              <a:cxnLst/>
              <a:rect l="l" t="t" r="r" b="b"/>
              <a:pathLst>
                <a:path w="6640" h="6634" extrusionOk="0">
                  <a:moveTo>
                    <a:pt x="3320" y="0"/>
                  </a:moveTo>
                  <a:cubicBezTo>
                    <a:pt x="1486" y="0"/>
                    <a:pt x="0" y="1481"/>
                    <a:pt x="0" y="3314"/>
                  </a:cubicBezTo>
                  <a:cubicBezTo>
                    <a:pt x="0" y="5147"/>
                    <a:pt x="1486" y="6634"/>
                    <a:pt x="3320" y="6634"/>
                  </a:cubicBezTo>
                  <a:cubicBezTo>
                    <a:pt x="5153" y="6634"/>
                    <a:pt x="6639" y="5147"/>
                    <a:pt x="6639" y="3314"/>
                  </a:cubicBezTo>
                  <a:cubicBezTo>
                    <a:pt x="6639" y="1481"/>
                    <a:pt x="5153" y="0"/>
                    <a:pt x="3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77"/>
            <p:cNvSpPr/>
            <p:nvPr/>
          </p:nvSpPr>
          <p:spPr>
            <a:xfrm>
              <a:off x="6505470" y="4206685"/>
              <a:ext cx="175932" cy="227439"/>
            </a:xfrm>
            <a:custGeom>
              <a:avLst/>
              <a:gdLst/>
              <a:ahLst/>
              <a:cxnLst/>
              <a:rect l="l" t="t" r="r" b="b"/>
              <a:pathLst>
                <a:path w="1438" h="1859" extrusionOk="0">
                  <a:moveTo>
                    <a:pt x="414" y="1"/>
                  </a:moveTo>
                  <a:cubicBezTo>
                    <a:pt x="362" y="1"/>
                    <a:pt x="309" y="31"/>
                    <a:pt x="299" y="86"/>
                  </a:cubicBezTo>
                  <a:cubicBezTo>
                    <a:pt x="225" y="494"/>
                    <a:pt x="158" y="908"/>
                    <a:pt x="85" y="1316"/>
                  </a:cubicBezTo>
                  <a:cubicBezTo>
                    <a:pt x="61" y="1462"/>
                    <a:pt x="0" y="1645"/>
                    <a:pt x="98" y="1773"/>
                  </a:cubicBezTo>
                  <a:cubicBezTo>
                    <a:pt x="142" y="1833"/>
                    <a:pt x="199" y="1856"/>
                    <a:pt x="261" y="1856"/>
                  </a:cubicBezTo>
                  <a:cubicBezTo>
                    <a:pt x="293" y="1856"/>
                    <a:pt x="326" y="1850"/>
                    <a:pt x="359" y="1840"/>
                  </a:cubicBezTo>
                  <a:cubicBezTo>
                    <a:pt x="375" y="1852"/>
                    <a:pt x="391" y="1858"/>
                    <a:pt x="410" y="1858"/>
                  </a:cubicBezTo>
                  <a:cubicBezTo>
                    <a:pt x="420" y="1858"/>
                    <a:pt x="432" y="1856"/>
                    <a:pt x="445" y="1852"/>
                  </a:cubicBezTo>
                  <a:cubicBezTo>
                    <a:pt x="737" y="1791"/>
                    <a:pt x="1029" y="1724"/>
                    <a:pt x="1322" y="1657"/>
                  </a:cubicBezTo>
                  <a:cubicBezTo>
                    <a:pt x="1389" y="1645"/>
                    <a:pt x="1438" y="1548"/>
                    <a:pt x="1395" y="1487"/>
                  </a:cubicBezTo>
                  <a:cubicBezTo>
                    <a:pt x="1060" y="1036"/>
                    <a:pt x="768" y="561"/>
                    <a:pt x="512" y="55"/>
                  </a:cubicBezTo>
                  <a:cubicBezTo>
                    <a:pt x="493" y="18"/>
                    <a:pt x="454" y="1"/>
                    <a:pt x="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77"/>
            <p:cNvSpPr/>
            <p:nvPr/>
          </p:nvSpPr>
          <p:spPr>
            <a:xfrm>
              <a:off x="6855619" y="4198488"/>
              <a:ext cx="157213" cy="234780"/>
            </a:xfrm>
            <a:custGeom>
              <a:avLst/>
              <a:gdLst/>
              <a:ahLst/>
              <a:cxnLst/>
              <a:rect l="l" t="t" r="r" b="b"/>
              <a:pathLst>
                <a:path w="1285" h="1919" extrusionOk="0">
                  <a:moveTo>
                    <a:pt x="1156" y="0"/>
                  </a:moveTo>
                  <a:cubicBezTo>
                    <a:pt x="1130" y="0"/>
                    <a:pt x="1105" y="9"/>
                    <a:pt x="1085" y="31"/>
                  </a:cubicBezTo>
                  <a:lnTo>
                    <a:pt x="251" y="963"/>
                  </a:lnTo>
                  <a:cubicBezTo>
                    <a:pt x="153" y="1072"/>
                    <a:pt x="1" y="1194"/>
                    <a:pt x="19" y="1359"/>
                  </a:cubicBezTo>
                  <a:cubicBezTo>
                    <a:pt x="31" y="1468"/>
                    <a:pt x="110" y="1529"/>
                    <a:pt x="202" y="1554"/>
                  </a:cubicBezTo>
                  <a:cubicBezTo>
                    <a:pt x="214" y="1578"/>
                    <a:pt x="238" y="1602"/>
                    <a:pt x="269" y="1608"/>
                  </a:cubicBezTo>
                  <a:cubicBezTo>
                    <a:pt x="555" y="1712"/>
                    <a:pt x="835" y="1809"/>
                    <a:pt x="1115" y="1913"/>
                  </a:cubicBezTo>
                  <a:cubicBezTo>
                    <a:pt x="1126" y="1917"/>
                    <a:pt x="1137" y="1918"/>
                    <a:pt x="1147" y="1918"/>
                  </a:cubicBezTo>
                  <a:cubicBezTo>
                    <a:pt x="1208" y="1918"/>
                    <a:pt x="1273" y="1865"/>
                    <a:pt x="1268" y="1803"/>
                  </a:cubicBezTo>
                  <a:cubicBezTo>
                    <a:pt x="1225" y="1243"/>
                    <a:pt x="1231" y="683"/>
                    <a:pt x="1280" y="122"/>
                  </a:cubicBezTo>
                  <a:cubicBezTo>
                    <a:pt x="1284" y="54"/>
                    <a:pt x="1219" y="0"/>
                    <a:pt x="1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77"/>
            <p:cNvSpPr/>
            <p:nvPr/>
          </p:nvSpPr>
          <p:spPr>
            <a:xfrm>
              <a:off x="7119515" y="4416994"/>
              <a:ext cx="222913" cy="202236"/>
            </a:xfrm>
            <a:custGeom>
              <a:avLst/>
              <a:gdLst/>
              <a:ahLst/>
              <a:cxnLst/>
              <a:rect l="l" t="t" r="r" b="b"/>
              <a:pathLst>
                <a:path w="1822" h="1653" extrusionOk="0">
                  <a:moveTo>
                    <a:pt x="1683" y="1"/>
                  </a:moveTo>
                  <a:cubicBezTo>
                    <a:pt x="1675" y="1"/>
                    <a:pt x="1666" y="2"/>
                    <a:pt x="1657" y="5"/>
                  </a:cubicBezTo>
                  <a:cubicBezTo>
                    <a:pt x="1255" y="121"/>
                    <a:pt x="853" y="237"/>
                    <a:pt x="457" y="352"/>
                  </a:cubicBezTo>
                  <a:cubicBezTo>
                    <a:pt x="317" y="395"/>
                    <a:pt x="122" y="413"/>
                    <a:pt x="49" y="559"/>
                  </a:cubicBezTo>
                  <a:cubicBezTo>
                    <a:pt x="0" y="663"/>
                    <a:pt x="37" y="754"/>
                    <a:pt x="104" y="827"/>
                  </a:cubicBezTo>
                  <a:cubicBezTo>
                    <a:pt x="97" y="852"/>
                    <a:pt x="104" y="882"/>
                    <a:pt x="128" y="907"/>
                  </a:cubicBezTo>
                  <a:lnTo>
                    <a:pt x="688" y="1613"/>
                  </a:lnTo>
                  <a:cubicBezTo>
                    <a:pt x="709" y="1639"/>
                    <a:pt x="743" y="1653"/>
                    <a:pt x="777" y="1653"/>
                  </a:cubicBezTo>
                  <a:cubicBezTo>
                    <a:pt x="814" y="1653"/>
                    <a:pt x="852" y="1636"/>
                    <a:pt x="871" y="1601"/>
                  </a:cubicBezTo>
                  <a:cubicBezTo>
                    <a:pt x="1133" y="1102"/>
                    <a:pt x="1431" y="633"/>
                    <a:pt x="1772" y="182"/>
                  </a:cubicBezTo>
                  <a:cubicBezTo>
                    <a:pt x="1822" y="116"/>
                    <a:pt x="1763" y="1"/>
                    <a:pt x="1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77"/>
            <p:cNvSpPr/>
            <p:nvPr/>
          </p:nvSpPr>
          <p:spPr>
            <a:xfrm>
              <a:off x="7272935" y="4725301"/>
              <a:ext cx="229642" cy="167735"/>
            </a:xfrm>
            <a:custGeom>
              <a:avLst/>
              <a:gdLst/>
              <a:ahLst/>
              <a:cxnLst/>
              <a:rect l="l" t="t" r="r" b="b"/>
              <a:pathLst>
                <a:path w="1877" h="1371" extrusionOk="0">
                  <a:moveTo>
                    <a:pt x="261" y="1"/>
                  </a:moveTo>
                  <a:cubicBezTo>
                    <a:pt x="213" y="1"/>
                    <a:pt x="166" y="11"/>
                    <a:pt x="123" y="37"/>
                  </a:cubicBezTo>
                  <a:cubicBezTo>
                    <a:pt x="25" y="98"/>
                    <a:pt x="13" y="196"/>
                    <a:pt x="31" y="293"/>
                  </a:cubicBezTo>
                  <a:cubicBezTo>
                    <a:pt x="13" y="311"/>
                    <a:pt x="1" y="342"/>
                    <a:pt x="7" y="378"/>
                  </a:cubicBezTo>
                  <a:cubicBezTo>
                    <a:pt x="37" y="677"/>
                    <a:pt x="74" y="969"/>
                    <a:pt x="104" y="1268"/>
                  </a:cubicBezTo>
                  <a:cubicBezTo>
                    <a:pt x="114" y="1325"/>
                    <a:pt x="172" y="1371"/>
                    <a:pt x="225" y="1371"/>
                  </a:cubicBezTo>
                  <a:cubicBezTo>
                    <a:pt x="241" y="1371"/>
                    <a:pt x="255" y="1367"/>
                    <a:pt x="269" y="1359"/>
                  </a:cubicBezTo>
                  <a:cubicBezTo>
                    <a:pt x="756" y="1073"/>
                    <a:pt x="1262" y="835"/>
                    <a:pt x="1785" y="634"/>
                  </a:cubicBezTo>
                  <a:cubicBezTo>
                    <a:pt x="1877" y="598"/>
                    <a:pt x="1877" y="445"/>
                    <a:pt x="1779" y="421"/>
                  </a:cubicBezTo>
                  <a:cubicBezTo>
                    <a:pt x="1383" y="305"/>
                    <a:pt x="981" y="190"/>
                    <a:pt x="579" y="80"/>
                  </a:cubicBezTo>
                  <a:cubicBezTo>
                    <a:pt x="483" y="51"/>
                    <a:pt x="369" y="1"/>
                    <a:pt x="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77"/>
            <p:cNvSpPr/>
            <p:nvPr/>
          </p:nvSpPr>
          <p:spPr>
            <a:xfrm>
              <a:off x="7211151" y="5023452"/>
              <a:ext cx="240286" cy="170182"/>
            </a:xfrm>
            <a:custGeom>
              <a:avLst/>
              <a:gdLst/>
              <a:ahLst/>
              <a:cxnLst/>
              <a:rect l="l" t="t" r="r" b="b"/>
              <a:pathLst>
                <a:path w="1964" h="1391" extrusionOk="0">
                  <a:moveTo>
                    <a:pt x="695" y="0"/>
                  </a:moveTo>
                  <a:cubicBezTo>
                    <a:pt x="585" y="0"/>
                    <a:pt x="518" y="73"/>
                    <a:pt x="481" y="165"/>
                  </a:cubicBezTo>
                  <a:cubicBezTo>
                    <a:pt x="457" y="177"/>
                    <a:pt x="433" y="195"/>
                    <a:pt x="414" y="226"/>
                  </a:cubicBezTo>
                  <a:cubicBezTo>
                    <a:pt x="286" y="494"/>
                    <a:pt x="159" y="768"/>
                    <a:pt x="31" y="1036"/>
                  </a:cubicBezTo>
                  <a:cubicBezTo>
                    <a:pt x="0" y="1097"/>
                    <a:pt x="43" y="1194"/>
                    <a:pt x="122" y="1194"/>
                  </a:cubicBezTo>
                  <a:cubicBezTo>
                    <a:pt x="682" y="1212"/>
                    <a:pt x="1237" y="1279"/>
                    <a:pt x="1791" y="1389"/>
                  </a:cubicBezTo>
                  <a:cubicBezTo>
                    <a:pt x="1797" y="1390"/>
                    <a:pt x="1803" y="1391"/>
                    <a:pt x="1809" y="1391"/>
                  </a:cubicBezTo>
                  <a:cubicBezTo>
                    <a:pt x="1893" y="1391"/>
                    <a:pt x="1963" y="1274"/>
                    <a:pt x="1901" y="1200"/>
                  </a:cubicBezTo>
                  <a:cubicBezTo>
                    <a:pt x="1620" y="896"/>
                    <a:pt x="1340" y="585"/>
                    <a:pt x="1060" y="274"/>
                  </a:cubicBezTo>
                  <a:cubicBezTo>
                    <a:pt x="963" y="171"/>
                    <a:pt x="859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77"/>
            <p:cNvSpPr/>
            <p:nvPr/>
          </p:nvSpPr>
          <p:spPr>
            <a:xfrm>
              <a:off x="7002432" y="5272422"/>
              <a:ext cx="193305" cy="222423"/>
            </a:xfrm>
            <a:custGeom>
              <a:avLst/>
              <a:gdLst/>
              <a:ahLst/>
              <a:cxnLst/>
              <a:rect l="l" t="t" r="r" b="b"/>
              <a:pathLst>
                <a:path w="1580" h="1818" extrusionOk="0">
                  <a:moveTo>
                    <a:pt x="1070" y="1"/>
                  </a:moveTo>
                  <a:cubicBezTo>
                    <a:pt x="1015" y="1"/>
                    <a:pt x="962" y="24"/>
                    <a:pt x="914" y="60"/>
                  </a:cubicBezTo>
                  <a:cubicBezTo>
                    <a:pt x="908" y="59"/>
                    <a:pt x="902" y="58"/>
                    <a:pt x="895" y="58"/>
                  </a:cubicBezTo>
                  <a:cubicBezTo>
                    <a:pt x="875" y="58"/>
                    <a:pt x="852" y="65"/>
                    <a:pt x="829" y="79"/>
                  </a:cubicBezTo>
                  <a:cubicBezTo>
                    <a:pt x="579" y="237"/>
                    <a:pt x="324" y="395"/>
                    <a:pt x="68" y="560"/>
                  </a:cubicBezTo>
                  <a:cubicBezTo>
                    <a:pt x="13" y="596"/>
                    <a:pt x="1" y="700"/>
                    <a:pt x="62" y="743"/>
                  </a:cubicBezTo>
                  <a:cubicBezTo>
                    <a:pt x="531" y="1059"/>
                    <a:pt x="969" y="1407"/>
                    <a:pt x="1377" y="1790"/>
                  </a:cubicBezTo>
                  <a:cubicBezTo>
                    <a:pt x="1396" y="1809"/>
                    <a:pt x="1421" y="1817"/>
                    <a:pt x="1446" y="1817"/>
                  </a:cubicBezTo>
                  <a:cubicBezTo>
                    <a:pt x="1510" y="1817"/>
                    <a:pt x="1579" y="1763"/>
                    <a:pt x="1566" y="1693"/>
                  </a:cubicBezTo>
                  <a:cubicBezTo>
                    <a:pt x="1493" y="1285"/>
                    <a:pt x="1420" y="871"/>
                    <a:pt x="1347" y="462"/>
                  </a:cubicBezTo>
                  <a:cubicBezTo>
                    <a:pt x="1322" y="322"/>
                    <a:pt x="1322" y="121"/>
                    <a:pt x="1182" y="36"/>
                  </a:cubicBezTo>
                  <a:cubicBezTo>
                    <a:pt x="1145" y="11"/>
                    <a:pt x="1108" y="1"/>
                    <a:pt x="1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77"/>
            <p:cNvSpPr/>
            <p:nvPr/>
          </p:nvSpPr>
          <p:spPr>
            <a:xfrm>
              <a:off x="6720796" y="5393787"/>
              <a:ext cx="174464" cy="222790"/>
            </a:xfrm>
            <a:custGeom>
              <a:avLst/>
              <a:gdLst/>
              <a:ahLst/>
              <a:cxnLst/>
              <a:rect l="l" t="t" r="r" b="b"/>
              <a:pathLst>
                <a:path w="1426" h="1821" extrusionOk="0">
                  <a:moveTo>
                    <a:pt x="1036" y="0"/>
                  </a:moveTo>
                  <a:cubicBezTo>
                    <a:pt x="737" y="0"/>
                    <a:pt x="439" y="0"/>
                    <a:pt x="134" y="6"/>
                  </a:cubicBezTo>
                  <a:cubicBezTo>
                    <a:pt x="67" y="6"/>
                    <a:pt x="0" y="92"/>
                    <a:pt x="31" y="159"/>
                  </a:cubicBezTo>
                  <a:cubicBezTo>
                    <a:pt x="262" y="670"/>
                    <a:pt x="445" y="1200"/>
                    <a:pt x="591" y="1742"/>
                  </a:cubicBezTo>
                  <a:cubicBezTo>
                    <a:pt x="605" y="1793"/>
                    <a:pt x="657" y="1821"/>
                    <a:pt x="707" y="1821"/>
                  </a:cubicBezTo>
                  <a:cubicBezTo>
                    <a:pt x="748" y="1821"/>
                    <a:pt x="788" y="1802"/>
                    <a:pt x="804" y="1761"/>
                  </a:cubicBezTo>
                  <a:cubicBezTo>
                    <a:pt x="963" y="1371"/>
                    <a:pt x="1115" y="987"/>
                    <a:pt x="1273" y="603"/>
                  </a:cubicBezTo>
                  <a:cubicBezTo>
                    <a:pt x="1322" y="469"/>
                    <a:pt x="1426" y="299"/>
                    <a:pt x="1359" y="153"/>
                  </a:cubicBezTo>
                  <a:cubicBezTo>
                    <a:pt x="1314" y="59"/>
                    <a:pt x="1230" y="30"/>
                    <a:pt x="1142" y="30"/>
                  </a:cubicBezTo>
                  <a:cubicBezTo>
                    <a:pt x="1133" y="30"/>
                    <a:pt x="1124" y="30"/>
                    <a:pt x="1115" y="31"/>
                  </a:cubicBezTo>
                  <a:cubicBezTo>
                    <a:pt x="1097" y="13"/>
                    <a:pt x="1072" y="0"/>
                    <a:pt x="10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77"/>
            <p:cNvSpPr/>
            <p:nvPr/>
          </p:nvSpPr>
          <p:spPr>
            <a:xfrm>
              <a:off x="6408574" y="5292853"/>
              <a:ext cx="187188" cy="229275"/>
            </a:xfrm>
            <a:custGeom>
              <a:avLst/>
              <a:gdLst/>
              <a:ahLst/>
              <a:cxnLst/>
              <a:rect l="l" t="t" r="r" b="b"/>
              <a:pathLst>
                <a:path w="1530" h="1874" extrusionOk="0">
                  <a:moveTo>
                    <a:pt x="506" y="1"/>
                  </a:moveTo>
                  <a:cubicBezTo>
                    <a:pt x="454" y="1"/>
                    <a:pt x="399" y="35"/>
                    <a:pt x="390" y="88"/>
                  </a:cubicBezTo>
                  <a:cubicBezTo>
                    <a:pt x="311" y="643"/>
                    <a:pt x="189" y="1191"/>
                    <a:pt x="25" y="1727"/>
                  </a:cubicBezTo>
                  <a:cubicBezTo>
                    <a:pt x="1" y="1798"/>
                    <a:pt x="70" y="1874"/>
                    <a:pt x="140" y="1874"/>
                  </a:cubicBezTo>
                  <a:cubicBezTo>
                    <a:pt x="159" y="1874"/>
                    <a:pt x="178" y="1868"/>
                    <a:pt x="195" y="1855"/>
                  </a:cubicBezTo>
                  <a:cubicBezTo>
                    <a:pt x="530" y="1611"/>
                    <a:pt x="871" y="1367"/>
                    <a:pt x="1206" y="1124"/>
                  </a:cubicBezTo>
                  <a:cubicBezTo>
                    <a:pt x="1322" y="1039"/>
                    <a:pt x="1499" y="947"/>
                    <a:pt x="1517" y="789"/>
                  </a:cubicBezTo>
                  <a:cubicBezTo>
                    <a:pt x="1529" y="673"/>
                    <a:pt x="1462" y="600"/>
                    <a:pt x="1377" y="557"/>
                  </a:cubicBezTo>
                  <a:cubicBezTo>
                    <a:pt x="1371" y="533"/>
                    <a:pt x="1352" y="503"/>
                    <a:pt x="1328" y="484"/>
                  </a:cubicBezTo>
                  <a:cubicBezTo>
                    <a:pt x="1072" y="332"/>
                    <a:pt x="816" y="174"/>
                    <a:pt x="561" y="15"/>
                  </a:cubicBezTo>
                  <a:cubicBezTo>
                    <a:pt x="544" y="5"/>
                    <a:pt x="525" y="1"/>
                    <a:pt x="5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77"/>
            <p:cNvSpPr/>
            <p:nvPr/>
          </p:nvSpPr>
          <p:spPr>
            <a:xfrm>
              <a:off x="6133789" y="5064438"/>
              <a:ext cx="233190" cy="175198"/>
            </a:xfrm>
            <a:custGeom>
              <a:avLst/>
              <a:gdLst/>
              <a:ahLst/>
              <a:cxnLst/>
              <a:rect l="l" t="t" r="r" b="b"/>
              <a:pathLst>
                <a:path w="1906" h="1432" extrusionOk="0">
                  <a:moveTo>
                    <a:pt x="1327" y="0"/>
                  </a:moveTo>
                  <a:cubicBezTo>
                    <a:pt x="1299" y="0"/>
                    <a:pt x="1272" y="9"/>
                    <a:pt x="1253" y="31"/>
                  </a:cubicBezTo>
                  <a:cubicBezTo>
                    <a:pt x="888" y="463"/>
                    <a:pt x="498" y="865"/>
                    <a:pt x="72" y="1231"/>
                  </a:cubicBezTo>
                  <a:cubicBezTo>
                    <a:pt x="0" y="1290"/>
                    <a:pt x="46" y="1432"/>
                    <a:pt x="139" y="1432"/>
                  </a:cubicBezTo>
                  <a:cubicBezTo>
                    <a:pt x="141" y="1432"/>
                    <a:pt x="143" y="1432"/>
                    <a:pt x="145" y="1432"/>
                  </a:cubicBezTo>
                  <a:cubicBezTo>
                    <a:pt x="565" y="1401"/>
                    <a:pt x="979" y="1371"/>
                    <a:pt x="1394" y="1340"/>
                  </a:cubicBezTo>
                  <a:cubicBezTo>
                    <a:pt x="1540" y="1334"/>
                    <a:pt x="1735" y="1352"/>
                    <a:pt x="1838" y="1224"/>
                  </a:cubicBezTo>
                  <a:cubicBezTo>
                    <a:pt x="1905" y="1139"/>
                    <a:pt x="1887" y="1042"/>
                    <a:pt x="1838" y="956"/>
                  </a:cubicBezTo>
                  <a:cubicBezTo>
                    <a:pt x="1850" y="926"/>
                    <a:pt x="1850" y="902"/>
                    <a:pt x="1832" y="865"/>
                  </a:cubicBezTo>
                  <a:cubicBezTo>
                    <a:pt x="1698" y="597"/>
                    <a:pt x="1570" y="329"/>
                    <a:pt x="1436" y="61"/>
                  </a:cubicBezTo>
                  <a:cubicBezTo>
                    <a:pt x="1417" y="24"/>
                    <a:pt x="1371" y="0"/>
                    <a:pt x="1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77"/>
            <p:cNvSpPr/>
            <p:nvPr/>
          </p:nvSpPr>
          <p:spPr>
            <a:xfrm>
              <a:off x="6052308" y="4778643"/>
              <a:ext cx="234046" cy="163820"/>
            </a:xfrm>
            <a:custGeom>
              <a:avLst/>
              <a:gdLst/>
              <a:ahLst/>
              <a:cxnLst/>
              <a:rect l="l" t="t" r="r" b="b"/>
              <a:pathLst>
                <a:path w="1913" h="1339" extrusionOk="0">
                  <a:moveTo>
                    <a:pt x="1784" y="0"/>
                  </a:moveTo>
                  <a:cubicBezTo>
                    <a:pt x="1777" y="0"/>
                    <a:pt x="1769" y="1"/>
                    <a:pt x="1761" y="3"/>
                  </a:cubicBezTo>
                  <a:cubicBezTo>
                    <a:pt x="1231" y="180"/>
                    <a:pt x="683" y="308"/>
                    <a:pt x="129" y="393"/>
                  </a:cubicBezTo>
                  <a:cubicBezTo>
                    <a:pt x="31" y="405"/>
                    <a:pt x="1" y="558"/>
                    <a:pt x="86" y="600"/>
                  </a:cubicBezTo>
                  <a:lnTo>
                    <a:pt x="1189" y="1191"/>
                  </a:lnTo>
                  <a:cubicBezTo>
                    <a:pt x="1294" y="1246"/>
                    <a:pt x="1420" y="1339"/>
                    <a:pt x="1547" y="1339"/>
                  </a:cubicBezTo>
                  <a:cubicBezTo>
                    <a:pt x="1573" y="1339"/>
                    <a:pt x="1600" y="1335"/>
                    <a:pt x="1627" y="1325"/>
                  </a:cubicBezTo>
                  <a:cubicBezTo>
                    <a:pt x="1731" y="1288"/>
                    <a:pt x="1773" y="1197"/>
                    <a:pt x="1773" y="1100"/>
                  </a:cubicBezTo>
                  <a:cubicBezTo>
                    <a:pt x="1792" y="1081"/>
                    <a:pt x="1810" y="1057"/>
                    <a:pt x="1816" y="1020"/>
                  </a:cubicBezTo>
                  <a:cubicBezTo>
                    <a:pt x="1846" y="722"/>
                    <a:pt x="1877" y="424"/>
                    <a:pt x="1907" y="125"/>
                  </a:cubicBezTo>
                  <a:cubicBezTo>
                    <a:pt x="1913" y="65"/>
                    <a:pt x="1850" y="0"/>
                    <a:pt x="17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77"/>
            <p:cNvSpPr/>
            <p:nvPr/>
          </p:nvSpPr>
          <p:spPr>
            <a:xfrm>
              <a:off x="6187375" y="4456878"/>
              <a:ext cx="230253" cy="196241"/>
            </a:xfrm>
            <a:custGeom>
              <a:avLst/>
              <a:gdLst/>
              <a:ahLst/>
              <a:cxnLst/>
              <a:rect l="l" t="t" r="r" b="b"/>
              <a:pathLst>
                <a:path w="1882" h="1604" extrusionOk="0">
                  <a:moveTo>
                    <a:pt x="156" y="1"/>
                  </a:moveTo>
                  <a:cubicBezTo>
                    <a:pt x="76" y="1"/>
                    <a:pt x="1" y="93"/>
                    <a:pt x="48" y="166"/>
                  </a:cubicBezTo>
                  <a:cubicBezTo>
                    <a:pt x="255" y="526"/>
                    <a:pt x="462" y="891"/>
                    <a:pt x="669" y="1251"/>
                  </a:cubicBezTo>
                  <a:cubicBezTo>
                    <a:pt x="742" y="1379"/>
                    <a:pt x="809" y="1561"/>
                    <a:pt x="968" y="1598"/>
                  </a:cubicBezTo>
                  <a:cubicBezTo>
                    <a:pt x="984" y="1602"/>
                    <a:pt x="1000" y="1603"/>
                    <a:pt x="1016" y="1603"/>
                  </a:cubicBezTo>
                  <a:cubicBezTo>
                    <a:pt x="1101" y="1603"/>
                    <a:pt x="1165" y="1549"/>
                    <a:pt x="1211" y="1482"/>
                  </a:cubicBezTo>
                  <a:cubicBezTo>
                    <a:pt x="1236" y="1476"/>
                    <a:pt x="1266" y="1464"/>
                    <a:pt x="1284" y="1439"/>
                  </a:cubicBezTo>
                  <a:cubicBezTo>
                    <a:pt x="1473" y="1202"/>
                    <a:pt x="1656" y="964"/>
                    <a:pt x="1839" y="727"/>
                  </a:cubicBezTo>
                  <a:cubicBezTo>
                    <a:pt x="1881" y="672"/>
                    <a:pt x="1857" y="568"/>
                    <a:pt x="1784" y="550"/>
                  </a:cubicBezTo>
                  <a:cubicBezTo>
                    <a:pt x="1236" y="416"/>
                    <a:pt x="706" y="233"/>
                    <a:pt x="194" y="8"/>
                  </a:cubicBezTo>
                  <a:cubicBezTo>
                    <a:pt x="182" y="3"/>
                    <a:pt x="169" y="1"/>
                    <a:pt x="1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6" name="Google Shape;396;p77"/>
          <p:cNvSpPr/>
          <p:nvPr/>
        </p:nvSpPr>
        <p:spPr>
          <a:xfrm>
            <a:off x="104537" y="623912"/>
            <a:ext cx="2475221" cy="619194"/>
          </a:xfrm>
          <a:custGeom>
            <a:avLst/>
            <a:gdLst/>
            <a:ahLst/>
            <a:cxnLst/>
            <a:rect l="l" t="t" r="r" b="b"/>
            <a:pathLst>
              <a:path w="21526" h="5385" extrusionOk="0">
                <a:moveTo>
                  <a:pt x="11768" y="0"/>
                </a:moveTo>
                <a:cubicBezTo>
                  <a:pt x="10091" y="0"/>
                  <a:pt x="7878" y="1147"/>
                  <a:pt x="7060" y="4026"/>
                </a:cubicBezTo>
                <a:cubicBezTo>
                  <a:pt x="7060" y="4026"/>
                  <a:pt x="6999" y="2485"/>
                  <a:pt x="5415" y="2461"/>
                </a:cubicBezTo>
                <a:cubicBezTo>
                  <a:pt x="5405" y="2461"/>
                  <a:pt x="5395" y="2461"/>
                  <a:pt x="5385" y="2461"/>
                </a:cubicBezTo>
                <a:cubicBezTo>
                  <a:pt x="3824" y="2461"/>
                  <a:pt x="3235" y="3868"/>
                  <a:pt x="3375" y="4806"/>
                </a:cubicBezTo>
                <a:lnTo>
                  <a:pt x="0" y="5384"/>
                </a:lnTo>
                <a:lnTo>
                  <a:pt x="21526" y="5384"/>
                </a:lnTo>
                <a:lnTo>
                  <a:pt x="18724" y="5116"/>
                </a:lnTo>
                <a:cubicBezTo>
                  <a:pt x="18724" y="5116"/>
                  <a:pt x="19509" y="3575"/>
                  <a:pt x="18048" y="2832"/>
                </a:cubicBezTo>
                <a:cubicBezTo>
                  <a:pt x="17834" y="2725"/>
                  <a:pt x="17597" y="2679"/>
                  <a:pt x="17348" y="2679"/>
                </a:cubicBezTo>
                <a:cubicBezTo>
                  <a:pt x="15890" y="2679"/>
                  <a:pt x="14015" y="4252"/>
                  <a:pt x="14015" y="4252"/>
                </a:cubicBezTo>
                <a:cubicBezTo>
                  <a:pt x="14015" y="4252"/>
                  <a:pt x="14716" y="1699"/>
                  <a:pt x="13419" y="530"/>
                </a:cubicBezTo>
                <a:cubicBezTo>
                  <a:pt x="13043" y="190"/>
                  <a:pt x="12450" y="0"/>
                  <a:pt x="1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77"/>
          <p:cNvSpPr/>
          <p:nvPr/>
        </p:nvSpPr>
        <p:spPr>
          <a:xfrm>
            <a:off x="700925" y="1106900"/>
            <a:ext cx="7704000" cy="23691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77"/>
          <p:cNvSpPr txBox="1">
            <a:spLocks noGrp="1"/>
          </p:cNvSpPr>
          <p:nvPr>
            <p:ph type="title" hasCustomPrompt="1"/>
          </p:nvPr>
        </p:nvSpPr>
        <p:spPr>
          <a:xfrm>
            <a:off x="720000" y="1106900"/>
            <a:ext cx="7704000" cy="22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9" name="Google Shape;399;p77"/>
          <p:cNvSpPr txBox="1">
            <a:spLocks noGrp="1"/>
          </p:cNvSpPr>
          <p:nvPr>
            <p:ph type="subTitle" idx="1"/>
          </p:nvPr>
        </p:nvSpPr>
        <p:spPr>
          <a:xfrm>
            <a:off x="721200" y="3599800"/>
            <a:ext cx="7704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77"/>
          <p:cNvSpPr/>
          <p:nvPr/>
        </p:nvSpPr>
        <p:spPr>
          <a:xfrm>
            <a:off x="2286296" y="643099"/>
            <a:ext cx="293458" cy="286382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77"/>
          <p:cNvSpPr/>
          <p:nvPr/>
        </p:nvSpPr>
        <p:spPr>
          <a:xfrm>
            <a:off x="6455826" y="247378"/>
            <a:ext cx="453292" cy="393629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77"/>
          <p:cNvSpPr/>
          <p:nvPr/>
        </p:nvSpPr>
        <p:spPr>
          <a:xfrm>
            <a:off x="393387" y="3608823"/>
            <a:ext cx="639676" cy="677237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77"/>
          <p:cNvSpPr/>
          <p:nvPr/>
        </p:nvSpPr>
        <p:spPr>
          <a:xfrm>
            <a:off x="8704473" y="279779"/>
            <a:ext cx="217825" cy="230931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77"/>
          <p:cNvSpPr/>
          <p:nvPr/>
        </p:nvSpPr>
        <p:spPr>
          <a:xfrm>
            <a:off x="6132864" y="540536"/>
            <a:ext cx="453312" cy="442567"/>
          </a:xfrm>
          <a:custGeom>
            <a:avLst/>
            <a:gdLst/>
            <a:ahLst/>
            <a:cxnLst/>
            <a:rect l="l" t="t" r="r" b="b"/>
            <a:pathLst>
              <a:path w="3454" h="3372" extrusionOk="0">
                <a:moveTo>
                  <a:pt x="1616" y="1"/>
                </a:moveTo>
                <a:cubicBezTo>
                  <a:pt x="1549" y="1"/>
                  <a:pt x="1487" y="44"/>
                  <a:pt x="1493" y="131"/>
                </a:cubicBezTo>
                <a:cubicBezTo>
                  <a:pt x="1523" y="557"/>
                  <a:pt x="1554" y="990"/>
                  <a:pt x="1584" y="1422"/>
                </a:cubicBezTo>
                <a:lnTo>
                  <a:pt x="1042" y="966"/>
                </a:lnTo>
                <a:cubicBezTo>
                  <a:pt x="1015" y="942"/>
                  <a:pt x="985" y="932"/>
                  <a:pt x="956" y="932"/>
                </a:cubicBezTo>
                <a:cubicBezTo>
                  <a:pt x="848" y="932"/>
                  <a:pt x="754" y="1068"/>
                  <a:pt x="859" y="1154"/>
                </a:cubicBezTo>
                <a:lnTo>
                  <a:pt x="1359" y="1581"/>
                </a:lnTo>
                <a:cubicBezTo>
                  <a:pt x="963" y="1605"/>
                  <a:pt x="567" y="1629"/>
                  <a:pt x="171" y="1654"/>
                </a:cubicBezTo>
                <a:cubicBezTo>
                  <a:pt x="2" y="1660"/>
                  <a:pt x="0" y="1922"/>
                  <a:pt x="165" y="1922"/>
                </a:cubicBezTo>
                <a:cubicBezTo>
                  <a:pt x="167" y="1922"/>
                  <a:pt x="169" y="1922"/>
                  <a:pt x="171" y="1922"/>
                </a:cubicBezTo>
                <a:cubicBezTo>
                  <a:pt x="622" y="1891"/>
                  <a:pt x="1072" y="1867"/>
                  <a:pt x="1523" y="1837"/>
                </a:cubicBezTo>
                <a:lnTo>
                  <a:pt x="1523" y="1837"/>
                </a:lnTo>
                <a:cubicBezTo>
                  <a:pt x="1353" y="2007"/>
                  <a:pt x="1182" y="2172"/>
                  <a:pt x="1018" y="2342"/>
                </a:cubicBezTo>
                <a:cubicBezTo>
                  <a:pt x="923" y="2436"/>
                  <a:pt x="1015" y="2570"/>
                  <a:pt x="1117" y="2570"/>
                </a:cubicBezTo>
                <a:cubicBezTo>
                  <a:pt x="1147" y="2570"/>
                  <a:pt x="1179" y="2559"/>
                  <a:pt x="1206" y="2531"/>
                </a:cubicBezTo>
                <a:cubicBezTo>
                  <a:pt x="1346" y="2391"/>
                  <a:pt x="1487" y="2251"/>
                  <a:pt x="1627" y="2111"/>
                </a:cubicBezTo>
                <a:cubicBezTo>
                  <a:pt x="1651" y="2488"/>
                  <a:pt x="1675" y="2866"/>
                  <a:pt x="1694" y="3244"/>
                </a:cubicBezTo>
                <a:cubicBezTo>
                  <a:pt x="1700" y="3329"/>
                  <a:pt x="1768" y="3371"/>
                  <a:pt x="1834" y="3371"/>
                </a:cubicBezTo>
                <a:cubicBezTo>
                  <a:pt x="1901" y="3371"/>
                  <a:pt x="1965" y="3329"/>
                  <a:pt x="1962" y="3244"/>
                </a:cubicBezTo>
                <a:cubicBezTo>
                  <a:pt x="1937" y="2835"/>
                  <a:pt x="1913" y="2433"/>
                  <a:pt x="1889" y="2025"/>
                </a:cubicBezTo>
                <a:lnTo>
                  <a:pt x="1889" y="2025"/>
                </a:lnTo>
                <a:cubicBezTo>
                  <a:pt x="2059" y="2172"/>
                  <a:pt x="2236" y="2318"/>
                  <a:pt x="2406" y="2464"/>
                </a:cubicBezTo>
                <a:cubicBezTo>
                  <a:pt x="2433" y="2487"/>
                  <a:pt x="2463" y="2497"/>
                  <a:pt x="2492" y="2497"/>
                </a:cubicBezTo>
                <a:cubicBezTo>
                  <a:pt x="2600" y="2497"/>
                  <a:pt x="2696" y="2361"/>
                  <a:pt x="2595" y="2275"/>
                </a:cubicBezTo>
                <a:cubicBezTo>
                  <a:pt x="2406" y="2117"/>
                  <a:pt x="2224" y="1958"/>
                  <a:pt x="2035" y="1806"/>
                </a:cubicBezTo>
                <a:cubicBezTo>
                  <a:pt x="2449" y="1776"/>
                  <a:pt x="2869" y="1745"/>
                  <a:pt x="3283" y="1715"/>
                </a:cubicBezTo>
                <a:cubicBezTo>
                  <a:pt x="3450" y="1703"/>
                  <a:pt x="3454" y="1452"/>
                  <a:pt x="3295" y="1452"/>
                </a:cubicBezTo>
                <a:cubicBezTo>
                  <a:pt x="3291" y="1452"/>
                  <a:pt x="3287" y="1453"/>
                  <a:pt x="3283" y="1453"/>
                </a:cubicBezTo>
                <a:cubicBezTo>
                  <a:pt x="2924" y="1477"/>
                  <a:pt x="2571" y="1502"/>
                  <a:pt x="2211" y="1526"/>
                </a:cubicBezTo>
                <a:lnTo>
                  <a:pt x="2552" y="1191"/>
                </a:lnTo>
                <a:cubicBezTo>
                  <a:pt x="2642" y="1097"/>
                  <a:pt x="2553" y="963"/>
                  <a:pt x="2452" y="963"/>
                </a:cubicBezTo>
                <a:cubicBezTo>
                  <a:pt x="2422" y="963"/>
                  <a:pt x="2391" y="974"/>
                  <a:pt x="2364" y="1002"/>
                </a:cubicBezTo>
                <a:cubicBezTo>
                  <a:pt x="2193" y="1167"/>
                  <a:pt x="2023" y="1337"/>
                  <a:pt x="1852" y="1508"/>
                </a:cubicBezTo>
                <a:cubicBezTo>
                  <a:pt x="1822" y="1045"/>
                  <a:pt x="1791" y="588"/>
                  <a:pt x="1761" y="131"/>
                </a:cubicBezTo>
                <a:cubicBezTo>
                  <a:pt x="1754" y="45"/>
                  <a:pt x="1683" y="1"/>
                  <a:pt x="16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77"/>
          <p:cNvSpPr/>
          <p:nvPr/>
        </p:nvSpPr>
        <p:spPr>
          <a:xfrm>
            <a:off x="8371302" y="4509486"/>
            <a:ext cx="473392" cy="490209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77"/>
          <p:cNvSpPr/>
          <p:nvPr/>
        </p:nvSpPr>
        <p:spPr>
          <a:xfrm>
            <a:off x="8664761" y="2307425"/>
            <a:ext cx="217825" cy="230931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77"/>
          <p:cNvSpPr/>
          <p:nvPr/>
        </p:nvSpPr>
        <p:spPr>
          <a:xfrm>
            <a:off x="8589113" y="4067219"/>
            <a:ext cx="293458" cy="286382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77"/>
          <p:cNvSpPr/>
          <p:nvPr/>
        </p:nvSpPr>
        <p:spPr>
          <a:xfrm>
            <a:off x="7874273" y="4608575"/>
            <a:ext cx="217825" cy="230931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77"/>
          <p:cNvSpPr/>
          <p:nvPr/>
        </p:nvSpPr>
        <p:spPr>
          <a:xfrm>
            <a:off x="6909127" y="3002064"/>
            <a:ext cx="2084524" cy="521470"/>
          </a:xfrm>
          <a:custGeom>
            <a:avLst/>
            <a:gdLst/>
            <a:ahLst/>
            <a:cxnLst/>
            <a:rect l="l" t="t" r="r" b="b"/>
            <a:pathLst>
              <a:path w="21526" h="5385" extrusionOk="0">
                <a:moveTo>
                  <a:pt x="11768" y="0"/>
                </a:moveTo>
                <a:cubicBezTo>
                  <a:pt x="10091" y="0"/>
                  <a:pt x="7878" y="1147"/>
                  <a:pt x="7060" y="4026"/>
                </a:cubicBezTo>
                <a:cubicBezTo>
                  <a:pt x="7060" y="4026"/>
                  <a:pt x="6999" y="2485"/>
                  <a:pt x="5415" y="2461"/>
                </a:cubicBezTo>
                <a:cubicBezTo>
                  <a:pt x="5405" y="2461"/>
                  <a:pt x="5395" y="2461"/>
                  <a:pt x="5385" y="2461"/>
                </a:cubicBezTo>
                <a:cubicBezTo>
                  <a:pt x="3824" y="2461"/>
                  <a:pt x="3235" y="3868"/>
                  <a:pt x="3375" y="4806"/>
                </a:cubicBezTo>
                <a:lnTo>
                  <a:pt x="0" y="5384"/>
                </a:lnTo>
                <a:lnTo>
                  <a:pt x="21526" y="5384"/>
                </a:lnTo>
                <a:lnTo>
                  <a:pt x="18724" y="5116"/>
                </a:lnTo>
                <a:cubicBezTo>
                  <a:pt x="18724" y="5116"/>
                  <a:pt x="19509" y="3575"/>
                  <a:pt x="18048" y="2832"/>
                </a:cubicBezTo>
                <a:cubicBezTo>
                  <a:pt x="17834" y="2725"/>
                  <a:pt x="17597" y="2679"/>
                  <a:pt x="17348" y="2679"/>
                </a:cubicBezTo>
                <a:cubicBezTo>
                  <a:pt x="15890" y="2679"/>
                  <a:pt x="14015" y="4252"/>
                  <a:pt x="14015" y="4252"/>
                </a:cubicBezTo>
                <a:cubicBezTo>
                  <a:pt x="14015" y="4252"/>
                  <a:pt x="14716" y="1699"/>
                  <a:pt x="13419" y="530"/>
                </a:cubicBezTo>
                <a:cubicBezTo>
                  <a:pt x="13043" y="190"/>
                  <a:pt x="12450" y="0"/>
                  <a:pt x="1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77"/>
          <p:cNvSpPr/>
          <p:nvPr/>
        </p:nvSpPr>
        <p:spPr>
          <a:xfrm flipH="1">
            <a:off x="354496" y="144574"/>
            <a:ext cx="293458" cy="286382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77"/>
          <p:cNvSpPr/>
          <p:nvPr/>
        </p:nvSpPr>
        <p:spPr>
          <a:xfrm flipH="1">
            <a:off x="809931" y="457128"/>
            <a:ext cx="453292" cy="393629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77"/>
          <p:cNvSpPr/>
          <p:nvPr/>
        </p:nvSpPr>
        <p:spPr>
          <a:xfrm flipH="1">
            <a:off x="1560424" y="105585"/>
            <a:ext cx="639676" cy="677237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77"/>
          <p:cNvSpPr/>
          <p:nvPr/>
        </p:nvSpPr>
        <p:spPr>
          <a:xfrm flipH="1">
            <a:off x="136676" y="821829"/>
            <a:ext cx="217825" cy="230931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77"/>
          <p:cNvSpPr/>
          <p:nvPr/>
        </p:nvSpPr>
        <p:spPr>
          <a:xfrm flipH="1">
            <a:off x="104524" y="1491186"/>
            <a:ext cx="453312" cy="442567"/>
          </a:xfrm>
          <a:custGeom>
            <a:avLst/>
            <a:gdLst/>
            <a:ahLst/>
            <a:cxnLst/>
            <a:rect l="l" t="t" r="r" b="b"/>
            <a:pathLst>
              <a:path w="3454" h="3372" extrusionOk="0">
                <a:moveTo>
                  <a:pt x="1616" y="1"/>
                </a:moveTo>
                <a:cubicBezTo>
                  <a:pt x="1549" y="1"/>
                  <a:pt x="1487" y="44"/>
                  <a:pt x="1493" y="131"/>
                </a:cubicBezTo>
                <a:cubicBezTo>
                  <a:pt x="1523" y="557"/>
                  <a:pt x="1554" y="990"/>
                  <a:pt x="1584" y="1422"/>
                </a:cubicBezTo>
                <a:lnTo>
                  <a:pt x="1042" y="966"/>
                </a:lnTo>
                <a:cubicBezTo>
                  <a:pt x="1015" y="942"/>
                  <a:pt x="985" y="932"/>
                  <a:pt x="956" y="932"/>
                </a:cubicBezTo>
                <a:cubicBezTo>
                  <a:pt x="848" y="932"/>
                  <a:pt x="754" y="1068"/>
                  <a:pt x="859" y="1154"/>
                </a:cubicBezTo>
                <a:lnTo>
                  <a:pt x="1359" y="1581"/>
                </a:lnTo>
                <a:cubicBezTo>
                  <a:pt x="963" y="1605"/>
                  <a:pt x="567" y="1629"/>
                  <a:pt x="171" y="1654"/>
                </a:cubicBezTo>
                <a:cubicBezTo>
                  <a:pt x="2" y="1660"/>
                  <a:pt x="0" y="1922"/>
                  <a:pt x="165" y="1922"/>
                </a:cubicBezTo>
                <a:cubicBezTo>
                  <a:pt x="167" y="1922"/>
                  <a:pt x="169" y="1922"/>
                  <a:pt x="171" y="1922"/>
                </a:cubicBezTo>
                <a:cubicBezTo>
                  <a:pt x="622" y="1891"/>
                  <a:pt x="1072" y="1867"/>
                  <a:pt x="1523" y="1837"/>
                </a:cubicBezTo>
                <a:lnTo>
                  <a:pt x="1523" y="1837"/>
                </a:lnTo>
                <a:cubicBezTo>
                  <a:pt x="1353" y="2007"/>
                  <a:pt x="1182" y="2172"/>
                  <a:pt x="1018" y="2342"/>
                </a:cubicBezTo>
                <a:cubicBezTo>
                  <a:pt x="923" y="2436"/>
                  <a:pt x="1015" y="2570"/>
                  <a:pt x="1117" y="2570"/>
                </a:cubicBezTo>
                <a:cubicBezTo>
                  <a:pt x="1147" y="2570"/>
                  <a:pt x="1179" y="2559"/>
                  <a:pt x="1206" y="2531"/>
                </a:cubicBezTo>
                <a:cubicBezTo>
                  <a:pt x="1346" y="2391"/>
                  <a:pt x="1487" y="2251"/>
                  <a:pt x="1627" y="2111"/>
                </a:cubicBezTo>
                <a:cubicBezTo>
                  <a:pt x="1651" y="2488"/>
                  <a:pt x="1675" y="2866"/>
                  <a:pt x="1694" y="3244"/>
                </a:cubicBezTo>
                <a:cubicBezTo>
                  <a:pt x="1700" y="3329"/>
                  <a:pt x="1768" y="3371"/>
                  <a:pt x="1834" y="3371"/>
                </a:cubicBezTo>
                <a:cubicBezTo>
                  <a:pt x="1901" y="3371"/>
                  <a:pt x="1965" y="3329"/>
                  <a:pt x="1962" y="3244"/>
                </a:cubicBezTo>
                <a:cubicBezTo>
                  <a:pt x="1937" y="2835"/>
                  <a:pt x="1913" y="2433"/>
                  <a:pt x="1889" y="2025"/>
                </a:cubicBezTo>
                <a:lnTo>
                  <a:pt x="1889" y="2025"/>
                </a:lnTo>
                <a:cubicBezTo>
                  <a:pt x="2059" y="2172"/>
                  <a:pt x="2236" y="2318"/>
                  <a:pt x="2406" y="2464"/>
                </a:cubicBezTo>
                <a:cubicBezTo>
                  <a:pt x="2433" y="2487"/>
                  <a:pt x="2463" y="2497"/>
                  <a:pt x="2492" y="2497"/>
                </a:cubicBezTo>
                <a:cubicBezTo>
                  <a:pt x="2600" y="2497"/>
                  <a:pt x="2696" y="2361"/>
                  <a:pt x="2595" y="2275"/>
                </a:cubicBezTo>
                <a:cubicBezTo>
                  <a:pt x="2406" y="2117"/>
                  <a:pt x="2224" y="1958"/>
                  <a:pt x="2035" y="1806"/>
                </a:cubicBezTo>
                <a:cubicBezTo>
                  <a:pt x="2449" y="1776"/>
                  <a:pt x="2869" y="1745"/>
                  <a:pt x="3283" y="1715"/>
                </a:cubicBezTo>
                <a:cubicBezTo>
                  <a:pt x="3450" y="1703"/>
                  <a:pt x="3454" y="1452"/>
                  <a:pt x="3295" y="1452"/>
                </a:cubicBezTo>
                <a:cubicBezTo>
                  <a:pt x="3291" y="1452"/>
                  <a:pt x="3287" y="1453"/>
                  <a:pt x="3283" y="1453"/>
                </a:cubicBezTo>
                <a:cubicBezTo>
                  <a:pt x="2924" y="1477"/>
                  <a:pt x="2571" y="1502"/>
                  <a:pt x="2211" y="1526"/>
                </a:cubicBezTo>
                <a:lnTo>
                  <a:pt x="2552" y="1191"/>
                </a:lnTo>
                <a:cubicBezTo>
                  <a:pt x="2642" y="1097"/>
                  <a:pt x="2553" y="963"/>
                  <a:pt x="2452" y="963"/>
                </a:cubicBezTo>
                <a:cubicBezTo>
                  <a:pt x="2422" y="963"/>
                  <a:pt x="2391" y="974"/>
                  <a:pt x="2364" y="1002"/>
                </a:cubicBezTo>
                <a:cubicBezTo>
                  <a:pt x="2193" y="1167"/>
                  <a:pt x="2023" y="1337"/>
                  <a:pt x="1852" y="1508"/>
                </a:cubicBezTo>
                <a:cubicBezTo>
                  <a:pt x="1822" y="1045"/>
                  <a:pt x="1791" y="588"/>
                  <a:pt x="1761" y="131"/>
                </a:cubicBezTo>
                <a:cubicBezTo>
                  <a:pt x="1754" y="45"/>
                  <a:pt x="1683" y="1"/>
                  <a:pt x="16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77"/>
          <p:cNvSpPr/>
          <p:nvPr/>
        </p:nvSpPr>
        <p:spPr>
          <a:xfrm>
            <a:off x="393375" y="4562274"/>
            <a:ext cx="357737" cy="379392"/>
          </a:xfrm>
          <a:custGeom>
            <a:avLst/>
            <a:gdLst/>
            <a:ahLst/>
            <a:cxnLst/>
            <a:rect l="l" t="t" r="r" b="b"/>
            <a:pathLst>
              <a:path w="2924" h="3101" extrusionOk="0">
                <a:moveTo>
                  <a:pt x="2534" y="2516"/>
                </a:moveTo>
                <a:lnTo>
                  <a:pt x="2534" y="2516"/>
                </a:lnTo>
                <a:lnTo>
                  <a:pt x="2534" y="2516"/>
                </a:lnTo>
                <a:close/>
                <a:moveTo>
                  <a:pt x="1462" y="0"/>
                </a:moveTo>
                <a:lnTo>
                  <a:pt x="1139" y="920"/>
                </a:lnTo>
                <a:lnTo>
                  <a:pt x="323" y="621"/>
                </a:lnTo>
                <a:lnTo>
                  <a:pt x="323" y="621"/>
                </a:lnTo>
                <a:lnTo>
                  <a:pt x="969" y="1188"/>
                </a:lnTo>
                <a:lnTo>
                  <a:pt x="0" y="1438"/>
                </a:lnTo>
                <a:lnTo>
                  <a:pt x="926" y="1675"/>
                </a:lnTo>
                <a:lnTo>
                  <a:pt x="384" y="2516"/>
                </a:lnTo>
                <a:lnTo>
                  <a:pt x="1157" y="1998"/>
                </a:lnTo>
                <a:lnTo>
                  <a:pt x="1462" y="3100"/>
                </a:lnTo>
                <a:lnTo>
                  <a:pt x="1760" y="1998"/>
                </a:lnTo>
                <a:lnTo>
                  <a:pt x="2534" y="2516"/>
                </a:lnTo>
                <a:lnTo>
                  <a:pt x="1998" y="1675"/>
                </a:lnTo>
                <a:lnTo>
                  <a:pt x="2924" y="1438"/>
                </a:lnTo>
                <a:lnTo>
                  <a:pt x="1955" y="1188"/>
                </a:lnTo>
                <a:lnTo>
                  <a:pt x="2601" y="621"/>
                </a:lnTo>
                <a:lnTo>
                  <a:pt x="2601" y="621"/>
                </a:lnTo>
                <a:lnTo>
                  <a:pt x="1785" y="920"/>
                </a:lnTo>
                <a:lnTo>
                  <a:pt x="146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77"/>
          <p:cNvSpPr/>
          <p:nvPr/>
        </p:nvSpPr>
        <p:spPr>
          <a:xfrm>
            <a:off x="1033083" y="4353600"/>
            <a:ext cx="273563" cy="266100"/>
          </a:xfrm>
          <a:custGeom>
            <a:avLst/>
            <a:gdLst/>
            <a:ahLst/>
            <a:cxnLst/>
            <a:rect l="l" t="t" r="r" b="b"/>
            <a:pathLst>
              <a:path w="2236" h="2175" extrusionOk="0">
                <a:moveTo>
                  <a:pt x="1047" y="1"/>
                </a:moveTo>
                <a:cubicBezTo>
                  <a:pt x="1003" y="1"/>
                  <a:pt x="962" y="28"/>
                  <a:pt x="968" y="83"/>
                </a:cubicBezTo>
                <a:cubicBezTo>
                  <a:pt x="987" y="357"/>
                  <a:pt x="1005" y="637"/>
                  <a:pt x="1023" y="917"/>
                </a:cubicBezTo>
                <a:lnTo>
                  <a:pt x="676" y="625"/>
                </a:lnTo>
                <a:cubicBezTo>
                  <a:pt x="658" y="609"/>
                  <a:pt x="637" y="602"/>
                  <a:pt x="618" y="602"/>
                </a:cubicBezTo>
                <a:cubicBezTo>
                  <a:pt x="548" y="602"/>
                  <a:pt x="487" y="689"/>
                  <a:pt x="554" y="747"/>
                </a:cubicBezTo>
                <a:cubicBezTo>
                  <a:pt x="664" y="838"/>
                  <a:pt x="774" y="929"/>
                  <a:pt x="883" y="1021"/>
                </a:cubicBezTo>
                <a:cubicBezTo>
                  <a:pt x="627" y="1039"/>
                  <a:pt x="365" y="1051"/>
                  <a:pt x="110" y="1069"/>
                </a:cubicBezTo>
                <a:cubicBezTo>
                  <a:pt x="2" y="1075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2"/>
                  <a:pt x="694" y="1203"/>
                  <a:pt x="987" y="1185"/>
                </a:cubicBezTo>
                <a:lnTo>
                  <a:pt x="987" y="1185"/>
                </a:lnTo>
                <a:cubicBezTo>
                  <a:pt x="877" y="1295"/>
                  <a:pt x="767" y="1404"/>
                  <a:pt x="658" y="1514"/>
                </a:cubicBezTo>
                <a:cubicBezTo>
                  <a:pt x="597" y="1570"/>
                  <a:pt x="655" y="1656"/>
                  <a:pt x="721" y="1656"/>
                </a:cubicBezTo>
                <a:cubicBezTo>
                  <a:pt x="741" y="1656"/>
                  <a:pt x="761" y="1648"/>
                  <a:pt x="780" y="1630"/>
                </a:cubicBezTo>
                <a:cubicBezTo>
                  <a:pt x="871" y="1545"/>
                  <a:pt x="962" y="1453"/>
                  <a:pt x="1054" y="1362"/>
                </a:cubicBezTo>
                <a:cubicBezTo>
                  <a:pt x="1066" y="1605"/>
                  <a:pt x="1084" y="1849"/>
                  <a:pt x="1096" y="2093"/>
                </a:cubicBezTo>
                <a:cubicBezTo>
                  <a:pt x="1099" y="2148"/>
                  <a:pt x="1144" y="2175"/>
                  <a:pt x="1186" y="2175"/>
                </a:cubicBezTo>
                <a:cubicBezTo>
                  <a:pt x="1229" y="2175"/>
                  <a:pt x="1270" y="2148"/>
                  <a:pt x="1267" y="2093"/>
                </a:cubicBezTo>
                <a:cubicBezTo>
                  <a:pt x="1255" y="1831"/>
                  <a:pt x="1236" y="1569"/>
                  <a:pt x="1218" y="1307"/>
                </a:cubicBezTo>
                <a:lnTo>
                  <a:pt x="1218" y="1307"/>
                </a:lnTo>
                <a:cubicBezTo>
                  <a:pt x="1334" y="1404"/>
                  <a:pt x="1444" y="1496"/>
                  <a:pt x="1559" y="1593"/>
                </a:cubicBezTo>
                <a:cubicBezTo>
                  <a:pt x="1575" y="1607"/>
                  <a:pt x="1593" y="1613"/>
                  <a:pt x="1611" y="1613"/>
                </a:cubicBezTo>
                <a:cubicBezTo>
                  <a:pt x="1680" y="1613"/>
                  <a:pt x="1744" y="1525"/>
                  <a:pt x="1681" y="1471"/>
                </a:cubicBezTo>
                <a:cubicBezTo>
                  <a:pt x="1559" y="1368"/>
                  <a:pt x="1437" y="1264"/>
                  <a:pt x="1316" y="1167"/>
                </a:cubicBezTo>
                <a:cubicBezTo>
                  <a:pt x="1584" y="1149"/>
                  <a:pt x="1858" y="1130"/>
                  <a:pt x="2126" y="1106"/>
                </a:cubicBezTo>
                <a:cubicBezTo>
                  <a:pt x="2233" y="1100"/>
                  <a:pt x="2235" y="935"/>
                  <a:pt x="2131" y="935"/>
                </a:cubicBezTo>
                <a:cubicBezTo>
                  <a:pt x="2130" y="935"/>
                  <a:pt x="2128" y="935"/>
                  <a:pt x="2126" y="935"/>
                </a:cubicBezTo>
                <a:cubicBezTo>
                  <a:pt x="1894" y="954"/>
                  <a:pt x="1663" y="972"/>
                  <a:pt x="1431" y="984"/>
                </a:cubicBezTo>
                <a:lnTo>
                  <a:pt x="1651" y="765"/>
                </a:lnTo>
                <a:cubicBezTo>
                  <a:pt x="1712" y="704"/>
                  <a:pt x="1653" y="617"/>
                  <a:pt x="1587" y="617"/>
                </a:cubicBezTo>
                <a:cubicBezTo>
                  <a:pt x="1567" y="617"/>
                  <a:pt x="1547" y="625"/>
                  <a:pt x="1529" y="643"/>
                </a:cubicBezTo>
                <a:cubicBezTo>
                  <a:pt x="1419" y="753"/>
                  <a:pt x="1310" y="862"/>
                  <a:pt x="1200" y="972"/>
                </a:cubicBezTo>
                <a:cubicBezTo>
                  <a:pt x="1182" y="674"/>
                  <a:pt x="1157" y="375"/>
                  <a:pt x="1139" y="83"/>
                </a:cubicBezTo>
                <a:cubicBezTo>
                  <a:pt x="1136" y="28"/>
                  <a:pt x="1090" y="1"/>
                  <a:pt x="104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77"/>
          <p:cNvSpPr/>
          <p:nvPr/>
        </p:nvSpPr>
        <p:spPr>
          <a:xfrm>
            <a:off x="7814608" y="4154325"/>
            <a:ext cx="273563" cy="266100"/>
          </a:xfrm>
          <a:custGeom>
            <a:avLst/>
            <a:gdLst/>
            <a:ahLst/>
            <a:cxnLst/>
            <a:rect l="l" t="t" r="r" b="b"/>
            <a:pathLst>
              <a:path w="2236" h="2175" extrusionOk="0">
                <a:moveTo>
                  <a:pt x="1047" y="1"/>
                </a:moveTo>
                <a:cubicBezTo>
                  <a:pt x="1003" y="1"/>
                  <a:pt x="962" y="28"/>
                  <a:pt x="968" y="83"/>
                </a:cubicBezTo>
                <a:cubicBezTo>
                  <a:pt x="987" y="357"/>
                  <a:pt x="1005" y="637"/>
                  <a:pt x="1023" y="917"/>
                </a:cubicBezTo>
                <a:lnTo>
                  <a:pt x="676" y="625"/>
                </a:lnTo>
                <a:cubicBezTo>
                  <a:pt x="658" y="609"/>
                  <a:pt x="637" y="602"/>
                  <a:pt x="618" y="602"/>
                </a:cubicBezTo>
                <a:cubicBezTo>
                  <a:pt x="548" y="602"/>
                  <a:pt x="487" y="689"/>
                  <a:pt x="554" y="747"/>
                </a:cubicBezTo>
                <a:cubicBezTo>
                  <a:pt x="664" y="838"/>
                  <a:pt x="774" y="929"/>
                  <a:pt x="883" y="1021"/>
                </a:cubicBezTo>
                <a:cubicBezTo>
                  <a:pt x="627" y="1039"/>
                  <a:pt x="365" y="1051"/>
                  <a:pt x="110" y="1069"/>
                </a:cubicBezTo>
                <a:cubicBezTo>
                  <a:pt x="2" y="1075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2"/>
                  <a:pt x="694" y="1203"/>
                  <a:pt x="987" y="1185"/>
                </a:cubicBezTo>
                <a:lnTo>
                  <a:pt x="987" y="1185"/>
                </a:lnTo>
                <a:cubicBezTo>
                  <a:pt x="877" y="1295"/>
                  <a:pt x="767" y="1404"/>
                  <a:pt x="658" y="1514"/>
                </a:cubicBezTo>
                <a:cubicBezTo>
                  <a:pt x="597" y="1570"/>
                  <a:pt x="655" y="1656"/>
                  <a:pt x="721" y="1656"/>
                </a:cubicBezTo>
                <a:cubicBezTo>
                  <a:pt x="741" y="1656"/>
                  <a:pt x="761" y="1648"/>
                  <a:pt x="780" y="1630"/>
                </a:cubicBezTo>
                <a:cubicBezTo>
                  <a:pt x="871" y="1545"/>
                  <a:pt x="962" y="1453"/>
                  <a:pt x="1054" y="1362"/>
                </a:cubicBezTo>
                <a:cubicBezTo>
                  <a:pt x="1066" y="1605"/>
                  <a:pt x="1084" y="1849"/>
                  <a:pt x="1096" y="2093"/>
                </a:cubicBezTo>
                <a:cubicBezTo>
                  <a:pt x="1099" y="2148"/>
                  <a:pt x="1144" y="2175"/>
                  <a:pt x="1186" y="2175"/>
                </a:cubicBezTo>
                <a:cubicBezTo>
                  <a:pt x="1229" y="2175"/>
                  <a:pt x="1270" y="2148"/>
                  <a:pt x="1267" y="2093"/>
                </a:cubicBezTo>
                <a:cubicBezTo>
                  <a:pt x="1255" y="1831"/>
                  <a:pt x="1236" y="1569"/>
                  <a:pt x="1218" y="1307"/>
                </a:cubicBezTo>
                <a:lnTo>
                  <a:pt x="1218" y="1307"/>
                </a:lnTo>
                <a:cubicBezTo>
                  <a:pt x="1334" y="1404"/>
                  <a:pt x="1444" y="1496"/>
                  <a:pt x="1559" y="1593"/>
                </a:cubicBezTo>
                <a:cubicBezTo>
                  <a:pt x="1575" y="1607"/>
                  <a:pt x="1593" y="1613"/>
                  <a:pt x="1611" y="1613"/>
                </a:cubicBezTo>
                <a:cubicBezTo>
                  <a:pt x="1680" y="1613"/>
                  <a:pt x="1744" y="1525"/>
                  <a:pt x="1681" y="1471"/>
                </a:cubicBezTo>
                <a:cubicBezTo>
                  <a:pt x="1559" y="1368"/>
                  <a:pt x="1437" y="1264"/>
                  <a:pt x="1316" y="1167"/>
                </a:cubicBezTo>
                <a:cubicBezTo>
                  <a:pt x="1584" y="1149"/>
                  <a:pt x="1858" y="1130"/>
                  <a:pt x="2126" y="1106"/>
                </a:cubicBezTo>
                <a:cubicBezTo>
                  <a:pt x="2233" y="1100"/>
                  <a:pt x="2235" y="935"/>
                  <a:pt x="2131" y="935"/>
                </a:cubicBezTo>
                <a:cubicBezTo>
                  <a:pt x="2130" y="935"/>
                  <a:pt x="2128" y="935"/>
                  <a:pt x="2126" y="935"/>
                </a:cubicBezTo>
                <a:cubicBezTo>
                  <a:pt x="1894" y="954"/>
                  <a:pt x="1663" y="972"/>
                  <a:pt x="1431" y="984"/>
                </a:cubicBezTo>
                <a:lnTo>
                  <a:pt x="1651" y="765"/>
                </a:lnTo>
                <a:cubicBezTo>
                  <a:pt x="1712" y="704"/>
                  <a:pt x="1653" y="617"/>
                  <a:pt x="1587" y="617"/>
                </a:cubicBezTo>
                <a:cubicBezTo>
                  <a:pt x="1567" y="617"/>
                  <a:pt x="1547" y="625"/>
                  <a:pt x="1529" y="643"/>
                </a:cubicBezTo>
                <a:cubicBezTo>
                  <a:pt x="1419" y="753"/>
                  <a:pt x="1310" y="862"/>
                  <a:pt x="1200" y="972"/>
                </a:cubicBezTo>
                <a:cubicBezTo>
                  <a:pt x="1182" y="674"/>
                  <a:pt x="1157" y="375"/>
                  <a:pt x="1139" y="83"/>
                </a:cubicBezTo>
                <a:cubicBezTo>
                  <a:pt x="1136" y="28"/>
                  <a:pt x="1090" y="1"/>
                  <a:pt x="104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77"/>
          <p:cNvSpPr/>
          <p:nvPr/>
        </p:nvSpPr>
        <p:spPr>
          <a:xfrm>
            <a:off x="2898627" y="4154314"/>
            <a:ext cx="2084524" cy="521470"/>
          </a:xfrm>
          <a:custGeom>
            <a:avLst/>
            <a:gdLst/>
            <a:ahLst/>
            <a:cxnLst/>
            <a:rect l="l" t="t" r="r" b="b"/>
            <a:pathLst>
              <a:path w="21526" h="5385" extrusionOk="0">
                <a:moveTo>
                  <a:pt x="11768" y="0"/>
                </a:moveTo>
                <a:cubicBezTo>
                  <a:pt x="10091" y="0"/>
                  <a:pt x="7878" y="1147"/>
                  <a:pt x="7060" y="4026"/>
                </a:cubicBezTo>
                <a:cubicBezTo>
                  <a:pt x="7060" y="4026"/>
                  <a:pt x="6999" y="2485"/>
                  <a:pt x="5415" y="2461"/>
                </a:cubicBezTo>
                <a:cubicBezTo>
                  <a:pt x="5405" y="2461"/>
                  <a:pt x="5395" y="2461"/>
                  <a:pt x="5385" y="2461"/>
                </a:cubicBezTo>
                <a:cubicBezTo>
                  <a:pt x="3824" y="2461"/>
                  <a:pt x="3235" y="3868"/>
                  <a:pt x="3375" y="4806"/>
                </a:cubicBezTo>
                <a:lnTo>
                  <a:pt x="0" y="5384"/>
                </a:lnTo>
                <a:lnTo>
                  <a:pt x="21526" y="5384"/>
                </a:lnTo>
                <a:lnTo>
                  <a:pt x="18724" y="5116"/>
                </a:lnTo>
                <a:cubicBezTo>
                  <a:pt x="18724" y="5116"/>
                  <a:pt x="19509" y="3575"/>
                  <a:pt x="18048" y="2832"/>
                </a:cubicBezTo>
                <a:cubicBezTo>
                  <a:pt x="17834" y="2725"/>
                  <a:pt x="17597" y="2679"/>
                  <a:pt x="17348" y="2679"/>
                </a:cubicBezTo>
                <a:cubicBezTo>
                  <a:pt x="15890" y="2679"/>
                  <a:pt x="14015" y="4252"/>
                  <a:pt x="14015" y="4252"/>
                </a:cubicBezTo>
                <a:cubicBezTo>
                  <a:pt x="14015" y="4252"/>
                  <a:pt x="14716" y="1699"/>
                  <a:pt x="13419" y="530"/>
                </a:cubicBezTo>
                <a:cubicBezTo>
                  <a:pt x="13043" y="190"/>
                  <a:pt x="12450" y="0"/>
                  <a:pt x="1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77"/>
          <p:cNvSpPr/>
          <p:nvPr/>
        </p:nvSpPr>
        <p:spPr>
          <a:xfrm flipH="1">
            <a:off x="6955399" y="4162260"/>
            <a:ext cx="639676" cy="677237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 ">
  <p:cSld name="CUSTOM_8_1">
    <p:bg>
      <p:bgPr>
        <a:solidFill>
          <a:schemeClr val="lt2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8"/>
          <p:cNvSpPr txBox="1">
            <a:spLocks noGrp="1"/>
          </p:cNvSpPr>
          <p:nvPr>
            <p:ph type="title"/>
          </p:nvPr>
        </p:nvSpPr>
        <p:spPr>
          <a:xfrm flipH="1">
            <a:off x="713375" y="1154100"/>
            <a:ext cx="3383700" cy="10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22" name="Google Shape;422;p78"/>
          <p:cNvSpPr txBox="1">
            <a:spLocks noGrp="1"/>
          </p:cNvSpPr>
          <p:nvPr>
            <p:ph type="subTitle" idx="1"/>
          </p:nvPr>
        </p:nvSpPr>
        <p:spPr>
          <a:xfrm flipH="1">
            <a:off x="713225" y="2353900"/>
            <a:ext cx="3136200" cy="21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3" name="Google Shape;423;p78"/>
          <p:cNvSpPr/>
          <p:nvPr/>
        </p:nvSpPr>
        <p:spPr>
          <a:xfrm flipH="1">
            <a:off x="8372316" y="274788"/>
            <a:ext cx="515657" cy="533984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8"/>
          <p:cNvSpPr/>
          <p:nvPr/>
        </p:nvSpPr>
        <p:spPr>
          <a:xfrm flipH="1">
            <a:off x="7826173" y="413723"/>
            <a:ext cx="237269" cy="251545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78"/>
          <p:cNvSpPr/>
          <p:nvPr/>
        </p:nvSpPr>
        <p:spPr>
          <a:xfrm flipH="1">
            <a:off x="7743782" y="1439096"/>
            <a:ext cx="319659" cy="311955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8"/>
          <p:cNvSpPr/>
          <p:nvPr/>
        </p:nvSpPr>
        <p:spPr>
          <a:xfrm flipH="1">
            <a:off x="8326242" y="1447915"/>
            <a:ext cx="493763" cy="428767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8"/>
          <p:cNvSpPr/>
          <p:nvPr/>
        </p:nvSpPr>
        <p:spPr>
          <a:xfrm flipH="1">
            <a:off x="5625008" y="3240207"/>
            <a:ext cx="3339167" cy="835294"/>
          </a:xfrm>
          <a:custGeom>
            <a:avLst/>
            <a:gdLst/>
            <a:ahLst/>
            <a:cxnLst/>
            <a:rect l="l" t="t" r="r" b="b"/>
            <a:pathLst>
              <a:path w="21526" h="5385" extrusionOk="0">
                <a:moveTo>
                  <a:pt x="11768" y="0"/>
                </a:moveTo>
                <a:cubicBezTo>
                  <a:pt x="10091" y="0"/>
                  <a:pt x="7878" y="1147"/>
                  <a:pt x="7060" y="4026"/>
                </a:cubicBezTo>
                <a:cubicBezTo>
                  <a:pt x="7060" y="4026"/>
                  <a:pt x="6999" y="2485"/>
                  <a:pt x="5415" y="2461"/>
                </a:cubicBezTo>
                <a:cubicBezTo>
                  <a:pt x="5405" y="2461"/>
                  <a:pt x="5395" y="2461"/>
                  <a:pt x="5385" y="2461"/>
                </a:cubicBezTo>
                <a:cubicBezTo>
                  <a:pt x="3824" y="2461"/>
                  <a:pt x="3235" y="3868"/>
                  <a:pt x="3375" y="4806"/>
                </a:cubicBezTo>
                <a:lnTo>
                  <a:pt x="0" y="5384"/>
                </a:lnTo>
                <a:lnTo>
                  <a:pt x="21526" y="5384"/>
                </a:lnTo>
                <a:lnTo>
                  <a:pt x="18724" y="5116"/>
                </a:lnTo>
                <a:cubicBezTo>
                  <a:pt x="18724" y="5116"/>
                  <a:pt x="19509" y="3575"/>
                  <a:pt x="18048" y="2832"/>
                </a:cubicBezTo>
                <a:cubicBezTo>
                  <a:pt x="17834" y="2725"/>
                  <a:pt x="17597" y="2679"/>
                  <a:pt x="17348" y="2679"/>
                </a:cubicBezTo>
                <a:cubicBezTo>
                  <a:pt x="15890" y="2679"/>
                  <a:pt x="14015" y="4252"/>
                  <a:pt x="14015" y="4252"/>
                </a:cubicBezTo>
                <a:cubicBezTo>
                  <a:pt x="14015" y="4252"/>
                  <a:pt x="14716" y="1699"/>
                  <a:pt x="13419" y="530"/>
                </a:cubicBezTo>
                <a:cubicBezTo>
                  <a:pt x="13043" y="190"/>
                  <a:pt x="12450" y="0"/>
                  <a:pt x="1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78"/>
          <p:cNvSpPr/>
          <p:nvPr/>
        </p:nvSpPr>
        <p:spPr>
          <a:xfrm flipH="1">
            <a:off x="4208814" y="775575"/>
            <a:ext cx="2640810" cy="660605"/>
          </a:xfrm>
          <a:custGeom>
            <a:avLst/>
            <a:gdLst/>
            <a:ahLst/>
            <a:cxnLst/>
            <a:rect l="l" t="t" r="r" b="b"/>
            <a:pathLst>
              <a:path w="21526" h="5385" extrusionOk="0">
                <a:moveTo>
                  <a:pt x="11768" y="0"/>
                </a:moveTo>
                <a:cubicBezTo>
                  <a:pt x="10091" y="0"/>
                  <a:pt x="7878" y="1147"/>
                  <a:pt x="7060" y="4026"/>
                </a:cubicBezTo>
                <a:cubicBezTo>
                  <a:pt x="7060" y="4026"/>
                  <a:pt x="6999" y="2485"/>
                  <a:pt x="5415" y="2461"/>
                </a:cubicBezTo>
                <a:cubicBezTo>
                  <a:pt x="5405" y="2461"/>
                  <a:pt x="5395" y="2461"/>
                  <a:pt x="5385" y="2461"/>
                </a:cubicBezTo>
                <a:cubicBezTo>
                  <a:pt x="3824" y="2461"/>
                  <a:pt x="3235" y="3868"/>
                  <a:pt x="3375" y="4806"/>
                </a:cubicBezTo>
                <a:lnTo>
                  <a:pt x="0" y="5384"/>
                </a:lnTo>
                <a:lnTo>
                  <a:pt x="21526" y="5384"/>
                </a:lnTo>
                <a:lnTo>
                  <a:pt x="18724" y="5116"/>
                </a:lnTo>
                <a:cubicBezTo>
                  <a:pt x="18724" y="5116"/>
                  <a:pt x="19509" y="3575"/>
                  <a:pt x="18048" y="2832"/>
                </a:cubicBezTo>
                <a:cubicBezTo>
                  <a:pt x="17834" y="2725"/>
                  <a:pt x="17597" y="2679"/>
                  <a:pt x="17348" y="2679"/>
                </a:cubicBezTo>
                <a:cubicBezTo>
                  <a:pt x="15890" y="2679"/>
                  <a:pt x="14015" y="4252"/>
                  <a:pt x="14015" y="4252"/>
                </a:cubicBezTo>
                <a:cubicBezTo>
                  <a:pt x="14015" y="4252"/>
                  <a:pt x="14716" y="1699"/>
                  <a:pt x="13419" y="530"/>
                </a:cubicBezTo>
                <a:cubicBezTo>
                  <a:pt x="13043" y="190"/>
                  <a:pt x="12450" y="0"/>
                  <a:pt x="1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78"/>
          <p:cNvSpPr/>
          <p:nvPr/>
        </p:nvSpPr>
        <p:spPr>
          <a:xfrm rot="10800000">
            <a:off x="7078228" y="3852914"/>
            <a:ext cx="560519" cy="580438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78"/>
          <p:cNvSpPr/>
          <p:nvPr/>
        </p:nvSpPr>
        <p:spPr>
          <a:xfrm rot="10800000">
            <a:off x="7933099" y="4532490"/>
            <a:ext cx="257912" cy="273438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8"/>
          <p:cNvSpPr/>
          <p:nvPr/>
        </p:nvSpPr>
        <p:spPr>
          <a:xfrm rot="10800000">
            <a:off x="8326261" y="3802132"/>
            <a:ext cx="347469" cy="339094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8"/>
          <p:cNvSpPr/>
          <p:nvPr/>
        </p:nvSpPr>
        <p:spPr>
          <a:xfrm rot="10800000">
            <a:off x="7793695" y="3003337"/>
            <a:ext cx="536720" cy="466081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78"/>
          <p:cNvSpPr/>
          <p:nvPr/>
        </p:nvSpPr>
        <p:spPr>
          <a:xfrm flipH="1">
            <a:off x="8231620" y="2358671"/>
            <a:ext cx="319659" cy="311955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78"/>
          <p:cNvSpPr/>
          <p:nvPr/>
        </p:nvSpPr>
        <p:spPr>
          <a:xfrm rot="10800000">
            <a:off x="4934803" y="1304851"/>
            <a:ext cx="560519" cy="580438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8"/>
          <p:cNvSpPr/>
          <p:nvPr/>
        </p:nvSpPr>
        <p:spPr>
          <a:xfrm flipH="1">
            <a:off x="5001173" y="2102348"/>
            <a:ext cx="237269" cy="251545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8"/>
          <p:cNvSpPr/>
          <p:nvPr/>
        </p:nvSpPr>
        <p:spPr>
          <a:xfrm rot="10800000">
            <a:off x="4544836" y="2402207"/>
            <a:ext cx="347469" cy="339094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s 1">
  <p:cSld name="CUSTOM_9_1">
    <p:bg>
      <p:bgPr>
        <a:solidFill>
          <a:schemeClr val="lt2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9"/>
          <p:cNvSpPr/>
          <p:nvPr/>
        </p:nvSpPr>
        <p:spPr>
          <a:xfrm>
            <a:off x="600800" y="240300"/>
            <a:ext cx="2475221" cy="619194"/>
          </a:xfrm>
          <a:custGeom>
            <a:avLst/>
            <a:gdLst/>
            <a:ahLst/>
            <a:cxnLst/>
            <a:rect l="l" t="t" r="r" b="b"/>
            <a:pathLst>
              <a:path w="21526" h="5385" extrusionOk="0">
                <a:moveTo>
                  <a:pt x="11768" y="0"/>
                </a:moveTo>
                <a:cubicBezTo>
                  <a:pt x="10091" y="0"/>
                  <a:pt x="7878" y="1147"/>
                  <a:pt x="7060" y="4026"/>
                </a:cubicBezTo>
                <a:cubicBezTo>
                  <a:pt x="7060" y="4026"/>
                  <a:pt x="6999" y="2485"/>
                  <a:pt x="5415" y="2461"/>
                </a:cubicBezTo>
                <a:cubicBezTo>
                  <a:pt x="5405" y="2461"/>
                  <a:pt x="5395" y="2461"/>
                  <a:pt x="5385" y="2461"/>
                </a:cubicBezTo>
                <a:cubicBezTo>
                  <a:pt x="3824" y="2461"/>
                  <a:pt x="3235" y="3868"/>
                  <a:pt x="3375" y="4806"/>
                </a:cubicBezTo>
                <a:lnTo>
                  <a:pt x="0" y="5384"/>
                </a:lnTo>
                <a:lnTo>
                  <a:pt x="21526" y="5384"/>
                </a:lnTo>
                <a:lnTo>
                  <a:pt x="18724" y="5116"/>
                </a:lnTo>
                <a:cubicBezTo>
                  <a:pt x="18724" y="5116"/>
                  <a:pt x="19509" y="3575"/>
                  <a:pt x="18048" y="2832"/>
                </a:cubicBezTo>
                <a:cubicBezTo>
                  <a:pt x="17834" y="2725"/>
                  <a:pt x="17597" y="2679"/>
                  <a:pt x="17348" y="2679"/>
                </a:cubicBezTo>
                <a:cubicBezTo>
                  <a:pt x="15890" y="2679"/>
                  <a:pt x="14015" y="4252"/>
                  <a:pt x="14015" y="4252"/>
                </a:cubicBezTo>
                <a:cubicBezTo>
                  <a:pt x="14015" y="4252"/>
                  <a:pt x="14716" y="1699"/>
                  <a:pt x="13419" y="530"/>
                </a:cubicBezTo>
                <a:cubicBezTo>
                  <a:pt x="13043" y="190"/>
                  <a:pt x="12450" y="0"/>
                  <a:pt x="1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79"/>
          <p:cNvSpPr/>
          <p:nvPr/>
        </p:nvSpPr>
        <p:spPr>
          <a:xfrm>
            <a:off x="6147575" y="1973500"/>
            <a:ext cx="2475221" cy="619194"/>
          </a:xfrm>
          <a:custGeom>
            <a:avLst/>
            <a:gdLst/>
            <a:ahLst/>
            <a:cxnLst/>
            <a:rect l="l" t="t" r="r" b="b"/>
            <a:pathLst>
              <a:path w="21526" h="5385" extrusionOk="0">
                <a:moveTo>
                  <a:pt x="11768" y="0"/>
                </a:moveTo>
                <a:cubicBezTo>
                  <a:pt x="10091" y="0"/>
                  <a:pt x="7878" y="1147"/>
                  <a:pt x="7060" y="4026"/>
                </a:cubicBezTo>
                <a:cubicBezTo>
                  <a:pt x="7060" y="4026"/>
                  <a:pt x="6999" y="2485"/>
                  <a:pt x="5415" y="2461"/>
                </a:cubicBezTo>
                <a:cubicBezTo>
                  <a:pt x="5405" y="2461"/>
                  <a:pt x="5395" y="2461"/>
                  <a:pt x="5385" y="2461"/>
                </a:cubicBezTo>
                <a:cubicBezTo>
                  <a:pt x="3824" y="2461"/>
                  <a:pt x="3235" y="3868"/>
                  <a:pt x="3375" y="4806"/>
                </a:cubicBezTo>
                <a:lnTo>
                  <a:pt x="0" y="5384"/>
                </a:lnTo>
                <a:lnTo>
                  <a:pt x="21526" y="5384"/>
                </a:lnTo>
                <a:lnTo>
                  <a:pt x="18724" y="5116"/>
                </a:lnTo>
                <a:cubicBezTo>
                  <a:pt x="18724" y="5116"/>
                  <a:pt x="19509" y="3575"/>
                  <a:pt x="18048" y="2832"/>
                </a:cubicBezTo>
                <a:cubicBezTo>
                  <a:pt x="17834" y="2725"/>
                  <a:pt x="17597" y="2679"/>
                  <a:pt x="17348" y="2679"/>
                </a:cubicBezTo>
                <a:cubicBezTo>
                  <a:pt x="15890" y="2679"/>
                  <a:pt x="14015" y="4252"/>
                  <a:pt x="14015" y="4252"/>
                </a:cubicBezTo>
                <a:cubicBezTo>
                  <a:pt x="14015" y="4252"/>
                  <a:pt x="14716" y="1699"/>
                  <a:pt x="13419" y="530"/>
                </a:cubicBezTo>
                <a:cubicBezTo>
                  <a:pt x="13043" y="190"/>
                  <a:pt x="12450" y="0"/>
                  <a:pt x="1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79"/>
          <p:cNvSpPr/>
          <p:nvPr/>
        </p:nvSpPr>
        <p:spPr>
          <a:xfrm>
            <a:off x="510387" y="3364687"/>
            <a:ext cx="2475221" cy="619194"/>
          </a:xfrm>
          <a:custGeom>
            <a:avLst/>
            <a:gdLst/>
            <a:ahLst/>
            <a:cxnLst/>
            <a:rect l="l" t="t" r="r" b="b"/>
            <a:pathLst>
              <a:path w="21526" h="5385" extrusionOk="0">
                <a:moveTo>
                  <a:pt x="11768" y="0"/>
                </a:moveTo>
                <a:cubicBezTo>
                  <a:pt x="10091" y="0"/>
                  <a:pt x="7878" y="1147"/>
                  <a:pt x="7060" y="4026"/>
                </a:cubicBezTo>
                <a:cubicBezTo>
                  <a:pt x="7060" y="4026"/>
                  <a:pt x="6999" y="2485"/>
                  <a:pt x="5415" y="2461"/>
                </a:cubicBezTo>
                <a:cubicBezTo>
                  <a:pt x="5405" y="2461"/>
                  <a:pt x="5395" y="2461"/>
                  <a:pt x="5385" y="2461"/>
                </a:cubicBezTo>
                <a:cubicBezTo>
                  <a:pt x="3824" y="2461"/>
                  <a:pt x="3235" y="3868"/>
                  <a:pt x="3375" y="4806"/>
                </a:cubicBezTo>
                <a:lnTo>
                  <a:pt x="0" y="5384"/>
                </a:lnTo>
                <a:lnTo>
                  <a:pt x="21526" y="5384"/>
                </a:lnTo>
                <a:lnTo>
                  <a:pt x="18724" y="5116"/>
                </a:lnTo>
                <a:cubicBezTo>
                  <a:pt x="18724" y="5116"/>
                  <a:pt x="19509" y="3575"/>
                  <a:pt x="18048" y="2832"/>
                </a:cubicBezTo>
                <a:cubicBezTo>
                  <a:pt x="17834" y="2725"/>
                  <a:pt x="17597" y="2679"/>
                  <a:pt x="17348" y="2679"/>
                </a:cubicBezTo>
                <a:cubicBezTo>
                  <a:pt x="15890" y="2679"/>
                  <a:pt x="14015" y="4252"/>
                  <a:pt x="14015" y="4252"/>
                </a:cubicBezTo>
                <a:cubicBezTo>
                  <a:pt x="14015" y="4252"/>
                  <a:pt x="14716" y="1699"/>
                  <a:pt x="13419" y="530"/>
                </a:cubicBezTo>
                <a:cubicBezTo>
                  <a:pt x="13043" y="190"/>
                  <a:pt x="12450" y="0"/>
                  <a:pt x="1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79"/>
          <p:cNvSpPr/>
          <p:nvPr/>
        </p:nvSpPr>
        <p:spPr>
          <a:xfrm>
            <a:off x="2375497" y="1908825"/>
            <a:ext cx="4392900" cy="787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79"/>
          <p:cNvSpPr/>
          <p:nvPr/>
        </p:nvSpPr>
        <p:spPr>
          <a:xfrm>
            <a:off x="2375497" y="3239000"/>
            <a:ext cx="4392900" cy="787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79"/>
          <p:cNvSpPr/>
          <p:nvPr/>
        </p:nvSpPr>
        <p:spPr>
          <a:xfrm>
            <a:off x="2375497" y="539500"/>
            <a:ext cx="4392900" cy="787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79"/>
          <p:cNvSpPr txBox="1">
            <a:spLocks noGrp="1"/>
          </p:cNvSpPr>
          <p:nvPr>
            <p:ph type="title"/>
          </p:nvPr>
        </p:nvSpPr>
        <p:spPr>
          <a:xfrm>
            <a:off x="1281097" y="539500"/>
            <a:ext cx="6581700" cy="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5" name="Google Shape;445;p79"/>
          <p:cNvSpPr txBox="1">
            <a:spLocks noGrp="1"/>
          </p:cNvSpPr>
          <p:nvPr>
            <p:ph type="title" idx="2"/>
          </p:nvPr>
        </p:nvSpPr>
        <p:spPr>
          <a:xfrm>
            <a:off x="1281097" y="1870575"/>
            <a:ext cx="65817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6" name="Google Shape;446;p79"/>
          <p:cNvSpPr txBox="1">
            <a:spLocks noGrp="1"/>
          </p:cNvSpPr>
          <p:nvPr>
            <p:ph type="title" idx="3"/>
          </p:nvPr>
        </p:nvSpPr>
        <p:spPr>
          <a:xfrm>
            <a:off x="1280197" y="3200750"/>
            <a:ext cx="65835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7" name="Google Shape;447;p79"/>
          <p:cNvSpPr txBox="1">
            <a:spLocks noGrp="1"/>
          </p:cNvSpPr>
          <p:nvPr>
            <p:ph type="subTitle" idx="1"/>
          </p:nvPr>
        </p:nvSpPr>
        <p:spPr>
          <a:xfrm>
            <a:off x="713197" y="1403175"/>
            <a:ext cx="77175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8" name="Google Shape;448;p79"/>
          <p:cNvSpPr txBox="1">
            <a:spLocks noGrp="1"/>
          </p:cNvSpPr>
          <p:nvPr>
            <p:ph type="subTitle" idx="4"/>
          </p:nvPr>
        </p:nvSpPr>
        <p:spPr>
          <a:xfrm>
            <a:off x="713197" y="4064425"/>
            <a:ext cx="77175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9" name="Google Shape;449;p79"/>
          <p:cNvSpPr txBox="1">
            <a:spLocks noGrp="1"/>
          </p:cNvSpPr>
          <p:nvPr>
            <p:ph type="subTitle" idx="5"/>
          </p:nvPr>
        </p:nvSpPr>
        <p:spPr>
          <a:xfrm>
            <a:off x="713197" y="2734250"/>
            <a:ext cx="77175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0" name="Google Shape;450;p79"/>
          <p:cNvSpPr/>
          <p:nvPr/>
        </p:nvSpPr>
        <p:spPr>
          <a:xfrm>
            <a:off x="1975299" y="844250"/>
            <a:ext cx="342996" cy="363122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0"/>
                </a:moveTo>
                <a:lnTo>
                  <a:pt x="1901" y="1535"/>
                </a:lnTo>
                <a:lnTo>
                  <a:pt x="536" y="1030"/>
                </a:lnTo>
                <a:lnTo>
                  <a:pt x="1615" y="1974"/>
                </a:lnTo>
                <a:lnTo>
                  <a:pt x="0" y="2394"/>
                </a:lnTo>
                <a:lnTo>
                  <a:pt x="1541" y="2784"/>
                </a:lnTo>
                <a:lnTo>
                  <a:pt x="646" y="4185"/>
                </a:lnTo>
                <a:lnTo>
                  <a:pt x="646" y="4185"/>
                </a:lnTo>
                <a:lnTo>
                  <a:pt x="1937" y="3326"/>
                </a:lnTo>
                <a:lnTo>
                  <a:pt x="2437" y="5159"/>
                </a:lnTo>
                <a:lnTo>
                  <a:pt x="2936" y="3326"/>
                </a:lnTo>
                <a:lnTo>
                  <a:pt x="4228" y="4185"/>
                </a:lnTo>
                <a:lnTo>
                  <a:pt x="3332" y="2784"/>
                </a:lnTo>
                <a:lnTo>
                  <a:pt x="4873" y="2394"/>
                </a:lnTo>
                <a:lnTo>
                  <a:pt x="3259" y="1974"/>
                </a:lnTo>
                <a:lnTo>
                  <a:pt x="4337" y="1030"/>
                </a:lnTo>
                <a:lnTo>
                  <a:pt x="2973" y="1535"/>
                </a:lnTo>
                <a:lnTo>
                  <a:pt x="24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79"/>
          <p:cNvSpPr/>
          <p:nvPr/>
        </p:nvSpPr>
        <p:spPr>
          <a:xfrm>
            <a:off x="7905410" y="219508"/>
            <a:ext cx="604473" cy="639982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79"/>
          <p:cNvSpPr/>
          <p:nvPr/>
        </p:nvSpPr>
        <p:spPr>
          <a:xfrm>
            <a:off x="7562589" y="3360467"/>
            <a:ext cx="205840" cy="218225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79"/>
          <p:cNvSpPr/>
          <p:nvPr/>
        </p:nvSpPr>
        <p:spPr>
          <a:xfrm>
            <a:off x="8509878" y="833868"/>
            <a:ext cx="362759" cy="383865"/>
          </a:xfrm>
          <a:custGeom>
            <a:avLst/>
            <a:gdLst/>
            <a:ahLst/>
            <a:cxnLst/>
            <a:rect l="l" t="t" r="r" b="b"/>
            <a:pathLst>
              <a:path w="2925" h="3095" extrusionOk="0">
                <a:moveTo>
                  <a:pt x="2534" y="2510"/>
                </a:moveTo>
                <a:lnTo>
                  <a:pt x="2534" y="2510"/>
                </a:lnTo>
                <a:lnTo>
                  <a:pt x="2534" y="2510"/>
                </a:lnTo>
                <a:close/>
                <a:moveTo>
                  <a:pt x="1462" y="1"/>
                </a:moveTo>
                <a:lnTo>
                  <a:pt x="1140" y="920"/>
                </a:lnTo>
                <a:lnTo>
                  <a:pt x="323" y="616"/>
                </a:lnTo>
                <a:lnTo>
                  <a:pt x="323" y="616"/>
                </a:lnTo>
                <a:lnTo>
                  <a:pt x="969" y="1182"/>
                </a:lnTo>
                <a:lnTo>
                  <a:pt x="1" y="1432"/>
                </a:lnTo>
                <a:lnTo>
                  <a:pt x="926" y="1669"/>
                </a:lnTo>
                <a:lnTo>
                  <a:pt x="384" y="2510"/>
                </a:lnTo>
                <a:lnTo>
                  <a:pt x="1158" y="1992"/>
                </a:lnTo>
                <a:lnTo>
                  <a:pt x="1462" y="3095"/>
                </a:lnTo>
                <a:lnTo>
                  <a:pt x="1761" y="1992"/>
                </a:lnTo>
                <a:lnTo>
                  <a:pt x="2534" y="2510"/>
                </a:lnTo>
                <a:lnTo>
                  <a:pt x="1998" y="1669"/>
                </a:lnTo>
                <a:lnTo>
                  <a:pt x="2924" y="1432"/>
                </a:lnTo>
                <a:lnTo>
                  <a:pt x="1956" y="1182"/>
                </a:lnTo>
                <a:lnTo>
                  <a:pt x="2601" y="616"/>
                </a:lnTo>
                <a:lnTo>
                  <a:pt x="2601" y="616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79"/>
          <p:cNvSpPr/>
          <p:nvPr/>
        </p:nvSpPr>
        <p:spPr>
          <a:xfrm>
            <a:off x="7170990" y="399731"/>
            <a:ext cx="428365" cy="418221"/>
          </a:xfrm>
          <a:custGeom>
            <a:avLst/>
            <a:gdLst/>
            <a:ahLst/>
            <a:cxnLst/>
            <a:rect l="l" t="t" r="r" b="b"/>
            <a:pathLst>
              <a:path w="3454" h="3372" extrusionOk="0">
                <a:moveTo>
                  <a:pt x="1616" y="1"/>
                </a:moveTo>
                <a:cubicBezTo>
                  <a:pt x="1549" y="1"/>
                  <a:pt x="1487" y="44"/>
                  <a:pt x="1493" y="131"/>
                </a:cubicBezTo>
                <a:cubicBezTo>
                  <a:pt x="1523" y="557"/>
                  <a:pt x="1554" y="990"/>
                  <a:pt x="1584" y="1422"/>
                </a:cubicBezTo>
                <a:lnTo>
                  <a:pt x="1042" y="966"/>
                </a:lnTo>
                <a:cubicBezTo>
                  <a:pt x="1015" y="942"/>
                  <a:pt x="985" y="932"/>
                  <a:pt x="956" y="932"/>
                </a:cubicBezTo>
                <a:cubicBezTo>
                  <a:pt x="848" y="932"/>
                  <a:pt x="754" y="1068"/>
                  <a:pt x="859" y="1154"/>
                </a:cubicBezTo>
                <a:lnTo>
                  <a:pt x="1359" y="1581"/>
                </a:lnTo>
                <a:cubicBezTo>
                  <a:pt x="963" y="1605"/>
                  <a:pt x="567" y="1629"/>
                  <a:pt x="171" y="1654"/>
                </a:cubicBezTo>
                <a:cubicBezTo>
                  <a:pt x="2" y="1660"/>
                  <a:pt x="0" y="1922"/>
                  <a:pt x="165" y="1922"/>
                </a:cubicBezTo>
                <a:cubicBezTo>
                  <a:pt x="167" y="1922"/>
                  <a:pt x="169" y="1922"/>
                  <a:pt x="171" y="1922"/>
                </a:cubicBezTo>
                <a:cubicBezTo>
                  <a:pt x="622" y="1891"/>
                  <a:pt x="1072" y="1867"/>
                  <a:pt x="1523" y="1837"/>
                </a:cubicBezTo>
                <a:lnTo>
                  <a:pt x="1523" y="1837"/>
                </a:lnTo>
                <a:cubicBezTo>
                  <a:pt x="1353" y="2007"/>
                  <a:pt x="1182" y="2172"/>
                  <a:pt x="1018" y="2342"/>
                </a:cubicBezTo>
                <a:cubicBezTo>
                  <a:pt x="923" y="2436"/>
                  <a:pt x="1015" y="2570"/>
                  <a:pt x="1117" y="2570"/>
                </a:cubicBezTo>
                <a:cubicBezTo>
                  <a:pt x="1147" y="2570"/>
                  <a:pt x="1179" y="2559"/>
                  <a:pt x="1206" y="2531"/>
                </a:cubicBezTo>
                <a:cubicBezTo>
                  <a:pt x="1346" y="2391"/>
                  <a:pt x="1487" y="2251"/>
                  <a:pt x="1627" y="2111"/>
                </a:cubicBezTo>
                <a:cubicBezTo>
                  <a:pt x="1651" y="2488"/>
                  <a:pt x="1675" y="2866"/>
                  <a:pt x="1694" y="3244"/>
                </a:cubicBezTo>
                <a:cubicBezTo>
                  <a:pt x="1700" y="3329"/>
                  <a:pt x="1768" y="3371"/>
                  <a:pt x="1834" y="3371"/>
                </a:cubicBezTo>
                <a:cubicBezTo>
                  <a:pt x="1901" y="3371"/>
                  <a:pt x="1965" y="3329"/>
                  <a:pt x="1962" y="3244"/>
                </a:cubicBezTo>
                <a:cubicBezTo>
                  <a:pt x="1937" y="2835"/>
                  <a:pt x="1913" y="2433"/>
                  <a:pt x="1889" y="2025"/>
                </a:cubicBezTo>
                <a:lnTo>
                  <a:pt x="1889" y="2025"/>
                </a:lnTo>
                <a:cubicBezTo>
                  <a:pt x="2059" y="2172"/>
                  <a:pt x="2236" y="2318"/>
                  <a:pt x="2406" y="2464"/>
                </a:cubicBezTo>
                <a:cubicBezTo>
                  <a:pt x="2433" y="2487"/>
                  <a:pt x="2463" y="2497"/>
                  <a:pt x="2492" y="2497"/>
                </a:cubicBezTo>
                <a:cubicBezTo>
                  <a:pt x="2600" y="2497"/>
                  <a:pt x="2696" y="2361"/>
                  <a:pt x="2595" y="2275"/>
                </a:cubicBezTo>
                <a:cubicBezTo>
                  <a:pt x="2406" y="2117"/>
                  <a:pt x="2224" y="1958"/>
                  <a:pt x="2035" y="1806"/>
                </a:cubicBezTo>
                <a:cubicBezTo>
                  <a:pt x="2449" y="1776"/>
                  <a:pt x="2869" y="1745"/>
                  <a:pt x="3283" y="1715"/>
                </a:cubicBezTo>
                <a:cubicBezTo>
                  <a:pt x="3450" y="1703"/>
                  <a:pt x="3454" y="1452"/>
                  <a:pt x="3295" y="1452"/>
                </a:cubicBezTo>
                <a:cubicBezTo>
                  <a:pt x="3291" y="1452"/>
                  <a:pt x="3287" y="1453"/>
                  <a:pt x="3283" y="1453"/>
                </a:cubicBezTo>
                <a:cubicBezTo>
                  <a:pt x="2924" y="1477"/>
                  <a:pt x="2571" y="1502"/>
                  <a:pt x="2211" y="1526"/>
                </a:cubicBezTo>
                <a:lnTo>
                  <a:pt x="2552" y="1191"/>
                </a:lnTo>
                <a:cubicBezTo>
                  <a:pt x="2642" y="1097"/>
                  <a:pt x="2553" y="963"/>
                  <a:pt x="2452" y="963"/>
                </a:cubicBezTo>
                <a:cubicBezTo>
                  <a:pt x="2422" y="963"/>
                  <a:pt x="2391" y="974"/>
                  <a:pt x="2364" y="1002"/>
                </a:cubicBezTo>
                <a:cubicBezTo>
                  <a:pt x="2193" y="1167"/>
                  <a:pt x="2023" y="1337"/>
                  <a:pt x="1852" y="1508"/>
                </a:cubicBezTo>
                <a:cubicBezTo>
                  <a:pt x="1822" y="1045"/>
                  <a:pt x="1791" y="588"/>
                  <a:pt x="1761" y="131"/>
                </a:cubicBezTo>
                <a:cubicBezTo>
                  <a:pt x="1754" y="45"/>
                  <a:pt x="1683" y="1"/>
                  <a:pt x="16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79"/>
          <p:cNvSpPr/>
          <p:nvPr/>
        </p:nvSpPr>
        <p:spPr>
          <a:xfrm>
            <a:off x="323495" y="1201373"/>
            <a:ext cx="277298" cy="269765"/>
          </a:xfrm>
          <a:custGeom>
            <a:avLst/>
            <a:gdLst/>
            <a:ahLst/>
            <a:cxnLst/>
            <a:rect l="l" t="t" r="r" b="b"/>
            <a:pathLst>
              <a:path w="2236" h="2175" extrusionOk="0">
                <a:moveTo>
                  <a:pt x="1044" y="0"/>
                </a:moveTo>
                <a:cubicBezTo>
                  <a:pt x="1001" y="0"/>
                  <a:pt x="960" y="27"/>
                  <a:pt x="963" y="82"/>
                </a:cubicBezTo>
                <a:cubicBezTo>
                  <a:pt x="987" y="362"/>
                  <a:pt x="1005" y="637"/>
                  <a:pt x="1024" y="917"/>
                </a:cubicBezTo>
                <a:lnTo>
                  <a:pt x="676" y="624"/>
                </a:lnTo>
                <a:cubicBezTo>
                  <a:pt x="658" y="609"/>
                  <a:pt x="638" y="602"/>
                  <a:pt x="618" y="602"/>
                </a:cubicBezTo>
                <a:cubicBezTo>
                  <a:pt x="548" y="602"/>
                  <a:pt x="488" y="689"/>
                  <a:pt x="554" y="746"/>
                </a:cubicBezTo>
                <a:cubicBezTo>
                  <a:pt x="664" y="838"/>
                  <a:pt x="774" y="929"/>
                  <a:pt x="877" y="1020"/>
                </a:cubicBezTo>
                <a:cubicBezTo>
                  <a:pt x="621" y="1039"/>
                  <a:pt x="366" y="1051"/>
                  <a:pt x="110" y="1069"/>
                </a:cubicBezTo>
                <a:cubicBezTo>
                  <a:pt x="2" y="1075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1"/>
                  <a:pt x="695" y="1203"/>
                  <a:pt x="981" y="1185"/>
                </a:cubicBezTo>
                <a:lnTo>
                  <a:pt x="981" y="1185"/>
                </a:lnTo>
                <a:cubicBezTo>
                  <a:pt x="877" y="1294"/>
                  <a:pt x="768" y="1404"/>
                  <a:pt x="658" y="1514"/>
                </a:cubicBezTo>
                <a:cubicBezTo>
                  <a:pt x="596" y="1571"/>
                  <a:pt x="657" y="1658"/>
                  <a:pt x="725" y="1658"/>
                </a:cubicBezTo>
                <a:cubicBezTo>
                  <a:pt x="744" y="1658"/>
                  <a:pt x="763" y="1651"/>
                  <a:pt x="780" y="1635"/>
                </a:cubicBezTo>
                <a:cubicBezTo>
                  <a:pt x="871" y="1544"/>
                  <a:pt x="963" y="1453"/>
                  <a:pt x="1054" y="1361"/>
                </a:cubicBezTo>
                <a:cubicBezTo>
                  <a:pt x="1066" y="1605"/>
                  <a:pt x="1084" y="1849"/>
                  <a:pt x="1097" y="2092"/>
                </a:cubicBezTo>
                <a:cubicBezTo>
                  <a:pt x="1100" y="2147"/>
                  <a:pt x="1144" y="2175"/>
                  <a:pt x="1186" y="2175"/>
                </a:cubicBezTo>
                <a:cubicBezTo>
                  <a:pt x="1229" y="2175"/>
                  <a:pt x="1270" y="2147"/>
                  <a:pt x="1267" y="2092"/>
                </a:cubicBezTo>
                <a:cubicBezTo>
                  <a:pt x="1255" y="1830"/>
                  <a:pt x="1237" y="1568"/>
                  <a:pt x="1218" y="1307"/>
                </a:cubicBezTo>
                <a:lnTo>
                  <a:pt x="1218" y="1307"/>
                </a:lnTo>
                <a:cubicBezTo>
                  <a:pt x="1334" y="1404"/>
                  <a:pt x="1444" y="1495"/>
                  <a:pt x="1553" y="1593"/>
                </a:cubicBezTo>
                <a:cubicBezTo>
                  <a:pt x="1571" y="1607"/>
                  <a:pt x="1590" y="1612"/>
                  <a:pt x="1608" y="1612"/>
                </a:cubicBezTo>
                <a:cubicBezTo>
                  <a:pt x="1680" y="1612"/>
                  <a:pt x="1743" y="1524"/>
                  <a:pt x="1675" y="1471"/>
                </a:cubicBezTo>
                <a:lnTo>
                  <a:pt x="1316" y="1166"/>
                </a:lnTo>
                <a:cubicBezTo>
                  <a:pt x="1584" y="1148"/>
                  <a:pt x="1852" y="1130"/>
                  <a:pt x="2120" y="1106"/>
                </a:cubicBezTo>
                <a:cubicBezTo>
                  <a:pt x="2228" y="1100"/>
                  <a:pt x="2235" y="935"/>
                  <a:pt x="2126" y="935"/>
                </a:cubicBezTo>
                <a:cubicBezTo>
                  <a:pt x="2124" y="935"/>
                  <a:pt x="2122" y="935"/>
                  <a:pt x="2120" y="935"/>
                </a:cubicBezTo>
                <a:cubicBezTo>
                  <a:pt x="1888" y="953"/>
                  <a:pt x="1657" y="972"/>
                  <a:pt x="1432" y="984"/>
                </a:cubicBezTo>
                <a:lnTo>
                  <a:pt x="1651" y="764"/>
                </a:lnTo>
                <a:cubicBezTo>
                  <a:pt x="1708" y="703"/>
                  <a:pt x="1647" y="619"/>
                  <a:pt x="1583" y="619"/>
                </a:cubicBezTo>
                <a:cubicBezTo>
                  <a:pt x="1564" y="619"/>
                  <a:pt x="1545" y="626"/>
                  <a:pt x="1529" y="643"/>
                </a:cubicBezTo>
                <a:cubicBezTo>
                  <a:pt x="1419" y="752"/>
                  <a:pt x="1310" y="862"/>
                  <a:pt x="1200" y="972"/>
                </a:cubicBezTo>
                <a:cubicBezTo>
                  <a:pt x="1182" y="673"/>
                  <a:pt x="1158" y="381"/>
                  <a:pt x="1139" y="82"/>
                </a:cubicBezTo>
                <a:cubicBezTo>
                  <a:pt x="1133" y="27"/>
                  <a:pt x="1087" y="0"/>
                  <a:pt x="10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79"/>
          <p:cNvSpPr/>
          <p:nvPr/>
        </p:nvSpPr>
        <p:spPr>
          <a:xfrm>
            <a:off x="1545296" y="268873"/>
            <a:ext cx="277309" cy="270628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79"/>
          <p:cNvSpPr/>
          <p:nvPr/>
        </p:nvSpPr>
        <p:spPr>
          <a:xfrm>
            <a:off x="7780717" y="1114936"/>
            <a:ext cx="277309" cy="270504"/>
          </a:xfrm>
          <a:custGeom>
            <a:avLst/>
            <a:gdLst/>
            <a:ahLst/>
            <a:cxnLst/>
            <a:rect l="l" t="t" r="r" b="b"/>
            <a:pathLst>
              <a:path w="2236" h="2181" extrusionOk="0">
                <a:moveTo>
                  <a:pt x="1045" y="0"/>
                </a:moveTo>
                <a:cubicBezTo>
                  <a:pt x="1003" y="0"/>
                  <a:pt x="963" y="28"/>
                  <a:pt x="969" y="82"/>
                </a:cubicBezTo>
                <a:cubicBezTo>
                  <a:pt x="987" y="363"/>
                  <a:pt x="1006" y="643"/>
                  <a:pt x="1024" y="923"/>
                </a:cubicBezTo>
                <a:lnTo>
                  <a:pt x="677" y="631"/>
                </a:lnTo>
                <a:cubicBezTo>
                  <a:pt x="658" y="615"/>
                  <a:pt x="638" y="608"/>
                  <a:pt x="618" y="608"/>
                </a:cubicBezTo>
                <a:cubicBezTo>
                  <a:pt x="548" y="608"/>
                  <a:pt x="488" y="694"/>
                  <a:pt x="555" y="746"/>
                </a:cubicBezTo>
                <a:cubicBezTo>
                  <a:pt x="665" y="844"/>
                  <a:pt x="774" y="935"/>
                  <a:pt x="884" y="1026"/>
                </a:cubicBezTo>
                <a:cubicBezTo>
                  <a:pt x="622" y="1039"/>
                  <a:pt x="366" y="1057"/>
                  <a:pt x="110" y="1069"/>
                </a:cubicBezTo>
                <a:cubicBezTo>
                  <a:pt x="3" y="1075"/>
                  <a:pt x="1" y="1240"/>
                  <a:pt x="105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3" y="1227"/>
                  <a:pt x="695" y="1209"/>
                  <a:pt x="987" y="1191"/>
                </a:cubicBezTo>
                <a:lnTo>
                  <a:pt x="987" y="1191"/>
                </a:lnTo>
                <a:cubicBezTo>
                  <a:pt x="878" y="1301"/>
                  <a:pt x="768" y="1404"/>
                  <a:pt x="658" y="1514"/>
                </a:cubicBezTo>
                <a:cubicBezTo>
                  <a:pt x="597" y="1575"/>
                  <a:pt x="656" y="1661"/>
                  <a:pt x="722" y="1661"/>
                </a:cubicBezTo>
                <a:cubicBezTo>
                  <a:pt x="742" y="1661"/>
                  <a:pt x="762" y="1654"/>
                  <a:pt x="780" y="1636"/>
                </a:cubicBezTo>
                <a:cubicBezTo>
                  <a:pt x="872" y="1544"/>
                  <a:pt x="963" y="1453"/>
                  <a:pt x="1054" y="1368"/>
                </a:cubicBezTo>
                <a:cubicBezTo>
                  <a:pt x="1067" y="1611"/>
                  <a:pt x="1085" y="1855"/>
                  <a:pt x="1097" y="2098"/>
                </a:cubicBezTo>
                <a:cubicBezTo>
                  <a:pt x="1100" y="2153"/>
                  <a:pt x="1144" y="2181"/>
                  <a:pt x="1187" y="2181"/>
                </a:cubicBezTo>
                <a:cubicBezTo>
                  <a:pt x="1230" y="2181"/>
                  <a:pt x="1271" y="2153"/>
                  <a:pt x="1268" y="2098"/>
                </a:cubicBezTo>
                <a:cubicBezTo>
                  <a:pt x="1255" y="1837"/>
                  <a:pt x="1237" y="1575"/>
                  <a:pt x="1219" y="1313"/>
                </a:cubicBezTo>
                <a:lnTo>
                  <a:pt x="1219" y="1313"/>
                </a:lnTo>
                <a:lnTo>
                  <a:pt x="1554" y="1593"/>
                </a:lnTo>
                <a:cubicBezTo>
                  <a:pt x="1572" y="1609"/>
                  <a:pt x="1593" y="1615"/>
                  <a:pt x="1612" y="1615"/>
                </a:cubicBezTo>
                <a:cubicBezTo>
                  <a:pt x="1682" y="1615"/>
                  <a:pt x="1742" y="1528"/>
                  <a:pt x="1676" y="1471"/>
                </a:cubicBezTo>
                <a:cubicBezTo>
                  <a:pt x="1560" y="1374"/>
                  <a:pt x="1438" y="1270"/>
                  <a:pt x="1316" y="1167"/>
                </a:cubicBezTo>
                <a:cubicBezTo>
                  <a:pt x="1584" y="1148"/>
                  <a:pt x="1852" y="1130"/>
                  <a:pt x="2126" y="1112"/>
                </a:cubicBezTo>
                <a:cubicBezTo>
                  <a:pt x="2234" y="1106"/>
                  <a:pt x="2236" y="941"/>
                  <a:pt x="2132" y="941"/>
                </a:cubicBezTo>
                <a:cubicBezTo>
                  <a:pt x="2130" y="941"/>
                  <a:pt x="2128" y="941"/>
                  <a:pt x="2126" y="941"/>
                </a:cubicBezTo>
                <a:cubicBezTo>
                  <a:pt x="1895" y="959"/>
                  <a:pt x="1663" y="972"/>
                  <a:pt x="1432" y="990"/>
                </a:cubicBezTo>
                <a:lnTo>
                  <a:pt x="1651" y="771"/>
                </a:lnTo>
                <a:cubicBezTo>
                  <a:pt x="1712" y="710"/>
                  <a:pt x="1654" y="623"/>
                  <a:pt x="1588" y="623"/>
                </a:cubicBezTo>
                <a:cubicBezTo>
                  <a:pt x="1568" y="623"/>
                  <a:pt x="1548" y="631"/>
                  <a:pt x="1529" y="649"/>
                </a:cubicBezTo>
                <a:cubicBezTo>
                  <a:pt x="1420" y="758"/>
                  <a:pt x="1310" y="868"/>
                  <a:pt x="1201" y="978"/>
                </a:cubicBezTo>
                <a:cubicBezTo>
                  <a:pt x="1182" y="679"/>
                  <a:pt x="1158" y="381"/>
                  <a:pt x="1140" y="82"/>
                </a:cubicBezTo>
                <a:cubicBezTo>
                  <a:pt x="1134" y="28"/>
                  <a:pt x="1088" y="0"/>
                  <a:pt x="1045" y="0"/>
                </a:cubicBezTo>
                <a:close/>
              </a:path>
            </a:pathLst>
          </a:custGeom>
          <a:solidFill>
            <a:srgbClr val="F5C0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79"/>
          <p:cNvSpPr/>
          <p:nvPr/>
        </p:nvSpPr>
        <p:spPr>
          <a:xfrm>
            <a:off x="927982" y="667743"/>
            <a:ext cx="428347" cy="371974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79"/>
          <p:cNvSpPr/>
          <p:nvPr/>
        </p:nvSpPr>
        <p:spPr>
          <a:xfrm>
            <a:off x="8467578" y="1963843"/>
            <a:ext cx="447340" cy="463243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79"/>
          <p:cNvSpPr/>
          <p:nvPr/>
        </p:nvSpPr>
        <p:spPr>
          <a:xfrm>
            <a:off x="323510" y="219508"/>
            <a:ext cx="604473" cy="639982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79"/>
          <p:cNvSpPr/>
          <p:nvPr/>
        </p:nvSpPr>
        <p:spPr>
          <a:xfrm>
            <a:off x="1421241" y="1837706"/>
            <a:ext cx="447340" cy="463243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79"/>
          <p:cNvSpPr/>
          <p:nvPr/>
        </p:nvSpPr>
        <p:spPr>
          <a:xfrm>
            <a:off x="8637621" y="1638448"/>
            <a:ext cx="277309" cy="270628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79"/>
          <p:cNvSpPr/>
          <p:nvPr/>
        </p:nvSpPr>
        <p:spPr>
          <a:xfrm>
            <a:off x="8562627" y="4326476"/>
            <a:ext cx="532874" cy="564194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79"/>
          <p:cNvSpPr/>
          <p:nvPr/>
        </p:nvSpPr>
        <p:spPr>
          <a:xfrm>
            <a:off x="8562621" y="3397685"/>
            <a:ext cx="277309" cy="270628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79"/>
          <p:cNvSpPr/>
          <p:nvPr/>
        </p:nvSpPr>
        <p:spPr>
          <a:xfrm>
            <a:off x="7629669" y="2107118"/>
            <a:ext cx="428347" cy="371974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79"/>
          <p:cNvSpPr/>
          <p:nvPr/>
        </p:nvSpPr>
        <p:spPr>
          <a:xfrm>
            <a:off x="807137" y="4407488"/>
            <a:ext cx="447328" cy="473373"/>
          </a:xfrm>
          <a:custGeom>
            <a:avLst/>
            <a:gdLst/>
            <a:ahLst/>
            <a:cxnLst/>
            <a:rect l="l" t="t" r="r" b="b"/>
            <a:pathLst>
              <a:path w="2925" h="3095" extrusionOk="0">
                <a:moveTo>
                  <a:pt x="2534" y="2510"/>
                </a:moveTo>
                <a:lnTo>
                  <a:pt x="2534" y="2510"/>
                </a:lnTo>
                <a:lnTo>
                  <a:pt x="2534" y="2510"/>
                </a:lnTo>
                <a:close/>
                <a:moveTo>
                  <a:pt x="1462" y="1"/>
                </a:moveTo>
                <a:lnTo>
                  <a:pt x="1140" y="920"/>
                </a:lnTo>
                <a:lnTo>
                  <a:pt x="323" y="616"/>
                </a:lnTo>
                <a:lnTo>
                  <a:pt x="323" y="616"/>
                </a:lnTo>
                <a:lnTo>
                  <a:pt x="969" y="1182"/>
                </a:lnTo>
                <a:lnTo>
                  <a:pt x="1" y="1432"/>
                </a:lnTo>
                <a:lnTo>
                  <a:pt x="926" y="1669"/>
                </a:lnTo>
                <a:lnTo>
                  <a:pt x="384" y="2510"/>
                </a:lnTo>
                <a:lnTo>
                  <a:pt x="1158" y="1992"/>
                </a:lnTo>
                <a:lnTo>
                  <a:pt x="1462" y="3095"/>
                </a:lnTo>
                <a:lnTo>
                  <a:pt x="1761" y="1992"/>
                </a:lnTo>
                <a:lnTo>
                  <a:pt x="2534" y="2510"/>
                </a:lnTo>
                <a:lnTo>
                  <a:pt x="1998" y="1669"/>
                </a:lnTo>
                <a:lnTo>
                  <a:pt x="2924" y="1432"/>
                </a:lnTo>
                <a:lnTo>
                  <a:pt x="1956" y="1182"/>
                </a:lnTo>
                <a:lnTo>
                  <a:pt x="2601" y="616"/>
                </a:lnTo>
                <a:lnTo>
                  <a:pt x="2601" y="616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79"/>
          <p:cNvSpPr/>
          <p:nvPr/>
        </p:nvSpPr>
        <p:spPr>
          <a:xfrm>
            <a:off x="454237" y="3451187"/>
            <a:ext cx="342996" cy="363122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0"/>
                </a:moveTo>
                <a:lnTo>
                  <a:pt x="1901" y="1535"/>
                </a:lnTo>
                <a:lnTo>
                  <a:pt x="536" y="1030"/>
                </a:lnTo>
                <a:lnTo>
                  <a:pt x="1615" y="1974"/>
                </a:lnTo>
                <a:lnTo>
                  <a:pt x="0" y="2394"/>
                </a:lnTo>
                <a:lnTo>
                  <a:pt x="1541" y="2784"/>
                </a:lnTo>
                <a:lnTo>
                  <a:pt x="646" y="4185"/>
                </a:lnTo>
                <a:lnTo>
                  <a:pt x="646" y="4185"/>
                </a:lnTo>
                <a:lnTo>
                  <a:pt x="1937" y="3326"/>
                </a:lnTo>
                <a:lnTo>
                  <a:pt x="2437" y="5159"/>
                </a:lnTo>
                <a:lnTo>
                  <a:pt x="2936" y="3326"/>
                </a:lnTo>
                <a:lnTo>
                  <a:pt x="4228" y="4185"/>
                </a:lnTo>
                <a:lnTo>
                  <a:pt x="3332" y="2784"/>
                </a:lnTo>
                <a:lnTo>
                  <a:pt x="4873" y="2394"/>
                </a:lnTo>
                <a:lnTo>
                  <a:pt x="3259" y="1974"/>
                </a:lnTo>
                <a:lnTo>
                  <a:pt x="4337" y="1030"/>
                </a:lnTo>
                <a:lnTo>
                  <a:pt x="2973" y="1535"/>
                </a:lnTo>
                <a:lnTo>
                  <a:pt x="24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79"/>
          <p:cNvSpPr/>
          <p:nvPr/>
        </p:nvSpPr>
        <p:spPr>
          <a:xfrm>
            <a:off x="487084" y="2325848"/>
            <a:ext cx="277309" cy="270628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79"/>
          <p:cNvSpPr/>
          <p:nvPr/>
        </p:nvSpPr>
        <p:spPr>
          <a:xfrm>
            <a:off x="1254465" y="3636718"/>
            <a:ext cx="428365" cy="418221"/>
          </a:xfrm>
          <a:custGeom>
            <a:avLst/>
            <a:gdLst/>
            <a:ahLst/>
            <a:cxnLst/>
            <a:rect l="l" t="t" r="r" b="b"/>
            <a:pathLst>
              <a:path w="3454" h="3372" extrusionOk="0">
                <a:moveTo>
                  <a:pt x="1616" y="1"/>
                </a:moveTo>
                <a:cubicBezTo>
                  <a:pt x="1549" y="1"/>
                  <a:pt x="1487" y="44"/>
                  <a:pt x="1493" y="131"/>
                </a:cubicBezTo>
                <a:cubicBezTo>
                  <a:pt x="1523" y="557"/>
                  <a:pt x="1554" y="990"/>
                  <a:pt x="1584" y="1422"/>
                </a:cubicBezTo>
                <a:lnTo>
                  <a:pt x="1042" y="966"/>
                </a:lnTo>
                <a:cubicBezTo>
                  <a:pt x="1015" y="942"/>
                  <a:pt x="985" y="932"/>
                  <a:pt x="956" y="932"/>
                </a:cubicBezTo>
                <a:cubicBezTo>
                  <a:pt x="848" y="932"/>
                  <a:pt x="754" y="1068"/>
                  <a:pt x="859" y="1154"/>
                </a:cubicBezTo>
                <a:lnTo>
                  <a:pt x="1359" y="1581"/>
                </a:lnTo>
                <a:cubicBezTo>
                  <a:pt x="963" y="1605"/>
                  <a:pt x="567" y="1629"/>
                  <a:pt x="171" y="1654"/>
                </a:cubicBezTo>
                <a:cubicBezTo>
                  <a:pt x="2" y="1660"/>
                  <a:pt x="0" y="1922"/>
                  <a:pt x="165" y="1922"/>
                </a:cubicBezTo>
                <a:cubicBezTo>
                  <a:pt x="167" y="1922"/>
                  <a:pt x="169" y="1922"/>
                  <a:pt x="171" y="1922"/>
                </a:cubicBezTo>
                <a:cubicBezTo>
                  <a:pt x="622" y="1891"/>
                  <a:pt x="1072" y="1867"/>
                  <a:pt x="1523" y="1837"/>
                </a:cubicBezTo>
                <a:lnTo>
                  <a:pt x="1523" y="1837"/>
                </a:lnTo>
                <a:cubicBezTo>
                  <a:pt x="1353" y="2007"/>
                  <a:pt x="1182" y="2172"/>
                  <a:pt x="1018" y="2342"/>
                </a:cubicBezTo>
                <a:cubicBezTo>
                  <a:pt x="923" y="2436"/>
                  <a:pt x="1015" y="2570"/>
                  <a:pt x="1117" y="2570"/>
                </a:cubicBezTo>
                <a:cubicBezTo>
                  <a:pt x="1147" y="2570"/>
                  <a:pt x="1179" y="2559"/>
                  <a:pt x="1206" y="2531"/>
                </a:cubicBezTo>
                <a:cubicBezTo>
                  <a:pt x="1346" y="2391"/>
                  <a:pt x="1487" y="2251"/>
                  <a:pt x="1627" y="2111"/>
                </a:cubicBezTo>
                <a:cubicBezTo>
                  <a:pt x="1651" y="2488"/>
                  <a:pt x="1675" y="2866"/>
                  <a:pt x="1694" y="3244"/>
                </a:cubicBezTo>
                <a:cubicBezTo>
                  <a:pt x="1700" y="3329"/>
                  <a:pt x="1768" y="3371"/>
                  <a:pt x="1834" y="3371"/>
                </a:cubicBezTo>
                <a:cubicBezTo>
                  <a:pt x="1901" y="3371"/>
                  <a:pt x="1965" y="3329"/>
                  <a:pt x="1962" y="3244"/>
                </a:cubicBezTo>
                <a:cubicBezTo>
                  <a:pt x="1937" y="2835"/>
                  <a:pt x="1913" y="2433"/>
                  <a:pt x="1889" y="2025"/>
                </a:cubicBezTo>
                <a:lnTo>
                  <a:pt x="1889" y="2025"/>
                </a:lnTo>
                <a:cubicBezTo>
                  <a:pt x="2059" y="2172"/>
                  <a:pt x="2236" y="2318"/>
                  <a:pt x="2406" y="2464"/>
                </a:cubicBezTo>
                <a:cubicBezTo>
                  <a:pt x="2433" y="2487"/>
                  <a:pt x="2463" y="2497"/>
                  <a:pt x="2492" y="2497"/>
                </a:cubicBezTo>
                <a:cubicBezTo>
                  <a:pt x="2600" y="2497"/>
                  <a:pt x="2696" y="2361"/>
                  <a:pt x="2595" y="2275"/>
                </a:cubicBezTo>
                <a:cubicBezTo>
                  <a:pt x="2406" y="2117"/>
                  <a:pt x="2224" y="1958"/>
                  <a:pt x="2035" y="1806"/>
                </a:cubicBezTo>
                <a:cubicBezTo>
                  <a:pt x="2449" y="1776"/>
                  <a:pt x="2869" y="1745"/>
                  <a:pt x="3283" y="1715"/>
                </a:cubicBezTo>
                <a:cubicBezTo>
                  <a:pt x="3450" y="1703"/>
                  <a:pt x="3454" y="1452"/>
                  <a:pt x="3295" y="1452"/>
                </a:cubicBezTo>
                <a:cubicBezTo>
                  <a:pt x="3291" y="1452"/>
                  <a:pt x="3287" y="1453"/>
                  <a:pt x="3283" y="1453"/>
                </a:cubicBezTo>
                <a:cubicBezTo>
                  <a:pt x="2924" y="1477"/>
                  <a:pt x="2571" y="1502"/>
                  <a:pt x="2211" y="1526"/>
                </a:cubicBezTo>
                <a:lnTo>
                  <a:pt x="2552" y="1191"/>
                </a:lnTo>
                <a:cubicBezTo>
                  <a:pt x="2642" y="1097"/>
                  <a:pt x="2553" y="963"/>
                  <a:pt x="2452" y="963"/>
                </a:cubicBezTo>
                <a:cubicBezTo>
                  <a:pt x="2422" y="963"/>
                  <a:pt x="2391" y="974"/>
                  <a:pt x="2364" y="1002"/>
                </a:cubicBezTo>
                <a:cubicBezTo>
                  <a:pt x="2193" y="1167"/>
                  <a:pt x="2023" y="1337"/>
                  <a:pt x="1852" y="1508"/>
                </a:cubicBezTo>
                <a:cubicBezTo>
                  <a:pt x="1822" y="1045"/>
                  <a:pt x="1791" y="588"/>
                  <a:pt x="1761" y="131"/>
                </a:cubicBezTo>
                <a:cubicBezTo>
                  <a:pt x="1754" y="45"/>
                  <a:pt x="1683" y="1"/>
                  <a:pt x="16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79"/>
          <p:cNvSpPr/>
          <p:nvPr/>
        </p:nvSpPr>
        <p:spPr>
          <a:xfrm>
            <a:off x="7993469" y="3983868"/>
            <a:ext cx="428347" cy="371974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79"/>
          <p:cNvSpPr/>
          <p:nvPr/>
        </p:nvSpPr>
        <p:spPr>
          <a:xfrm>
            <a:off x="1058491" y="2775730"/>
            <a:ext cx="362758" cy="383865"/>
          </a:xfrm>
          <a:custGeom>
            <a:avLst/>
            <a:gdLst/>
            <a:ahLst/>
            <a:cxnLst/>
            <a:rect l="l" t="t" r="r" b="b"/>
            <a:pathLst>
              <a:path w="2925" h="3095" extrusionOk="0">
                <a:moveTo>
                  <a:pt x="2534" y="2510"/>
                </a:moveTo>
                <a:lnTo>
                  <a:pt x="2534" y="2510"/>
                </a:lnTo>
                <a:lnTo>
                  <a:pt x="2534" y="2510"/>
                </a:lnTo>
                <a:close/>
                <a:moveTo>
                  <a:pt x="1462" y="1"/>
                </a:moveTo>
                <a:lnTo>
                  <a:pt x="1140" y="920"/>
                </a:lnTo>
                <a:lnTo>
                  <a:pt x="323" y="616"/>
                </a:lnTo>
                <a:lnTo>
                  <a:pt x="323" y="616"/>
                </a:lnTo>
                <a:lnTo>
                  <a:pt x="969" y="1182"/>
                </a:lnTo>
                <a:lnTo>
                  <a:pt x="1" y="1432"/>
                </a:lnTo>
                <a:lnTo>
                  <a:pt x="926" y="1669"/>
                </a:lnTo>
                <a:lnTo>
                  <a:pt x="384" y="2510"/>
                </a:lnTo>
                <a:lnTo>
                  <a:pt x="1158" y="1992"/>
                </a:lnTo>
                <a:lnTo>
                  <a:pt x="1462" y="3095"/>
                </a:lnTo>
                <a:lnTo>
                  <a:pt x="1761" y="1992"/>
                </a:lnTo>
                <a:lnTo>
                  <a:pt x="2534" y="2510"/>
                </a:lnTo>
                <a:lnTo>
                  <a:pt x="1998" y="1669"/>
                </a:lnTo>
                <a:lnTo>
                  <a:pt x="2924" y="1432"/>
                </a:lnTo>
                <a:lnTo>
                  <a:pt x="1956" y="1182"/>
                </a:lnTo>
                <a:lnTo>
                  <a:pt x="2601" y="616"/>
                </a:lnTo>
                <a:lnTo>
                  <a:pt x="2601" y="616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79"/>
          <p:cNvSpPr/>
          <p:nvPr/>
        </p:nvSpPr>
        <p:spPr>
          <a:xfrm>
            <a:off x="6292062" y="4460062"/>
            <a:ext cx="2475221" cy="619194"/>
          </a:xfrm>
          <a:custGeom>
            <a:avLst/>
            <a:gdLst/>
            <a:ahLst/>
            <a:cxnLst/>
            <a:rect l="l" t="t" r="r" b="b"/>
            <a:pathLst>
              <a:path w="21526" h="5385" extrusionOk="0">
                <a:moveTo>
                  <a:pt x="11768" y="0"/>
                </a:moveTo>
                <a:cubicBezTo>
                  <a:pt x="10091" y="0"/>
                  <a:pt x="7878" y="1147"/>
                  <a:pt x="7060" y="4026"/>
                </a:cubicBezTo>
                <a:cubicBezTo>
                  <a:pt x="7060" y="4026"/>
                  <a:pt x="6999" y="2485"/>
                  <a:pt x="5415" y="2461"/>
                </a:cubicBezTo>
                <a:cubicBezTo>
                  <a:pt x="5405" y="2461"/>
                  <a:pt x="5395" y="2461"/>
                  <a:pt x="5385" y="2461"/>
                </a:cubicBezTo>
                <a:cubicBezTo>
                  <a:pt x="3824" y="2461"/>
                  <a:pt x="3235" y="3868"/>
                  <a:pt x="3375" y="4806"/>
                </a:cubicBezTo>
                <a:lnTo>
                  <a:pt x="0" y="5384"/>
                </a:lnTo>
                <a:lnTo>
                  <a:pt x="21526" y="5384"/>
                </a:lnTo>
                <a:lnTo>
                  <a:pt x="18724" y="5116"/>
                </a:lnTo>
                <a:cubicBezTo>
                  <a:pt x="18724" y="5116"/>
                  <a:pt x="19509" y="3575"/>
                  <a:pt x="18048" y="2832"/>
                </a:cubicBezTo>
                <a:cubicBezTo>
                  <a:pt x="17834" y="2725"/>
                  <a:pt x="17597" y="2679"/>
                  <a:pt x="17348" y="2679"/>
                </a:cubicBezTo>
                <a:cubicBezTo>
                  <a:pt x="15890" y="2679"/>
                  <a:pt x="14015" y="4252"/>
                  <a:pt x="14015" y="4252"/>
                </a:cubicBezTo>
                <a:cubicBezTo>
                  <a:pt x="14015" y="4252"/>
                  <a:pt x="14716" y="1699"/>
                  <a:pt x="13419" y="530"/>
                </a:cubicBezTo>
                <a:cubicBezTo>
                  <a:pt x="13043" y="190"/>
                  <a:pt x="12450" y="0"/>
                  <a:pt x="1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79"/>
          <p:cNvSpPr/>
          <p:nvPr/>
        </p:nvSpPr>
        <p:spPr>
          <a:xfrm>
            <a:off x="1822607" y="4224318"/>
            <a:ext cx="428347" cy="371974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1_1">
    <p:bg>
      <p:bgPr>
        <a:solidFill>
          <a:schemeClr val="lt2"/>
        </a:solid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80"/>
          <p:cNvSpPr/>
          <p:nvPr/>
        </p:nvSpPr>
        <p:spPr>
          <a:xfrm flipH="1">
            <a:off x="-252098" y="2076112"/>
            <a:ext cx="2475221" cy="619194"/>
          </a:xfrm>
          <a:custGeom>
            <a:avLst/>
            <a:gdLst/>
            <a:ahLst/>
            <a:cxnLst/>
            <a:rect l="l" t="t" r="r" b="b"/>
            <a:pathLst>
              <a:path w="21526" h="5385" extrusionOk="0">
                <a:moveTo>
                  <a:pt x="11768" y="0"/>
                </a:moveTo>
                <a:cubicBezTo>
                  <a:pt x="10091" y="0"/>
                  <a:pt x="7878" y="1147"/>
                  <a:pt x="7060" y="4026"/>
                </a:cubicBezTo>
                <a:cubicBezTo>
                  <a:pt x="7060" y="4026"/>
                  <a:pt x="6999" y="2485"/>
                  <a:pt x="5415" y="2461"/>
                </a:cubicBezTo>
                <a:cubicBezTo>
                  <a:pt x="5405" y="2461"/>
                  <a:pt x="5395" y="2461"/>
                  <a:pt x="5385" y="2461"/>
                </a:cubicBezTo>
                <a:cubicBezTo>
                  <a:pt x="3824" y="2461"/>
                  <a:pt x="3235" y="3868"/>
                  <a:pt x="3375" y="4806"/>
                </a:cubicBezTo>
                <a:lnTo>
                  <a:pt x="0" y="5384"/>
                </a:lnTo>
                <a:lnTo>
                  <a:pt x="21526" y="5384"/>
                </a:lnTo>
                <a:lnTo>
                  <a:pt x="18724" y="5116"/>
                </a:lnTo>
                <a:cubicBezTo>
                  <a:pt x="18724" y="5116"/>
                  <a:pt x="19509" y="3575"/>
                  <a:pt x="18048" y="2832"/>
                </a:cubicBezTo>
                <a:cubicBezTo>
                  <a:pt x="17834" y="2725"/>
                  <a:pt x="17597" y="2679"/>
                  <a:pt x="17348" y="2679"/>
                </a:cubicBezTo>
                <a:cubicBezTo>
                  <a:pt x="15890" y="2679"/>
                  <a:pt x="14015" y="4252"/>
                  <a:pt x="14015" y="4252"/>
                </a:cubicBezTo>
                <a:cubicBezTo>
                  <a:pt x="14015" y="4252"/>
                  <a:pt x="14716" y="1699"/>
                  <a:pt x="13419" y="530"/>
                </a:cubicBezTo>
                <a:cubicBezTo>
                  <a:pt x="13043" y="190"/>
                  <a:pt x="12450" y="0"/>
                  <a:pt x="1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80"/>
          <p:cNvSpPr/>
          <p:nvPr/>
        </p:nvSpPr>
        <p:spPr>
          <a:xfrm rot="5400000" flipH="1">
            <a:off x="4494825" y="673764"/>
            <a:ext cx="4027500" cy="3842100"/>
          </a:xfrm>
          <a:prstGeom prst="roundRect">
            <a:avLst>
              <a:gd name="adj" fmla="val 1301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80"/>
          <p:cNvSpPr/>
          <p:nvPr/>
        </p:nvSpPr>
        <p:spPr>
          <a:xfrm flipH="1">
            <a:off x="398894" y="226949"/>
            <a:ext cx="293458" cy="286382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80"/>
          <p:cNvSpPr/>
          <p:nvPr/>
        </p:nvSpPr>
        <p:spPr>
          <a:xfrm flipH="1">
            <a:off x="934255" y="701953"/>
            <a:ext cx="453292" cy="393629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80"/>
          <p:cNvSpPr/>
          <p:nvPr/>
        </p:nvSpPr>
        <p:spPr>
          <a:xfrm flipH="1">
            <a:off x="8314322" y="200885"/>
            <a:ext cx="639676" cy="677237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80"/>
          <p:cNvSpPr/>
          <p:nvPr/>
        </p:nvSpPr>
        <p:spPr>
          <a:xfrm flipH="1">
            <a:off x="398900" y="693354"/>
            <a:ext cx="217825" cy="230931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80"/>
          <p:cNvSpPr/>
          <p:nvPr/>
        </p:nvSpPr>
        <p:spPr>
          <a:xfrm flipH="1">
            <a:off x="7167198" y="496698"/>
            <a:ext cx="453312" cy="442567"/>
          </a:xfrm>
          <a:custGeom>
            <a:avLst/>
            <a:gdLst/>
            <a:ahLst/>
            <a:cxnLst/>
            <a:rect l="l" t="t" r="r" b="b"/>
            <a:pathLst>
              <a:path w="3454" h="3372" extrusionOk="0">
                <a:moveTo>
                  <a:pt x="1616" y="1"/>
                </a:moveTo>
                <a:cubicBezTo>
                  <a:pt x="1549" y="1"/>
                  <a:pt x="1487" y="44"/>
                  <a:pt x="1493" y="131"/>
                </a:cubicBezTo>
                <a:cubicBezTo>
                  <a:pt x="1523" y="557"/>
                  <a:pt x="1554" y="990"/>
                  <a:pt x="1584" y="1422"/>
                </a:cubicBezTo>
                <a:lnTo>
                  <a:pt x="1042" y="966"/>
                </a:lnTo>
                <a:cubicBezTo>
                  <a:pt x="1015" y="942"/>
                  <a:pt x="985" y="932"/>
                  <a:pt x="956" y="932"/>
                </a:cubicBezTo>
                <a:cubicBezTo>
                  <a:pt x="848" y="932"/>
                  <a:pt x="754" y="1068"/>
                  <a:pt x="859" y="1154"/>
                </a:cubicBezTo>
                <a:lnTo>
                  <a:pt x="1359" y="1581"/>
                </a:lnTo>
                <a:cubicBezTo>
                  <a:pt x="963" y="1605"/>
                  <a:pt x="567" y="1629"/>
                  <a:pt x="171" y="1654"/>
                </a:cubicBezTo>
                <a:cubicBezTo>
                  <a:pt x="2" y="1660"/>
                  <a:pt x="0" y="1922"/>
                  <a:pt x="165" y="1922"/>
                </a:cubicBezTo>
                <a:cubicBezTo>
                  <a:pt x="167" y="1922"/>
                  <a:pt x="169" y="1922"/>
                  <a:pt x="171" y="1922"/>
                </a:cubicBezTo>
                <a:cubicBezTo>
                  <a:pt x="622" y="1891"/>
                  <a:pt x="1072" y="1867"/>
                  <a:pt x="1523" y="1837"/>
                </a:cubicBezTo>
                <a:lnTo>
                  <a:pt x="1523" y="1837"/>
                </a:lnTo>
                <a:cubicBezTo>
                  <a:pt x="1353" y="2007"/>
                  <a:pt x="1182" y="2172"/>
                  <a:pt x="1018" y="2342"/>
                </a:cubicBezTo>
                <a:cubicBezTo>
                  <a:pt x="923" y="2436"/>
                  <a:pt x="1015" y="2570"/>
                  <a:pt x="1117" y="2570"/>
                </a:cubicBezTo>
                <a:cubicBezTo>
                  <a:pt x="1147" y="2570"/>
                  <a:pt x="1179" y="2559"/>
                  <a:pt x="1206" y="2531"/>
                </a:cubicBezTo>
                <a:cubicBezTo>
                  <a:pt x="1346" y="2391"/>
                  <a:pt x="1487" y="2251"/>
                  <a:pt x="1627" y="2111"/>
                </a:cubicBezTo>
                <a:cubicBezTo>
                  <a:pt x="1651" y="2488"/>
                  <a:pt x="1675" y="2866"/>
                  <a:pt x="1694" y="3244"/>
                </a:cubicBezTo>
                <a:cubicBezTo>
                  <a:pt x="1700" y="3329"/>
                  <a:pt x="1768" y="3371"/>
                  <a:pt x="1834" y="3371"/>
                </a:cubicBezTo>
                <a:cubicBezTo>
                  <a:pt x="1901" y="3371"/>
                  <a:pt x="1965" y="3329"/>
                  <a:pt x="1962" y="3244"/>
                </a:cubicBezTo>
                <a:cubicBezTo>
                  <a:pt x="1937" y="2835"/>
                  <a:pt x="1913" y="2433"/>
                  <a:pt x="1889" y="2025"/>
                </a:cubicBezTo>
                <a:lnTo>
                  <a:pt x="1889" y="2025"/>
                </a:lnTo>
                <a:cubicBezTo>
                  <a:pt x="2059" y="2172"/>
                  <a:pt x="2236" y="2318"/>
                  <a:pt x="2406" y="2464"/>
                </a:cubicBezTo>
                <a:cubicBezTo>
                  <a:pt x="2433" y="2487"/>
                  <a:pt x="2463" y="2497"/>
                  <a:pt x="2492" y="2497"/>
                </a:cubicBezTo>
                <a:cubicBezTo>
                  <a:pt x="2600" y="2497"/>
                  <a:pt x="2696" y="2361"/>
                  <a:pt x="2595" y="2275"/>
                </a:cubicBezTo>
                <a:cubicBezTo>
                  <a:pt x="2406" y="2117"/>
                  <a:pt x="2224" y="1958"/>
                  <a:pt x="2035" y="1806"/>
                </a:cubicBezTo>
                <a:cubicBezTo>
                  <a:pt x="2449" y="1776"/>
                  <a:pt x="2869" y="1745"/>
                  <a:pt x="3283" y="1715"/>
                </a:cubicBezTo>
                <a:cubicBezTo>
                  <a:pt x="3450" y="1703"/>
                  <a:pt x="3454" y="1452"/>
                  <a:pt x="3295" y="1452"/>
                </a:cubicBezTo>
                <a:cubicBezTo>
                  <a:pt x="3291" y="1452"/>
                  <a:pt x="3287" y="1453"/>
                  <a:pt x="3283" y="1453"/>
                </a:cubicBezTo>
                <a:cubicBezTo>
                  <a:pt x="2924" y="1477"/>
                  <a:pt x="2571" y="1502"/>
                  <a:pt x="2211" y="1526"/>
                </a:cubicBezTo>
                <a:lnTo>
                  <a:pt x="2552" y="1191"/>
                </a:lnTo>
                <a:cubicBezTo>
                  <a:pt x="2642" y="1097"/>
                  <a:pt x="2553" y="963"/>
                  <a:pt x="2452" y="963"/>
                </a:cubicBezTo>
                <a:cubicBezTo>
                  <a:pt x="2422" y="963"/>
                  <a:pt x="2391" y="974"/>
                  <a:pt x="2364" y="1002"/>
                </a:cubicBezTo>
                <a:cubicBezTo>
                  <a:pt x="2193" y="1167"/>
                  <a:pt x="2023" y="1337"/>
                  <a:pt x="1852" y="1508"/>
                </a:cubicBezTo>
                <a:cubicBezTo>
                  <a:pt x="1822" y="1045"/>
                  <a:pt x="1791" y="588"/>
                  <a:pt x="1761" y="131"/>
                </a:cubicBezTo>
                <a:cubicBezTo>
                  <a:pt x="1754" y="45"/>
                  <a:pt x="1683" y="1"/>
                  <a:pt x="16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80"/>
          <p:cNvSpPr/>
          <p:nvPr/>
        </p:nvSpPr>
        <p:spPr>
          <a:xfrm flipH="1">
            <a:off x="4335304" y="226961"/>
            <a:ext cx="473392" cy="490209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80"/>
          <p:cNvSpPr/>
          <p:nvPr/>
        </p:nvSpPr>
        <p:spPr>
          <a:xfrm flipH="1">
            <a:off x="8563075" y="4493112"/>
            <a:ext cx="217825" cy="230931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80"/>
          <p:cNvSpPr/>
          <p:nvPr/>
        </p:nvSpPr>
        <p:spPr>
          <a:xfrm flipH="1">
            <a:off x="1014177" y="1547544"/>
            <a:ext cx="293458" cy="286382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80"/>
          <p:cNvSpPr/>
          <p:nvPr/>
        </p:nvSpPr>
        <p:spPr>
          <a:xfrm rot="5400000" flipH="1">
            <a:off x="626177" y="673763"/>
            <a:ext cx="4027500" cy="3842100"/>
          </a:xfrm>
          <a:prstGeom prst="roundRect">
            <a:avLst>
              <a:gd name="adj" fmla="val 1301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80"/>
          <p:cNvSpPr txBox="1">
            <a:spLocks noGrp="1"/>
          </p:cNvSpPr>
          <p:nvPr>
            <p:ph type="title"/>
          </p:nvPr>
        </p:nvSpPr>
        <p:spPr>
          <a:xfrm>
            <a:off x="1039727" y="1910388"/>
            <a:ext cx="32004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7" name="Google Shape;487;p80"/>
          <p:cNvSpPr txBox="1">
            <a:spLocks noGrp="1"/>
          </p:cNvSpPr>
          <p:nvPr>
            <p:ph type="subTitle" idx="1"/>
          </p:nvPr>
        </p:nvSpPr>
        <p:spPr>
          <a:xfrm>
            <a:off x="1039727" y="2498988"/>
            <a:ext cx="32004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8" name="Google Shape;488;p80"/>
          <p:cNvSpPr txBox="1">
            <a:spLocks noGrp="1"/>
          </p:cNvSpPr>
          <p:nvPr>
            <p:ph type="title" idx="2"/>
          </p:nvPr>
        </p:nvSpPr>
        <p:spPr>
          <a:xfrm>
            <a:off x="4908375" y="1910400"/>
            <a:ext cx="32004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9" name="Google Shape;489;p80"/>
          <p:cNvSpPr txBox="1">
            <a:spLocks noGrp="1"/>
          </p:cNvSpPr>
          <p:nvPr>
            <p:ph type="subTitle" idx="3"/>
          </p:nvPr>
        </p:nvSpPr>
        <p:spPr>
          <a:xfrm>
            <a:off x="4908375" y="2499000"/>
            <a:ext cx="32004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80"/>
          <p:cNvSpPr/>
          <p:nvPr/>
        </p:nvSpPr>
        <p:spPr>
          <a:xfrm flipH="1">
            <a:off x="8660544" y="4103624"/>
            <a:ext cx="293458" cy="286382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80"/>
          <p:cNvSpPr/>
          <p:nvPr/>
        </p:nvSpPr>
        <p:spPr>
          <a:xfrm flipH="1">
            <a:off x="225785" y="4390010"/>
            <a:ext cx="639676" cy="677237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80"/>
          <p:cNvSpPr/>
          <p:nvPr/>
        </p:nvSpPr>
        <p:spPr>
          <a:xfrm flipH="1">
            <a:off x="8456179" y="2970161"/>
            <a:ext cx="473392" cy="490209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80"/>
          <p:cNvSpPr/>
          <p:nvPr/>
        </p:nvSpPr>
        <p:spPr>
          <a:xfrm flipH="1">
            <a:off x="398904" y="3562636"/>
            <a:ext cx="473392" cy="490209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80"/>
          <p:cNvSpPr/>
          <p:nvPr/>
        </p:nvSpPr>
        <p:spPr>
          <a:xfrm flipH="1">
            <a:off x="1509352" y="97987"/>
            <a:ext cx="2475221" cy="619194"/>
          </a:xfrm>
          <a:custGeom>
            <a:avLst/>
            <a:gdLst/>
            <a:ahLst/>
            <a:cxnLst/>
            <a:rect l="l" t="t" r="r" b="b"/>
            <a:pathLst>
              <a:path w="21526" h="5385" extrusionOk="0">
                <a:moveTo>
                  <a:pt x="11768" y="0"/>
                </a:moveTo>
                <a:cubicBezTo>
                  <a:pt x="10091" y="0"/>
                  <a:pt x="7878" y="1147"/>
                  <a:pt x="7060" y="4026"/>
                </a:cubicBezTo>
                <a:cubicBezTo>
                  <a:pt x="7060" y="4026"/>
                  <a:pt x="6999" y="2485"/>
                  <a:pt x="5415" y="2461"/>
                </a:cubicBezTo>
                <a:cubicBezTo>
                  <a:pt x="5405" y="2461"/>
                  <a:pt x="5395" y="2461"/>
                  <a:pt x="5385" y="2461"/>
                </a:cubicBezTo>
                <a:cubicBezTo>
                  <a:pt x="3824" y="2461"/>
                  <a:pt x="3235" y="3868"/>
                  <a:pt x="3375" y="4806"/>
                </a:cubicBezTo>
                <a:lnTo>
                  <a:pt x="0" y="5384"/>
                </a:lnTo>
                <a:lnTo>
                  <a:pt x="21526" y="5384"/>
                </a:lnTo>
                <a:lnTo>
                  <a:pt x="18724" y="5116"/>
                </a:lnTo>
                <a:cubicBezTo>
                  <a:pt x="18724" y="5116"/>
                  <a:pt x="19509" y="3575"/>
                  <a:pt x="18048" y="2832"/>
                </a:cubicBezTo>
                <a:cubicBezTo>
                  <a:pt x="17834" y="2725"/>
                  <a:pt x="17597" y="2679"/>
                  <a:pt x="17348" y="2679"/>
                </a:cubicBezTo>
                <a:cubicBezTo>
                  <a:pt x="15890" y="2679"/>
                  <a:pt x="14015" y="4252"/>
                  <a:pt x="14015" y="4252"/>
                </a:cubicBezTo>
                <a:cubicBezTo>
                  <a:pt x="14015" y="4252"/>
                  <a:pt x="14716" y="1699"/>
                  <a:pt x="13419" y="530"/>
                </a:cubicBezTo>
                <a:cubicBezTo>
                  <a:pt x="13043" y="190"/>
                  <a:pt x="12450" y="0"/>
                  <a:pt x="1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80"/>
          <p:cNvSpPr/>
          <p:nvPr/>
        </p:nvSpPr>
        <p:spPr>
          <a:xfrm flipH="1">
            <a:off x="6812527" y="878137"/>
            <a:ext cx="2475221" cy="619194"/>
          </a:xfrm>
          <a:custGeom>
            <a:avLst/>
            <a:gdLst/>
            <a:ahLst/>
            <a:cxnLst/>
            <a:rect l="l" t="t" r="r" b="b"/>
            <a:pathLst>
              <a:path w="21526" h="5385" extrusionOk="0">
                <a:moveTo>
                  <a:pt x="11768" y="0"/>
                </a:moveTo>
                <a:cubicBezTo>
                  <a:pt x="10091" y="0"/>
                  <a:pt x="7878" y="1147"/>
                  <a:pt x="7060" y="4026"/>
                </a:cubicBezTo>
                <a:cubicBezTo>
                  <a:pt x="7060" y="4026"/>
                  <a:pt x="6999" y="2485"/>
                  <a:pt x="5415" y="2461"/>
                </a:cubicBezTo>
                <a:cubicBezTo>
                  <a:pt x="5405" y="2461"/>
                  <a:pt x="5395" y="2461"/>
                  <a:pt x="5385" y="2461"/>
                </a:cubicBezTo>
                <a:cubicBezTo>
                  <a:pt x="3824" y="2461"/>
                  <a:pt x="3235" y="3868"/>
                  <a:pt x="3375" y="4806"/>
                </a:cubicBezTo>
                <a:lnTo>
                  <a:pt x="0" y="5384"/>
                </a:lnTo>
                <a:lnTo>
                  <a:pt x="21526" y="5384"/>
                </a:lnTo>
                <a:lnTo>
                  <a:pt x="18724" y="5116"/>
                </a:lnTo>
                <a:cubicBezTo>
                  <a:pt x="18724" y="5116"/>
                  <a:pt x="19509" y="3575"/>
                  <a:pt x="18048" y="2832"/>
                </a:cubicBezTo>
                <a:cubicBezTo>
                  <a:pt x="17834" y="2725"/>
                  <a:pt x="17597" y="2679"/>
                  <a:pt x="17348" y="2679"/>
                </a:cubicBezTo>
                <a:cubicBezTo>
                  <a:pt x="15890" y="2679"/>
                  <a:pt x="14015" y="4252"/>
                  <a:pt x="14015" y="4252"/>
                </a:cubicBezTo>
                <a:cubicBezTo>
                  <a:pt x="14015" y="4252"/>
                  <a:pt x="14716" y="1699"/>
                  <a:pt x="13419" y="530"/>
                </a:cubicBezTo>
                <a:cubicBezTo>
                  <a:pt x="13043" y="190"/>
                  <a:pt x="12450" y="0"/>
                  <a:pt x="1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81"/>
          <p:cNvSpPr txBox="1">
            <a:spLocks noGrp="1"/>
          </p:cNvSpPr>
          <p:nvPr>
            <p:ph type="title"/>
          </p:nvPr>
        </p:nvSpPr>
        <p:spPr>
          <a:xfrm>
            <a:off x="720000" y="381000"/>
            <a:ext cx="60714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8" name="Google Shape;498;p81"/>
          <p:cNvSpPr/>
          <p:nvPr/>
        </p:nvSpPr>
        <p:spPr>
          <a:xfrm>
            <a:off x="8543432" y="179325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81"/>
          <p:cNvSpPr/>
          <p:nvPr/>
        </p:nvSpPr>
        <p:spPr>
          <a:xfrm>
            <a:off x="8619276" y="701060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81"/>
          <p:cNvSpPr/>
          <p:nvPr/>
        </p:nvSpPr>
        <p:spPr>
          <a:xfrm>
            <a:off x="7521123" y="136602"/>
            <a:ext cx="457327" cy="484201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81"/>
          <p:cNvSpPr/>
          <p:nvPr/>
        </p:nvSpPr>
        <p:spPr>
          <a:xfrm>
            <a:off x="8575883" y="1314791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81"/>
          <p:cNvSpPr/>
          <p:nvPr/>
        </p:nvSpPr>
        <p:spPr>
          <a:xfrm>
            <a:off x="8154522" y="620804"/>
            <a:ext cx="388902" cy="379515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8">
    <p:bg>
      <p:bgPr>
        <a:solidFill>
          <a:schemeClr val="lt2"/>
        </a:solidFill>
        <a:effectLst/>
      </p:bgPr>
    </p:bg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2"/>
          <p:cNvSpPr txBox="1">
            <a:spLocks noGrp="1"/>
          </p:cNvSpPr>
          <p:nvPr>
            <p:ph type="title"/>
          </p:nvPr>
        </p:nvSpPr>
        <p:spPr>
          <a:xfrm>
            <a:off x="3953875" y="1154096"/>
            <a:ext cx="4476900" cy="10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6000" bIns="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505" name="Google Shape;505;p82"/>
          <p:cNvSpPr txBox="1">
            <a:spLocks noGrp="1"/>
          </p:cNvSpPr>
          <p:nvPr>
            <p:ph type="subTitle" idx="1"/>
          </p:nvPr>
        </p:nvSpPr>
        <p:spPr>
          <a:xfrm>
            <a:off x="5295175" y="2353900"/>
            <a:ext cx="3135600" cy="21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6" name="Google Shape;506;p82"/>
          <p:cNvSpPr/>
          <p:nvPr/>
        </p:nvSpPr>
        <p:spPr>
          <a:xfrm>
            <a:off x="216701" y="274788"/>
            <a:ext cx="515657" cy="533984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82"/>
          <p:cNvSpPr/>
          <p:nvPr/>
        </p:nvSpPr>
        <p:spPr>
          <a:xfrm>
            <a:off x="1041232" y="413723"/>
            <a:ext cx="237269" cy="251545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82"/>
          <p:cNvSpPr/>
          <p:nvPr/>
        </p:nvSpPr>
        <p:spPr>
          <a:xfrm>
            <a:off x="1041233" y="1439096"/>
            <a:ext cx="319659" cy="311955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82"/>
          <p:cNvSpPr/>
          <p:nvPr/>
        </p:nvSpPr>
        <p:spPr>
          <a:xfrm>
            <a:off x="284669" y="1447915"/>
            <a:ext cx="493763" cy="428767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82"/>
          <p:cNvSpPr/>
          <p:nvPr/>
        </p:nvSpPr>
        <p:spPr>
          <a:xfrm>
            <a:off x="140499" y="3240207"/>
            <a:ext cx="3339167" cy="835294"/>
          </a:xfrm>
          <a:custGeom>
            <a:avLst/>
            <a:gdLst/>
            <a:ahLst/>
            <a:cxnLst/>
            <a:rect l="l" t="t" r="r" b="b"/>
            <a:pathLst>
              <a:path w="21526" h="5385" extrusionOk="0">
                <a:moveTo>
                  <a:pt x="11768" y="0"/>
                </a:moveTo>
                <a:cubicBezTo>
                  <a:pt x="10091" y="0"/>
                  <a:pt x="7878" y="1147"/>
                  <a:pt x="7060" y="4026"/>
                </a:cubicBezTo>
                <a:cubicBezTo>
                  <a:pt x="7060" y="4026"/>
                  <a:pt x="6999" y="2485"/>
                  <a:pt x="5415" y="2461"/>
                </a:cubicBezTo>
                <a:cubicBezTo>
                  <a:pt x="5405" y="2461"/>
                  <a:pt x="5395" y="2461"/>
                  <a:pt x="5385" y="2461"/>
                </a:cubicBezTo>
                <a:cubicBezTo>
                  <a:pt x="3824" y="2461"/>
                  <a:pt x="3235" y="3868"/>
                  <a:pt x="3375" y="4806"/>
                </a:cubicBezTo>
                <a:lnTo>
                  <a:pt x="0" y="5384"/>
                </a:lnTo>
                <a:lnTo>
                  <a:pt x="21526" y="5384"/>
                </a:lnTo>
                <a:lnTo>
                  <a:pt x="18724" y="5116"/>
                </a:lnTo>
                <a:cubicBezTo>
                  <a:pt x="18724" y="5116"/>
                  <a:pt x="19509" y="3575"/>
                  <a:pt x="18048" y="2832"/>
                </a:cubicBezTo>
                <a:cubicBezTo>
                  <a:pt x="17834" y="2725"/>
                  <a:pt x="17597" y="2679"/>
                  <a:pt x="17348" y="2679"/>
                </a:cubicBezTo>
                <a:cubicBezTo>
                  <a:pt x="15890" y="2679"/>
                  <a:pt x="14015" y="4252"/>
                  <a:pt x="14015" y="4252"/>
                </a:cubicBezTo>
                <a:cubicBezTo>
                  <a:pt x="14015" y="4252"/>
                  <a:pt x="14716" y="1699"/>
                  <a:pt x="13419" y="530"/>
                </a:cubicBezTo>
                <a:cubicBezTo>
                  <a:pt x="13043" y="190"/>
                  <a:pt x="12450" y="0"/>
                  <a:pt x="1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82"/>
          <p:cNvSpPr/>
          <p:nvPr/>
        </p:nvSpPr>
        <p:spPr>
          <a:xfrm>
            <a:off x="2255050" y="775575"/>
            <a:ext cx="2640810" cy="660605"/>
          </a:xfrm>
          <a:custGeom>
            <a:avLst/>
            <a:gdLst/>
            <a:ahLst/>
            <a:cxnLst/>
            <a:rect l="l" t="t" r="r" b="b"/>
            <a:pathLst>
              <a:path w="21526" h="5385" extrusionOk="0">
                <a:moveTo>
                  <a:pt x="11768" y="0"/>
                </a:moveTo>
                <a:cubicBezTo>
                  <a:pt x="10091" y="0"/>
                  <a:pt x="7878" y="1147"/>
                  <a:pt x="7060" y="4026"/>
                </a:cubicBezTo>
                <a:cubicBezTo>
                  <a:pt x="7060" y="4026"/>
                  <a:pt x="6999" y="2485"/>
                  <a:pt x="5415" y="2461"/>
                </a:cubicBezTo>
                <a:cubicBezTo>
                  <a:pt x="5405" y="2461"/>
                  <a:pt x="5395" y="2461"/>
                  <a:pt x="5385" y="2461"/>
                </a:cubicBezTo>
                <a:cubicBezTo>
                  <a:pt x="3824" y="2461"/>
                  <a:pt x="3235" y="3868"/>
                  <a:pt x="3375" y="4806"/>
                </a:cubicBezTo>
                <a:lnTo>
                  <a:pt x="0" y="5384"/>
                </a:lnTo>
                <a:lnTo>
                  <a:pt x="21526" y="5384"/>
                </a:lnTo>
                <a:lnTo>
                  <a:pt x="18724" y="5116"/>
                </a:lnTo>
                <a:cubicBezTo>
                  <a:pt x="18724" y="5116"/>
                  <a:pt x="19509" y="3575"/>
                  <a:pt x="18048" y="2832"/>
                </a:cubicBezTo>
                <a:cubicBezTo>
                  <a:pt x="17834" y="2725"/>
                  <a:pt x="17597" y="2679"/>
                  <a:pt x="17348" y="2679"/>
                </a:cubicBezTo>
                <a:cubicBezTo>
                  <a:pt x="15890" y="2679"/>
                  <a:pt x="14015" y="4252"/>
                  <a:pt x="14015" y="4252"/>
                </a:cubicBezTo>
                <a:cubicBezTo>
                  <a:pt x="14015" y="4252"/>
                  <a:pt x="14716" y="1699"/>
                  <a:pt x="13419" y="530"/>
                </a:cubicBezTo>
                <a:cubicBezTo>
                  <a:pt x="13043" y="190"/>
                  <a:pt x="12450" y="0"/>
                  <a:pt x="1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82"/>
          <p:cNvSpPr/>
          <p:nvPr/>
        </p:nvSpPr>
        <p:spPr>
          <a:xfrm rot="10800000" flipH="1">
            <a:off x="1465927" y="3852914"/>
            <a:ext cx="560519" cy="580438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82"/>
          <p:cNvSpPr/>
          <p:nvPr/>
        </p:nvSpPr>
        <p:spPr>
          <a:xfrm rot="10800000" flipH="1">
            <a:off x="913663" y="4532490"/>
            <a:ext cx="257912" cy="273438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82"/>
          <p:cNvSpPr/>
          <p:nvPr/>
        </p:nvSpPr>
        <p:spPr>
          <a:xfrm rot="10800000" flipH="1">
            <a:off x="430944" y="3802132"/>
            <a:ext cx="347469" cy="339094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82"/>
          <p:cNvSpPr/>
          <p:nvPr/>
        </p:nvSpPr>
        <p:spPr>
          <a:xfrm rot="10800000" flipH="1">
            <a:off x="774259" y="3003337"/>
            <a:ext cx="536720" cy="466081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82"/>
          <p:cNvSpPr/>
          <p:nvPr/>
        </p:nvSpPr>
        <p:spPr>
          <a:xfrm>
            <a:off x="553396" y="2358671"/>
            <a:ext cx="319659" cy="311955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82"/>
          <p:cNvSpPr/>
          <p:nvPr/>
        </p:nvSpPr>
        <p:spPr>
          <a:xfrm rot="10800000" flipH="1">
            <a:off x="3609352" y="1304851"/>
            <a:ext cx="560519" cy="580438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82"/>
          <p:cNvSpPr/>
          <p:nvPr/>
        </p:nvSpPr>
        <p:spPr>
          <a:xfrm>
            <a:off x="3866232" y="2102348"/>
            <a:ext cx="237269" cy="251545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82"/>
          <p:cNvSpPr/>
          <p:nvPr/>
        </p:nvSpPr>
        <p:spPr>
          <a:xfrm rot="10800000" flipH="1">
            <a:off x="4212369" y="2402207"/>
            <a:ext cx="347469" cy="339094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1_1_1">
    <p:bg>
      <p:bgPr>
        <a:solidFill>
          <a:schemeClr val="lt2"/>
        </a:solid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3"/>
          <p:cNvSpPr/>
          <p:nvPr/>
        </p:nvSpPr>
        <p:spPr>
          <a:xfrm>
            <a:off x="-514250" y="1065175"/>
            <a:ext cx="2475221" cy="619194"/>
          </a:xfrm>
          <a:custGeom>
            <a:avLst/>
            <a:gdLst/>
            <a:ahLst/>
            <a:cxnLst/>
            <a:rect l="l" t="t" r="r" b="b"/>
            <a:pathLst>
              <a:path w="21526" h="5385" extrusionOk="0">
                <a:moveTo>
                  <a:pt x="11768" y="0"/>
                </a:moveTo>
                <a:cubicBezTo>
                  <a:pt x="10091" y="0"/>
                  <a:pt x="7878" y="1147"/>
                  <a:pt x="7060" y="4026"/>
                </a:cubicBezTo>
                <a:cubicBezTo>
                  <a:pt x="7060" y="4026"/>
                  <a:pt x="6999" y="2485"/>
                  <a:pt x="5415" y="2461"/>
                </a:cubicBezTo>
                <a:cubicBezTo>
                  <a:pt x="5405" y="2461"/>
                  <a:pt x="5395" y="2461"/>
                  <a:pt x="5385" y="2461"/>
                </a:cubicBezTo>
                <a:cubicBezTo>
                  <a:pt x="3824" y="2461"/>
                  <a:pt x="3235" y="3868"/>
                  <a:pt x="3375" y="4806"/>
                </a:cubicBezTo>
                <a:lnTo>
                  <a:pt x="0" y="5384"/>
                </a:lnTo>
                <a:lnTo>
                  <a:pt x="21526" y="5384"/>
                </a:lnTo>
                <a:lnTo>
                  <a:pt x="18724" y="5116"/>
                </a:lnTo>
                <a:cubicBezTo>
                  <a:pt x="18724" y="5116"/>
                  <a:pt x="19509" y="3575"/>
                  <a:pt x="18048" y="2832"/>
                </a:cubicBezTo>
                <a:cubicBezTo>
                  <a:pt x="17834" y="2725"/>
                  <a:pt x="17597" y="2679"/>
                  <a:pt x="17348" y="2679"/>
                </a:cubicBezTo>
                <a:cubicBezTo>
                  <a:pt x="15890" y="2679"/>
                  <a:pt x="14015" y="4252"/>
                  <a:pt x="14015" y="4252"/>
                </a:cubicBezTo>
                <a:cubicBezTo>
                  <a:pt x="14015" y="4252"/>
                  <a:pt x="14716" y="1699"/>
                  <a:pt x="13419" y="530"/>
                </a:cubicBezTo>
                <a:cubicBezTo>
                  <a:pt x="13043" y="190"/>
                  <a:pt x="12450" y="0"/>
                  <a:pt x="1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83"/>
          <p:cNvSpPr/>
          <p:nvPr/>
        </p:nvSpPr>
        <p:spPr>
          <a:xfrm>
            <a:off x="401050" y="3865825"/>
            <a:ext cx="2475221" cy="619194"/>
          </a:xfrm>
          <a:custGeom>
            <a:avLst/>
            <a:gdLst/>
            <a:ahLst/>
            <a:cxnLst/>
            <a:rect l="l" t="t" r="r" b="b"/>
            <a:pathLst>
              <a:path w="21526" h="5385" extrusionOk="0">
                <a:moveTo>
                  <a:pt x="11768" y="0"/>
                </a:moveTo>
                <a:cubicBezTo>
                  <a:pt x="10091" y="0"/>
                  <a:pt x="7878" y="1147"/>
                  <a:pt x="7060" y="4026"/>
                </a:cubicBezTo>
                <a:cubicBezTo>
                  <a:pt x="7060" y="4026"/>
                  <a:pt x="6999" y="2485"/>
                  <a:pt x="5415" y="2461"/>
                </a:cubicBezTo>
                <a:cubicBezTo>
                  <a:pt x="5405" y="2461"/>
                  <a:pt x="5395" y="2461"/>
                  <a:pt x="5385" y="2461"/>
                </a:cubicBezTo>
                <a:cubicBezTo>
                  <a:pt x="3824" y="2461"/>
                  <a:pt x="3235" y="3868"/>
                  <a:pt x="3375" y="4806"/>
                </a:cubicBezTo>
                <a:lnTo>
                  <a:pt x="0" y="5384"/>
                </a:lnTo>
                <a:lnTo>
                  <a:pt x="21526" y="5384"/>
                </a:lnTo>
                <a:lnTo>
                  <a:pt x="18724" y="5116"/>
                </a:lnTo>
                <a:cubicBezTo>
                  <a:pt x="18724" y="5116"/>
                  <a:pt x="19509" y="3575"/>
                  <a:pt x="18048" y="2832"/>
                </a:cubicBezTo>
                <a:cubicBezTo>
                  <a:pt x="17834" y="2725"/>
                  <a:pt x="17597" y="2679"/>
                  <a:pt x="17348" y="2679"/>
                </a:cubicBezTo>
                <a:cubicBezTo>
                  <a:pt x="15890" y="2679"/>
                  <a:pt x="14015" y="4252"/>
                  <a:pt x="14015" y="4252"/>
                </a:cubicBezTo>
                <a:cubicBezTo>
                  <a:pt x="14015" y="4252"/>
                  <a:pt x="14716" y="1699"/>
                  <a:pt x="13419" y="530"/>
                </a:cubicBezTo>
                <a:cubicBezTo>
                  <a:pt x="13043" y="190"/>
                  <a:pt x="12450" y="0"/>
                  <a:pt x="1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83"/>
          <p:cNvSpPr/>
          <p:nvPr/>
        </p:nvSpPr>
        <p:spPr>
          <a:xfrm>
            <a:off x="6063587" y="1533025"/>
            <a:ext cx="2475221" cy="619194"/>
          </a:xfrm>
          <a:custGeom>
            <a:avLst/>
            <a:gdLst/>
            <a:ahLst/>
            <a:cxnLst/>
            <a:rect l="l" t="t" r="r" b="b"/>
            <a:pathLst>
              <a:path w="21526" h="5385" extrusionOk="0">
                <a:moveTo>
                  <a:pt x="11768" y="0"/>
                </a:moveTo>
                <a:cubicBezTo>
                  <a:pt x="10091" y="0"/>
                  <a:pt x="7878" y="1147"/>
                  <a:pt x="7060" y="4026"/>
                </a:cubicBezTo>
                <a:cubicBezTo>
                  <a:pt x="7060" y="4026"/>
                  <a:pt x="6999" y="2485"/>
                  <a:pt x="5415" y="2461"/>
                </a:cubicBezTo>
                <a:cubicBezTo>
                  <a:pt x="5405" y="2461"/>
                  <a:pt x="5395" y="2461"/>
                  <a:pt x="5385" y="2461"/>
                </a:cubicBezTo>
                <a:cubicBezTo>
                  <a:pt x="3824" y="2461"/>
                  <a:pt x="3235" y="3868"/>
                  <a:pt x="3375" y="4806"/>
                </a:cubicBezTo>
                <a:lnTo>
                  <a:pt x="0" y="5384"/>
                </a:lnTo>
                <a:lnTo>
                  <a:pt x="21526" y="5384"/>
                </a:lnTo>
                <a:lnTo>
                  <a:pt x="18724" y="5116"/>
                </a:lnTo>
                <a:cubicBezTo>
                  <a:pt x="18724" y="5116"/>
                  <a:pt x="19509" y="3575"/>
                  <a:pt x="18048" y="2832"/>
                </a:cubicBezTo>
                <a:cubicBezTo>
                  <a:pt x="17834" y="2725"/>
                  <a:pt x="17597" y="2679"/>
                  <a:pt x="17348" y="2679"/>
                </a:cubicBezTo>
                <a:cubicBezTo>
                  <a:pt x="15890" y="2679"/>
                  <a:pt x="14015" y="4252"/>
                  <a:pt x="14015" y="4252"/>
                </a:cubicBezTo>
                <a:cubicBezTo>
                  <a:pt x="14015" y="4252"/>
                  <a:pt x="14716" y="1699"/>
                  <a:pt x="13419" y="530"/>
                </a:cubicBezTo>
                <a:cubicBezTo>
                  <a:pt x="13043" y="190"/>
                  <a:pt x="12450" y="0"/>
                  <a:pt x="1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83"/>
          <p:cNvSpPr txBox="1">
            <a:spLocks noGrp="1"/>
          </p:cNvSpPr>
          <p:nvPr>
            <p:ph type="title"/>
          </p:nvPr>
        </p:nvSpPr>
        <p:spPr>
          <a:xfrm>
            <a:off x="3396313" y="1567225"/>
            <a:ext cx="23514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5" name="Google Shape;525;p83"/>
          <p:cNvSpPr txBox="1">
            <a:spLocks noGrp="1"/>
          </p:cNvSpPr>
          <p:nvPr>
            <p:ph type="subTitle" idx="1"/>
          </p:nvPr>
        </p:nvSpPr>
        <p:spPr>
          <a:xfrm>
            <a:off x="3396313" y="1927225"/>
            <a:ext cx="23514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83"/>
          <p:cNvSpPr txBox="1">
            <a:spLocks noGrp="1"/>
          </p:cNvSpPr>
          <p:nvPr>
            <p:ph type="title" idx="2"/>
          </p:nvPr>
        </p:nvSpPr>
        <p:spPr>
          <a:xfrm>
            <a:off x="3396293" y="3109825"/>
            <a:ext cx="23514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7" name="Google Shape;527;p83"/>
          <p:cNvSpPr txBox="1">
            <a:spLocks noGrp="1"/>
          </p:cNvSpPr>
          <p:nvPr>
            <p:ph type="subTitle" idx="3"/>
          </p:nvPr>
        </p:nvSpPr>
        <p:spPr>
          <a:xfrm>
            <a:off x="3396293" y="3469825"/>
            <a:ext cx="23514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83"/>
          <p:cNvSpPr txBox="1">
            <a:spLocks noGrp="1"/>
          </p:cNvSpPr>
          <p:nvPr>
            <p:ph type="title" idx="4"/>
          </p:nvPr>
        </p:nvSpPr>
        <p:spPr>
          <a:xfrm>
            <a:off x="720000" y="381000"/>
            <a:ext cx="77112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9" name="Google Shape;529;p83"/>
          <p:cNvSpPr/>
          <p:nvPr/>
        </p:nvSpPr>
        <p:spPr>
          <a:xfrm>
            <a:off x="8305393" y="202507"/>
            <a:ext cx="388399" cy="379035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83"/>
          <p:cNvSpPr/>
          <p:nvPr/>
        </p:nvSpPr>
        <p:spPr>
          <a:xfrm>
            <a:off x="7599648" y="991217"/>
            <a:ext cx="599942" cy="520968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83"/>
          <p:cNvSpPr/>
          <p:nvPr/>
        </p:nvSpPr>
        <p:spPr>
          <a:xfrm>
            <a:off x="6399963" y="1001149"/>
            <a:ext cx="705511" cy="746962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83"/>
          <p:cNvSpPr/>
          <p:nvPr/>
        </p:nvSpPr>
        <p:spPr>
          <a:xfrm>
            <a:off x="8693783" y="1098866"/>
            <a:ext cx="288295" cy="305642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83"/>
          <p:cNvSpPr/>
          <p:nvPr/>
        </p:nvSpPr>
        <p:spPr>
          <a:xfrm>
            <a:off x="8298249" y="1705076"/>
            <a:ext cx="599968" cy="585750"/>
          </a:xfrm>
          <a:custGeom>
            <a:avLst/>
            <a:gdLst/>
            <a:ahLst/>
            <a:cxnLst/>
            <a:rect l="l" t="t" r="r" b="b"/>
            <a:pathLst>
              <a:path w="3454" h="3372" extrusionOk="0">
                <a:moveTo>
                  <a:pt x="1616" y="1"/>
                </a:moveTo>
                <a:cubicBezTo>
                  <a:pt x="1549" y="1"/>
                  <a:pt x="1487" y="44"/>
                  <a:pt x="1493" y="131"/>
                </a:cubicBezTo>
                <a:cubicBezTo>
                  <a:pt x="1523" y="557"/>
                  <a:pt x="1554" y="990"/>
                  <a:pt x="1584" y="1422"/>
                </a:cubicBezTo>
                <a:lnTo>
                  <a:pt x="1042" y="966"/>
                </a:lnTo>
                <a:cubicBezTo>
                  <a:pt x="1015" y="942"/>
                  <a:pt x="985" y="932"/>
                  <a:pt x="956" y="932"/>
                </a:cubicBezTo>
                <a:cubicBezTo>
                  <a:pt x="848" y="932"/>
                  <a:pt x="754" y="1068"/>
                  <a:pt x="859" y="1154"/>
                </a:cubicBezTo>
                <a:lnTo>
                  <a:pt x="1359" y="1581"/>
                </a:lnTo>
                <a:cubicBezTo>
                  <a:pt x="963" y="1605"/>
                  <a:pt x="567" y="1629"/>
                  <a:pt x="171" y="1654"/>
                </a:cubicBezTo>
                <a:cubicBezTo>
                  <a:pt x="2" y="1660"/>
                  <a:pt x="0" y="1922"/>
                  <a:pt x="165" y="1922"/>
                </a:cubicBezTo>
                <a:cubicBezTo>
                  <a:pt x="167" y="1922"/>
                  <a:pt x="169" y="1922"/>
                  <a:pt x="171" y="1922"/>
                </a:cubicBezTo>
                <a:cubicBezTo>
                  <a:pt x="622" y="1891"/>
                  <a:pt x="1072" y="1867"/>
                  <a:pt x="1523" y="1837"/>
                </a:cubicBezTo>
                <a:lnTo>
                  <a:pt x="1523" y="1837"/>
                </a:lnTo>
                <a:cubicBezTo>
                  <a:pt x="1353" y="2007"/>
                  <a:pt x="1182" y="2172"/>
                  <a:pt x="1018" y="2342"/>
                </a:cubicBezTo>
                <a:cubicBezTo>
                  <a:pt x="923" y="2436"/>
                  <a:pt x="1015" y="2570"/>
                  <a:pt x="1117" y="2570"/>
                </a:cubicBezTo>
                <a:cubicBezTo>
                  <a:pt x="1147" y="2570"/>
                  <a:pt x="1179" y="2559"/>
                  <a:pt x="1206" y="2531"/>
                </a:cubicBezTo>
                <a:cubicBezTo>
                  <a:pt x="1346" y="2391"/>
                  <a:pt x="1487" y="2251"/>
                  <a:pt x="1627" y="2111"/>
                </a:cubicBezTo>
                <a:cubicBezTo>
                  <a:pt x="1651" y="2488"/>
                  <a:pt x="1675" y="2866"/>
                  <a:pt x="1694" y="3244"/>
                </a:cubicBezTo>
                <a:cubicBezTo>
                  <a:pt x="1700" y="3329"/>
                  <a:pt x="1768" y="3371"/>
                  <a:pt x="1834" y="3371"/>
                </a:cubicBezTo>
                <a:cubicBezTo>
                  <a:pt x="1901" y="3371"/>
                  <a:pt x="1965" y="3329"/>
                  <a:pt x="1962" y="3244"/>
                </a:cubicBezTo>
                <a:cubicBezTo>
                  <a:pt x="1937" y="2835"/>
                  <a:pt x="1913" y="2433"/>
                  <a:pt x="1889" y="2025"/>
                </a:cubicBezTo>
                <a:lnTo>
                  <a:pt x="1889" y="2025"/>
                </a:lnTo>
                <a:cubicBezTo>
                  <a:pt x="2059" y="2172"/>
                  <a:pt x="2236" y="2318"/>
                  <a:pt x="2406" y="2464"/>
                </a:cubicBezTo>
                <a:cubicBezTo>
                  <a:pt x="2433" y="2487"/>
                  <a:pt x="2463" y="2497"/>
                  <a:pt x="2492" y="2497"/>
                </a:cubicBezTo>
                <a:cubicBezTo>
                  <a:pt x="2600" y="2497"/>
                  <a:pt x="2696" y="2361"/>
                  <a:pt x="2595" y="2275"/>
                </a:cubicBezTo>
                <a:cubicBezTo>
                  <a:pt x="2406" y="2117"/>
                  <a:pt x="2224" y="1958"/>
                  <a:pt x="2035" y="1806"/>
                </a:cubicBezTo>
                <a:cubicBezTo>
                  <a:pt x="2449" y="1776"/>
                  <a:pt x="2869" y="1745"/>
                  <a:pt x="3283" y="1715"/>
                </a:cubicBezTo>
                <a:cubicBezTo>
                  <a:pt x="3450" y="1703"/>
                  <a:pt x="3454" y="1452"/>
                  <a:pt x="3295" y="1452"/>
                </a:cubicBezTo>
                <a:cubicBezTo>
                  <a:pt x="3291" y="1452"/>
                  <a:pt x="3287" y="1453"/>
                  <a:pt x="3283" y="1453"/>
                </a:cubicBezTo>
                <a:cubicBezTo>
                  <a:pt x="2924" y="1477"/>
                  <a:pt x="2571" y="1502"/>
                  <a:pt x="2211" y="1526"/>
                </a:cubicBezTo>
                <a:lnTo>
                  <a:pt x="2552" y="1191"/>
                </a:lnTo>
                <a:cubicBezTo>
                  <a:pt x="2642" y="1097"/>
                  <a:pt x="2553" y="963"/>
                  <a:pt x="2452" y="963"/>
                </a:cubicBezTo>
                <a:cubicBezTo>
                  <a:pt x="2422" y="963"/>
                  <a:pt x="2391" y="974"/>
                  <a:pt x="2364" y="1002"/>
                </a:cubicBezTo>
                <a:cubicBezTo>
                  <a:pt x="2193" y="1167"/>
                  <a:pt x="2023" y="1337"/>
                  <a:pt x="1852" y="1508"/>
                </a:cubicBezTo>
                <a:cubicBezTo>
                  <a:pt x="1822" y="1045"/>
                  <a:pt x="1791" y="588"/>
                  <a:pt x="1761" y="131"/>
                </a:cubicBezTo>
                <a:cubicBezTo>
                  <a:pt x="1754" y="45"/>
                  <a:pt x="1683" y="1"/>
                  <a:pt x="16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83"/>
          <p:cNvSpPr/>
          <p:nvPr/>
        </p:nvSpPr>
        <p:spPr>
          <a:xfrm>
            <a:off x="131878" y="291898"/>
            <a:ext cx="638746" cy="661440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83"/>
          <p:cNvSpPr/>
          <p:nvPr/>
        </p:nvSpPr>
        <p:spPr>
          <a:xfrm>
            <a:off x="1255293" y="203096"/>
            <a:ext cx="293904" cy="311596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83"/>
          <p:cNvSpPr/>
          <p:nvPr/>
        </p:nvSpPr>
        <p:spPr>
          <a:xfrm>
            <a:off x="757058" y="1181417"/>
            <a:ext cx="395962" cy="386416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83"/>
          <p:cNvSpPr/>
          <p:nvPr/>
        </p:nvSpPr>
        <p:spPr>
          <a:xfrm>
            <a:off x="145432" y="1697529"/>
            <a:ext cx="611623" cy="531121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83"/>
          <p:cNvSpPr/>
          <p:nvPr/>
        </p:nvSpPr>
        <p:spPr>
          <a:xfrm rot="10800000">
            <a:off x="424435" y="4682376"/>
            <a:ext cx="373915" cy="364901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83"/>
          <p:cNvSpPr/>
          <p:nvPr/>
        </p:nvSpPr>
        <p:spPr>
          <a:xfrm rot="10800000">
            <a:off x="900207" y="3786428"/>
            <a:ext cx="577570" cy="501548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83"/>
          <p:cNvSpPr/>
          <p:nvPr/>
        </p:nvSpPr>
        <p:spPr>
          <a:xfrm rot="10800000">
            <a:off x="2143549" y="3500156"/>
            <a:ext cx="679204" cy="719111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83"/>
          <p:cNvSpPr/>
          <p:nvPr/>
        </p:nvSpPr>
        <p:spPr>
          <a:xfrm rot="10800000">
            <a:off x="146906" y="3890095"/>
            <a:ext cx="277539" cy="294246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83"/>
          <p:cNvSpPr/>
          <p:nvPr/>
        </p:nvSpPr>
        <p:spPr>
          <a:xfrm rot="10800000">
            <a:off x="227633" y="3036827"/>
            <a:ext cx="577595" cy="563908"/>
          </a:xfrm>
          <a:custGeom>
            <a:avLst/>
            <a:gdLst/>
            <a:ahLst/>
            <a:cxnLst/>
            <a:rect l="l" t="t" r="r" b="b"/>
            <a:pathLst>
              <a:path w="3454" h="3372" extrusionOk="0">
                <a:moveTo>
                  <a:pt x="1616" y="1"/>
                </a:moveTo>
                <a:cubicBezTo>
                  <a:pt x="1549" y="1"/>
                  <a:pt x="1487" y="44"/>
                  <a:pt x="1493" y="131"/>
                </a:cubicBezTo>
                <a:cubicBezTo>
                  <a:pt x="1523" y="557"/>
                  <a:pt x="1554" y="990"/>
                  <a:pt x="1584" y="1422"/>
                </a:cubicBezTo>
                <a:lnTo>
                  <a:pt x="1042" y="966"/>
                </a:lnTo>
                <a:cubicBezTo>
                  <a:pt x="1015" y="942"/>
                  <a:pt x="985" y="932"/>
                  <a:pt x="956" y="932"/>
                </a:cubicBezTo>
                <a:cubicBezTo>
                  <a:pt x="848" y="932"/>
                  <a:pt x="754" y="1068"/>
                  <a:pt x="859" y="1154"/>
                </a:cubicBezTo>
                <a:lnTo>
                  <a:pt x="1359" y="1581"/>
                </a:lnTo>
                <a:cubicBezTo>
                  <a:pt x="963" y="1605"/>
                  <a:pt x="567" y="1629"/>
                  <a:pt x="171" y="1654"/>
                </a:cubicBezTo>
                <a:cubicBezTo>
                  <a:pt x="2" y="1660"/>
                  <a:pt x="0" y="1922"/>
                  <a:pt x="165" y="1922"/>
                </a:cubicBezTo>
                <a:cubicBezTo>
                  <a:pt x="167" y="1922"/>
                  <a:pt x="169" y="1922"/>
                  <a:pt x="171" y="1922"/>
                </a:cubicBezTo>
                <a:cubicBezTo>
                  <a:pt x="622" y="1891"/>
                  <a:pt x="1072" y="1867"/>
                  <a:pt x="1523" y="1837"/>
                </a:cubicBezTo>
                <a:lnTo>
                  <a:pt x="1523" y="1837"/>
                </a:lnTo>
                <a:cubicBezTo>
                  <a:pt x="1353" y="2007"/>
                  <a:pt x="1182" y="2172"/>
                  <a:pt x="1018" y="2342"/>
                </a:cubicBezTo>
                <a:cubicBezTo>
                  <a:pt x="923" y="2436"/>
                  <a:pt x="1015" y="2570"/>
                  <a:pt x="1117" y="2570"/>
                </a:cubicBezTo>
                <a:cubicBezTo>
                  <a:pt x="1147" y="2570"/>
                  <a:pt x="1179" y="2559"/>
                  <a:pt x="1206" y="2531"/>
                </a:cubicBezTo>
                <a:cubicBezTo>
                  <a:pt x="1346" y="2391"/>
                  <a:pt x="1487" y="2251"/>
                  <a:pt x="1627" y="2111"/>
                </a:cubicBezTo>
                <a:cubicBezTo>
                  <a:pt x="1651" y="2488"/>
                  <a:pt x="1675" y="2866"/>
                  <a:pt x="1694" y="3244"/>
                </a:cubicBezTo>
                <a:cubicBezTo>
                  <a:pt x="1700" y="3329"/>
                  <a:pt x="1768" y="3371"/>
                  <a:pt x="1834" y="3371"/>
                </a:cubicBezTo>
                <a:cubicBezTo>
                  <a:pt x="1901" y="3371"/>
                  <a:pt x="1965" y="3329"/>
                  <a:pt x="1962" y="3244"/>
                </a:cubicBezTo>
                <a:cubicBezTo>
                  <a:pt x="1937" y="2835"/>
                  <a:pt x="1913" y="2433"/>
                  <a:pt x="1889" y="2025"/>
                </a:cubicBezTo>
                <a:lnTo>
                  <a:pt x="1889" y="2025"/>
                </a:lnTo>
                <a:cubicBezTo>
                  <a:pt x="2059" y="2172"/>
                  <a:pt x="2236" y="2318"/>
                  <a:pt x="2406" y="2464"/>
                </a:cubicBezTo>
                <a:cubicBezTo>
                  <a:pt x="2433" y="2487"/>
                  <a:pt x="2463" y="2497"/>
                  <a:pt x="2492" y="2497"/>
                </a:cubicBezTo>
                <a:cubicBezTo>
                  <a:pt x="2600" y="2497"/>
                  <a:pt x="2696" y="2361"/>
                  <a:pt x="2595" y="2275"/>
                </a:cubicBezTo>
                <a:cubicBezTo>
                  <a:pt x="2406" y="2117"/>
                  <a:pt x="2224" y="1958"/>
                  <a:pt x="2035" y="1806"/>
                </a:cubicBezTo>
                <a:cubicBezTo>
                  <a:pt x="2449" y="1776"/>
                  <a:pt x="2869" y="1745"/>
                  <a:pt x="3283" y="1715"/>
                </a:cubicBezTo>
                <a:cubicBezTo>
                  <a:pt x="3450" y="1703"/>
                  <a:pt x="3454" y="1452"/>
                  <a:pt x="3295" y="1452"/>
                </a:cubicBezTo>
                <a:cubicBezTo>
                  <a:pt x="3291" y="1452"/>
                  <a:pt x="3287" y="1453"/>
                  <a:pt x="3283" y="1453"/>
                </a:cubicBezTo>
                <a:cubicBezTo>
                  <a:pt x="2924" y="1477"/>
                  <a:pt x="2571" y="1502"/>
                  <a:pt x="2211" y="1526"/>
                </a:cubicBezTo>
                <a:lnTo>
                  <a:pt x="2552" y="1191"/>
                </a:lnTo>
                <a:cubicBezTo>
                  <a:pt x="2642" y="1097"/>
                  <a:pt x="2553" y="963"/>
                  <a:pt x="2452" y="963"/>
                </a:cubicBezTo>
                <a:cubicBezTo>
                  <a:pt x="2422" y="963"/>
                  <a:pt x="2391" y="974"/>
                  <a:pt x="2364" y="1002"/>
                </a:cubicBezTo>
                <a:cubicBezTo>
                  <a:pt x="2193" y="1167"/>
                  <a:pt x="2023" y="1337"/>
                  <a:pt x="1852" y="1508"/>
                </a:cubicBezTo>
                <a:cubicBezTo>
                  <a:pt x="1822" y="1045"/>
                  <a:pt x="1791" y="588"/>
                  <a:pt x="1761" y="131"/>
                </a:cubicBezTo>
                <a:cubicBezTo>
                  <a:pt x="1754" y="45"/>
                  <a:pt x="1683" y="1"/>
                  <a:pt x="16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83"/>
          <p:cNvSpPr/>
          <p:nvPr/>
        </p:nvSpPr>
        <p:spPr>
          <a:xfrm rot="10800000">
            <a:off x="8422911" y="4349085"/>
            <a:ext cx="574189" cy="594593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83"/>
          <p:cNvSpPr/>
          <p:nvPr/>
        </p:nvSpPr>
        <p:spPr>
          <a:xfrm rot="10800000">
            <a:off x="7723027" y="4743406"/>
            <a:ext cx="264201" cy="280098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83"/>
          <p:cNvSpPr/>
          <p:nvPr/>
        </p:nvSpPr>
        <p:spPr>
          <a:xfrm rot="10800000">
            <a:off x="8079163" y="3796701"/>
            <a:ext cx="355943" cy="347363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83"/>
          <p:cNvSpPr/>
          <p:nvPr/>
        </p:nvSpPr>
        <p:spPr>
          <a:xfrm rot="10800000">
            <a:off x="8435107" y="3202677"/>
            <a:ext cx="549809" cy="477440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3_1">
    <p:bg>
      <p:bgPr>
        <a:solidFill>
          <a:schemeClr val="lt2"/>
        </a:solidFill>
        <a:effectLst/>
      </p:bgPr>
    </p:bg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84"/>
          <p:cNvSpPr/>
          <p:nvPr/>
        </p:nvSpPr>
        <p:spPr>
          <a:xfrm flipH="1">
            <a:off x="-34724" y="-24162"/>
            <a:ext cx="2468926" cy="1492534"/>
          </a:xfrm>
          <a:custGeom>
            <a:avLst/>
            <a:gdLst/>
            <a:ahLst/>
            <a:cxnLst/>
            <a:rect l="l" t="t" r="r" b="b"/>
            <a:pathLst>
              <a:path w="47619" h="28787" extrusionOk="0">
                <a:moveTo>
                  <a:pt x="1" y="0"/>
                </a:moveTo>
                <a:cubicBezTo>
                  <a:pt x="1609" y="3064"/>
                  <a:pt x="5648" y="5236"/>
                  <a:pt x="10381" y="5236"/>
                </a:cubicBezTo>
                <a:cubicBezTo>
                  <a:pt x="14115" y="5236"/>
                  <a:pt x="17415" y="3887"/>
                  <a:pt x="19427" y="1822"/>
                </a:cubicBezTo>
                <a:cubicBezTo>
                  <a:pt x="20022" y="5869"/>
                  <a:pt x="23497" y="8978"/>
                  <a:pt x="27712" y="8978"/>
                </a:cubicBezTo>
                <a:cubicBezTo>
                  <a:pt x="28017" y="8978"/>
                  <a:pt x="28314" y="8963"/>
                  <a:pt x="28611" y="8925"/>
                </a:cubicBezTo>
                <a:cubicBezTo>
                  <a:pt x="29030" y="19427"/>
                  <a:pt x="37239" y="27925"/>
                  <a:pt x="47619" y="28786"/>
                </a:cubicBezTo>
                <a:lnTo>
                  <a:pt x="4761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84"/>
          <p:cNvSpPr/>
          <p:nvPr/>
        </p:nvSpPr>
        <p:spPr>
          <a:xfrm>
            <a:off x="681837" y="2882200"/>
            <a:ext cx="2475221" cy="619194"/>
          </a:xfrm>
          <a:custGeom>
            <a:avLst/>
            <a:gdLst/>
            <a:ahLst/>
            <a:cxnLst/>
            <a:rect l="l" t="t" r="r" b="b"/>
            <a:pathLst>
              <a:path w="21526" h="5385" extrusionOk="0">
                <a:moveTo>
                  <a:pt x="11768" y="0"/>
                </a:moveTo>
                <a:cubicBezTo>
                  <a:pt x="10091" y="0"/>
                  <a:pt x="7878" y="1147"/>
                  <a:pt x="7060" y="4026"/>
                </a:cubicBezTo>
                <a:cubicBezTo>
                  <a:pt x="7060" y="4026"/>
                  <a:pt x="6999" y="2485"/>
                  <a:pt x="5415" y="2461"/>
                </a:cubicBezTo>
                <a:cubicBezTo>
                  <a:pt x="5405" y="2461"/>
                  <a:pt x="5395" y="2461"/>
                  <a:pt x="5385" y="2461"/>
                </a:cubicBezTo>
                <a:cubicBezTo>
                  <a:pt x="3824" y="2461"/>
                  <a:pt x="3235" y="3868"/>
                  <a:pt x="3375" y="4806"/>
                </a:cubicBezTo>
                <a:lnTo>
                  <a:pt x="0" y="5384"/>
                </a:lnTo>
                <a:lnTo>
                  <a:pt x="21526" y="5384"/>
                </a:lnTo>
                <a:lnTo>
                  <a:pt x="18724" y="5116"/>
                </a:lnTo>
                <a:cubicBezTo>
                  <a:pt x="18724" y="5116"/>
                  <a:pt x="19509" y="3575"/>
                  <a:pt x="18048" y="2832"/>
                </a:cubicBezTo>
                <a:cubicBezTo>
                  <a:pt x="17834" y="2725"/>
                  <a:pt x="17597" y="2679"/>
                  <a:pt x="17348" y="2679"/>
                </a:cubicBezTo>
                <a:cubicBezTo>
                  <a:pt x="15890" y="2679"/>
                  <a:pt x="14015" y="4252"/>
                  <a:pt x="14015" y="4252"/>
                </a:cubicBezTo>
                <a:cubicBezTo>
                  <a:pt x="14015" y="4252"/>
                  <a:pt x="14716" y="1699"/>
                  <a:pt x="13419" y="530"/>
                </a:cubicBezTo>
                <a:cubicBezTo>
                  <a:pt x="13043" y="190"/>
                  <a:pt x="12450" y="0"/>
                  <a:pt x="1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84"/>
          <p:cNvSpPr/>
          <p:nvPr/>
        </p:nvSpPr>
        <p:spPr>
          <a:xfrm>
            <a:off x="6211137" y="1346962"/>
            <a:ext cx="2475221" cy="619194"/>
          </a:xfrm>
          <a:custGeom>
            <a:avLst/>
            <a:gdLst/>
            <a:ahLst/>
            <a:cxnLst/>
            <a:rect l="l" t="t" r="r" b="b"/>
            <a:pathLst>
              <a:path w="21526" h="5385" extrusionOk="0">
                <a:moveTo>
                  <a:pt x="11768" y="0"/>
                </a:moveTo>
                <a:cubicBezTo>
                  <a:pt x="10091" y="0"/>
                  <a:pt x="7878" y="1147"/>
                  <a:pt x="7060" y="4026"/>
                </a:cubicBezTo>
                <a:cubicBezTo>
                  <a:pt x="7060" y="4026"/>
                  <a:pt x="6999" y="2485"/>
                  <a:pt x="5415" y="2461"/>
                </a:cubicBezTo>
                <a:cubicBezTo>
                  <a:pt x="5405" y="2461"/>
                  <a:pt x="5395" y="2461"/>
                  <a:pt x="5385" y="2461"/>
                </a:cubicBezTo>
                <a:cubicBezTo>
                  <a:pt x="3824" y="2461"/>
                  <a:pt x="3235" y="3868"/>
                  <a:pt x="3375" y="4806"/>
                </a:cubicBezTo>
                <a:lnTo>
                  <a:pt x="0" y="5384"/>
                </a:lnTo>
                <a:lnTo>
                  <a:pt x="21526" y="5384"/>
                </a:lnTo>
                <a:lnTo>
                  <a:pt x="18724" y="5116"/>
                </a:lnTo>
                <a:cubicBezTo>
                  <a:pt x="18724" y="5116"/>
                  <a:pt x="19509" y="3575"/>
                  <a:pt x="18048" y="2832"/>
                </a:cubicBezTo>
                <a:cubicBezTo>
                  <a:pt x="17834" y="2725"/>
                  <a:pt x="17597" y="2679"/>
                  <a:pt x="17348" y="2679"/>
                </a:cubicBezTo>
                <a:cubicBezTo>
                  <a:pt x="15890" y="2679"/>
                  <a:pt x="14015" y="4252"/>
                  <a:pt x="14015" y="4252"/>
                </a:cubicBezTo>
                <a:cubicBezTo>
                  <a:pt x="14015" y="4252"/>
                  <a:pt x="14716" y="1699"/>
                  <a:pt x="13419" y="530"/>
                </a:cubicBezTo>
                <a:cubicBezTo>
                  <a:pt x="13043" y="190"/>
                  <a:pt x="12450" y="0"/>
                  <a:pt x="1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84"/>
          <p:cNvSpPr/>
          <p:nvPr/>
        </p:nvSpPr>
        <p:spPr>
          <a:xfrm>
            <a:off x="1888500" y="-555925"/>
            <a:ext cx="5367000" cy="4935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84"/>
          <p:cNvSpPr txBox="1">
            <a:spLocks noGrp="1"/>
          </p:cNvSpPr>
          <p:nvPr>
            <p:ph type="subTitle" idx="1"/>
          </p:nvPr>
        </p:nvSpPr>
        <p:spPr>
          <a:xfrm>
            <a:off x="3157050" y="1168832"/>
            <a:ext cx="2829900" cy="10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3" name="Google Shape;553;p84"/>
          <p:cNvSpPr txBox="1">
            <a:spLocks noGrp="1"/>
          </p:cNvSpPr>
          <p:nvPr>
            <p:ph type="title"/>
          </p:nvPr>
        </p:nvSpPr>
        <p:spPr>
          <a:xfrm>
            <a:off x="2599800" y="426598"/>
            <a:ext cx="39444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4" name="Google Shape;554;p84"/>
          <p:cNvSpPr txBox="1"/>
          <p:nvPr/>
        </p:nvSpPr>
        <p:spPr>
          <a:xfrm>
            <a:off x="2779200" y="3230975"/>
            <a:ext cx="3585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CRÉDITOS:</a:t>
            </a:r>
            <a:r>
              <a:rPr lang="es" sz="11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Esta plantilla de presentación fue creada por </a:t>
            </a:r>
            <a:r>
              <a:rPr lang="es" sz="1100" b="1" i="0" u="none" strike="noStrike" cap="none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s" sz="11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s" sz="11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que incluye iconos de </a:t>
            </a:r>
            <a:r>
              <a:rPr lang="es" sz="1100" b="1" i="0" u="none" strike="noStrike" cap="none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s" sz="11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infografía e imágenes de</a:t>
            </a:r>
            <a:r>
              <a:rPr lang="es" sz="11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" sz="1100" b="1" i="0" u="none" strike="noStrike" cap="none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s" sz="11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1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5" name="Google Shape;555;p84"/>
          <p:cNvSpPr/>
          <p:nvPr/>
        </p:nvSpPr>
        <p:spPr>
          <a:xfrm>
            <a:off x="8435552" y="3987733"/>
            <a:ext cx="136156" cy="156795"/>
          </a:xfrm>
          <a:custGeom>
            <a:avLst/>
            <a:gdLst/>
            <a:ahLst/>
            <a:cxnLst/>
            <a:rect l="l" t="t" r="r" b="b"/>
            <a:pathLst>
              <a:path w="686" h="790" extrusionOk="0">
                <a:moveTo>
                  <a:pt x="155" y="1"/>
                </a:moveTo>
                <a:cubicBezTo>
                  <a:pt x="76" y="1"/>
                  <a:pt x="7" y="67"/>
                  <a:pt x="0" y="146"/>
                </a:cubicBezTo>
                <a:cubicBezTo>
                  <a:pt x="0" y="154"/>
                  <a:pt x="0" y="162"/>
                  <a:pt x="0" y="177"/>
                </a:cubicBezTo>
                <a:cubicBezTo>
                  <a:pt x="0" y="223"/>
                  <a:pt x="0" y="329"/>
                  <a:pt x="69" y="451"/>
                </a:cubicBezTo>
                <a:cubicBezTo>
                  <a:pt x="130" y="573"/>
                  <a:pt x="252" y="710"/>
                  <a:pt x="457" y="779"/>
                </a:cubicBezTo>
                <a:cubicBezTo>
                  <a:pt x="477" y="786"/>
                  <a:pt x="496" y="789"/>
                  <a:pt x="515" y="789"/>
                </a:cubicBezTo>
                <a:cubicBezTo>
                  <a:pt x="577" y="789"/>
                  <a:pt x="632" y="752"/>
                  <a:pt x="655" y="687"/>
                </a:cubicBezTo>
                <a:cubicBezTo>
                  <a:pt x="686" y="604"/>
                  <a:pt x="648" y="512"/>
                  <a:pt x="564" y="482"/>
                </a:cubicBezTo>
                <a:cubicBezTo>
                  <a:pt x="434" y="436"/>
                  <a:pt x="381" y="367"/>
                  <a:pt x="351" y="306"/>
                </a:cubicBezTo>
                <a:cubicBezTo>
                  <a:pt x="320" y="245"/>
                  <a:pt x="313" y="184"/>
                  <a:pt x="313" y="177"/>
                </a:cubicBezTo>
                <a:cubicBezTo>
                  <a:pt x="320" y="85"/>
                  <a:pt x="252" y="9"/>
                  <a:pt x="168" y="2"/>
                </a:cubicBezTo>
                <a:cubicBezTo>
                  <a:pt x="163" y="1"/>
                  <a:pt x="159" y="1"/>
                  <a:pt x="15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84"/>
          <p:cNvSpPr/>
          <p:nvPr/>
        </p:nvSpPr>
        <p:spPr>
          <a:xfrm>
            <a:off x="8497477" y="3914099"/>
            <a:ext cx="187760" cy="83161"/>
          </a:xfrm>
          <a:custGeom>
            <a:avLst/>
            <a:gdLst/>
            <a:ahLst/>
            <a:cxnLst/>
            <a:rect l="l" t="t" r="r" b="b"/>
            <a:pathLst>
              <a:path w="946" h="419" extrusionOk="0">
                <a:moveTo>
                  <a:pt x="764" y="1"/>
                </a:moveTo>
                <a:cubicBezTo>
                  <a:pt x="734" y="1"/>
                  <a:pt x="704" y="10"/>
                  <a:pt x="679" y="30"/>
                </a:cubicBezTo>
                <a:cubicBezTo>
                  <a:pt x="587" y="83"/>
                  <a:pt x="519" y="98"/>
                  <a:pt x="465" y="98"/>
                </a:cubicBezTo>
                <a:cubicBezTo>
                  <a:pt x="404" y="98"/>
                  <a:pt x="359" y="83"/>
                  <a:pt x="321" y="68"/>
                </a:cubicBezTo>
                <a:cubicBezTo>
                  <a:pt x="305" y="60"/>
                  <a:pt x="290" y="52"/>
                  <a:pt x="283" y="45"/>
                </a:cubicBezTo>
                <a:lnTo>
                  <a:pt x="279" y="41"/>
                </a:lnTo>
                <a:lnTo>
                  <a:pt x="279" y="41"/>
                </a:lnTo>
                <a:lnTo>
                  <a:pt x="283" y="37"/>
                </a:lnTo>
                <a:cubicBezTo>
                  <a:pt x="252" y="13"/>
                  <a:pt x="215" y="2"/>
                  <a:pt x="178" y="2"/>
                </a:cubicBezTo>
                <a:cubicBezTo>
                  <a:pt x="132" y="2"/>
                  <a:pt x="87" y="19"/>
                  <a:pt x="54" y="52"/>
                </a:cubicBezTo>
                <a:cubicBezTo>
                  <a:pt x="1" y="121"/>
                  <a:pt x="8" y="220"/>
                  <a:pt x="69" y="281"/>
                </a:cubicBezTo>
                <a:cubicBezTo>
                  <a:pt x="77" y="289"/>
                  <a:pt x="115" y="319"/>
                  <a:pt x="183" y="350"/>
                </a:cubicBezTo>
                <a:cubicBezTo>
                  <a:pt x="252" y="380"/>
                  <a:pt x="343" y="418"/>
                  <a:pt x="465" y="418"/>
                </a:cubicBezTo>
                <a:cubicBezTo>
                  <a:pt x="580" y="418"/>
                  <a:pt x="717" y="380"/>
                  <a:pt x="846" y="296"/>
                </a:cubicBezTo>
                <a:cubicBezTo>
                  <a:pt x="923" y="243"/>
                  <a:pt x="946" y="152"/>
                  <a:pt x="900" y="75"/>
                </a:cubicBezTo>
                <a:cubicBezTo>
                  <a:pt x="866" y="27"/>
                  <a:pt x="815" y="1"/>
                  <a:pt x="7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84"/>
          <p:cNvSpPr/>
          <p:nvPr/>
        </p:nvSpPr>
        <p:spPr>
          <a:xfrm>
            <a:off x="8539753" y="3768617"/>
            <a:ext cx="186370" cy="95665"/>
          </a:xfrm>
          <a:custGeom>
            <a:avLst/>
            <a:gdLst/>
            <a:ahLst/>
            <a:cxnLst/>
            <a:rect l="l" t="t" r="r" b="b"/>
            <a:pathLst>
              <a:path w="939" h="482" extrusionOk="0">
                <a:moveTo>
                  <a:pt x="760" y="0"/>
                </a:moveTo>
                <a:cubicBezTo>
                  <a:pt x="719" y="0"/>
                  <a:pt x="679" y="16"/>
                  <a:pt x="649" y="46"/>
                </a:cubicBezTo>
                <a:cubicBezTo>
                  <a:pt x="542" y="153"/>
                  <a:pt x="458" y="168"/>
                  <a:pt x="390" y="168"/>
                </a:cubicBezTo>
                <a:cubicBezTo>
                  <a:pt x="352" y="168"/>
                  <a:pt x="313" y="161"/>
                  <a:pt x="291" y="153"/>
                </a:cubicBezTo>
                <a:cubicBezTo>
                  <a:pt x="283" y="145"/>
                  <a:pt x="268" y="145"/>
                  <a:pt x="268" y="145"/>
                </a:cubicBezTo>
                <a:lnTo>
                  <a:pt x="260" y="138"/>
                </a:lnTo>
                <a:cubicBezTo>
                  <a:pt x="236" y="125"/>
                  <a:pt x="210" y="120"/>
                  <a:pt x="184" y="120"/>
                </a:cubicBezTo>
                <a:cubicBezTo>
                  <a:pt x="130" y="120"/>
                  <a:pt x="78" y="147"/>
                  <a:pt x="47" y="199"/>
                </a:cubicBezTo>
                <a:cubicBezTo>
                  <a:pt x="1" y="275"/>
                  <a:pt x="31" y="374"/>
                  <a:pt x="108" y="420"/>
                </a:cubicBezTo>
                <a:cubicBezTo>
                  <a:pt x="123" y="427"/>
                  <a:pt x="230" y="481"/>
                  <a:pt x="390" y="481"/>
                </a:cubicBezTo>
                <a:cubicBezTo>
                  <a:pt x="398" y="481"/>
                  <a:pt x="407" y="481"/>
                  <a:pt x="415" y="481"/>
                </a:cubicBezTo>
                <a:cubicBezTo>
                  <a:pt x="549" y="481"/>
                  <a:pt x="719" y="425"/>
                  <a:pt x="870" y="275"/>
                </a:cubicBezTo>
                <a:cubicBezTo>
                  <a:pt x="931" y="214"/>
                  <a:pt x="938" y="115"/>
                  <a:pt x="877" y="46"/>
                </a:cubicBezTo>
                <a:cubicBezTo>
                  <a:pt x="843" y="16"/>
                  <a:pt x="801" y="0"/>
                  <a:pt x="76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84"/>
          <p:cNvSpPr/>
          <p:nvPr/>
        </p:nvSpPr>
        <p:spPr>
          <a:xfrm>
            <a:off x="7723019" y="3839075"/>
            <a:ext cx="187760" cy="90306"/>
          </a:xfrm>
          <a:custGeom>
            <a:avLst/>
            <a:gdLst/>
            <a:ahLst/>
            <a:cxnLst/>
            <a:rect l="l" t="t" r="r" b="b"/>
            <a:pathLst>
              <a:path w="946" h="455" extrusionOk="0">
                <a:moveTo>
                  <a:pt x="764" y="0"/>
                </a:moveTo>
                <a:cubicBezTo>
                  <a:pt x="721" y="0"/>
                  <a:pt x="680" y="18"/>
                  <a:pt x="652" y="53"/>
                </a:cubicBezTo>
                <a:lnTo>
                  <a:pt x="652" y="53"/>
                </a:lnTo>
                <a:lnTo>
                  <a:pt x="648" y="49"/>
                </a:lnTo>
                <a:lnTo>
                  <a:pt x="641" y="57"/>
                </a:lnTo>
                <a:cubicBezTo>
                  <a:pt x="633" y="65"/>
                  <a:pt x="610" y="88"/>
                  <a:pt x="572" y="103"/>
                </a:cubicBezTo>
                <a:cubicBezTo>
                  <a:pt x="534" y="126"/>
                  <a:pt x="488" y="141"/>
                  <a:pt x="427" y="141"/>
                </a:cubicBezTo>
                <a:cubicBezTo>
                  <a:pt x="381" y="141"/>
                  <a:pt x="320" y="133"/>
                  <a:pt x="252" y="95"/>
                </a:cubicBezTo>
                <a:cubicBezTo>
                  <a:pt x="229" y="85"/>
                  <a:pt x="206" y="80"/>
                  <a:pt x="184" y="80"/>
                </a:cubicBezTo>
                <a:cubicBezTo>
                  <a:pt x="123" y="80"/>
                  <a:pt x="66" y="116"/>
                  <a:pt x="38" y="171"/>
                </a:cubicBezTo>
                <a:cubicBezTo>
                  <a:pt x="0" y="255"/>
                  <a:pt x="38" y="347"/>
                  <a:pt x="115" y="385"/>
                </a:cubicBezTo>
                <a:cubicBezTo>
                  <a:pt x="215" y="431"/>
                  <a:pt x="309" y="455"/>
                  <a:pt x="392" y="455"/>
                </a:cubicBezTo>
                <a:cubicBezTo>
                  <a:pt x="404" y="455"/>
                  <a:pt x="416" y="454"/>
                  <a:pt x="427" y="453"/>
                </a:cubicBezTo>
                <a:cubicBezTo>
                  <a:pt x="572" y="453"/>
                  <a:pt x="686" y="408"/>
                  <a:pt x="763" y="362"/>
                </a:cubicBezTo>
                <a:cubicBezTo>
                  <a:pt x="839" y="316"/>
                  <a:pt x="877" y="270"/>
                  <a:pt x="884" y="263"/>
                </a:cubicBezTo>
                <a:cubicBezTo>
                  <a:pt x="945" y="194"/>
                  <a:pt x="938" y="95"/>
                  <a:pt x="869" y="42"/>
                </a:cubicBezTo>
                <a:cubicBezTo>
                  <a:pt x="838" y="14"/>
                  <a:pt x="800" y="0"/>
                  <a:pt x="76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84"/>
          <p:cNvSpPr/>
          <p:nvPr/>
        </p:nvSpPr>
        <p:spPr>
          <a:xfrm>
            <a:off x="7763906" y="3657670"/>
            <a:ext cx="149851" cy="145879"/>
          </a:xfrm>
          <a:custGeom>
            <a:avLst/>
            <a:gdLst/>
            <a:ahLst/>
            <a:cxnLst/>
            <a:rect l="l" t="t" r="r" b="b"/>
            <a:pathLst>
              <a:path w="755" h="735" extrusionOk="0">
                <a:moveTo>
                  <a:pt x="168" y="1"/>
                </a:moveTo>
                <a:cubicBezTo>
                  <a:pt x="158" y="1"/>
                  <a:pt x="148" y="1"/>
                  <a:pt x="137" y="3"/>
                </a:cubicBezTo>
                <a:cubicBezTo>
                  <a:pt x="54" y="18"/>
                  <a:pt x="0" y="110"/>
                  <a:pt x="15" y="194"/>
                </a:cubicBezTo>
                <a:cubicBezTo>
                  <a:pt x="46" y="308"/>
                  <a:pt x="92" y="407"/>
                  <a:pt x="145" y="483"/>
                </a:cubicBezTo>
                <a:cubicBezTo>
                  <a:pt x="236" y="598"/>
                  <a:pt x="343" y="659"/>
                  <a:pt x="419" y="697"/>
                </a:cubicBezTo>
                <a:cubicBezTo>
                  <a:pt x="503" y="727"/>
                  <a:pt x="564" y="735"/>
                  <a:pt x="579" y="735"/>
                </a:cubicBezTo>
                <a:cubicBezTo>
                  <a:pt x="663" y="735"/>
                  <a:pt x="739" y="674"/>
                  <a:pt x="747" y="582"/>
                </a:cubicBezTo>
                <a:cubicBezTo>
                  <a:pt x="755" y="498"/>
                  <a:pt x="686" y="422"/>
                  <a:pt x="602" y="415"/>
                </a:cubicBezTo>
                <a:cubicBezTo>
                  <a:pt x="602" y="415"/>
                  <a:pt x="541" y="407"/>
                  <a:pt x="480" y="369"/>
                </a:cubicBezTo>
                <a:cubicBezTo>
                  <a:pt x="450" y="354"/>
                  <a:pt x="419" y="323"/>
                  <a:pt x="396" y="285"/>
                </a:cubicBezTo>
                <a:cubicBezTo>
                  <a:pt x="366" y="247"/>
                  <a:pt x="343" y="201"/>
                  <a:pt x="328" y="125"/>
                </a:cubicBezTo>
                <a:cubicBezTo>
                  <a:pt x="314" y="51"/>
                  <a:pt x="247" y="1"/>
                  <a:pt x="16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84"/>
          <p:cNvSpPr/>
          <p:nvPr/>
        </p:nvSpPr>
        <p:spPr>
          <a:xfrm>
            <a:off x="7839525" y="3525089"/>
            <a:ext cx="131591" cy="160169"/>
          </a:xfrm>
          <a:custGeom>
            <a:avLst/>
            <a:gdLst/>
            <a:ahLst/>
            <a:cxnLst/>
            <a:rect l="l" t="t" r="r" b="b"/>
            <a:pathLst>
              <a:path w="663" h="807" extrusionOk="0">
                <a:moveTo>
                  <a:pt x="160" y="0"/>
                </a:moveTo>
                <a:cubicBezTo>
                  <a:pt x="76" y="0"/>
                  <a:pt x="0" y="77"/>
                  <a:pt x="8" y="160"/>
                </a:cubicBezTo>
                <a:cubicBezTo>
                  <a:pt x="8" y="282"/>
                  <a:pt x="31" y="389"/>
                  <a:pt x="69" y="473"/>
                </a:cubicBezTo>
                <a:cubicBezTo>
                  <a:pt x="130" y="603"/>
                  <a:pt x="221" y="686"/>
                  <a:pt x="297" y="732"/>
                </a:cubicBezTo>
                <a:cubicBezTo>
                  <a:pt x="374" y="785"/>
                  <a:pt x="435" y="801"/>
                  <a:pt x="442" y="801"/>
                </a:cubicBezTo>
                <a:cubicBezTo>
                  <a:pt x="457" y="805"/>
                  <a:pt x="472" y="807"/>
                  <a:pt x="486" y="807"/>
                </a:cubicBezTo>
                <a:cubicBezTo>
                  <a:pt x="556" y="807"/>
                  <a:pt x="622" y="763"/>
                  <a:pt x="640" y="694"/>
                </a:cubicBezTo>
                <a:cubicBezTo>
                  <a:pt x="663" y="612"/>
                  <a:pt x="613" y="524"/>
                  <a:pt x="533" y="498"/>
                </a:cubicBezTo>
                <a:lnTo>
                  <a:pt x="533" y="498"/>
                </a:lnTo>
                <a:lnTo>
                  <a:pt x="534" y="496"/>
                </a:lnTo>
                <a:cubicBezTo>
                  <a:pt x="526" y="496"/>
                  <a:pt x="473" y="481"/>
                  <a:pt x="419" y="427"/>
                </a:cubicBezTo>
                <a:cubicBezTo>
                  <a:pt x="397" y="404"/>
                  <a:pt x="374" y="374"/>
                  <a:pt x="351" y="328"/>
                </a:cubicBezTo>
                <a:cubicBezTo>
                  <a:pt x="336" y="290"/>
                  <a:pt x="320" y="237"/>
                  <a:pt x="320" y="160"/>
                </a:cubicBezTo>
                <a:cubicBezTo>
                  <a:pt x="320" y="69"/>
                  <a:pt x="252" y="0"/>
                  <a:pt x="16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84"/>
          <p:cNvSpPr/>
          <p:nvPr/>
        </p:nvSpPr>
        <p:spPr>
          <a:xfrm>
            <a:off x="7819876" y="3346859"/>
            <a:ext cx="838170" cy="776037"/>
          </a:xfrm>
          <a:custGeom>
            <a:avLst/>
            <a:gdLst/>
            <a:ahLst/>
            <a:cxnLst/>
            <a:rect l="l" t="t" r="r" b="b"/>
            <a:pathLst>
              <a:path w="4223" h="3910" extrusionOk="0">
                <a:moveTo>
                  <a:pt x="2112" y="1"/>
                </a:moveTo>
                <a:cubicBezTo>
                  <a:pt x="1182" y="1"/>
                  <a:pt x="353" y="668"/>
                  <a:pt x="183" y="1615"/>
                </a:cubicBezTo>
                <a:cubicBezTo>
                  <a:pt x="0" y="2682"/>
                  <a:pt x="709" y="3695"/>
                  <a:pt x="1768" y="3878"/>
                </a:cubicBezTo>
                <a:cubicBezTo>
                  <a:pt x="1885" y="3899"/>
                  <a:pt x="2001" y="3909"/>
                  <a:pt x="2116" y="3909"/>
                </a:cubicBezTo>
                <a:cubicBezTo>
                  <a:pt x="3046" y="3909"/>
                  <a:pt x="3862" y="3243"/>
                  <a:pt x="4032" y="2293"/>
                </a:cubicBezTo>
                <a:cubicBezTo>
                  <a:pt x="4222" y="1234"/>
                  <a:pt x="3514" y="220"/>
                  <a:pt x="2447" y="30"/>
                </a:cubicBezTo>
                <a:cubicBezTo>
                  <a:pt x="2334" y="10"/>
                  <a:pt x="2223" y="1"/>
                  <a:pt x="211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84"/>
          <p:cNvSpPr/>
          <p:nvPr/>
        </p:nvSpPr>
        <p:spPr>
          <a:xfrm>
            <a:off x="7819876" y="3346859"/>
            <a:ext cx="838170" cy="776037"/>
          </a:xfrm>
          <a:custGeom>
            <a:avLst/>
            <a:gdLst/>
            <a:ahLst/>
            <a:cxnLst/>
            <a:rect l="l" t="t" r="r" b="b"/>
            <a:pathLst>
              <a:path w="4223" h="3910" extrusionOk="0">
                <a:moveTo>
                  <a:pt x="2112" y="1"/>
                </a:moveTo>
                <a:cubicBezTo>
                  <a:pt x="1182" y="1"/>
                  <a:pt x="353" y="668"/>
                  <a:pt x="183" y="1615"/>
                </a:cubicBezTo>
                <a:cubicBezTo>
                  <a:pt x="0" y="2682"/>
                  <a:pt x="709" y="3695"/>
                  <a:pt x="1768" y="3878"/>
                </a:cubicBezTo>
                <a:cubicBezTo>
                  <a:pt x="1885" y="3899"/>
                  <a:pt x="2001" y="3909"/>
                  <a:pt x="2116" y="3909"/>
                </a:cubicBezTo>
                <a:cubicBezTo>
                  <a:pt x="3046" y="3909"/>
                  <a:pt x="3862" y="3243"/>
                  <a:pt x="4032" y="2293"/>
                </a:cubicBezTo>
                <a:cubicBezTo>
                  <a:pt x="4222" y="1234"/>
                  <a:pt x="3514" y="220"/>
                  <a:pt x="2447" y="30"/>
                </a:cubicBezTo>
                <a:cubicBezTo>
                  <a:pt x="2334" y="10"/>
                  <a:pt x="2223" y="1"/>
                  <a:pt x="211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84"/>
          <p:cNvSpPr/>
          <p:nvPr/>
        </p:nvSpPr>
        <p:spPr>
          <a:xfrm>
            <a:off x="7860564" y="3407790"/>
            <a:ext cx="738535" cy="682159"/>
          </a:xfrm>
          <a:custGeom>
            <a:avLst/>
            <a:gdLst/>
            <a:ahLst/>
            <a:cxnLst/>
            <a:rect l="l" t="t" r="r" b="b"/>
            <a:pathLst>
              <a:path w="3721" h="3437" extrusionOk="0">
                <a:moveTo>
                  <a:pt x="1853" y="0"/>
                </a:moveTo>
                <a:cubicBezTo>
                  <a:pt x="1034" y="0"/>
                  <a:pt x="311" y="587"/>
                  <a:pt x="169" y="1422"/>
                </a:cubicBezTo>
                <a:cubicBezTo>
                  <a:pt x="1" y="2352"/>
                  <a:pt x="626" y="3244"/>
                  <a:pt x="1563" y="3411"/>
                </a:cubicBezTo>
                <a:cubicBezTo>
                  <a:pt x="1662" y="3428"/>
                  <a:pt x="1760" y="3437"/>
                  <a:pt x="1858" y="3437"/>
                </a:cubicBezTo>
                <a:cubicBezTo>
                  <a:pt x="2674" y="3437"/>
                  <a:pt x="3403" y="2854"/>
                  <a:pt x="3552" y="2017"/>
                </a:cubicBezTo>
                <a:cubicBezTo>
                  <a:pt x="3720" y="1079"/>
                  <a:pt x="3095" y="187"/>
                  <a:pt x="2158" y="27"/>
                </a:cubicBezTo>
                <a:cubicBezTo>
                  <a:pt x="2055" y="9"/>
                  <a:pt x="1953" y="0"/>
                  <a:pt x="185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84"/>
          <p:cNvSpPr/>
          <p:nvPr/>
        </p:nvSpPr>
        <p:spPr>
          <a:xfrm>
            <a:off x="8275381" y="3482218"/>
            <a:ext cx="109361" cy="100825"/>
          </a:xfrm>
          <a:custGeom>
            <a:avLst/>
            <a:gdLst/>
            <a:ahLst/>
            <a:cxnLst/>
            <a:rect l="l" t="t" r="r" b="b"/>
            <a:pathLst>
              <a:path w="551" h="508" extrusionOk="0">
                <a:moveTo>
                  <a:pt x="308" y="0"/>
                </a:moveTo>
                <a:cubicBezTo>
                  <a:pt x="135" y="0"/>
                  <a:pt x="1" y="492"/>
                  <a:pt x="159" y="506"/>
                </a:cubicBezTo>
                <a:cubicBezTo>
                  <a:pt x="165" y="507"/>
                  <a:pt x="170" y="507"/>
                  <a:pt x="175" y="507"/>
                </a:cubicBezTo>
                <a:cubicBezTo>
                  <a:pt x="354" y="507"/>
                  <a:pt x="550" y="144"/>
                  <a:pt x="365" y="18"/>
                </a:cubicBezTo>
                <a:cubicBezTo>
                  <a:pt x="346" y="6"/>
                  <a:pt x="327" y="0"/>
                  <a:pt x="30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84"/>
          <p:cNvSpPr/>
          <p:nvPr/>
        </p:nvSpPr>
        <p:spPr>
          <a:xfrm>
            <a:off x="8160066" y="3366309"/>
            <a:ext cx="215150" cy="475149"/>
          </a:xfrm>
          <a:custGeom>
            <a:avLst/>
            <a:gdLst/>
            <a:ahLst/>
            <a:cxnLst/>
            <a:rect l="l" t="t" r="r" b="b"/>
            <a:pathLst>
              <a:path w="1084" h="2394" extrusionOk="0">
                <a:moveTo>
                  <a:pt x="984" y="0"/>
                </a:moveTo>
                <a:cubicBezTo>
                  <a:pt x="695" y="267"/>
                  <a:pt x="443" y="701"/>
                  <a:pt x="252" y="1296"/>
                </a:cubicBezTo>
                <a:cubicBezTo>
                  <a:pt x="70" y="1867"/>
                  <a:pt x="1" y="2378"/>
                  <a:pt x="1" y="2378"/>
                </a:cubicBezTo>
                <a:lnTo>
                  <a:pt x="92" y="2393"/>
                </a:lnTo>
                <a:cubicBezTo>
                  <a:pt x="100" y="2370"/>
                  <a:pt x="313" y="694"/>
                  <a:pt x="1083" y="31"/>
                </a:cubicBezTo>
                <a:cubicBezTo>
                  <a:pt x="1053" y="23"/>
                  <a:pt x="1022" y="8"/>
                  <a:pt x="9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84"/>
          <p:cNvSpPr/>
          <p:nvPr/>
        </p:nvSpPr>
        <p:spPr>
          <a:xfrm>
            <a:off x="7875847" y="3752541"/>
            <a:ext cx="568837" cy="370354"/>
          </a:xfrm>
          <a:custGeom>
            <a:avLst/>
            <a:gdLst/>
            <a:ahLst/>
            <a:cxnLst/>
            <a:rect l="l" t="t" r="r" b="b"/>
            <a:pathLst>
              <a:path w="2866" h="1866" extrusionOk="0">
                <a:moveTo>
                  <a:pt x="1210" y="1"/>
                </a:moveTo>
                <a:cubicBezTo>
                  <a:pt x="680" y="1"/>
                  <a:pt x="217" y="237"/>
                  <a:pt x="0" y="607"/>
                </a:cubicBezTo>
                <a:cubicBezTo>
                  <a:pt x="236" y="1225"/>
                  <a:pt x="785" y="1712"/>
                  <a:pt x="1486" y="1834"/>
                </a:cubicBezTo>
                <a:cubicBezTo>
                  <a:pt x="1602" y="1855"/>
                  <a:pt x="1716" y="1865"/>
                  <a:pt x="1830" y="1865"/>
                </a:cubicBezTo>
                <a:cubicBezTo>
                  <a:pt x="2128" y="1865"/>
                  <a:pt x="2416" y="1796"/>
                  <a:pt x="2675" y="1674"/>
                </a:cubicBezTo>
                <a:cubicBezTo>
                  <a:pt x="2713" y="1590"/>
                  <a:pt x="2744" y="1507"/>
                  <a:pt x="2759" y="1423"/>
                </a:cubicBezTo>
                <a:cubicBezTo>
                  <a:pt x="2866" y="790"/>
                  <a:pt x="2317" y="165"/>
                  <a:pt x="1524" y="28"/>
                </a:cubicBezTo>
                <a:cubicBezTo>
                  <a:pt x="1418" y="10"/>
                  <a:pt x="1312" y="1"/>
                  <a:pt x="121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84"/>
          <p:cNvSpPr/>
          <p:nvPr/>
        </p:nvSpPr>
        <p:spPr>
          <a:xfrm>
            <a:off x="8129897" y="3817640"/>
            <a:ext cx="351107" cy="317560"/>
          </a:xfrm>
          <a:custGeom>
            <a:avLst/>
            <a:gdLst/>
            <a:ahLst/>
            <a:cxnLst/>
            <a:rect l="l" t="t" r="r" b="b"/>
            <a:pathLst>
              <a:path w="1769" h="1600" extrusionOk="0">
                <a:moveTo>
                  <a:pt x="879" y="1"/>
                </a:moveTo>
                <a:cubicBezTo>
                  <a:pt x="525" y="1"/>
                  <a:pt x="204" y="241"/>
                  <a:pt x="115" y="599"/>
                </a:cubicBezTo>
                <a:cubicBezTo>
                  <a:pt x="1" y="1026"/>
                  <a:pt x="260" y="1461"/>
                  <a:pt x="686" y="1575"/>
                </a:cubicBezTo>
                <a:cubicBezTo>
                  <a:pt x="753" y="1591"/>
                  <a:pt x="819" y="1599"/>
                  <a:pt x="884" y="1599"/>
                </a:cubicBezTo>
                <a:cubicBezTo>
                  <a:pt x="1240" y="1599"/>
                  <a:pt x="1565" y="1363"/>
                  <a:pt x="1662" y="996"/>
                </a:cubicBezTo>
                <a:cubicBezTo>
                  <a:pt x="1769" y="569"/>
                  <a:pt x="1517" y="135"/>
                  <a:pt x="1083" y="28"/>
                </a:cubicBezTo>
                <a:cubicBezTo>
                  <a:pt x="1014" y="10"/>
                  <a:pt x="946" y="1"/>
                  <a:pt x="87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84"/>
          <p:cNvSpPr/>
          <p:nvPr/>
        </p:nvSpPr>
        <p:spPr>
          <a:xfrm>
            <a:off x="7824441" y="3738052"/>
            <a:ext cx="351107" cy="318354"/>
          </a:xfrm>
          <a:custGeom>
            <a:avLst/>
            <a:gdLst/>
            <a:ahLst/>
            <a:cxnLst/>
            <a:rect l="l" t="t" r="r" b="b"/>
            <a:pathLst>
              <a:path w="1769" h="1604" extrusionOk="0">
                <a:moveTo>
                  <a:pt x="888" y="1"/>
                </a:moveTo>
                <a:cubicBezTo>
                  <a:pt x="531" y="1"/>
                  <a:pt x="204" y="242"/>
                  <a:pt x="107" y="604"/>
                </a:cubicBezTo>
                <a:cubicBezTo>
                  <a:pt x="0" y="1031"/>
                  <a:pt x="259" y="1465"/>
                  <a:pt x="686" y="1580"/>
                </a:cubicBezTo>
                <a:cubicBezTo>
                  <a:pt x="751" y="1596"/>
                  <a:pt x="816" y="1604"/>
                  <a:pt x="880" y="1604"/>
                </a:cubicBezTo>
                <a:cubicBezTo>
                  <a:pt x="1237" y="1604"/>
                  <a:pt x="1565" y="1362"/>
                  <a:pt x="1661" y="1000"/>
                </a:cubicBezTo>
                <a:cubicBezTo>
                  <a:pt x="1768" y="574"/>
                  <a:pt x="1509" y="139"/>
                  <a:pt x="1082" y="25"/>
                </a:cubicBezTo>
                <a:cubicBezTo>
                  <a:pt x="1017" y="9"/>
                  <a:pt x="952" y="1"/>
                  <a:pt x="88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84"/>
          <p:cNvSpPr/>
          <p:nvPr/>
        </p:nvSpPr>
        <p:spPr>
          <a:xfrm>
            <a:off x="8161654" y="3874404"/>
            <a:ext cx="231623" cy="209590"/>
          </a:xfrm>
          <a:custGeom>
            <a:avLst/>
            <a:gdLst/>
            <a:ahLst/>
            <a:cxnLst/>
            <a:rect l="l" t="t" r="r" b="b"/>
            <a:pathLst>
              <a:path w="1167" h="1056" extrusionOk="0">
                <a:moveTo>
                  <a:pt x="582" y="1"/>
                </a:moveTo>
                <a:cubicBezTo>
                  <a:pt x="347" y="1"/>
                  <a:pt x="134" y="158"/>
                  <a:pt x="69" y="397"/>
                </a:cubicBezTo>
                <a:cubicBezTo>
                  <a:pt x="1" y="679"/>
                  <a:pt x="168" y="969"/>
                  <a:pt x="450" y="1037"/>
                </a:cubicBezTo>
                <a:cubicBezTo>
                  <a:pt x="495" y="1050"/>
                  <a:pt x="540" y="1055"/>
                  <a:pt x="584" y="1055"/>
                </a:cubicBezTo>
                <a:cubicBezTo>
                  <a:pt x="819" y="1055"/>
                  <a:pt x="1033" y="894"/>
                  <a:pt x="1090" y="656"/>
                </a:cubicBezTo>
                <a:cubicBezTo>
                  <a:pt x="1167" y="374"/>
                  <a:pt x="999" y="92"/>
                  <a:pt x="709" y="16"/>
                </a:cubicBezTo>
                <a:cubicBezTo>
                  <a:pt x="667" y="6"/>
                  <a:pt x="624" y="1"/>
                  <a:pt x="58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84"/>
          <p:cNvSpPr/>
          <p:nvPr/>
        </p:nvSpPr>
        <p:spPr>
          <a:xfrm>
            <a:off x="7898473" y="3806327"/>
            <a:ext cx="231623" cy="209590"/>
          </a:xfrm>
          <a:custGeom>
            <a:avLst/>
            <a:gdLst/>
            <a:ahLst/>
            <a:cxnLst/>
            <a:rect l="l" t="t" r="r" b="b"/>
            <a:pathLst>
              <a:path w="1167" h="1056" extrusionOk="0">
                <a:moveTo>
                  <a:pt x="589" y="1"/>
                </a:moveTo>
                <a:cubicBezTo>
                  <a:pt x="352" y="1"/>
                  <a:pt x="135" y="158"/>
                  <a:pt x="77" y="397"/>
                </a:cubicBezTo>
                <a:cubicBezTo>
                  <a:pt x="0" y="679"/>
                  <a:pt x="168" y="969"/>
                  <a:pt x="450" y="1038"/>
                </a:cubicBezTo>
                <a:cubicBezTo>
                  <a:pt x="496" y="1050"/>
                  <a:pt x="542" y="1056"/>
                  <a:pt x="588" y="1056"/>
                </a:cubicBezTo>
                <a:cubicBezTo>
                  <a:pt x="821" y="1056"/>
                  <a:pt x="1034" y="900"/>
                  <a:pt x="1098" y="664"/>
                </a:cubicBezTo>
                <a:cubicBezTo>
                  <a:pt x="1167" y="382"/>
                  <a:pt x="999" y="92"/>
                  <a:pt x="717" y="16"/>
                </a:cubicBezTo>
                <a:cubicBezTo>
                  <a:pt x="674" y="6"/>
                  <a:pt x="632" y="1"/>
                  <a:pt x="58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84"/>
          <p:cNvSpPr/>
          <p:nvPr/>
        </p:nvSpPr>
        <p:spPr>
          <a:xfrm>
            <a:off x="7924275" y="3347454"/>
            <a:ext cx="344954" cy="235193"/>
          </a:xfrm>
          <a:custGeom>
            <a:avLst/>
            <a:gdLst/>
            <a:ahLst/>
            <a:cxnLst/>
            <a:rect l="l" t="t" r="r" b="b"/>
            <a:pathLst>
              <a:path w="1738" h="1185" extrusionOk="0">
                <a:moveTo>
                  <a:pt x="1588" y="1"/>
                </a:moveTo>
                <a:cubicBezTo>
                  <a:pt x="952" y="1"/>
                  <a:pt x="360" y="307"/>
                  <a:pt x="0" y="804"/>
                </a:cubicBezTo>
                <a:cubicBezTo>
                  <a:pt x="145" y="994"/>
                  <a:pt x="351" y="1124"/>
                  <a:pt x="594" y="1170"/>
                </a:cubicBezTo>
                <a:cubicBezTo>
                  <a:pt x="651" y="1180"/>
                  <a:pt x="707" y="1184"/>
                  <a:pt x="762" y="1184"/>
                </a:cubicBezTo>
                <a:cubicBezTo>
                  <a:pt x="1222" y="1184"/>
                  <a:pt x="1626" y="855"/>
                  <a:pt x="1715" y="392"/>
                </a:cubicBezTo>
                <a:cubicBezTo>
                  <a:pt x="1738" y="255"/>
                  <a:pt x="1730" y="126"/>
                  <a:pt x="1700" y="4"/>
                </a:cubicBezTo>
                <a:cubicBezTo>
                  <a:pt x="1662" y="2"/>
                  <a:pt x="1625" y="1"/>
                  <a:pt x="158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84"/>
          <p:cNvSpPr/>
          <p:nvPr/>
        </p:nvSpPr>
        <p:spPr>
          <a:xfrm>
            <a:off x="8455201" y="3602692"/>
            <a:ext cx="136354" cy="127818"/>
          </a:xfrm>
          <a:custGeom>
            <a:avLst/>
            <a:gdLst/>
            <a:ahLst/>
            <a:cxnLst/>
            <a:rect l="l" t="t" r="r" b="b"/>
            <a:pathLst>
              <a:path w="687" h="644" extrusionOk="0">
                <a:moveTo>
                  <a:pt x="340" y="1"/>
                </a:moveTo>
                <a:cubicBezTo>
                  <a:pt x="188" y="1"/>
                  <a:pt x="58" y="109"/>
                  <a:pt x="31" y="265"/>
                </a:cubicBezTo>
                <a:cubicBezTo>
                  <a:pt x="0" y="440"/>
                  <a:pt x="114" y="608"/>
                  <a:pt x="290" y="638"/>
                </a:cubicBezTo>
                <a:cubicBezTo>
                  <a:pt x="309" y="642"/>
                  <a:pt x="328" y="643"/>
                  <a:pt x="346" y="643"/>
                </a:cubicBezTo>
                <a:cubicBezTo>
                  <a:pt x="498" y="643"/>
                  <a:pt x="628" y="535"/>
                  <a:pt x="656" y="379"/>
                </a:cubicBezTo>
                <a:cubicBezTo>
                  <a:pt x="686" y="204"/>
                  <a:pt x="572" y="36"/>
                  <a:pt x="396" y="6"/>
                </a:cubicBezTo>
                <a:cubicBezTo>
                  <a:pt x="377" y="2"/>
                  <a:pt x="359" y="1"/>
                  <a:pt x="34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84"/>
          <p:cNvSpPr/>
          <p:nvPr/>
        </p:nvSpPr>
        <p:spPr>
          <a:xfrm>
            <a:off x="8244816" y="3686846"/>
            <a:ext cx="53192" cy="50413"/>
          </a:xfrm>
          <a:custGeom>
            <a:avLst/>
            <a:gdLst/>
            <a:ahLst/>
            <a:cxnLst/>
            <a:rect l="l" t="t" r="r" b="b"/>
            <a:pathLst>
              <a:path w="268" h="254" extrusionOk="0">
                <a:moveTo>
                  <a:pt x="140" y="0"/>
                </a:moveTo>
                <a:cubicBezTo>
                  <a:pt x="83" y="0"/>
                  <a:pt x="23" y="44"/>
                  <a:pt x="16" y="108"/>
                </a:cubicBezTo>
                <a:cubicBezTo>
                  <a:pt x="1" y="176"/>
                  <a:pt x="46" y="237"/>
                  <a:pt x="115" y="252"/>
                </a:cubicBezTo>
                <a:cubicBezTo>
                  <a:pt x="120" y="253"/>
                  <a:pt x="125" y="253"/>
                  <a:pt x="130" y="253"/>
                </a:cubicBezTo>
                <a:cubicBezTo>
                  <a:pt x="192" y="253"/>
                  <a:pt x="246" y="209"/>
                  <a:pt x="260" y="146"/>
                </a:cubicBezTo>
                <a:cubicBezTo>
                  <a:pt x="268" y="77"/>
                  <a:pt x="222" y="16"/>
                  <a:pt x="153" y="1"/>
                </a:cubicBezTo>
                <a:cubicBezTo>
                  <a:pt x="149" y="0"/>
                  <a:pt x="144" y="0"/>
                  <a:pt x="14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84"/>
          <p:cNvSpPr/>
          <p:nvPr/>
        </p:nvSpPr>
        <p:spPr>
          <a:xfrm>
            <a:off x="7848457" y="3584036"/>
            <a:ext cx="63910" cy="184780"/>
          </a:xfrm>
          <a:custGeom>
            <a:avLst/>
            <a:gdLst/>
            <a:ahLst/>
            <a:cxnLst/>
            <a:rect l="l" t="t" r="r" b="b"/>
            <a:pathLst>
              <a:path w="322" h="931" extrusionOk="0">
                <a:moveTo>
                  <a:pt x="169" y="1"/>
                </a:moveTo>
                <a:cubicBezTo>
                  <a:pt x="108" y="130"/>
                  <a:pt x="70" y="275"/>
                  <a:pt x="39" y="420"/>
                </a:cubicBezTo>
                <a:cubicBezTo>
                  <a:pt x="9" y="595"/>
                  <a:pt x="1" y="763"/>
                  <a:pt x="16" y="930"/>
                </a:cubicBezTo>
                <a:cubicBezTo>
                  <a:pt x="153" y="839"/>
                  <a:pt x="260" y="687"/>
                  <a:pt x="291" y="511"/>
                </a:cubicBezTo>
                <a:cubicBezTo>
                  <a:pt x="321" y="321"/>
                  <a:pt x="275" y="138"/>
                  <a:pt x="1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84"/>
          <p:cNvSpPr/>
          <p:nvPr/>
        </p:nvSpPr>
        <p:spPr>
          <a:xfrm>
            <a:off x="4797666" y="4190383"/>
            <a:ext cx="1413472" cy="1005816"/>
          </a:xfrm>
          <a:custGeom>
            <a:avLst/>
            <a:gdLst/>
            <a:ahLst/>
            <a:cxnLst/>
            <a:rect l="l" t="t" r="r" b="b"/>
            <a:pathLst>
              <a:path w="13155" h="9361" extrusionOk="0">
                <a:moveTo>
                  <a:pt x="4204" y="1"/>
                </a:moveTo>
                <a:cubicBezTo>
                  <a:pt x="3995" y="1"/>
                  <a:pt x="3788" y="23"/>
                  <a:pt x="3582" y="70"/>
                </a:cubicBezTo>
                <a:cubicBezTo>
                  <a:pt x="0" y="885"/>
                  <a:pt x="1829" y="6601"/>
                  <a:pt x="2935" y="9360"/>
                </a:cubicBezTo>
                <a:lnTo>
                  <a:pt x="13155" y="9360"/>
                </a:lnTo>
                <a:cubicBezTo>
                  <a:pt x="11565" y="6396"/>
                  <a:pt x="7726" y="1"/>
                  <a:pt x="420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84"/>
          <p:cNvSpPr/>
          <p:nvPr/>
        </p:nvSpPr>
        <p:spPr>
          <a:xfrm>
            <a:off x="3918953" y="4589984"/>
            <a:ext cx="1146572" cy="606219"/>
          </a:xfrm>
          <a:custGeom>
            <a:avLst/>
            <a:gdLst/>
            <a:ahLst/>
            <a:cxnLst/>
            <a:rect l="l" t="t" r="r" b="b"/>
            <a:pathLst>
              <a:path w="10671" h="5642" extrusionOk="0">
                <a:moveTo>
                  <a:pt x="3479" y="1"/>
                </a:moveTo>
                <a:cubicBezTo>
                  <a:pt x="3059" y="1"/>
                  <a:pt x="2658" y="105"/>
                  <a:pt x="2287" y="337"/>
                </a:cubicBezTo>
                <a:cubicBezTo>
                  <a:pt x="321" y="1564"/>
                  <a:pt x="1" y="3881"/>
                  <a:pt x="92" y="5641"/>
                </a:cubicBezTo>
                <a:lnTo>
                  <a:pt x="10671" y="5641"/>
                </a:lnTo>
                <a:cubicBezTo>
                  <a:pt x="9056" y="3558"/>
                  <a:pt x="5940" y="1"/>
                  <a:pt x="34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84"/>
          <p:cNvSpPr/>
          <p:nvPr/>
        </p:nvSpPr>
        <p:spPr>
          <a:xfrm>
            <a:off x="2570261" y="4418926"/>
            <a:ext cx="1219422" cy="777275"/>
          </a:xfrm>
          <a:custGeom>
            <a:avLst/>
            <a:gdLst/>
            <a:ahLst/>
            <a:cxnLst/>
            <a:rect l="l" t="t" r="r" b="b"/>
            <a:pathLst>
              <a:path w="11349" h="7234" extrusionOk="0">
                <a:moveTo>
                  <a:pt x="2825" y="0"/>
                </a:moveTo>
                <a:cubicBezTo>
                  <a:pt x="2619" y="0"/>
                  <a:pt x="2423" y="32"/>
                  <a:pt x="2241" y="100"/>
                </a:cubicBezTo>
                <a:cubicBezTo>
                  <a:pt x="0" y="930"/>
                  <a:pt x="1220" y="5290"/>
                  <a:pt x="1898" y="7233"/>
                </a:cubicBezTo>
                <a:lnTo>
                  <a:pt x="11348" y="7233"/>
                </a:lnTo>
                <a:cubicBezTo>
                  <a:pt x="9007" y="4184"/>
                  <a:pt x="5190" y="0"/>
                  <a:pt x="28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84"/>
          <p:cNvSpPr/>
          <p:nvPr/>
        </p:nvSpPr>
        <p:spPr>
          <a:xfrm>
            <a:off x="-34717" y="3243867"/>
            <a:ext cx="1725499" cy="1952321"/>
          </a:xfrm>
          <a:custGeom>
            <a:avLst/>
            <a:gdLst/>
            <a:ahLst/>
            <a:cxnLst/>
            <a:rect l="l" t="t" r="r" b="b"/>
            <a:pathLst>
              <a:path w="16059" h="18170" extrusionOk="0">
                <a:moveTo>
                  <a:pt x="7695" y="1"/>
                </a:moveTo>
                <a:cubicBezTo>
                  <a:pt x="4629" y="1"/>
                  <a:pt x="2010" y="3197"/>
                  <a:pt x="1" y="6890"/>
                </a:cubicBezTo>
                <a:lnTo>
                  <a:pt x="1" y="18169"/>
                </a:lnTo>
                <a:lnTo>
                  <a:pt x="13612" y="18169"/>
                </a:lnTo>
                <a:cubicBezTo>
                  <a:pt x="14550" y="15875"/>
                  <a:pt x="16059" y="11356"/>
                  <a:pt x="14077" y="9847"/>
                </a:cubicBezTo>
                <a:cubicBezTo>
                  <a:pt x="13822" y="9652"/>
                  <a:pt x="13538" y="9564"/>
                  <a:pt x="13235" y="9564"/>
                </a:cubicBezTo>
                <a:cubicBezTo>
                  <a:pt x="10865" y="9564"/>
                  <a:pt x="7279" y="14943"/>
                  <a:pt x="6082" y="16835"/>
                </a:cubicBezTo>
                <a:cubicBezTo>
                  <a:pt x="7912" y="13795"/>
                  <a:pt x="15099" y="1097"/>
                  <a:pt x="8377" y="53"/>
                </a:cubicBezTo>
                <a:cubicBezTo>
                  <a:pt x="8147" y="18"/>
                  <a:pt x="7920" y="1"/>
                  <a:pt x="769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84"/>
          <p:cNvSpPr/>
          <p:nvPr/>
        </p:nvSpPr>
        <p:spPr>
          <a:xfrm>
            <a:off x="-132925" y="3554931"/>
            <a:ext cx="1047398" cy="2067182"/>
          </a:xfrm>
          <a:custGeom>
            <a:avLst/>
            <a:gdLst/>
            <a:ahLst/>
            <a:cxnLst/>
            <a:rect l="l" t="t" r="r" b="b"/>
            <a:pathLst>
              <a:path w="9748" h="19239" extrusionOk="0">
                <a:moveTo>
                  <a:pt x="9271" y="0"/>
                </a:moveTo>
                <a:cubicBezTo>
                  <a:pt x="9134" y="0"/>
                  <a:pt x="9010" y="75"/>
                  <a:pt x="8917" y="199"/>
                </a:cubicBezTo>
                <a:cubicBezTo>
                  <a:pt x="8102" y="1297"/>
                  <a:pt x="7317" y="2417"/>
                  <a:pt x="6570" y="3560"/>
                </a:cubicBezTo>
                <a:cubicBezTo>
                  <a:pt x="5815" y="4711"/>
                  <a:pt x="5099" y="5885"/>
                  <a:pt x="4413" y="7074"/>
                </a:cubicBezTo>
                <a:cubicBezTo>
                  <a:pt x="3742" y="8247"/>
                  <a:pt x="3102" y="9436"/>
                  <a:pt x="2507" y="10656"/>
                </a:cubicBezTo>
                <a:cubicBezTo>
                  <a:pt x="1913" y="11875"/>
                  <a:pt x="1372" y="13125"/>
                  <a:pt x="945" y="14413"/>
                </a:cubicBezTo>
                <a:cubicBezTo>
                  <a:pt x="518" y="15693"/>
                  <a:pt x="213" y="17004"/>
                  <a:pt x="61" y="18346"/>
                </a:cubicBezTo>
                <a:cubicBezTo>
                  <a:pt x="46" y="18506"/>
                  <a:pt x="31" y="18673"/>
                  <a:pt x="15" y="18833"/>
                </a:cubicBezTo>
                <a:cubicBezTo>
                  <a:pt x="1" y="19039"/>
                  <a:pt x="199" y="19238"/>
                  <a:pt x="398" y="19238"/>
                </a:cubicBezTo>
                <a:cubicBezTo>
                  <a:pt x="405" y="19238"/>
                  <a:pt x="412" y="19238"/>
                  <a:pt x="419" y="19237"/>
                </a:cubicBezTo>
                <a:cubicBezTo>
                  <a:pt x="655" y="19230"/>
                  <a:pt x="808" y="19062"/>
                  <a:pt x="823" y="18833"/>
                </a:cubicBezTo>
                <a:cubicBezTo>
                  <a:pt x="838" y="18673"/>
                  <a:pt x="854" y="18506"/>
                  <a:pt x="869" y="18346"/>
                </a:cubicBezTo>
                <a:cubicBezTo>
                  <a:pt x="884" y="18262"/>
                  <a:pt x="892" y="18186"/>
                  <a:pt x="899" y="18109"/>
                </a:cubicBezTo>
                <a:cubicBezTo>
                  <a:pt x="899" y="18091"/>
                  <a:pt x="905" y="18053"/>
                  <a:pt x="908" y="18043"/>
                </a:cubicBezTo>
                <a:lnTo>
                  <a:pt x="908" y="18043"/>
                </a:lnTo>
                <a:cubicBezTo>
                  <a:pt x="907" y="18052"/>
                  <a:pt x="907" y="18061"/>
                  <a:pt x="907" y="18071"/>
                </a:cubicBezTo>
                <a:cubicBezTo>
                  <a:pt x="909" y="18049"/>
                  <a:pt x="910" y="18040"/>
                  <a:pt x="909" y="18040"/>
                </a:cubicBezTo>
                <a:cubicBezTo>
                  <a:pt x="908" y="18040"/>
                  <a:pt x="908" y="18041"/>
                  <a:pt x="908" y="18043"/>
                </a:cubicBezTo>
                <a:lnTo>
                  <a:pt x="908" y="18043"/>
                </a:lnTo>
                <a:cubicBezTo>
                  <a:pt x="910" y="18001"/>
                  <a:pt x="916" y="17964"/>
                  <a:pt x="922" y="17926"/>
                </a:cubicBezTo>
                <a:cubicBezTo>
                  <a:pt x="968" y="17599"/>
                  <a:pt x="1029" y="17279"/>
                  <a:pt x="1098" y="16951"/>
                </a:cubicBezTo>
                <a:cubicBezTo>
                  <a:pt x="1227" y="16311"/>
                  <a:pt x="1395" y="15678"/>
                  <a:pt x="1593" y="15046"/>
                </a:cubicBezTo>
                <a:cubicBezTo>
                  <a:pt x="1783" y="14421"/>
                  <a:pt x="2012" y="13796"/>
                  <a:pt x="2256" y="13186"/>
                </a:cubicBezTo>
                <a:cubicBezTo>
                  <a:pt x="2286" y="13110"/>
                  <a:pt x="2317" y="13034"/>
                  <a:pt x="2347" y="12965"/>
                </a:cubicBezTo>
                <a:cubicBezTo>
                  <a:pt x="2363" y="12927"/>
                  <a:pt x="2378" y="12896"/>
                  <a:pt x="2393" y="12858"/>
                </a:cubicBezTo>
                <a:cubicBezTo>
                  <a:pt x="2401" y="12843"/>
                  <a:pt x="2401" y="12828"/>
                  <a:pt x="2408" y="12813"/>
                </a:cubicBezTo>
                <a:cubicBezTo>
                  <a:pt x="2408" y="12813"/>
                  <a:pt x="2421" y="12784"/>
                  <a:pt x="2430" y="12765"/>
                </a:cubicBezTo>
                <a:lnTo>
                  <a:pt x="2430" y="12765"/>
                </a:lnTo>
                <a:cubicBezTo>
                  <a:pt x="2430" y="12766"/>
                  <a:pt x="2430" y="12766"/>
                  <a:pt x="2430" y="12766"/>
                </a:cubicBezTo>
                <a:cubicBezTo>
                  <a:pt x="2432" y="12766"/>
                  <a:pt x="2455" y="12702"/>
                  <a:pt x="2462" y="12683"/>
                </a:cubicBezTo>
                <a:cubicBezTo>
                  <a:pt x="2477" y="12645"/>
                  <a:pt x="2500" y="12607"/>
                  <a:pt x="2515" y="12569"/>
                </a:cubicBezTo>
                <a:cubicBezTo>
                  <a:pt x="2546" y="12492"/>
                  <a:pt x="2584" y="12409"/>
                  <a:pt x="2614" y="12332"/>
                </a:cubicBezTo>
                <a:cubicBezTo>
                  <a:pt x="2751" y="12028"/>
                  <a:pt x="2889" y="11730"/>
                  <a:pt x="3033" y="11425"/>
                </a:cubicBezTo>
                <a:cubicBezTo>
                  <a:pt x="3605" y="10214"/>
                  <a:pt x="4238" y="9032"/>
                  <a:pt x="4901" y="7866"/>
                </a:cubicBezTo>
                <a:cubicBezTo>
                  <a:pt x="5564" y="6685"/>
                  <a:pt x="6265" y="5519"/>
                  <a:pt x="6996" y="4383"/>
                </a:cubicBezTo>
                <a:cubicBezTo>
                  <a:pt x="7736" y="3240"/>
                  <a:pt x="8513" y="2120"/>
                  <a:pt x="9313" y="1022"/>
                </a:cubicBezTo>
                <a:cubicBezTo>
                  <a:pt x="9412" y="885"/>
                  <a:pt x="9519" y="748"/>
                  <a:pt x="9618" y="611"/>
                </a:cubicBezTo>
                <a:cubicBezTo>
                  <a:pt x="9748" y="435"/>
                  <a:pt x="9649" y="146"/>
                  <a:pt x="9473" y="54"/>
                </a:cubicBezTo>
                <a:cubicBezTo>
                  <a:pt x="9404" y="17"/>
                  <a:pt x="9336" y="0"/>
                  <a:pt x="927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84"/>
          <p:cNvSpPr/>
          <p:nvPr/>
        </p:nvSpPr>
        <p:spPr>
          <a:xfrm>
            <a:off x="405821" y="3609837"/>
            <a:ext cx="76288" cy="580324"/>
          </a:xfrm>
          <a:custGeom>
            <a:avLst/>
            <a:gdLst/>
            <a:ahLst/>
            <a:cxnLst/>
            <a:rect l="l" t="t" r="r" b="b"/>
            <a:pathLst>
              <a:path w="710" h="5401" extrusionOk="0">
                <a:moveTo>
                  <a:pt x="214" y="1"/>
                </a:moveTo>
                <a:cubicBezTo>
                  <a:pt x="115" y="1"/>
                  <a:pt x="1" y="92"/>
                  <a:pt x="16" y="206"/>
                </a:cubicBezTo>
                <a:cubicBezTo>
                  <a:pt x="230" y="1860"/>
                  <a:pt x="306" y="3537"/>
                  <a:pt x="245" y="5206"/>
                </a:cubicBezTo>
                <a:cubicBezTo>
                  <a:pt x="241" y="5336"/>
                  <a:pt x="340" y="5400"/>
                  <a:pt x="441" y="5400"/>
                </a:cubicBezTo>
                <a:cubicBezTo>
                  <a:pt x="542" y="5400"/>
                  <a:pt x="645" y="5336"/>
                  <a:pt x="649" y="5206"/>
                </a:cubicBezTo>
                <a:cubicBezTo>
                  <a:pt x="710" y="3537"/>
                  <a:pt x="633" y="1860"/>
                  <a:pt x="420" y="206"/>
                </a:cubicBezTo>
                <a:cubicBezTo>
                  <a:pt x="405" y="100"/>
                  <a:pt x="336" y="1"/>
                  <a:pt x="21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84"/>
          <p:cNvSpPr/>
          <p:nvPr/>
        </p:nvSpPr>
        <p:spPr>
          <a:xfrm>
            <a:off x="332112" y="4159975"/>
            <a:ext cx="690673" cy="258411"/>
          </a:xfrm>
          <a:custGeom>
            <a:avLst/>
            <a:gdLst/>
            <a:ahLst/>
            <a:cxnLst/>
            <a:rect l="l" t="t" r="r" b="b"/>
            <a:pathLst>
              <a:path w="6428" h="2405" extrusionOk="0">
                <a:moveTo>
                  <a:pt x="6158" y="0"/>
                </a:moveTo>
                <a:cubicBezTo>
                  <a:pt x="6139" y="0"/>
                  <a:pt x="6119" y="3"/>
                  <a:pt x="6098" y="10"/>
                </a:cubicBezTo>
                <a:cubicBezTo>
                  <a:pt x="4551" y="490"/>
                  <a:pt x="3011" y="1001"/>
                  <a:pt x="1487" y="1534"/>
                </a:cubicBezTo>
                <a:cubicBezTo>
                  <a:pt x="1053" y="1687"/>
                  <a:pt x="611" y="1847"/>
                  <a:pt x="176" y="2007"/>
                </a:cubicBezTo>
                <a:cubicBezTo>
                  <a:pt x="70" y="2037"/>
                  <a:pt x="1" y="2144"/>
                  <a:pt x="31" y="2250"/>
                </a:cubicBezTo>
                <a:cubicBezTo>
                  <a:pt x="57" y="2333"/>
                  <a:pt x="145" y="2405"/>
                  <a:pt x="231" y="2405"/>
                </a:cubicBezTo>
                <a:cubicBezTo>
                  <a:pt x="249" y="2405"/>
                  <a:pt x="266" y="2402"/>
                  <a:pt x="283" y="2395"/>
                </a:cubicBezTo>
                <a:cubicBezTo>
                  <a:pt x="1807" y="1839"/>
                  <a:pt x="3339" y="1321"/>
                  <a:pt x="4879" y="825"/>
                </a:cubicBezTo>
                <a:cubicBezTo>
                  <a:pt x="5321" y="680"/>
                  <a:pt x="5763" y="543"/>
                  <a:pt x="6205" y="406"/>
                </a:cubicBezTo>
                <a:cubicBezTo>
                  <a:pt x="6427" y="337"/>
                  <a:pt x="6358" y="0"/>
                  <a:pt x="61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84"/>
          <p:cNvSpPr/>
          <p:nvPr/>
        </p:nvSpPr>
        <p:spPr>
          <a:xfrm>
            <a:off x="79161" y="4176623"/>
            <a:ext cx="152790" cy="528749"/>
          </a:xfrm>
          <a:custGeom>
            <a:avLst/>
            <a:gdLst/>
            <a:ahLst/>
            <a:cxnLst/>
            <a:rect l="l" t="t" r="r" b="b"/>
            <a:pathLst>
              <a:path w="1422" h="4921" extrusionOk="0">
                <a:moveTo>
                  <a:pt x="254" y="1"/>
                </a:moveTo>
                <a:cubicBezTo>
                  <a:pt x="133" y="1"/>
                  <a:pt x="1" y="102"/>
                  <a:pt x="33" y="258"/>
                </a:cubicBezTo>
                <a:cubicBezTo>
                  <a:pt x="361" y="1759"/>
                  <a:pt x="681" y="3268"/>
                  <a:pt x="1001" y="4777"/>
                </a:cubicBezTo>
                <a:cubicBezTo>
                  <a:pt x="1022" y="4878"/>
                  <a:pt x="1097" y="4921"/>
                  <a:pt x="1175" y="4921"/>
                </a:cubicBezTo>
                <a:cubicBezTo>
                  <a:pt x="1294" y="4921"/>
                  <a:pt x="1422" y="4822"/>
                  <a:pt x="1390" y="4671"/>
                </a:cubicBezTo>
                <a:cubicBezTo>
                  <a:pt x="1069" y="3162"/>
                  <a:pt x="749" y="1653"/>
                  <a:pt x="429" y="144"/>
                </a:cubicBezTo>
                <a:cubicBezTo>
                  <a:pt x="408" y="44"/>
                  <a:pt x="333" y="1"/>
                  <a:pt x="25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84"/>
          <p:cNvSpPr/>
          <p:nvPr/>
        </p:nvSpPr>
        <p:spPr>
          <a:xfrm>
            <a:off x="7897229" y="2295525"/>
            <a:ext cx="1221893" cy="2900653"/>
          </a:xfrm>
          <a:custGeom>
            <a:avLst/>
            <a:gdLst/>
            <a:ahLst/>
            <a:cxnLst/>
            <a:rect l="l" t="t" r="r" b="b"/>
            <a:pathLst>
              <a:path w="11372" h="26996" extrusionOk="0">
                <a:moveTo>
                  <a:pt x="11371" y="0"/>
                </a:moveTo>
                <a:cubicBezTo>
                  <a:pt x="2203" y="6730"/>
                  <a:pt x="358" y="22163"/>
                  <a:pt x="0" y="26995"/>
                </a:cubicBezTo>
                <a:lnTo>
                  <a:pt x="11371" y="26995"/>
                </a:lnTo>
                <a:lnTo>
                  <a:pt x="1137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84"/>
          <p:cNvSpPr/>
          <p:nvPr/>
        </p:nvSpPr>
        <p:spPr>
          <a:xfrm>
            <a:off x="8413088" y="3075925"/>
            <a:ext cx="706038" cy="1599463"/>
          </a:xfrm>
          <a:custGeom>
            <a:avLst/>
            <a:gdLst/>
            <a:ahLst/>
            <a:cxnLst/>
            <a:rect l="l" t="t" r="r" b="b"/>
            <a:pathLst>
              <a:path w="6571" h="14886" extrusionOk="0">
                <a:moveTo>
                  <a:pt x="466" y="0"/>
                </a:moveTo>
                <a:cubicBezTo>
                  <a:pt x="306" y="298"/>
                  <a:pt x="153" y="595"/>
                  <a:pt x="1" y="900"/>
                </a:cubicBezTo>
                <a:cubicBezTo>
                  <a:pt x="2607" y="4619"/>
                  <a:pt x="4878" y="10076"/>
                  <a:pt x="6570" y="14885"/>
                </a:cubicBezTo>
                <a:lnTo>
                  <a:pt x="6570" y="11821"/>
                </a:lnTo>
                <a:cubicBezTo>
                  <a:pt x="4886" y="7462"/>
                  <a:pt x="2798" y="2996"/>
                  <a:pt x="4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84"/>
          <p:cNvSpPr/>
          <p:nvPr/>
        </p:nvSpPr>
        <p:spPr>
          <a:xfrm>
            <a:off x="6615431" y="3219153"/>
            <a:ext cx="1289907" cy="2001747"/>
          </a:xfrm>
          <a:custGeom>
            <a:avLst/>
            <a:gdLst/>
            <a:ahLst/>
            <a:cxnLst/>
            <a:rect l="l" t="t" r="r" b="b"/>
            <a:pathLst>
              <a:path w="12005" h="18630" extrusionOk="0">
                <a:moveTo>
                  <a:pt x="6438" y="0"/>
                </a:moveTo>
                <a:cubicBezTo>
                  <a:pt x="6226" y="0"/>
                  <a:pt x="6006" y="28"/>
                  <a:pt x="5777" y="86"/>
                </a:cubicBezTo>
                <a:cubicBezTo>
                  <a:pt x="0" y="1550"/>
                  <a:pt x="2508" y="16030"/>
                  <a:pt x="3011" y="18629"/>
                </a:cubicBezTo>
                <a:lnTo>
                  <a:pt x="12004" y="18629"/>
                </a:lnTo>
                <a:cubicBezTo>
                  <a:pt x="11895" y="13990"/>
                  <a:pt x="11178" y="0"/>
                  <a:pt x="64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84"/>
          <p:cNvSpPr/>
          <p:nvPr/>
        </p:nvSpPr>
        <p:spPr>
          <a:xfrm>
            <a:off x="6269601" y="4590522"/>
            <a:ext cx="644148" cy="605682"/>
          </a:xfrm>
          <a:custGeom>
            <a:avLst/>
            <a:gdLst/>
            <a:ahLst/>
            <a:cxnLst/>
            <a:rect l="l" t="t" r="r" b="b"/>
            <a:pathLst>
              <a:path w="5995" h="5637" extrusionOk="0">
                <a:moveTo>
                  <a:pt x="1669" y="1"/>
                </a:moveTo>
                <a:cubicBezTo>
                  <a:pt x="61" y="1"/>
                  <a:pt x="0" y="3553"/>
                  <a:pt x="104" y="5636"/>
                </a:cubicBezTo>
                <a:lnTo>
                  <a:pt x="5995" y="5636"/>
                </a:lnTo>
                <a:cubicBezTo>
                  <a:pt x="5522" y="4333"/>
                  <a:pt x="3907" y="278"/>
                  <a:pt x="1826" y="12"/>
                </a:cubicBezTo>
                <a:cubicBezTo>
                  <a:pt x="1772" y="4"/>
                  <a:pt x="1720" y="1"/>
                  <a:pt x="166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84"/>
          <p:cNvSpPr/>
          <p:nvPr/>
        </p:nvSpPr>
        <p:spPr>
          <a:xfrm>
            <a:off x="7025715" y="2692763"/>
            <a:ext cx="2093400" cy="2503419"/>
          </a:xfrm>
          <a:custGeom>
            <a:avLst/>
            <a:gdLst/>
            <a:ahLst/>
            <a:cxnLst/>
            <a:rect l="l" t="t" r="r" b="b"/>
            <a:pathLst>
              <a:path w="19483" h="23299" extrusionOk="0">
                <a:moveTo>
                  <a:pt x="6829" y="1"/>
                </a:moveTo>
                <a:cubicBezTo>
                  <a:pt x="1" y="1"/>
                  <a:pt x="3495" y="18198"/>
                  <a:pt x="4605" y="23298"/>
                </a:cubicBezTo>
                <a:lnTo>
                  <a:pt x="19482" y="23298"/>
                </a:lnTo>
                <a:lnTo>
                  <a:pt x="19482" y="18451"/>
                </a:lnTo>
                <a:cubicBezTo>
                  <a:pt x="16632" y="10357"/>
                  <a:pt x="12143" y="426"/>
                  <a:pt x="7166" y="15"/>
                </a:cubicBezTo>
                <a:cubicBezTo>
                  <a:pt x="7051" y="5"/>
                  <a:pt x="6939" y="1"/>
                  <a:pt x="68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84"/>
          <p:cNvSpPr/>
          <p:nvPr/>
        </p:nvSpPr>
        <p:spPr>
          <a:xfrm>
            <a:off x="8247519" y="3514902"/>
            <a:ext cx="220267" cy="921255"/>
          </a:xfrm>
          <a:custGeom>
            <a:avLst/>
            <a:gdLst/>
            <a:ahLst/>
            <a:cxnLst/>
            <a:rect l="l" t="t" r="r" b="b"/>
            <a:pathLst>
              <a:path w="2050" h="8574" extrusionOk="0">
                <a:moveTo>
                  <a:pt x="1804" y="1"/>
                </a:moveTo>
                <a:cubicBezTo>
                  <a:pt x="1725" y="1"/>
                  <a:pt x="1648" y="44"/>
                  <a:pt x="1624" y="144"/>
                </a:cubicBezTo>
                <a:cubicBezTo>
                  <a:pt x="1159" y="2255"/>
                  <a:pt x="732" y="4374"/>
                  <a:pt x="344" y="6508"/>
                </a:cubicBezTo>
                <a:cubicBezTo>
                  <a:pt x="229" y="7110"/>
                  <a:pt x="123" y="7712"/>
                  <a:pt x="16" y="8322"/>
                </a:cubicBezTo>
                <a:cubicBezTo>
                  <a:pt x="1" y="8429"/>
                  <a:pt x="46" y="8535"/>
                  <a:pt x="161" y="8566"/>
                </a:cubicBezTo>
                <a:cubicBezTo>
                  <a:pt x="178" y="8571"/>
                  <a:pt x="196" y="8574"/>
                  <a:pt x="215" y="8574"/>
                </a:cubicBezTo>
                <a:cubicBezTo>
                  <a:pt x="301" y="8574"/>
                  <a:pt x="392" y="8517"/>
                  <a:pt x="405" y="8429"/>
                </a:cubicBezTo>
                <a:cubicBezTo>
                  <a:pt x="778" y="6295"/>
                  <a:pt x="1182" y="4168"/>
                  <a:pt x="1624" y="2057"/>
                </a:cubicBezTo>
                <a:cubicBezTo>
                  <a:pt x="1754" y="1455"/>
                  <a:pt x="1883" y="853"/>
                  <a:pt x="2013" y="251"/>
                </a:cubicBezTo>
                <a:cubicBezTo>
                  <a:pt x="2049" y="100"/>
                  <a:pt x="1923" y="1"/>
                  <a:pt x="180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84"/>
          <p:cNvSpPr/>
          <p:nvPr/>
        </p:nvSpPr>
        <p:spPr>
          <a:xfrm>
            <a:off x="7485809" y="4453739"/>
            <a:ext cx="971970" cy="679605"/>
          </a:xfrm>
          <a:custGeom>
            <a:avLst/>
            <a:gdLst/>
            <a:ahLst/>
            <a:cxnLst/>
            <a:rect l="l" t="t" r="r" b="b"/>
            <a:pathLst>
              <a:path w="9046" h="6325" extrusionOk="0">
                <a:moveTo>
                  <a:pt x="281" y="0"/>
                </a:moveTo>
                <a:cubicBezTo>
                  <a:pt x="114" y="0"/>
                  <a:pt x="0" y="264"/>
                  <a:pt x="179" y="385"/>
                </a:cubicBezTo>
                <a:cubicBezTo>
                  <a:pt x="1307" y="1155"/>
                  <a:pt x="2434" y="1925"/>
                  <a:pt x="3570" y="2695"/>
                </a:cubicBezTo>
                <a:cubicBezTo>
                  <a:pt x="4683" y="3457"/>
                  <a:pt x="5803" y="4219"/>
                  <a:pt x="6916" y="4981"/>
                </a:cubicBezTo>
                <a:cubicBezTo>
                  <a:pt x="7503" y="5377"/>
                  <a:pt x="8082" y="5789"/>
                  <a:pt x="8608" y="6269"/>
                </a:cubicBezTo>
                <a:cubicBezTo>
                  <a:pt x="8652" y="6308"/>
                  <a:pt x="8700" y="6324"/>
                  <a:pt x="8746" y="6324"/>
                </a:cubicBezTo>
                <a:cubicBezTo>
                  <a:pt x="8908" y="6324"/>
                  <a:pt x="9046" y="6122"/>
                  <a:pt x="8897" y="5979"/>
                </a:cubicBezTo>
                <a:cubicBezTo>
                  <a:pt x="8425" y="5553"/>
                  <a:pt x="7907" y="5172"/>
                  <a:pt x="7381" y="4813"/>
                </a:cubicBezTo>
                <a:cubicBezTo>
                  <a:pt x="6832" y="4425"/>
                  <a:pt x="6276" y="4051"/>
                  <a:pt x="5719" y="3670"/>
                </a:cubicBezTo>
                <a:cubicBezTo>
                  <a:pt x="4584" y="2900"/>
                  <a:pt x="3441" y="2123"/>
                  <a:pt x="2305" y="1346"/>
                </a:cubicBezTo>
                <a:cubicBezTo>
                  <a:pt x="1665" y="911"/>
                  <a:pt x="1025" y="469"/>
                  <a:pt x="384" y="35"/>
                </a:cubicBezTo>
                <a:cubicBezTo>
                  <a:pt x="349" y="11"/>
                  <a:pt x="314" y="0"/>
                  <a:pt x="2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84"/>
          <p:cNvSpPr/>
          <p:nvPr/>
        </p:nvSpPr>
        <p:spPr>
          <a:xfrm>
            <a:off x="7710483" y="2882195"/>
            <a:ext cx="900947" cy="3047641"/>
          </a:xfrm>
          <a:custGeom>
            <a:avLst/>
            <a:gdLst/>
            <a:ahLst/>
            <a:cxnLst/>
            <a:rect l="l" t="t" r="r" b="b"/>
            <a:pathLst>
              <a:path w="8385" h="28364" extrusionOk="0">
                <a:moveTo>
                  <a:pt x="439" y="0"/>
                </a:moveTo>
                <a:cubicBezTo>
                  <a:pt x="365" y="0"/>
                  <a:pt x="294" y="17"/>
                  <a:pt x="237" y="51"/>
                </a:cubicBezTo>
                <a:cubicBezTo>
                  <a:pt x="31" y="172"/>
                  <a:pt x="1" y="409"/>
                  <a:pt x="92" y="607"/>
                </a:cubicBezTo>
                <a:cubicBezTo>
                  <a:pt x="839" y="2284"/>
                  <a:pt x="1532" y="3983"/>
                  <a:pt x="2180" y="5706"/>
                </a:cubicBezTo>
                <a:cubicBezTo>
                  <a:pt x="2836" y="7451"/>
                  <a:pt x="3445" y="9211"/>
                  <a:pt x="3994" y="10995"/>
                </a:cubicBezTo>
                <a:cubicBezTo>
                  <a:pt x="4543" y="12771"/>
                  <a:pt x="5038" y="14554"/>
                  <a:pt x="5473" y="16360"/>
                </a:cubicBezTo>
                <a:cubicBezTo>
                  <a:pt x="5922" y="18167"/>
                  <a:pt x="6311" y="19996"/>
                  <a:pt x="6646" y="21825"/>
                </a:cubicBezTo>
                <a:cubicBezTo>
                  <a:pt x="6974" y="23639"/>
                  <a:pt x="7248" y="25460"/>
                  <a:pt x="7469" y="27274"/>
                </a:cubicBezTo>
                <a:cubicBezTo>
                  <a:pt x="7500" y="27503"/>
                  <a:pt x="7523" y="27731"/>
                  <a:pt x="7546" y="27960"/>
                </a:cubicBezTo>
                <a:cubicBezTo>
                  <a:pt x="7576" y="28181"/>
                  <a:pt x="7721" y="28364"/>
                  <a:pt x="7957" y="28364"/>
                </a:cubicBezTo>
                <a:cubicBezTo>
                  <a:pt x="8155" y="28364"/>
                  <a:pt x="8384" y="28181"/>
                  <a:pt x="8361" y="27960"/>
                </a:cubicBezTo>
                <a:cubicBezTo>
                  <a:pt x="8148" y="26085"/>
                  <a:pt x="7881" y="24210"/>
                  <a:pt x="7553" y="22343"/>
                </a:cubicBezTo>
                <a:cubicBezTo>
                  <a:pt x="7233" y="20499"/>
                  <a:pt x="6860" y="18662"/>
                  <a:pt x="6425" y="16840"/>
                </a:cubicBezTo>
                <a:cubicBezTo>
                  <a:pt x="5991" y="15019"/>
                  <a:pt x="5511" y="13213"/>
                  <a:pt x="4970" y="11422"/>
                </a:cubicBezTo>
                <a:cubicBezTo>
                  <a:pt x="4429" y="9623"/>
                  <a:pt x="3834" y="7847"/>
                  <a:pt x="3186" y="6094"/>
                </a:cubicBezTo>
                <a:cubicBezTo>
                  <a:pt x="2531" y="4319"/>
                  <a:pt x="1830" y="2566"/>
                  <a:pt x="1068" y="828"/>
                </a:cubicBezTo>
                <a:cubicBezTo>
                  <a:pt x="976" y="622"/>
                  <a:pt x="885" y="409"/>
                  <a:pt x="786" y="195"/>
                </a:cubicBezTo>
                <a:cubicBezTo>
                  <a:pt x="730" y="64"/>
                  <a:pt x="581" y="0"/>
                  <a:pt x="4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84"/>
          <p:cNvSpPr/>
          <p:nvPr/>
        </p:nvSpPr>
        <p:spPr>
          <a:xfrm>
            <a:off x="5243899" y="4467600"/>
            <a:ext cx="616749" cy="975086"/>
          </a:xfrm>
          <a:custGeom>
            <a:avLst/>
            <a:gdLst/>
            <a:ahLst/>
            <a:cxnLst/>
            <a:rect l="l" t="t" r="r" b="b"/>
            <a:pathLst>
              <a:path w="5740" h="9075" extrusionOk="0">
                <a:moveTo>
                  <a:pt x="472" y="1"/>
                </a:moveTo>
                <a:cubicBezTo>
                  <a:pt x="409" y="1"/>
                  <a:pt x="344" y="18"/>
                  <a:pt x="283" y="58"/>
                </a:cubicBezTo>
                <a:cubicBezTo>
                  <a:pt x="115" y="165"/>
                  <a:pt x="1" y="432"/>
                  <a:pt x="138" y="615"/>
                </a:cubicBezTo>
                <a:cubicBezTo>
                  <a:pt x="893" y="1613"/>
                  <a:pt x="1594" y="2642"/>
                  <a:pt x="2249" y="3709"/>
                </a:cubicBezTo>
                <a:cubicBezTo>
                  <a:pt x="2905" y="4761"/>
                  <a:pt x="3507" y="5850"/>
                  <a:pt x="4056" y="6963"/>
                </a:cubicBezTo>
                <a:cubicBezTo>
                  <a:pt x="4368" y="7596"/>
                  <a:pt x="4665" y="8228"/>
                  <a:pt x="4947" y="8876"/>
                </a:cubicBezTo>
                <a:cubicBezTo>
                  <a:pt x="5003" y="9007"/>
                  <a:pt x="5155" y="9075"/>
                  <a:pt x="5300" y="9075"/>
                </a:cubicBezTo>
                <a:cubicBezTo>
                  <a:pt x="5374" y="9075"/>
                  <a:pt x="5447" y="9057"/>
                  <a:pt x="5504" y="9021"/>
                </a:cubicBezTo>
                <a:cubicBezTo>
                  <a:pt x="5702" y="8891"/>
                  <a:pt x="5740" y="8678"/>
                  <a:pt x="5648" y="8472"/>
                </a:cubicBezTo>
                <a:cubicBezTo>
                  <a:pt x="5153" y="7321"/>
                  <a:pt x="4604" y="6201"/>
                  <a:pt x="4002" y="5104"/>
                </a:cubicBezTo>
                <a:cubicBezTo>
                  <a:pt x="3408" y="4014"/>
                  <a:pt x="2760" y="2954"/>
                  <a:pt x="2066" y="1925"/>
                </a:cubicBezTo>
                <a:cubicBezTo>
                  <a:pt x="1670" y="1339"/>
                  <a:pt x="1258" y="767"/>
                  <a:pt x="839" y="203"/>
                </a:cubicBezTo>
                <a:cubicBezTo>
                  <a:pt x="750" y="87"/>
                  <a:pt x="613" y="1"/>
                  <a:pt x="47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84"/>
          <p:cNvSpPr/>
          <p:nvPr/>
        </p:nvSpPr>
        <p:spPr>
          <a:xfrm>
            <a:off x="5073593" y="4789731"/>
            <a:ext cx="565174" cy="245303"/>
          </a:xfrm>
          <a:custGeom>
            <a:avLst/>
            <a:gdLst/>
            <a:ahLst/>
            <a:cxnLst/>
            <a:rect l="l" t="t" r="r" b="b"/>
            <a:pathLst>
              <a:path w="5260" h="2283" extrusionOk="0">
                <a:moveTo>
                  <a:pt x="231" y="0"/>
                </a:moveTo>
                <a:cubicBezTo>
                  <a:pt x="145" y="0"/>
                  <a:pt x="57" y="72"/>
                  <a:pt x="31" y="154"/>
                </a:cubicBezTo>
                <a:cubicBezTo>
                  <a:pt x="1" y="261"/>
                  <a:pt x="69" y="360"/>
                  <a:pt x="176" y="398"/>
                </a:cubicBezTo>
                <a:cubicBezTo>
                  <a:pt x="1776" y="1016"/>
                  <a:pt x="3377" y="1641"/>
                  <a:pt x="4977" y="2273"/>
                </a:cubicBezTo>
                <a:cubicBezTo>
                  <a:pt x="4994" y="2280"/>
                  <a:pt x="5012" y="2283"/>
                  <a:pt x="5029" y="2283"/>
                </a:cubicBezTo>
                <a:cubicBezTo>
                  <a:pt x="5115" y="2283"/>
                  <a:pt x="5202" y="2212"/>
                  <a:pt x="5221" y="2136"/>
                </a:cubicBezTo>
                <a:cubicBezTo>
                  <a:pt x="5259" y="2014"/>
                  <a:pt x="5183" y="1923"/>
                  <a:pt x="5084" y="1885"/>
                </a:cubicBezTo>
                <a:cubicBezTo>
                  <a:pt x="3484" y="1252"/>
                  <a:pt x="1891" y="627"/>
                  <a:pt x="283" y="10"/>
                </a:cubicBezTo>
                <a:cubicBezTo>
                  <a:pt x="266" y="3"/>
                  <a:pt x="249" y="0"/>
                  <a:pt x="23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84"/>
          <p:cNvSpPr/>
          <p:nvPr/>
        </p:nvSpPr>
        <p:spPr>
          <a:xfrm>
            <a:off x="5517462" y="4400982"/>
            <a:ext cx="61567" cy="475455"/>
          </a:xfrm>
          <a:custGeom>
            <a:avLst/>
            <a:gdLst/>
            <a:ahLst/>
            <a:cxnLst/>
            <a:rect l="l" t="t" r="r" b="b"/>
            <a:pathLst>
              <a:path w="573" h="4425" extrusionOk="0">
                <a:moveTo>
                  <a:pt x="196" y="1"/>
                </a:moveTo>
                <a:cubicBezTo>
                  <a:pt x="96" y="1"/>
                  <a:pt x="1" y="66"/>
                  <a:pt x="8" y="198"/>
                </a:cubicBezTo>
                <a:cubicBezTo>
                  <a:pt x="61" y="1539"/>
                  <a:pt x="107" y="2888"/>
                  <a:pt x="161" y="4230"/>
                </a:cubicBezTo>
                <a:cubicBezTo>
                  <a:pt x="168" y="4359"/>
                  <a:pt x="273" y="4424"/>
                  <a:pt x="374" y="4424"/>
                </a:cubicBezTo>
                <a:cubicBezTo>
                  <a:pt x="475" y="4424"/>
                  <a:pt x="572" y="4359"/>
                  <a:pt x="564" y="4230"/>
                </a:cubicBezTo>
                <a:cubicBezTo>
                  <a:pt x="519" y="2888"/>
                  <a:pt x="465" y="1539"/>
                  <a:pt x="412" y="198"/>
                </a:cubicBezTo>
                <a:cubicBezTo>
                  <a:pt x="404" y="68"/>
                  <a:pt x="298" y="1"/>
                  <a:pt x="19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84"/>
          <p:cNvSpPr/>
          <p:nvPr/>
        </p:nvSpPr>
        <p:spPr>
          <a:xfrm>
            <a:off x="8543432" y="179325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84"/>
          <p:cNvSpPr/>
          <p:nvPr/>
        </p:nvSpPr>
        <p:spPr>
          <a:xfrm>
            <a:off x="8085951" y="690585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84"/>
          <p:cNvSpPr/>
          <p:nvPr/>
        </p:nvSpPr>
        <p:spPr>
          <a:xfrm>
            <a:off x="7521123" y="136602"/>
            <a:ext cx="457327" cy="484201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84"/>
          <p:cNvSpPr/>
          <p:nvPr/>
        </p:nvSpPr>
        <p:spPr>
          <a:xfrm>
            <a:off x="8795195" y="760366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84"/>
          <p:cNvSpPr/>
          <p:nvPr/>
        </p:nvSpPr>
        <p:spPr>
          <a:xfrm>
            <a:off x="8538801" y="1153325"/>
            <a:ext cx="388912" cy="379696"/>
          </a:xfrm>
          <a:custGeom>
            <a:avLst/>
            <a:gdLst/>
            <a:ahLst/>
            <a:cxnLst/>
            <a:rect l="l" t="t" r="r" b="b"/>
            <a:pathLst>
              <a:path w="3454" h="3372" extrusionOk="0">
                <a:moveTo>
                  <a:pt x="1616" y="1"/>
                </a:moveTo>
                <a:cubicBezTo>
                  <a:pt x="1549" y="1"/>
                  <a:pt x="1487" y="44"/>
                  <a:pt x="1493" y="131"/>
                </a:cubicBezTo>
                <a:cubicBezTo>
                  <a:pt x="1523" y="557"/>
                  <a:pt x="1554" y="990"/>
                  <a:pt x="1584" y="1422"/>
                </a:cubicBezTo>
                <a:lnTo>
                  <a:pt x="1042" y="966"/>
                </a:lnTo>
                <a:cubicBezTo>
                  <a:pt x="1015" y="942"/>
                  <a:pt x="985" y="932"/>
                  <a:pt x="956" y="932"/>
                </a:cubicBezTo>
                <a:cubicBezTo>
                  <a:pt x="848" y="932"/>
                  <a:pt x="754" y="1068"/>
                  <a:pt x="859" y="1154"/>
                </a:cubicBezTo>
                <a:lnTo>
                  <a:pt x="1359" y="1581"/>
                </a:lnTo>
                <a:cubicBezTo>
                  <a:pt x="963" y="1605"/>
                  <a:pt x="567" y="1629"/>
                  <a:pt x="171" y="1654"/>
                </a:cubicBezTo>
                <a:cubicBezTo>
                  <a:pt x="2" y="1660"/>
                  <a:pt x="0" y="1922"/>
                  <a:pt x="165" y="1922"/>
                </a:cubicBezTo>
                <a:cubicBezTo>
                  <a:pt x="167" y="1922"/>
                  <a:pt x="169" y="1922"/>
                  <a:pt x="171" y="1922"/>
                </a:cubicBezTo>
                <a:cubicBezTo>
                  <a:pt x="622" y="1891"/>
                  <a:pt x="1072" y="1867"/>
                  <a:pt x="1523" y="1837"/>
                </a:cubicBezTo>
                <a:lnTo>
                  <a:pt x="1523" y="1837"/>
                </a:lnTo>
                <a:cubicBezTo>
                  <a:pt x="1353" y="2007"/>
                  <a:pt x="1182" y="2172"/>
                  <a:pt x="1018" y="2342"/>
                </a:cubicBezTo>
                <a:cubicBezTo>
                  <a:pt x="923" y="2436"/>
                  <a:pt x="1015" y="2570"/>
                  <a:pt x="1117" y="2570"/>
                </a:cubicBezTo>
                <a:cubicBezTo>
                  <a:pt x="1147" y="2570"/>
                  <a:pt x="1179" y="2559"/>
                  <a:pt x="1206" y="2531"/>
                </a:cubicBezTo>
                <a:cubicBezTo>
                  <a:pt x="1346" y="2391"/>
                  <a:pt x="1487" y="2251"/>
                  <a:pt x="1627" y="2111"/>
                </a:cubicBezTo>
                <a:cubicBezTo>
                  <a:pt x="1651" y="2488"/>
                  <a:pt x="1675" y="2866"/>
                  <a:pt x="1694" y="3244"/>
                </a:cubicBezTo>
                <a:cubicBezTo>
                  <a:pt x="1700" y="3329"/>
                  <a:pt x="1768" y="3371"/>
                  <a:pt x="1834" y="3371"/>
                </a:cubicBezTo>
                <a:cubicBezTo>
                  <a:pt x="1901" y="3371"/>
                  <a:pt x="1965" y="3329"/>
                  <a:pt x="1962" y="3244"/>
                </a:cubicBezTo>
                <a:cubicBezTo>
                  <a:pt x="1937" y="2835"/>
                  <a:pt x="1913" y="2433"/>
                  <a:pt x="1889" y="2025"/>
                </a:cubicBezTo>
                <a:lnTo>
                  <a:pt x="1889" y="2025"/>
                </a:lnTo>
                <a:cubicBezTo>
                  <a:pt x="2059" y="2172"/>
                  <a:pt x="2236" y="2318"/>
                  <a:pt x="2406" y="2464"/>
                </a:cubicBezTo>
                <a:cubicBezTo>
                  <a:pt x="2433" y="2487"/>
                  <a:pt x="2463" y="2497"/>
                  <a:pt x="2492" y="2497"/>
                </a:cubicBezTo>
                <a:cubicBezTo>
                  <a:pt x="2600" y="2497"/>
                  <a:pt x="2696" y="2361"/>
                  <a:pt x="2595" y="2275"/>
                </a:cubicBezTo>
                <a:cubicBezTo>
                  <a:pt x="2406" y="2117"/>
                  <a:pt x="2224" y="1958"/>
                  <a:pt x="2035" y="1806"/>
                </a:cubicBezTo>
                <a:cubicBezTo>
                  <a:pt x="2449" y="1776"/>
                  <a:pt x="2869" y="1745"/>
                  <a:pt x="3283" y="1715"/>
                </a:cubicBezTo>
                <a:cubicBezTo>
                  <a:pt x="3450" y="1703"/>
                  <a:pt x="3454" y="1452"/>
                  <a:pt x="3295" y="1452"/>
                </a:cubicBezTo>
                <a:cubicBezTo>
                  <a:pt x="3291" y="1452"/>
                  <a:pt x="3287" y="1453"/>
                  <a:pt x="3283" y="1453"/>
                </a:cubicBezTo>
                <a:cubicBezTo>
                  <a:pt x="2924" y="1477"/>
                  <a:pt x="2571" y="1502"/>
                  <a:pt x="2211" y="1526"/>
                </a:cubicBezTo>
                <a:lnTo>
                  <a:pt x="2552" y="1191"/>
                </a:lnTo>
                <a:cubicBezTo>
                  <a:pt x="2642" y="1097"/>
                  <a:pt x="2553" y="963"/>
                  <a:pt x="2452" y="963"/>
                </a:cubicBezTo>
                <a:cubicBezTo>
                  <a:pt x="2422" y="963"/>
                  <a:pt x="2391" y="974"/>
                  <a:pt x="2364" y="1002"/>
                </a:cubicBezTo>
                <a:cubicBezTo>
                  <a:pt x="2193" y="1167"/>
                  <a:pt x="2023" y="1337"/>
                  <a:pt x="1852" y="1508"/>
                </a:cubicBezTo>
                <a:cubicBezTo>
                  <a:pt x="1822" y="1045"/>
                  <a:pt x="1791" y="588"/>
                  <a:pt x="1761" y="131"/>
                </a:cubicBezTo>
                <a:cubicBezTo>
                  <a:pt x="1754" y="45"/>
                  <a:pt x="1683" y="1"/>
                  <a:pt x="16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84"/>
          <p:cNvSpPr/>
          <p:nvPr/>
        </p:nvSpPr>
        <p:spPr>
          <a:xfrm>
            <a:off x="633563" y="2295525"/>
            <a:ext cx="388912" cy="379696"/>
          </a:xfrm>
          <a:custGeom>
            <a:avLst/>
            <a:gdLst/>
            <a:ahLst/>
            <a:cxnLst/>
            <a:rect l="l" t="t" r="r" b="b"/>
            <a:pathLst>
              <a:path w="3454" h="3372" extrusionOk="0">
                <a:moveTo>
                  <a:pt x="1616" y="1"/>
                </a:moveTo>
                <a:cubicBezTo>
                  <a:pt x="1549" y="1"/>
                  <a:pt x="1487" y="44"/>
                  <a:pt x="1493" y="131"/>
                </a:cubicBezTo>
                <a:cubicBezTo>
                  <a:pt x="1523" y="557"/>
                  <a:pt x="1554" y="990"/>
                  <a:pt x="1584" y="1422"/>
                </a:cubicBezTo>
                <a:lnTo>
                  <a:pt x="1042" y="966"/>
                </a:lnTo>
                <a:cubicBezTo>
                  <a:pt x="1015" y="942"/>
                  <a:pt x="985" y="932"/>
                  <a:pt x="956" y="932"/>
                </a:cubicBezTo>
                <a:cubicBezTo>
                  <a:pt x="848" y="932"/>
                  <a:pt x="754" y="1068"/>
                  <a:pt x="859" y="1154"/>
                </a:cubicBezTo>
                <a:lnTo>
                  <a:pt x="1359" y="1581"/>
                </a:lnTo>
                <a:cubicBezTo>
                  <a:pt x="963" y="1605"/>
                  <a:pt x="567" y="1629"/>
                  <a:pt x="171" y="1654"/>
                </a:cubicBezTo>
                <a:cubicBezTo>
                  <a:pt x="2" y="1660"/>
                  <a:pt x="0" y="1922"/>
                  <a:pt x="165" y="1922"/>
                </a:cubicBezTo>
                <a:cubicBezTo>
                  <a:pt x="167" y="1922"/>
                  <a:pt x="169" y="1922"/>
                  <a:pt x="171" y="1922"/>
                </a:cubicBezTo>
                <a:cubicBezTo>
                  <a:pt x="622" y="1891"/>
                  <a:pt x="1072" y="1867"/>
                  <a:pt x="1523" y="1837"/>
                </a:cubicBezTo>
                <a:lnTo>
                  <a:pt x="1523" y="1837"/>
                </a:lnTo>
                <a:cubicBezTo>
                  <a:pt x="1353" y="2007"/>
                  <a:pt x="1182" y="2172"/>
                  <a:pt x="1018" y="2342"/>
                </a:cubicBezTo>
                <a:cubicBezTo>
                  <a:pt x="923" y="2436"/>
                  <a:pt x="1015" y="2570"/>
                  <a:pt x="1117" y="2570"/>
                </a:cubicBezTo>
                <a:cubicBezTo>
                  <a:pt x="1147" y="2570"/>
                  <a:pt x="1179" y="2559"/>
                  <a:pt x="1206" y="2531"/>
                </a:cubicBezTo>
                <a:cubicBezTo>
                  <a:pt x="1346" y="2391"/>
                  <a:pt x="1487" y="2251"/>
                  <a:pt x="1627" y="2111"/>
                </a:cubicBezTo>
                <a:cubicBezTo>
                  <a:pt x="1651" y="2488"/>
                  <a:pt x="1675" y="2866"/>
                  <a:pt x="1694" y="3244"/>
                </a:cubicBezTo>
                <a:cubicBezTo>
                  <a:pt x="1700" y="3329"/>
                  <a:pt x="1768" y="3371"/>
                  <a:pt x="1834" y="3371"/>
                </a:cubicBezTo>
                <a:cubicBezTo>
                  <a:pt x="1901" y="3371"/>
                  <a:pt x="1965" y="3329"/>
                  <a:pt x="1962" y="3244"/>
                </a:cubicBezTo>
                <a:cubicBezTo>
                  <a:pt x="1937" y="2835"/>
                  <a:pt x="1913" y="2433"/>
                  <a:pt x="1889" y="2025"/>
                </a:cubicBezTo>
                <a:lnTo>
                  <a:pt x="1889" y="2025"/>
                </a:lnTo>
                <a:cubicBezTo>
                  <a:pt x="2059" y="2172"/>
                  <a:pt x="2236" y="2318"/>
                  <a:pt x="2406" y="2464"/>
                </a:cubicBezTo>
                <a:cubicBezTo>
                  <a:pt x="2433" y="2487"/>
                  <a:pt x="2463" y="2497"/>
                  <a:pt x="2492" y="2497"/>
                </a:cubicBezTo>
                <a:cubicBezTo>
                  <a:pt x="2600" y="2497"/>
                  <a:pt x="2696" y="2361"/>
                  <a:pt x="2595" y="2275"/>
                </a:cubicBezTo>
                <a:cubicBezTo>
                  <a:pt x="2406" y="2117"/>
                  <a:pt x="2224" y="1958"/>
                  <a:pt x="2035" y="1806"/>
                </a:cubicBezTo>
                <a:cubicBezTo>
                  <a:pt x="2449" y="1776"/>
                  <a:pt x="2869" y="1745"/>
                  <a:pt x="3283" y="1715"/>
                </a:cubicBezTo>
                <a:cubicBezTo>
                  <a:pt x="3450" y="1703"/>
                  <a:pt x="3454" y="1452"/>
                  <a:pt x="3295" y="1452"/>
                </a:cubicBezTo>
                <a:cubicBezTo>
                  <a:pt x="3291" y="1452"/>
                  <a:pt x="3287" y="1453"/>
                  <a:pt x="3283" y="1453"/>
                </a:cubicBezTo>
                <a:cubicBezTo>
                  <a:pt x="2924" y="1477"/>
                  <a:pt x="2571" y="1502"/>
                  <a:pt x="2211" y="1526"/>
                </a:cubicBezTo>
                <a:lnTo>
                  <a:pt x="2552" y="1191"/>
                </a:lnTo>
                <a:cubicBezTo>
                  <a:pt x="2642" y="1097"/>
                  <a:pt x="2553" y="963"/>
                  <a:pt x="2452" y="963"/>
                </a:cubicBezTo>
                <a:cubicBezTo>
                  <a:pt x="2422" y="963"/>
                  <a:pt x="2391" y="974"/>
                  <a:pt x="2364" y="1002"/>
                </a:cubicBezTo>
                <a:cubicBezTo>
                  <a:pt x="2193" y="1167"/>
                  <a:pt x="2023" y="1337"/>
                  <a:pt x="1852" y="1508"/>
                </a:cubicBezTo>
                <a:cubicBezTo>
                  <a:pt x="1822" y="1045"/>
                  <a:pt x="1791" y="588"/>
                  <a:pt x="1761" y="131"/>
                </a:cubicBezTo>
                <a:cubicBezTo>
                  <a:pt x="1754" y="45"/>
                  <a:pt x="1683" y="1"/>
                  <a:pt x="16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84"/>
          <p:cNvSpPr/>
          <p:nvPr/>
        </p:nvSpPr>
        <p:spPr>
          <a:xfrm>
            <a:off x="1301870" y="2212528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84"/>
          <p:cNvSpPr/>
          <p:nvPr/>
        </p:nvSpPr>
        <p:spPr>
          <a:xfrm>
            <a:off x="599360" y="1604339"/>
            <a:ext cx="457327" cy="484201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84"/>
          <p:cNvSpPr/>
          <p:nvPr/>
        </p:nvSpPr>
        <p:spPr>
          <a:xfrm>
            <a:off x="1278151" y="1487697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bg>
      <p:bgPr>
        <a:solidFill>
          <a:schemeClr val="lt2"/>
        </a:solidFill>
        <a:effectLst/>
      </p:bgPr>
    </p:bg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8"/>
          <p:cNvSpPr/>
          <p:nvPr/>
        </p:nvSpPr>
        <p:spPr>
          <a:xfrm>
            <a:off x="8543432" y="179325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88"/>
          <p:cNvSpPr/>
          <p:nvPr/>
        </p:nvSpPr>
        <p:spPr>
          <a:xfrm>
            <a:off x="8085951" y="690585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88"/>
          <p:cNvSpPr/>
          <p:nvPr/>
        </p:nvSpPr>
        <p:spPr>
          <a:xfrm>
            <a:off x="7521123" y="136602"/>
            <a:ext cx="457327" cy="484201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88"/>
          <p:cNvSpPr/>
          <p:nvPr/>
        </p:nvSpPr>
        <p:spPr>
          <a:xfrm>
            <a:off x="8795195" y="760366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88"/>
          <p:cNvSpPr/>
          <p:nvPr/>
        </p:nvSpPr>
        <p:spPr>
          <a:xfrm>
            <a:off x="8538801" y="1153325"/>
            <a:ext cx="388912" cy="379696"/>
          </a:xfrm>
          <a:custGeom>
            <a:avLst/>
            <a:gdLst/>
            <a:ahLst/>
            <a:cxnLst/>
            <a:rect l="l" t="t" r="r" b="b"/>
            <a:pathLst>
              <a:path w="3454" h="3372" extrusionOk="0">
                <a:moveTo>
                  <a:pt x="1616" y="1"/>
                </a:moveTo>
                <a:cubicBezTo>
                  <a:pt x="1549" y="1"/>
                  <a:pt x="1487" y="44"/>
                  <a:pt x="1493" y="131"/>
                </a:cubicBezTo>
                <a:cubicBezTo>
                  <a:pt x="1523" y="557"/>
                  <a:pt x="1554" y="990"/>
                  <a:pt x="1584" y="1422"/>
                </a:cubicBezTo>
                <a:lnTo>
                  <a:pt x="1042" y="966"/>
                </a:lnTo>
                <a:cubicBezTo>
                  <a:pt x="1015" y="942"/>
                  <a:pt x="985" y="932"/>
                  <a:pt x="956" y="932"/>
                </a:cubicBezTo>
                <a:cubicBezTo>
                  <a:pt x="848" y="932"/>
                  <a:pt x="754" y="1068"/>
                  <a:pt x="859" y="1154"/>
                </a:cubicBezTo>
                <a:lnTo>
                  <a:pt x="1359" y="1581"/>
                </a:lnTo>
                <a:cubicBezTo>
                  <a:pt x="963" y="1605"/>
                  <a:pt x="567" y="1629"/>
                  <a:pt x="171" y="1654"/>
                </a:cubicBezTo>
                <a:cubicBezTo>
                  <a:pt x="2" y="1660"/>
                  <a:pt x="0" y="1922"/>
                  <a:pt x="165" y="1922"/>
                </a:cubicBezTo>
                <a:cubicBezTo>
                  <a:pt x="167" y="1922"/>
                  <a:pt x="169" y="1922"/>
                  <a:pt x="171" y="1922"/>
                </a:cubicBezTo>
                <a:cubicBezTo>
                  <a:pt x="622" y="1891"/>
                  <a:pt x="1072" y="1867"/>
                  <a:pt x="1523" y="1837"/>
                </a:cubicBezTo>
                <a:lnTo>
                  <a:pt x="1523" y="1837"/>
                </a:lnTo>
                <a:cubicBezTo>
                  <a:pt x="1353" y="2007"/>
                  <a:pt x="1182" y="2172"/>
                  <a:pt x="1018" y="2342"/>
                </a:cubicBezTo>
                <a:cubicBezTo>
                  <a:pt x="923" y="2436"/>
                  <a:pt x="1015" y="2570"/>
                  <a:pt x="1117" y="2570"/>
                </a:cubicBezTo>
                <a:cubicBezTo>
                  <a:pt x="1147" y="2570"/>
                  <a:pt x="1179" y="2559"/>
                  <a:pt x="1206" y="2531"/>
                </a:cubicBezTo>
                <a:cubicBezTo>
                  <a:pt x="1346" y="2391"/>
                  <a:pt x="1487" y="2251"/>
                  <a:pt x="1627" y="2111"/>
                </a:cubicBezTo>
                <a:cubicBezTo>
                  <a:pt x="1651" y="2488"/>
                  <a:pt x="1675" y="2866"/>
                  <a:pt x="1694" y="3244"/>
                </a:cubicBezTo>
                <a:cubicBezTo>
                  <a:pt x="1700" y="3329"/>
                  <a:pt x="1768" y="3371"/>
                  <a:pt x="1834" y="3371"/>
                </a:cubicBezTo>
                <a:cubicBezTo>
                  <a:pt x="1901" y="3371"/>
                  <a:pt x="1965" y="3329"/>
                  <a:pt x="1962" y="3244"/>
                </a:cubicBezTo>
                <a:cubicBezTo>
                  <a:pt x="1937" y="2835"/>
                  <a:pt x="1913" y="2433"/>
                  <a:pt x="1889" y="2025"/>
                </a:cubicBezTo>
                <a:lnTo>
                  <a:pt x="1889" y="2025"/>
                </a:lnTo>
                <a:cubicBezTo>
                  <a:pt x="2059" y="2172"/>
                  <a:pt x="2236" y="2318"/>
                  <a:pt x="2406" y="2464"/>
                </a:cubicBezTo>
                <a:cubicBezTo>
                  <a:pt x="2433" y="2487"/>
                  <a:pt x="2463" y="2497"/>
                  <a:pt x="2492" y="2497"/>
                </a:cubicBezTo>
                <a:cubicBezTo>
                  <a:pt x="2600" y="2497"/>
                  <a:pt x="2696" y="2361"/>
                  <a:pt x="2595" y="2275"/>
                </a:cubicBezTo>
                <a:cubicBezTo>
                  <a:pt x="2406" y="2117"/>
                  <a:pt x="2224" y="1958"/>
                  <a:pt x="2035" y="1806"/>
                </a:cubicBezTo>
                <a:cubicBezTo>
                  <a:pt x="2449" y="1776"/>
                  <a:pt x="2869" y="1745"/>
                  <a:pt x="3283" y="1715"/>
                </a:cubicBezTo>
                <a:cubicBezTo>
                  <a:pt x="3450" y="1703"/>
                  <a:pt x="3454" y="1452"/>
                  <a:pt x="3295" y="1452"/>
                </a:cubicBezTo>
                <a:cubicBezTo>
                  <a:pt x="3291" y="1452"/>
                  <a:pt x="3287" y="1453"/>
                  <a:pt x="3283" y="1453"/>
                </a:cubicBezTo>
                <a:cubicBezTo>
                  <a:pt x="2924" y="1477"/>
                  <a:pt x="2571" y="1502"/>
                  <a:pt x="2211" y="1526"/>
                </a:cubicBezTo>
                <a:lnTo>
                  <a:pt x="2552" y="1191"/>
                </a:lnTo>
                <a:cubicBezTo>
                  <a:pt x="2642" y="1097"/>
                  <a:pt x="2553" y="963"/>
                  <a:pt x="2452" y="963"/>
                </a:cubicBezTo>
                <a:cubicBezTo>
                  <a:pt x="2422" y="963"/>
                  <a:pt x="2391" y="974"/>
                  <a:pt x="2364" y="1002"/>
                </a:cubicBezTo>
                <a:cubicBezTo>
                  <a:pt x="2193" y="1167"/>
                  <a:pt x="2023" y="1337"/>
                  <a:pt x="1852" y="1508"/>
                </a:cubicBezTo>
                <a:cubicBezTo>
                  <a:pt x="1822" y="1045"/>
                  <a:pt x="1791" y="588"/>
                  <a:pt x="1761" y="131"/>
                </a:cubicBezTo>
                <a:cubicBezTo>
                  <a:pt x="1754" y="45"/>
                  <a:pt x="1683" y="1"/>
                  <a:pt x="16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88"/>
          <p:cNvSpPr/>
          <p:nvPr/>
        </p:nvSpPr>
        <p:spPr>
          <a:xfrm>
            <a:off x="131870" y="259570"/>
            <a:ext cx="406139" cy="420570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88"/>
          <p:cNvSpPr/>
          <p:nvPr/>
        </p:nvSpPr>
        <p:spPr>
          <a:xfrm>
            <a:off x="846183" y="203106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88"/>
          <p:cNvSpPr/>
          <p:nvPr/>
        </p:nvSpPr>
        <p:spPr>
          <a:xfrm>
            <a:off x="529385" y="825159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88"/>
          <p:cNvSpPr/>
          <p:nvPr/>
        </p:nvSpPr>
        <p:spPr>
          <a:xfrm>
            <a:off x="140488" y="1153322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88"/>
          <p:cNvSpPr/>
          <p:nvPr/>
        </p:nvSpPr>
        <p:spPr>
          <a:xfrm>
            <a:off x="1033048" y="452252"/>
            <a:ext cx="406126" cy="429996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88"/>
          <p:cNvSpPr/>
          <p:nvPr/>
        </p:nvSpPr>
        <p:spPr>
          <a:xfrm rot="10800000">
            <a:off x="337368" y="4702174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88"/>
          <p:cNvSpPr/>
          <p:nvPr/>
        </p:nvSpPr>
        <p:spPr>
          <a:xfrm rot="10800000">
            <a:off x="657723" y="4098908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88"/>
          <p:cNvSpPr/>
          <p:nvPr/>
        </p:nvSpPr>
        <p:spPr>
          <a:xfrm rot="10800000">
            <a:off x="1154118" y="4506394"/>
            <a:ext cx="457327" cy="484201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88"/>
          <p:cNvSpPr/>
          <p:nvPr/>
        </p:nvSpPr>
        <p:spPr>
          <a:xfrm rot="10800000">
            <a:off x="150495" y="4168709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88"/>
          <p:cNvSpPr/>
          <p:nvPr/>
        </p:nvSpPr>
        <p:spPr>
          <a:xfrm rot="10800000">
            <a:off x="204856" y="3594177"/>
            <a:ext cx="388912" cy="379696"/>
          </a:xfrm>
          <a:custGeom>
            <a:avLst/>
            <a:gdLst/>
            <a:ahLst/>
            <a:cxnLst/>
            <a:rect l="l" t="t" r="r" b="b"/>
            <a:pathLst>
              <a:path w="3454" h="3372" extrusionOk="0">
                <a:moveTo>
                  <a:pt x="1616" y="1"/>
                </a:moveTo>
                <a:cubicBezTo>
                  <a:pt x="1549" y="1"/>
                  <a:pt x="1487" y="44"/>
                  <a:pt x="1493" y="131"/>
                </a:cubicBezTo>
                <a:cubicBezTo>
                  <a:pt x="1523" y="557"/>
                  <a:pt x="1554" y="990"/>
                  <a:pt x="1584" y="1422"/>
                </a:cubicBezTo>
                <a:lnTo>
                  <a:pt x="1042" y="966"/>
                </a:lnTo>
                <a:cubicBezTo>
                  <a:pt x="1015" y="942"/>
                  <a:pt x="985" y="932"/>
                  <a:pt x="956" y="932"/>
                </a:cubicBezTo>
                <a:cubicBezTo>
                  <a:pt x="848" y="932"/>
                  <a:pt x="754" y="1068"/>
                  <a:pt x="859" y="1154"/>
                </a:cubicBezTo>
                <a:lnTo>
                  <a:pt x="1359" y="1581"/>
                </a:lnTo>
                <a:cubicBezTo>
                  <a:pt x="963" y="1605"/>
                  <a:pt x="567" y="1629"/>
                  <a:pt x="171" y="1654"/>
                </a:cubicBezTo>
                <a:cubicBezTo>
                  <a:pt x="2" y="1660"/>
                  <a:pt x="0" y="1922"/>
                  <a:pt x="165" y="1922"/>
                </a:cubicBezTo>
                <a:cubicBezTo>
                  <a:pt x="167" y="1922"/>
                  <a:pt x="169" y="1922"/>
                  <a:pt x="171" y="1922"/>
                </a:cubicBezTo>
                <a:cubicBezTo>
                  <a:pt x="622" y="1891"/>
                  <a:pt x="1072" y="1867"/>
                  <a:pt x="1523" y="1837"/>
                </a:cubicBezTo>
                <a:lnTo>
                  <a:pt x="1523" y="1837"/>
                </a:lnTo>
                <a:cubicBezTo>
                  <a:pt x="1353" y="2007"/>
                  <a:pt x="1182" y="2172"/>
                  <a:pt x="1018" y="2342"/>
                </a:cubicBezTo>
                <a:cubicBezTo>
                  <a:pt x="923" y="2436"/>
                  <a:pt x="1015" y="2570"/>
                  <a:pt x="1117" y="2570"/>
                </a:cubicBezTo>
                <a:cubicBezTo>
                  <a:pt x="1147" y="2570"/>
                  <a:pt x="1179" y="2559"/>
                  <a:pt x="1206" y="2531"/>
                </a:cubicBezTo>
                <a:cubicBezTo>
                  <a:pt x="1346" y="2391"/>
                  <a:pt x="1487" y="2251"/>
                  <a:pt x="1627" y="2111"/>
                </a:cubicBezTo>
                <a:cubicBezTo>
                  <a:pt x="1651" y="2488"/>
                  <a:pt x="1675" y="2866"/>
                  <a:pt x="1694" y="3244"/>
                </a:cubicBezTo>
                <a:cubicBezTo>
                  <a:pt x="1700" y="3329"/>
                  <a:pt x="1768" y="3371"/>
                  <a:pt x="1834" y="3371"/>
                </a:cubicBezTo>
                <a:cubicBezTo>
                  <a:pt x="1901" y="3371"/>
                  <a:pt x="1965" y="3329"/>
                  <a:pt x="1962" y="3244"/>
                </a:cubicBezTo>
                <a:cubicBezTo>
                  <a:pt x="1937" y="2835"/>
                  <a:pt x="1913" y="2433"/>
                  <a:pt x="1889" y="2025"/>
                </a:cubicBezTo>
                <a:lnTo>
                  <a:pt x="1889" y="2025"/>
                </a:lnTo>
                <a:cubicBezTo>
                  <a:pt x="2059" y="2172"/>
                  <a:pt x="2236" y="2318"/>
                  <a:pt x="2406" y="2464"/>
                </a:cubicBezTo>
                <a:cubicBezTo>
                  <a:pt x="2433" y="2487"/>
                  <a:pt x="2463" y="2497"/>
                  <a:pt x="2492" y="2497"/>
                </a:cubicBezTo>
                <a:cubicBezTo>
                  <a:pt x="2600" y="2497"/>
                  <a:pt x="2696" y="2361"/>
                  <a:pt x="2595" y="2275"/>
                </a:cubicBezTo>
                <a:cubicBezTo>
                  <a:pt x="2406" y="2117"/>
                  <a:pt x="2224" y="1958"/>
                  <a:pt x="2035" y="1806"/>
                </a:cubicBezTo>
                <a:cubicBezTo>
                  <a:pt x="2449" y="1776"/>
                  <a:pt x="2869" y="1745"/>
                  <a:pt x="3283" y="1715"/>
                </a:cubicBezTo>
                <a:cubicBezTo>
                  <a:pt x="3450" y="1703"/>
                  <a:pt x="3454" y="1452"/>
                  <a:pt x="3295" y="1452"/>
                </a:cubicBezTo>
                <a:cubicBezTo>
                  <a:pt x="3291" y="1452"/>
                  <a:pt x="3287" y="1453"/>
                  <a:pt x="3283" y="1453"/>
                </a:cubicBezTo>
                <a:cubicBezTo>
                  <a:pt x="2924" y="1477"/>
                  <a:pt x="2571" y="1502"/>
                  <a:pt x="2211" y="1526"/>
                </a:cubicBezTo>
                <a:lnTo>
                  <a:pt x="2552" y="1191"/>
                </a:lnTo>
                <a:cubicBezTo>
                  <a:pt x="2642" y="1097"/>
                  <a:pt x="2553" y="963"/>
                  <a:pt x="2452" y="963"/>
                </a:cubicBezTo>
                <a:cubicBezTo>
                  <a:pt x="2422" y="963"/>
                  <a:pt x="2391" y="974"/>
                  <a:pt x="2364" y="1002"/>
                </a:cubicBezTo>
                <a:cubicBezTo>
                  <a:pt x="2193" y="1167"/>
                  <a:pt x="2023" y="1337"/>
                  <a:pt x="1852" y="1508"/>
                </a:cubicBezTo>
                <a:cubicBezTo>
                  <a:pt x="1822" y="1045"/>
                  <a:pt x="1791" y="588"/>
                  <a:pt x="1761" y="131"/>
                </a:cubicBezTo>
                <a:cubicBezTo>
                  <a:pt x="1754" y="45"/>
                  <a:pt x="1683" y="1"/>
                  <a:pt x="16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88"/>
          <p:cNvSpPr/>
          <p:nvPr/>
        </p:nvSpPr>
        <p:spPr>
          <a:xfrm rot="10800000">
            <a:off x="8594559" y="4447058"/>
            <a:ext cx="406139" cy="420570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88"/>
          <p:cNvSpPr/>
          <p:nvPr/>
        </p:nvSpPr>
        <p:spPr>
          <a:xfrm rot="10800000">
            <a:off x="8099507" y="4725968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88"/>
          <p:cNvSpPr/>
          <p:nvPr/>
        </p:nvSpPr>
        <p:spPr>
          <a:xfrm rot="10800000">
            <a:off x="8351416" y="4056340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88"/>
          <p:cNvSpPr/>
          <p:nvPr/>
        </p:nvSpPr>
        <p:spPr>
          <a:xfrm rot="10800000">
            <a:off x="8603185" y="3636170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88"/>
          <p:cNvSpPr/>
          <p:nvPr/>
        </p:nvSpPr>
        <p:spPr>
          <a:xfrm rot="10800000">
            <a:off x="7693394" y="4244950"/>
            <a:ext cx="406126" cy="429996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0"/>
          <p:cNvSpPr txBox="1">
            <a:spLocks noGrp="1"/>
          </p:cNvSpPr>
          <p:nvPr>
            <p:ph type="title"/>
          </p:nvPr>
        </p:nvSpPr>
        <p:spPr>
          <a:xfrm>
            <a:off x="720000" y="381000"/>
            <a:ext cx="77112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60"/>
          <p:cNvSpPr txBox="1">
            <a:spLocks noGrp="1"/>
          </p:cNvSpPr>
          <p:nvPr>
            <p:ph type="subTitle" idx="1"/>
          </p:nvPr>
        </p:nvSpPr>
        <p:spPr>
          <a:xfrm>
            <a:off x="721200" y="914400"/>
            <a:ext cx="7711200" cy="3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0"/>
          <p:cNvSpPr/>
          <p:nvPr/>
        </p:nvSpPr>
        <p:spPr>
          <a:xfrm>
            <a:off x="8543432" y="179325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60"/>
          <p:cNvSpPr/>
          <p:nvPr/>
        </p:nvSpPr>
        <p:spPr>
          <a:xfrm>
            <a:off x="8619276" y="701060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60"/>
          <p:cNvSpPr/>
          <p:nvPr/>
        </p:nvSpPr>
        <p:spPr>
          <a:xfrm>
            <a:off x="7521123" y="136602"/>
            <a:ext cx="457327" cy="484201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60"/>
          <p:cNvSpPr/>
          <p:nvPr/>
        </p:nvSpPr>
        <p:spPr>
          <a:xfrm>
            <a:off x="8575883" y="1314791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0"/>
          <p:cNvSpPr/>
          <p:nvPr/>
        </p:nvSpPr>
        <p:spPr>
          <a:xfrm>
            <a:off x="8154522" y="620804"/>
            <a:ext cx="388902" cy="379515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">
    <p:bg>
      <p:bgPr>
        <a:solidFill>
          <a:schemeClr val="lt2"/>
        </a:solidFill>
        <a:effectLst/>
      </p:bgPr>
    </p:bg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9"/>
          <p:cNvSpPr/>
          <p:nvPr/>
        </p:nvSpPr>
        <p:spPr>
          <a:xfrm flipH="1">
            <a:off x="-34724" y="-24162"/>
            <a:ext cx="2468926" cy="1492534"/>
          </a:xfrm>
          <a:custGeom>
            <a:avLst/>
            <a:gdLst/>
            <a:ahLst/>
            <a:cxnLst/>
            <a:rect l="l" t="t" r="r" b="b"/>
            <a:pathLst>
              <a:path w="47619" h="28787" extrusionOk="0">
                <a:moveTo>
                  <a:pt x="1" y="0"/>
                </a:moveTo>
                <a:cubicBezTo>
                  <a:pt x="1609" y="3064"/>
                  <a:pt x="5648" y="5236"/>
                  <a:pt x="10381" y="5236"/>
                </a:cubicBezTo>
                <a:cubicBezTo>
                  <a:pt x="14115" y="5236"/>
                  <a:pt x="17415" y="3887"/>
                  <a:pt x="19427" y="1822"/>
                </a:cubicBezTo>
                <a:cubicBezTo>
                  <a:pt x="20022" y="5869"/>
                  <a:pt x="23497" y="8978"/>
                  <a:pt x="27712" y="8978"/>
                </a:cubicBezTo>
                <a:cubicBezTo>
                  <a:pt x="28017" y="8978"/>
                  <a:pt x="28314" y="8963"/>
                  <a:pt x="28611" y="8925"/>
                </a:cubicBezTo>
                <a:cubicBezTo>
                  <a:pt x="29030" y="19427"/>
                  <a:pt x="37239" y="27925"/>
                  <a:pt x="47619" y="28786"/>
                </a:cubicBezTo>
                <a:lnTo>
                  <a:pt x="4761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89"/>
          <p:cNvSpPr/>
          <p:nvPr/>
        </p:nvSpPr>
        <p:spPr>
          <a:xfrm>
            <a:off x="6675076" y="-24162"/>
            <a:ext cx="2468926" cy="1492534"/>
          </a:xfrm>
          <a:custGeom>
            <a:avLst/>
            <a:gdLst/>
            <a:ahLst/>
            <a:cxnLst/>
            <a:rect l="l" t="t" r="r" b="b"/>
            <a:pathLst>
              <a:path w="47619" h="28787" extrusionOk="0">
                <a:moveTo>
                  <a:pt x="1" y="0"/>
                </a:moveTo>
                <a:cubicBezTo>
                  <a:pt x="1609" y="3064"/>
                  <a:pt x="5648" y="5236"/>
                  <a:pt x="10381" y="5236"/>
                </a:cubicBezTo>
                <a:cubicBezTo>
                  <a:pt x="14115" y="5236"/>
                  <a:pt x="17415" y="3887"/>
                  <a:pt x="19427" y="1822"/>
                </a:cubicBezTo>
                <a:cubicBezTo>
                  <a:pt x="20022" y="5869"/>
                  <a:pt x="23497" y="8978"/>
                  <a:pt x="27712" y="8978"/>
                </a:cubicBezTo>
                <a:cubicBezTo>
                  <a:pt x="28017" y="8978"/>
                  <a:pt x="28314" y="8963"/>
                  <a:pt x="28611" y="8925"/>
                </a:cubicBezTo>
                <a:cubicBezTo>
                  <a:pt x="29030" y="19427"/>
                  <a:pt x="37239" y="27925"/>
                  <a:pt x="47619" y="28786"/>
                </a:cubicBezTo>
                <a:lnTo>
                  <a:pt x="4761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89"/>
          <p:cNvSpPr/>
          <p:nvPr/>
        </p:nvSpPr>
        <p:spPr>
          <a:xfrm rot="10800000" flipH="1">
            <a:off x="1928087" y="3972873"/>
            <a:ext cx="342996" cy="363122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0"/>
                </a:moveTo>
                <a:lnTo>
                  <a:pt x="1901" y="1535"/>
                </a:lnTo>
                <a:lnTo>
                  <a:pt x="536" y="1030"/>
                </a:lnTo>
                <a:lnTo>
                  <a:pt x="1615" y="1974"/>
                </a:lnTo>
                <a:lnTo>
                  <a:pt x="0" y="2394"/>
                </a:lnTo>
                <a:lnTo>
                  <a:pt x="1541" y="2784"/>
                </a:lnTo>
                <a:lnTo>
                  <a:pt x="646" y="4185"/>
                </a:lnTo>
                <a:lnTo>
                  <a:pt x="646" y="4185"/>
                </a:lnTo>
                <a:lnTo>
                  <a:pt x="1937" y="3326"/>
                </a:lnTo>
                <a:lnTo>
                  <a:pt x="2437" y="5159"/>
                </a:lnTo>
                <a:lnTo>
                  <a:pt x="2936" y="3326"/>
                </a:lnTo>
                <a:lnTo>
                  <a:pt x="4228" y="4185"/>
                </a:lnTo>
                <a:lnTo>
                  <a:pt x="3332" y="2784"/>
                </a:lnTo>
                <a:lnTo>
                  <a:pt x="4873" y="2394"/>
                </a:lnTo>
                <a:lnTo>
                  <a:pt x="3259" y="1974"/>
                </a:lnTo>
                <a:lnTo>
                  <a:pt x="4337" y="1030"/>
                </a:lnTo>
                <a:lnTo>
                  <a:pt x="2973" y="1535"/>
                </a:lnTo>
                <a:lnTo>
                  <a:pt x="24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89"/>
          <p:cNvSpPr/>
          <p:nvPr/>
        </p:nvSpPr>
        <p:spPr>
          <a:xfrm rot="10800000" flipH="1">
            <a:off x="7858198" y="4320754"/>
            <a:ext cx="604473" cy="639982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89"/>
          <p:cNvSpPr/>
          <p:nvPr/>
        </p:nvSpPr>
        <p:spPr>
          <a:xfrm rot="10800000" flipH="1">
            <a:off x="6901114" y="3814815"/>
            <a:ext cx="205840" cy="218225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89"/>
          <p:cNvSpPr/>
          <p:nvPr/>
        </p:nvSpPr>
        <p:spPr>
          <a:xfrm rot="10800000" flipH="1">
            <a:off x="8462666" y="3962511"/>
            <a:ext cx="362759" cy="383865"/>
          </a:xfrm>
          <a:custGeom>
            <a:avLst/>
            <a:gdLst/>
            <a:ahLst/>
            <a:cxnLst/>
            <a:rect l="l" t="t" r="r" b="b"/>
            <a:pathLst>
              <a:path w="2925" h="3095" extrusionOk="0">
                <a:moveTo>
                  <a:pt x="2534" y="2510"/>
                </a:moveTo>
                <a:lnTo>
                  <a:pt x="2534" y="2510"/>
                </a:lnTo>
                <a:lnTo>
                  <a:pt x="2534" y="2510"/>
                </a:lnTo>
                <a:close/>
                <a:moveTo>
                  <a:pt x="1462" y="1"/>
                </a:moveTo>
                <a:lnTo>
                  <a:pt x="1140" y="920"/>
                </a:lnTo>
                <a:lnTo>
                  <a:pt x="323" y="616"/>
                </a:lnTo>
                <a:lnTo>
                  <a:pt x="323" y="616"/>
                </a:lnTo>
                <a:lnTo>
                  <a:pt x="969" y="1182"/>
                </a:lnTo>
                <a:lnTo>
                  <a:pt x="1" y="1432"/>
                </a:lnTo>
                <a:lnTo>
                  <a:pt x="926" y="1669"/>
                </a:lnTo>
                <a:lnTo>
                  <a:pt x="384" y="2510"/>
                </a:lnTo>
                <a:lnTo>
                  <a:pt x="1158" y="1992"/>
                </a:lnTo>
                <a:lnTo>
                  <a:pt x="1462" y="3095"/>
                </a:lnTo>
                <a:lnTo>
                  <a:pt x="1761" y="1992"/>
                </a:lnTo>
                <a:lnTo>
                  <a:pt x="2534" y="2510"/>
                </a:lnTo>
                <a:lnTo>
                  <a:pt x="1998" y="1669"/>
                </a:lnTo>
                <a:lnTo>
                  <a:pt x="2924" y="1432"/>
                </a:lnTo>
                <a:lnTo>
                  <a:pt x="1956" y="1182"/>
                </a:lnTo>
                <a:lnTo>
                  <a:pt x="2601" y="616"/>
                </a:lnTo>
                <a:lnTo>
                  <a:pt x="2601" y="616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89"/>
          <p:cNvSpPr/>
          <p:nvPr/>
        </p:nvSpPr>
        <p:spPr>
          <a:xfrm rot="10800000" flipH="1">
            <a:off x="7123777" y="4362293"/>
            <a:ext cx="428365" cy="418221"/>
          </a:xfrm>
          <a:custGeom>
            <a:avLst/>
            <a:gdLst/>
            <a:ahLst/>
            <a:cxnLst/>
            <a:rect l="l" t="t" r="r" b="b"/>
            <a:pathLst>
              <a:path w="3454" h="3372" extrusionOk="0">
                <a:moveTo>
                  <a:pt x="1616" y="1"/>
                </a:moveTo>
                <a:cubicBezTo>
                  <a:pt x="1549" y="1"/>
                  <a:pt x="1487" y="44"/>
                  <a:pt x="1493" y="131"/>
                </a:cubicBezTo>
                <a:cubicBezTo>
                  <a:pt x="1523" y="557"/>
                  <a:pt x="1554" y="990"/>
                  <a:pt x="1584" y="1422"/>
                </a:cubicBezTo>
                <a:lnTo>
                  <a:pt x="1042" y="966"/>
                </a:lnTo>
                <a:cubicBezTo>
                  <a:pt x="1015" y="942"/>
                  <a:pt x="985" y="932"/>
                  <a:pt x="956" y="932"/>
                </a:cubicBezTo>
                <a:cubicBezTo>
                  <a:pt x="848" y="932"/>
                  <a:pt x="754" y="1068"/>
                  <a:pt x="859" y="1154"/>
                </a:cubicBezTo>
                <a:lnTo>
                  <a:pt x="1359" y="1581"/>
                </a:lnTo>
                <a:cubicBezTo>
                  <a:pt x="963" y="1605"/>
                  <a:pt x="567" y="1629"/>
                  <a:pt x="171" y="1654"/>
                </a:cubicBezTo>
                <a:cubicBezTo>
                  <a:pt x="2" y="1660"/>
                  <a:pt x="0" y="1922"/>
                  <a:pt x="165" y="1922"/>
                </a:cubicBezTo>
                <a:cubicBezTo>
                  <a:pt x="167" y="1922"/>
                  <a:pt x="169" y="1922"/>
                  <a:pt x="171" y="1922"/>
                </a:cubicBezTo>
                <a:cubicBezTo>
                  <a:pt x="622" y="1891"/>
                  <a:pt x="1072" y="1867"/>
                  <a:pt x="1523" y="1837"/>
                </a:cubicBezTo>
                <a:lnTo>
                  <a:pt x="1523" y="1837"/>
                </a:lnTo>
                <a:cubicBezTo>
                  <a:pt x="1353" y="2007"/>
                  <a:pt x="1182" y="2172"/>
                  <a:pt x="1018" y="2342"/>
                </a:cubicBezTo>
                <a:cubicBezTo>
                  <a:pt x="923" y="2436"/>
                  <a:pt x="1015" y="2570"/>
                  <a:pt x="1117" y="2570"/>
                </a:cubicBezTo>
                <a:cubicBezTo>
                  <a:pt x="1147" y="2570"/>
                  <a:pt x="1179" y="2559"/>
                  <a:pt x="1206" y="2531"/>
                </a:cubicBezTo>
                <a:cubicBezTo>
                  <a:pt x="1346" y="2391"/>
                  <a:pt x="1487" y="2251"/>
                  <a:pt x="1627" y="2111"/>
                </a:cubicBezTo>
                <a:cubicBezTo>
                  <a:pt x="1651" y="2488"/>
                  <a:pt x="1675" y="2866"/>
                  <a:pt x="1694" y="3244"/>
                </a:cubicBezTo>
                <a:cubicBezTo>
                  <a:pt x="1700" y="3329"/>
                  <a:pt x="1768" y="3371"/>
                  <a:pt x="1834" y="3371"/>
                </a:cubicBezTo>
                <a:cubicBezTo>
                  <a:pt x="1901" y="3371"/>
                  <a:pt x="1965" y="3329"/>
                  <a:pt x="1962" y="3244"/>
                </a:cubicBezTo>
                <a:cubicBezTo>
                  <a:pt x="1937" y="2835"/>
                  <a:pt x="1913" y="2433"/>
                  <a:pt x="1889" y="2025"/>
                </a:cubicBezTo>
                <a:lnTo>
                  <a:pt x="1889" y="2025"/>
                </a:lnTo>
                <a:cubicBezTo>
                  <a:pt x="2059" y="2172"/>
                  <a:pt x="2236" y="2318"/>
                  <a:pt x="2406" y="2464"/>
                </a:cubicBezTo>
                <a:cubicBezTo>
                  <a:pt x="2433" y="2487"/>
                  <a:pt x="2463" y="2497"/>
                  <a:pt x="2492" y="2497"/>
                </a:cubicBezTo>
                <a:cubicBezTo>
                  <a:pt x="2600" y="2497"/>
                  <a:pt x="2696" y="2361"/>
                  <a:pt x="2595" y="2275"/>
                </a:cubicBezTo>
                <a:cubicBezTo>
                  <a:pt x="2406" y="2117"/>
                  <a:pt x="2224" y="1958"/>
                  <a:pt x="2035" y="1806"/>
                </a:cubicBezTo>
                <a:cubicBezTo>
                  <a:pt x="2449" y="1776"/>
                  <a:pt x="2869" y="1745"/>
                  <a:pt x="3283" y="1715"/>
                </a:cubicBezTo>
                <a:cubicBezTo>
                  <a:pt x="3450" y="1703"/>
                  <a:pt x="3454" y="1452"/>
                  <a:pt x="3295" y="1452"/>
                </a:cubicBezTo>
                <a:cubicBezTo>
                  <a:pt x="3291" y="1452"/>
                  <a:pt x="3287" y="1453"/>
                  <a:pt x="3283" y="1453"/>
                </a:cubicBezTo>
                <a:cubicBezTo>
                  <a:pt x="2924" y="1477"/>
                  <a:pt x="2571" y="1502"/>
                  <a:pt x="2211" y="1526"/>
                </a:cubicBezTo>
                <a:lnTo>
                  <a:pt x="2552" y="1191"/>
                </a:lnTo>
                <a:cubicBezTo>
                  <a:pt x="2642" y="1097"/>
                  <a:pt x="2553" y="963"/>
                  <a:pt x="2452" y="963"/>
                </a:cubicBezTo>
                <a:cubicBezTo>
                  <a:pt x="2422" y="963"/>
                  <a:pt x="2391" y="974"/>
                  <a:pt x="2364" y="1002"/>
                </a:cubicBezTo>
                <a:cubicBezTo>
                  <a:pt x="2193" y="1167"/>
                  <a:pt x="2023" y="1337"/>
                  <a:pt x="1852" y="1508"/>
                </a:cubicBezTo>
                <a:cubicBezTo>
                  <a:pt x="1822" y="1045"/>
                  <a:pt x="1791" y="588"/>
                  <a:pt x="1761" y="131"/>
                </a:cubicBezTo>
                <a:cubicBezTo>
                  <a:pt x="1754" y="45"/>
                  <a:pt x="1683" y="1"/>
                  <a:pt x="16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89"/>
          <p:cNvSpPr/>
          <p:nvPr/>
        </p:nvSpPr>
        <p:spPr>
          <a:xfrm rot="10800000" flipH="1">
            <a:off x="276282" y="3709106"/>
            <a:ext cx="277298" cy="269765"/>
          </a:xfrm>
          <a:custGeom>
            <a:avLst/>
            <a:gdLst/>
            <a:ahLst/>
            <a:cxnLst/>
            <a:rect l="l" t="t" r="r" b="b"/>
            <a:pathLst>
              <a:path w="2236" h="2175" extrusionOk="0">
                <a:moveTo>
                  <a:pt x="1044" y="0"/>
                </a:moveTo>
                <a:cubicBezTo>
                  <a:pt x="1001" y="0"/>
                  <a:pt x="960" y="27"/>
                  <a:pt x="963" y="82"/>
                </a:cubicBezTo>
                <a:cubicBezTo>
                  <a:pt x="987" y="362"/>
                  <a:pt x="1005" y="637"/>
                  <a:pt x="1024" y="917"/>
                </a:cubicBezTo>
                <a:lnTo>
                  <a:pt x="676" y="624"/>
                </a:lnTo>
                <a:cubicBezTo>
                  <a:pt x="658" y="609"/>
                  <a:pt x="638" y="602"/>
                  <a:pt x="618" y="602"/>
                </a:cubicBezTo>
                <a:cubicBezTo>
                  <a:pt x="548" y="602"/>
                  <a:pt x="488" y="689"/>
                  <a:pt x="554" y="746"/>
                </a:cubicBezTo>
                <a:cubicBezTo>
                  <a:pt x="664" y="838"/>
                  <a:pt x="774" y="929"/>
                  <a:pt x="877" y="1020"/>
                </a:cubicBezTo>
                <a:cubicBezTo>
                  <a:pt x="621" y="1039"/>
                  <a:pt x="366" y="1051"/>
                  <a:pt x="110" y="1069"/>
                </a:cubicBezTo>
                <a:cubicBezTo>
                  <a:pt x="2" y="1075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1"/>
                  <a:pt x="695" y="1203"/>
                  <a:pt x="981" y="1185"/>
                </a:cubicBezTo>
                <a:lnTo>
                  <a:pt x="981" y="1185"/>
                </a:lnTo>
                <a:cubicBezTo>
                  <a:pt x="877" y="1294"/>
                  <a:pt x="768" y="1404"/>
                  <a:pt x="658" y="1514"/>
                </a:cubicBezTo>
                <a:cubicBezTo>
                  <a:pt x="596" y="1571"/>
                  <a:pt x="657" y="1658"/>
                  <a:pt x="725" y="1658"/>
                </a:cubicBezTo>
                <a:cubicBezTo>
                  <a:pt x="744" y="1658"/>
                  <a:pt x="763" y="1651"/>
                  <a:pt x="780" y="1635"/>
                </a:cubicBezTo>
                <a:cubicBezTo>
                  <a:pt x="871" y="1544"/>
                  <a:pt x="963" y="1453"/>
                  <a:pt x="1054" y="1361"/>
                </a:cubicBezTo>
                <a:cubicBezTo>
                  <a:pt x="1066" y="1605"/>
                  <a:pt x="1084" y="1849"/>
                  <a:pt x="1097" y="2092"/>
                </a:cubicBezTo>
                <a:cubicBezTo>
                  <a:pt x="1100" y="2147"/>
                  <a:pt x="1144" y="2175"/>
                  <a:pt x="1186" y="2175"/>
                </a:cubicBezTo>
                <a:cubicBezTo>
                  <a:pt x="1229" y="2175"/>
                  <a:pt x="1270" y="2147"/>
                  <a:pt x="1267" y="2092"/>
                </a:cubicBezTo>
                <a:cubicBezTo>
                  <a:pt x="1255" y="1830"/>
                  <a:pt x="1237" y="1568"/>
                  <a:pt x="1218" y="1307"/>
                </a:cubicBezTo>
                <a:lnTo>
                  <a:pt x="1218" y="1307"/>
                </a:lnTo>
                <a:cubicBezTo>
                  <a:pt x="1334" y="1404"/>
                  <a:pt x="1444" y="1495"/>
                  <a:pt x="1553" y="1593"/>
                </a:cubicBezTo>
                <a:cubicBezTo>
                  <a:pt x="1571" y="1607"/>
                  <a:pt x="1590" y="1612"/>
                  <a:pt x="1608" y="1612"/>
                </a:cubicBezTo>
                <a:cubicBezTo>
                  <a:pt x="1680" y="1612"/>
                  <a:pt x="1743" y="1524"/>
                  <a:pt x="1675" y="1471"/>
                </a:cubicBezTo>
                <a:lnTo>
                  <a:pt x="1316" y="1166"/>
                </a:lnTo>
                <a:cubicBezTo>
                  <a:pt x="1584" y="1148"/>
                  <a:pt x="1852" y="1130"/>
                  <a:pt x="2120" y="1106"/>
                </a:cubicBezTo>
                <a:cubicBezTo>
                  <a:pt x="2228" y="1100"/>
                  <a:pt x="2235" y="935"/>
                  <a:pt x="2126" y="935"/>
                </a:cubicBezTo>
                <a:cubicBezTo>
                  <a:pt x="2124" y="935"/>
                  <a:pt x="2122" y="935"/>
                  <a:pt x="2120" y="935"/>
                </a:cubicBezTo>
                <a:cubicBezTo>
                  <a:pt x="1888" y="953"/>
                  <a:pt x="1657" y="972"/>
                  <a:pt x="1432" y="984"/>
                </a:cubicBezTo>
                <a:lnTo>
                  <a:pt x="1651" y="764"/>
                </a:lnTo>
                <a:cubicBezTo>
                  <a:pt x="1708" y="703"/>
                  <a:pt x="1647" y="619"/>
                  <a:pt x="1583" y="619"/>
                </a:cubicBezTo>
                <a:cubicBezTo>
                  <a:pt x="1564" y="619"/>
                  <a:pt x="1545" y="626"/>
                  <a:pt x="1529" y="643"/>
                </a:cubicBezTo>
                <a:cubicBezTo>
                  <a:pt x="1419" y="752"/>
                  <a:pt x="1310" y="862"/>
                  <a:pt x="1200" y="972"/>
                </a:cubicBezTo>
                <a:cubicBezTo>
                  <a:pt x="1182" y="673"/>
                  <a:pt x="1158" y="381"/>
                  <a:pt x="1139" y="82"/>
                </a:cubicBezTo>
                <a:cubicBezTo>
                  <a:pt x="1133" y="27"/>
                  <a:pt x="1087" y="0"/>
                  <a:pt x="10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89"/>
          <p:cNvSpPr/>
          <p:nvPr/>
        </p:nvSpPr>
        <p:spPr>
          <a:xfrm rot="10800000" flipH="1">
            <a:off x="1498084" y="4640743"/>
            <a:ext cx="277309" cy="270628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89"/>
          <p:cNvSpPr/>
          <p:nvPr/>
        </p:nvSpPr>
        <p:spPr>
          <a:xfrm rot="10800000" flipH="1">
            <a:off x="7733504" y="3794804"/>
            <a:ext cx="277309" cy="270504"/>
          </a:xfrm>
          <a:custGeom>
            <a:avLst/>
            <a:gdLst/>
            <a:ahLst/>
            <a:cxnLst/>
            <a:rect l="l" t="t" r="r" b="b"/>
            <a:pathLst>
              <a:path w="2236" h="2181" extrusionOk="0">
                <a:moveTo>
                  <a:pt x="1045" y="0"/>
                </a:moveTo>
                <a:cubicBezTo>
                  <a:pt x="1003" y="0"/>
                  <a:pt x="963" y="28"/>
                  <a:pt x="969" y="82"/>
                </a:cubicBezTo>
                <a:cubicBezTo>
                  <a:pt x="987" y="363"/>
                  <a:pt x="1006" y="643"/>
                  <a:pt x="1024" y="923"/>
                </a:cubicBezTo>
                <a:lnTo>
                  <a:pt x="677" y="631"/>
                </a:lnTo>
                <a:cubicBezTo>
                  <a:pt x="658" y="615"/>
                  <a:pt x="638" y="608"/>
                  <a:pt x="618" y="608"/>
                </a:cubicBezTo>
                <a:cubicBezTo>
                  <a:pt x="548" y="608"/>
                  <a:pt x="488" y="694"/>
                  <a:pt x="555" y="746"/>
                </a:cubicBezTo>
                <a:cubicBezTo>
                  <a:pt x="665" y="844"/>
                  <a:pt x="774" y="935"/>
                  <a:pt x="884" y="1026"/>
                </a:cubicBezTo>
                <a:cubicBezTo>
                  <a:pt x="622" y="1039"/>
                  <a:pt x="366" y="1057"/>
                  <a:pt x="110" y="1069"/>
                </a:cubicBezTo>
                <a:cubicBezTo>
                  <a:pt x="3" y="1075"/>
                  <a:pt x="1" y="1240"/>
                  <a:pt x="105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3" y="1227"/>
                  <a:pt x="695" y="1209"/>
                  <a:pt x="987" y="1191"/>
                </a:cubicBezTo>
                <a:lnTo>
                  <a:pt x="987" y="1191"/>
                </a:lnTo>
                <a:cubicBezTo>
                  <a:pt x="878" y="1301"/>
                  <a:pt x="768" y="1404"/>
                  <a:pt x="658" y="1514"/>
                </a:cubicBezTo>
                <a:cubicBezTo>
                  <a:pt x="597" y="1575"/>
                  <a:pt x="656" y="1661"/>
                  <a:pt x="722" y="1661"/>
                </a:cubicBezTo>
                <a:cubicBezTo>
                  <a:pt x="742" y="1661"/>
                  <a:pt x="762" y="1654"/>
                  <a:pt x="780" y="1636"/>
                </a:cubicBezTo>
                <a:cubicBezTo>
                  <a:pt x="872" y="1544"/>
                  <a:pt x="963" y="1453"/>
                  <a:pt x="1054" y="1368"/>
                </a:cubicBezTo>
                <a:cubicBezTo>
                  <a:pt x="1067" y="1611"/>
                  <a:pt x="1085" y="1855"/>
                  <a:pt x="1097" y="2098"/>
                </a:cubicBezTo>
                <a:cubicBezTo>
                  <a:pt x="1100" y="2153"/>
                  <a:pt x="1144" y="2181"/>
                  <a:pt x="1187" y="2181"/>
                </a:cubicBezTo>
                <a:cubicBezTo>
                  <a:pt x="1230" y="2181"/>
                  <a:pt x="1271" y="2153"/>
                  <a:pt x="1268" y="2098"/>
                </a:cubicBezTo>
                <a:cubicBezTo>
                  <a:pt x="1255" y="1837"/>
                  <a:pt x="1237" y="1575"/>
                  <a:pt x="1219" y="1313"/>
                </a:cubicBezTo>
                <a:lnTo>
                  <a:pt x="1219" y="1313"/>
                </a:lnTo>
                <a:lnTo>
                  <a:pt x="1554" y="1593"/>
                </a:lnTo>
                <a:cubicBezTo>
                  <a:pt x="1572" y="1609"/>
                  <a:pt x="1593" y="1615"/>
                  <a:pt x="1612" y="1615"/>
                </a:cubicBezTo>
                <a:cubicBezTo>
                  <a:pt x="1682" y="1615"/>
                  <a:pt x="1742" y="1528"/>
                  <a:pt x="1676" y="1471"/>
                </a:cubicBezTo>
                <a:cubicBezTo>
                  <a:pt x="1560" y="1374"/>
                  <a:pt x="1438" y="1270"/>
                  <a:pt x="1316" y="1167"/>
                </a:cubicBezTo>
                <a:cubicBezTo>
                  <a:pt x="1584" y="1148"/>
                  <a:pt x="1852" y="1130"/>
                  <a:pt x="2126" y="1112"/>
                </a:cubicBezTo>
                <a:cubicBezTo>
                  <a:pt x="2234" y="1106"/>
                  <a:pt x="2236" y="941"/>
                  <a:pt x="2132" y="941"/>
                </a:cubicBezTo>
                <a:cubicBezTo>
                  <a:pt x="2130" y="941"/>
                  <a:pt x="2128" y="941"/>
                  <a:pt x="2126" y="941"/>
                </a:cubicBezTo>
                <a:cubicBezTo>
                  <a:pt x="1895" y="959"/>
                  <a:pt x="1663" y="972"/>
                  <a:pt x="1432" y="990"/>
                </a:cubicBezTo>
                <a:lnTo>
                  <a:pt x="1651" y="771"/>
                </a:lnTo>
                <a:cubicBezTo>
                  <a:pt x="1712" y="710"/>
                  <a:pt x="1654" y="623"/>
                  <a:pt x="1588" y="623"/>
                </a:cubicBezTo>
                <a:cubicBezTo>
                  <a:pt x="1568" y="623"/>
                  <a:pt x="1548" y="631"/>
                  <a:pt x="1529" y="649"/>
                </a:cubicBezTo>
                <a:cubicBezTo>
                  <a:pt x="1420" y="758"/>
                  <a:pt x="1310" y="868"/>
                  <a:pt x="1201" y="978"/>
                </a:cubicBezTo>
                <a:cubicBezTo>
                  <a:pt x="1182" y="679"/>
                  <a:pt x="1158" y="381"/>
                  <a:pt x="1140" y="82"/>
                </a:cubicBezTo>
                <a:cubicBezTo>
                  <a:pt x="1134" y="28"/>
                  <a:pt x="1088" y="0"/>
                  <a:pt x="1045" y="0"/>
                </a:cubicBezTo>
                <a:close/>
              </a:path>
            </a:pathLst>
          </a:custGeom>
          <a:solidFill>
            <a:srgbClr val="F5C0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89"/>
          <p:cNvSpPr/>
          <p:nvPr/>
        </p:nvSpPr>
        <p:spPr>
          <a:xfrm rot="10800000" flipH="1">
            <a:off x="880769" y="4140527"/>
            <a:ext cx="428347" cy="371974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89"/>
          <p:cNvSpPr/>
          <p:nvPr/>
        </p:nvSpPr>
        <p:spPr>
          <a:xfrm rot="10800000" flipH="1">
            <a:off x="8420366" y="2753158"/>
            <a:ext cx="447340" cy="463243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89"/>
          <p:cNvSpPr/>
          <p:nvPr/>
        </p:nvSpPr>
        <p:spPr>
          <a:xfrm rot="10800000" flipH="1">
            <a:off x="276298" y="4320754"/>
            <a:ext cx="604473" cy="639982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89"/>
          <p:cNvSpPr/>
          <p:nvPr/>
        </p:nvSpPr>
        <p:spPr>
          <a:xfrm rot="10800000" flipH="1">
            <a:off x="354853" y="2903983"/>
            <a:ext cx="447340" cy="463243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89"/>
          <p:cNvSpPr/>
          <p:nvPr/>
        </p:nvSpPr>
        <p:spPr>
          <a:xfrm rot="10800000" flipH="1">
            <a:off x="8590409" y="3271168"/>
            <a:ext cx="277309" cy="270628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0">
    <p:bg>
      <p:bgPr>
        <a:solidFill>
          <a:schemeClr val="lt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1"/>
          <p:cNvSpPr/>
          <p:nvPr/>
        </p:nvSpPr>
        <p:spPr>
          <a:xfrm>
            <a:off x="713225" y="825150"/>
            <a:ext cx="2475221" cy="619194"/>
          </a:xfrm>
          <a:custGeom>
            <a:avLst/>
            <a:gdLst/>
            <a:ahLst/>
            <a:cxnLst/>
            <a:rect l="l" t="t" r="r" b="b"/>
            <a:pathLst>
              <a:path w="21526" h="5385" extrusionOk="0">
                <a:moveTo>
                  <a:pt x="11768" y="0"/>
                </a:moveTo>
                <a:cubicBezTo>
                  <a:pt x="10091" y="0"/>
                  <a:pt x="7878" y="1147"/>
                  <a:pt x="7060" y="4026"/>
                </a:cubicBezTo>
                <a:cubicBezTo>
                  <a:pt x="7060" y="4026"/>
                  <a:pt x="6999" y="2485"/>
                  <a:pt x="5415" y="2461"/>
                </a:cubicBezTo>
                <a:cubicBezTo>
                  <a:pt x="5405" y="2461"/>
                  <a:pt x="5395" y="2461"/>
                  <a:pt x="5385" y="2461"/>
                </a:cubicBezTo>
                <a:cubicBezTo>
                  <a:pt x="3824" y="2461"/>
                  <a:pt x="3235" y="3868"/>
                  <a:pt x="3375" y="4806"/>
                </a:cubicBezTo>
                <a:lnTo>
                  <a:pt x="0" y="5384"/>
                </a:lnTo>
                <a:lnTo>
                  <a:pt x="21526" y="5384"/>
                </a:lnTo>
                <a:lnTo>
                  <a:pt x="18724" y="5116"/>
                </a:lnTo>
                <a:cubicBezTo>
                  <a:pt x="18724" y="5116"/>
                  <a:pt x="19509" y="3575"/>
                  <a:pt x="18048" y="2832"/>
                </a:cubicBezTo>
                <a:cubicBezTo>
                  <a:pt x="17834" y="2725"/>
                  <a:pt x="17597" y="2679"/>
                  <a:pt x="17348" y="2679"/>
                </a:cubicBezTo>
                <a:cubicBezTo>
                  <a:pt x="15890" y="2679"/>
                  <a:pt x="14015" y="4252"/>
                  <a:pt x="14015" y="4252"/>
                </a:cubicBezTo>
                <a:cubicBezTo>
                  <a:pt x="14015" y="4252"/>
                  <a:pt x="14716" y="1699"/>
                  <a:pt x="13419" y="530"/>
                </a:cubicBezTo>
                <a:cubicBezTo>
                  <a:pt x="13043" y="190"/>
                  <a:pt x="12450" y="0"/>
                  <a:pt x="1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1"/>
          <p:cNvSpPr/>
          <p:nvPr/>
        </p:nvSpPr>
        <p:spPr>
          <a:xfrm>
            <a:off x="4027925" y="160262"/>
            <a:ext cx="2475221" cy="619194"/>
          </a:xfrm>
          <a:custGeom>
            <a:avLst/>
            <a:gdLst/>
            <a:ahLst/>
            <a:cxnLst/>
            <a:rect l="l" t="t" r="r" b="b"/>
            <a:pathLst>
              <a:path w="21526" h="5385" extrusionOk="0">
                <a:moveTo>
                  <a:pt x="11768" y="0"/>
                </a:moveTo>
                <a:cubicBezTo>
                  <a:pt x="10091" y="0"/>
                  <a:pt x="7878" y="1147"/>
                  <a:pt x="7060" y="4026"/>
                </a:cubicBezTo>
                <a:cubicBezTo>
                  <a:pt x="7060" y="4026"/>
                  <a:pt x="6999" y="2485"/>
                  <a:pt x="5415" y="2461"/>
                </a:cubicBezTo>
                <a:cubicBezTo>
                  <a:pt x="5405" y="2461"/>
                  <a:pt x="5395" y="2461"/>
                  <a:pt x="5385" y="2461"/>
                </a:cubicBezTo>
                <a:cubicBezTo>
                  <a:pt x="3824" y="2461"/>
                  <a:pt x="3235" y="3868"/>
                  <a:pt x="3375" y="4806"/>
                </a:cubicBezTo>
                <a:lnTo>
                  <a:pt x="0" y="5384"/>
                </a:lnTo>
                <a:lnTo>
                  <a:pt x="21526" y="5384"/>
                </a:lnTo>
                <a:lnTo>
                  <a:pt x="18724" y="5116"/>
                </a:lnTo>
                <a:cubicBezTo>
                  <a:pt x="18724" y="5116"/>
                  <a:pt x="19509" y="3575"/>
                  <a:pt x="18048" y="2832"/>
                </a:cubicBezTo>
                <a:cubicBezTo>
                  <a:pt x="17834" y="2725"/>
                  <a:pt x="17597" y="2679"/>
                  <a:pt x="17348" y="2679"/>
                </a:cubicBezTo>
                <a:cubicBezTo>
                  <a:pt x="15890" y="2679"/>
                  <a:pt x="14015" y="4252"/>
                  <a:pt x="14015" y="4252"/>
                </a:cubicBezTo>
                <a:cubicBezTo>
                  <a:pt x="14015" y="4252"/>
                  <a:pt x="14716" y="1699"/>
                  <a:pt x="13419" y="530"/>
                </a:cubicBezTo>
                <a:cubicBezTo>
                  <a:pt x="13043" y="190"/>
                  <a:pt x="12450" y="0"/>
                  <a:pt x="1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1"/>
          <p:cNvSpPr/>
          <p:nvPr/>
        </p:nvSpPr>
        <p:spPr>
          <a:xfrm>
            <a:off x="7042787" y="2528550"/>
            <a:ext cx="2475221" cy="619194"/>
          </a:xfrm>
          <a:custGeom>
            <a:avLst/>
            <a:gdLst/>
            <a:ahLst/>
            <a:cxnLst/>
            <a:rect l="l" t="t" r="r" b="b"/>
            <a:pathLst>
              <a:path w="21526" h="5385" extrusionOk="0">
                <a:moveTo>
                  <a:pt x="11768" y="0"/>
                </a:moveTo>
                <a:cubicBezTo>
                  <a:pt x="10091" y="0"/>
                  <a:pt x="7878" y="1147"/>
                  <a:pt x="7060" y="4026"/>
                </a:cubicBezTo>
                <a:cubicBezTo>
                  <a:pt x="7060" y="4026"/>
                  <a:pt x="6999" y="2485"/>
                  <a:pt x="5415" y="2461"/>
                </a:cubicBezTo>
                <a:cubicBezTo>
                  <a:pt x="5405" y="2461"/>
                  <a:pt x="5395" y="2461"/>
                  <a:pt x="5385" y="2461"/>
                </a:cubicBezTo>
                <a:cubicBezTo>
                  <a:pt x="3824" y="2461"/>
                  <a:pt x="3235" y="3868"/>
                  <a:pt x="3375" y="4806"/>
                </a:cubicBezTo>
                <a:lnTo>
                  <a:pt x="0" y="5384"/>
                </a:lnTo>
                <a:lnTo>
                  <a:pt x="21526" y="5384"/>
                </a:lnTo>
                <a:lnTo>
                  <a:pt x="18724" y="5116"/>
                </a:lnTo>
                <a:cubicBezTo>
                  <a:pt x="18724" y="5116"/>
                  <a:pt x="19509" y="3575"/>
                  <a:pt x="18048" y="2832"/>
                </a:cubicBezTo>
                <a:cubicBezTo>
                  <a:pt x="17834" y="2725"/>
                  <a:pt x="17597" y="2679"/>
                  <a:pt x="17348" y="2679"/>
                </a:cubicBezTo>
                <a:cubicBezTo>
                  <a:pt x="15890" y="2679"/>
                  <a:pt x="14015" y="4252"/>
                  <a:pt x="14015" y="4252"/>
                </a:cubicBezTo>
                <a:cubicBezTo>
                  <a:pt x="14015" y="4252"/>
                  <a:pt x="14716" y="1699"/>
                  <a:pt x="13419" y="530"/>
                </a:cubicBezTo>
                <a:cubicBezTo>
                  <a:pt x="13043" y="190"/>
                  <a:pt x="12450" y="0"/>
                  <a:pt x="1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61"/>
          <p:cNvSpPr/>
          <p:nvPr/>
        </p:nvSpPr>
        <p:spPr>
          <a:xfrm>
            <a:off x="-297988" y="3147750"/>
            <a:ext cx="2475221" cy="619194"/>
          </a:xfrm>
          <a:custGeom>
            <a:avLst/>
            <a:gdLst/>
            <a:ahLst/>
            <a:cxnLst/>
            <a:rect l="l" t="t" r="r" b="b"/>
            <a:pathLst>
              <a:path w="21526" h="5385" extrusionOk="0">
                <a:moveTo>
                  <a:pt x="11768" y="0"/>
                </a:moveTo>
                <a:cubicBezTo>
                  <a:pt x="10091" y="0"/>
                  <a:pt x="7878" y="1147"/>
                  <a:pt x="7060" y="4026"/>
                </a:cubicBezTo>
                <a:cubicBezTo>
                  <a:pt x="7060" y="4026"/>
                  <a:pt x="6999" y="2485"/>
                  <a:pt x="5415" y="2461"/>
                </a:cubicBezTo>
                <a:cubicBezTo>
                  <a:pt x="5405" y="2461"/>
                  <a:pt x="5395" y="2461"/>
                  <a:pt x="5385" y="2461"/>
                </a:cubicBezTo>
                <a:cubicBezTo>
                  <a:pt x="3824" y="2461"/>
                  <a:pt x="3235" y="3868"/>
                  <a:pt x="3375" y="4806"/>
                </a:cubicBezTo>
                <a:lnTo>
                  <a:pt x="0" y="5384"/>
                </a:lnTo>
                <a:lnTo>
                  <a:pt x="21526" y="5384"/>
                </a:lnTo>
                <a:lnTo>
                  <a:pt x="18724" y="5116"/>
                </a:lnTo>
                <a:cubicBezTo>
                  <a:pt x="18724" y="5116"/>
                  <a:pt x="19509" y="3575"/>
                  <a:pt x="18048" y="2832"/>
                </a:cubicBezTo>
                <a:cubicBezTo>
                  <a:pt x="17834" y="2725"/>
                  <a:pt x="17597" y="2679"/>
                  <a:pt x="17348" y="2679"/>
                </a:cubicBezTo>
                <a:cubicBezTo>
                  <a:pt x="15890" y="2679"/>
                  <a:pt x="14015" y="4252"/>
                  <a:pt x="14015" y="4252"/>
                </a:cubicBezTo>
                <a:cubicBezTo>
                  <a:pt x="14015" y="4252"/>
                  <a:pt x="14716" y="1699"/>
                  <a:pt x="13419" y="530"/>
                </a:cubicBezTo>
                <a:cubicBezTo>
                  <a:pt x="13043" y="190"/>
                  <a:pt x="12450" y="0"/>
                  <a:pt x="1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61"/>
          <p:cNvSpPr/>
          <p:nvPr/>
        </p:nvSpPr>
        <p:spPr>
          <a:xfrm>
            <a:off x="2177237" y="4667250"/>
            <a:ext cx="2475221" cy="619194"/>
          </a:xfrm>
          <a:custGeom>
            <a:avLst/>
            <a:gdLst/>
            <a:ahLst/>
            <a:cxnLst/>
            <a:rect l="l" t="t" r="r" b="b"/>
            <a:pathLst>
              <a:path w="21526" h="5385" extrusionOk="0">
                <a:moveTo>
                  <a:pt x="11768" y="0"/>
                </a:moveTo>
                <a:cubicBezTo>
                  <a:pt x="10091" y="0"/>
                  <a:pt x="7878" y="1147"/>
                  <a:pt x="7060" y="4026"/>
                </a:cubicBezTo>
                <a:cubicBezTo>
                  <a:pt x="7060" y="4026"/>
                  <a:pt x="6999" y="2485"/>
                  <a:pt x="5415" y="2461"/>
                </a:cubicBezTo>
                <a:cubicBezTo>
                  <a:pt x="5405" y="2461"/>
                  <a:pt x="5395" y="2461"/>
                  <a:pt x="5385" y="2461"/>
                </a:cubicBezTo>
                <a:cubicBezTo>
                  <a:pt x="3824" y="2461"/>
                  <a:pt x="3235" y="3868"/>
                  <a:pt x="3375" y="4806"/>
                </a:cubicBezTo>
                <a:lnTo>
                  <a:pt x="0" y="5384"/>
                </a:lnTo>
                <a:lnTo>
                  <a:pt x="21526" y="5384"/>
                </a:lnTo>
                <a:lnTo>
                  <a:pt x="18724" y="5116"/>
                </a:lnTo>
                <a:cubicBezTo>
                  <a:pt x="18724" y="5116"/>
                  <a:pt x="19509" y="3575"/>
                  <a:pt x="18048" y="2832"/>
                </a:cubicBezTo>
                <a:cubicBezTo>
                  <a:pt x="17834" y="2725"/>
                  <a:pt x="17597" y="2679"/>
                  <a:pt x="17348" y="2679"/>
                </a:cubicBezTo>
                <a:cubicBezTo>
                  <a:pt x="15890" y="2679"/>
                  <a:pt x="14015" y="4252"/>
                  <a:pt x="14015" y="4252"/>
                </a:cubicBezTo>
                <a:cubicBezTo>
                  <a:pt x="14015" y="4252"/>
                  <a:pt x="14716" y="1699"/>
                  <a:pt x="13419" y="530"/>
                </a:cubicBezTo>
                <a:cubicBezTo>
                  <a:pt x="13043" y="190"/>
                  <a:pt x="12450" y="0"/>
                  <a:pt x="1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61"/>
          <p:cNvSpPr/>
          <p:nvPr/>
        </p:nvSpPr>
        <p:spPr>
          <a:xfrm>
            <a:off x="1557600" y="997875"/>
            <a:ext cx="6348300" cy="2562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61"/>
          <p:cNvSpPr txBox="1">
            <a:spLocks noGrp="1"/>
          </p:cNvSpPr>
          <p:nvPr>
            <p:ph type="title"/>
          </p:nvPr>
        </p:nvSpPr>
        <p:spPr>
          <a:xfrm>
            <a:off x="1716450" y="997875"/>
            <a:ext cx="6030600" cy="25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61"/>
          <p:cNvSpPr txBox="1">
            <a:spLocks noGrp="1"/>
          </p:cNvSpPr>
          <p:nvPr>
            <p:ph type="title" idx="2"/>
          </p:nvPr>
        </p:nvSpPr>
        <p:spPr>
          <a:xfrm>
            <a:off x="1738500" y="3522075"/>
            <a:ext cx="59865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Medium"/>
              <a:buNone/>
              <a:defRPr sz="1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Medium"/>
              <a:buNone/>
              <a:defRPr sz="4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Medium"/>
              <a:buNone/>
              <a:defRPr sz="4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Medium"/>
              <a:buNone/>
              <a:defRPr sz="4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Medium"/>
              <a:buNone/>
              <a:defRPr sz="4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Medium"/>
              <a:buNone/>
              <a:defRPr sz="4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Medium"/>
              <a:buNone/>
              <a:defRPr sz="4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Medium"/>
              <a:buNone/>
              <a:defRPr sz="4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Medium"/>
              <a:buNone/>
              <a:defRPr sz="4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73" name="Google Shape;73;p61"/>
          <p:cNvSpPr/>
          <p:nvPr/>
        </p:nvSpPr>
        <p:spPr>
          <a:xfrm>
            <a:off x="8543432" y="179325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61"/>
          <p:cNvSpPr/>
          <p:nvPr/>
        </p:nvSpPr>
        <p:spPr>
          <a:xfrm>
            <a:off x="8085951" y="690585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61"/>
          <p:cNvSpPr/>
          <p:nvPr/>
        </p:nvSpPr>
        <p:spPr>
          <a:xfrm>
            <a:off x="7521123" y="136602"/>
            <a:ext cx="457327" cy="484201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61"/>
          <p:cNvSpPr/>
          <p:nvPr/>
        </p:nvSpPr>
        <p:spPr>
          <a:xfrm>
            <a:off x="8795195" y="760366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61"/>
          <p:cNvSpPr/>
          <p:nvPr/>
        </p:nvSpPr>
        <p:spPr>
          <a:xfrm>
            <a:off x="8538801" y="1153325"/>
            <a:ext cx="388912" cy="379696"/>
          </a:xfrm>
          <a:custGeom>
            <a:avLst/>
            <a:gdLst/>
            <a:ahLst/>
            <a:cxnLst/>
            <a:rect l="l" t="t" r="r" b="b"/>
            <a:pathLst>
              <a:path w="3454" h="3372" extrusionOk="0">
                <a:moveTo>
                  <a:pt x="1616" y="1"/>
                </a:moveTo>
                <a:cubicBezTo>
                  <a:pt x="1549" y="1"/>
                  <a:pt x="1487" y="44"/>
                  <a:pt x="1493" y="131"/>
                </a:cubicBezTo>
                <a:cubicBezTo>
                  <a:pt x="1523" y="557"/>
                  <a:pt x="1554" y="990"/>
                  <a:pt x="1584" y="1422"/>
                </a:cubicBezTo>
                <a:lnTo>
                  <a:pt x="1042" y="966"/>
                </a:lnTo>
                <a:cubicBezTo>
                  <a:pt x="1015" y="942"/>
                  <a:pt x="985" y="932"/>
                  <a:pt x="956" y="932"/>
                </a:cubicBezTo>
                <a:cubicBezTo>
                  <a:pt x="848" y="932"/>
                  <a:pt x="754" y="1068"/>
                  <a:pt x="859" y="1154"/>
                </a:cubicBezTo>
                <a:lnTo>
                  <a:pt x="1359" y="1581"/>
                </a:lnTo>
                <a:cubicBezTo>
                  <a:pt x="963" y="1605"/>
                  <a:pt x="567" y="1629"/>
                  <a:pt x="171" y="1654"/>
                </a:cubicBezTo>
                <a:cubicBezTo>
                  <a:pt x="2" y="1660"/>
                  <a:pt x="0" y="1922"/>
                  <a:pt x="165" y="1922"/>
                </a:cubicBezTo>
                <a:cubicBezTo>
                  <a:pt x="167" y="1922"/>
                  <a:pt x="169" y="1922"/>
                  <a:pt x="171" y="1922"/>
                </a:cubicBezTo>
                <a:cubicBezTo>
                  <a:pt x="622" y="1891"/>
                  <a:pt x="1072" y="1867"/>
                  <a:pt x="1523" y="1837"/>
                </a:cubicBezTo>
                <a:lnTo>
                  <a:pt x="1523" y="1837"/>
                </a:lnTo>
                <a:cubicBezTo>
                  <a:pt x="1353" y="2007"/>
                  <a:pt x="1182" y="2172"/>
                  <a:pt x="1018" y="2342"/>
                </a:cubicBezTo>
                <a:cubicBezTo>
                  <a:pt x="923" y="2436"/>
                  <a:pt x="1015" y="2570"/>
                  <a:pt x="1117" y="2570"/>
                </a:cubicBezTo>
                <a:cubicBezTo>
                  <a:pt x="1147" y="2570"/>
                  <a:pt x="1179" y="2559"/>
                  <a:pt x="1206" y="2531"/>
                </a:cubicBezTo>
                <a:cubicBezTo>
                  <a:pt x="1346" y="2391"/>
                  <a:pt x="1487" y="2251"/>
                  <a:pt x="1627" y="2111"/>
                </a:cubicBezTo>
                <a:cubicBezTo>
                  <a:pt x="1651" y="2488"/>
                  <a:pt x="1675" y="2866"/>
                  <a:pt x="1694" y="3244"/>
                </a:cubicBezTo>
                <a:cubicBezTo>
                  <a:pt x="1700" y="3329"/>
                  <a:pt x="1768" y="3371"/>
                  <a:pt x="1834" y="3371"/>
                </a:cubicBezTo>
                <a:cubicBezTo>
                  <a:pt x="1901" y="3371"/>
                  <a:pt x="1965" y="3329"/>
                  <a:pt x="1962" y="3244"/>
                </a:cubicBezTo>
                <a:cubicBezTo>
                  <a:pt x="1937" y="2835"/>
                  <a:pt x="1913" y="2433"/>
                  <a:pt x="1889" y="2025"/>
                </a:cubicBezTo>
                <a:lnTo>
                  <a:pt x="1889" y="2025"/>
                </a:lnTo>
                <a:cubicBezTo>
                  <a:pt x="2059" y="2172"/>
                  <a:pt x="2236" y="2318"/>
                  <a:pt x="2406" y="2464"/>
                </a:cubicBezTo>
                <a:cubicBezTo>
                  <a:pt x="2433" y="2487"/>
                  <a:pt x="2463" y="2497"/>
                  <a:pt x="2492" y="2497"/>
                </a:cubicBezTo>
                <a:cubicBezTo>
                  <a:pt x="2600" y="2497"/>
                  <a:pt x="2696" y="2361"/>
                  <a:pt x="2595" y="2275"/>
                </a:cubicBezTo>
                <a:cubicBezTo>
                  <a:pt x="2406" y="2117"/>
                  <a:pt x="2224" y="1958"/>
                  <a:pt x="2035" y="1806"/>
                </a:cubicBezTo>
                <a:cubicBezTo>
                  <a:pt x="2449" y="1776"/>
                  <a:pt x="2869" y="1745"/>
                  <a:pt x="3283" y="1715"/>
                </a:cubicBezTo>
                <a:cubicBezTo>
                  <a:pt x="3450" y="1703"/>
                  <a:pt x="3454" y="1452"/>
                  <a:pt x="3295" y="1452"/>
                </a:cubicBezTo>
                <a:cubicBezTo>
                  <a:pt x="3291" y="1452"/>
                  <a:pt x="3287" y="1453"/>
                  <a:pt x="3283" y="1453"/>
                </a:cubicBezTo>
                <a:cubicBezTo>
                  <a:pt x="2924" y="1477"/>
                  <a:pt x="2571" y="1502"/>
                  <a:pt x="2211" y="1526"/>
                </a:cubicBezTo>
                <a:lnTo>
                  <a:pt x="2552" y="1191"/>
                </a:lnTo>
                <a:cubicBezTo>
                  <a:pt x="2642" y="1097"/>
                  <a:pt x="2553" y="963"/>
                  <a:pt x="2452" y="963"/>
                </a:cubicBezTo>
                <a:cubicBezTo>
                  <a:pt x="2422" y="963"/>
                  <a:pt x="2391" y="974"/>
                  <a:pt x="2364" y="1002"/>
                </a:cubicBezTo>
                <a:cubicBezTo>
                  <a:pt x="2193" y="1167"/>
                  <a:pt x="2023" y="1337"/>
                  <a:pt x="1852" y="1508"/>
                </a:cubicBezTo>
                <a:cubicBezTo>
                  <a:pt x="1822" y="1045"/>
                  <a:pt x="1791" y="588"/>
                  <a:pt x="1761" y="131"/>
                </a:cubicBezTo>
                <a:cubicBezTo>
                  <a:pt x="1754" y="45"/>
                  <a:pt x="1683" y="1"/>
                  <a:pt x="16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61"/>
          <p:cNvSpPr/>
          <p:nvPr/>
        </p:nvSpPr>
        <p:spPr>
          <a:xfrm>
            <a:off x="131870" y="259570"/>
            <a:ext cx="406139" cy="420570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61"/>
          <p:cNvSpPr/>
          <p:nvPr/>
        </p:nvSpPr>
        <p:spPr>
          <a:xfrm>
            <a:off x="846183" y="203106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61"/>
          <p:cNvSpPr/>
          <p:nvPr/>
        </p:nvSpPr>
        <p:spPr>
          <a:xfrm>
            <a:off x="529385" y="825159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1"/>
          <p:cNvSpPr/>
          <p:nvPr/>
        </p:nvSpPr>
        <p:spPr>
          <a:xfrm>
            <a:off x="140488" y="1153322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61"/>
          <p:cNvSpPr/>
          <p:nvPr/>
        </p:nvSpPr>
        <p:spPr>
          <a:xfrm>
            <a:off x="1033048" y="452252"/>
            <a:ext cx="406126" cy="429996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61"/>
          <p:cNvSpPr/>
          <p:nvPr/>
        </p:nvSpPr>
        <p:spPr>
          <a:xfrm rot="10800000" flipH="1">
            <a:off x="8558457" y="4746549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61"/>
          <p:cNvSpPr/>
          <p:nvPr/>
        </p:nvSpPr>
        <p:spPr>
          <a:xfrm rot="10800000" flipH="1">
            <a:off x="8100976" y="4143283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61"/>
          <p:cNvSpPr/>
          <p:nvPr/>
        </p:nvSpPr>
        <p:spPr>
          <a:xfrm rot="10800000" flipH="1">
            <a:off x="7536148" y="4550769"/>
            <a:ext cx="457327" cy="484201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61"/>
          <p:cNvSpPr/>
          <p:nvPr/>
        </p:nvSpPr>
        <p:spPr>
          <a:xfrm rot="10800000" flipH="1">
            <a:off x="8810220" y="4213084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61"/>
          <p:cNvSpPr/>
          <p:nvPr/>
        </p:nvSpPr>
        <p:spPr>
          <a:xfrm rot="10800000" flipH="1">
            <a:off x="8553826" y="3638552"/>
            <a:ext cx="388912" cy="379696"/>
          </a:xfrm>
          <a:custGeom>
            <a:avLst/>
            <a:gdLst/>
            <a:ahLst/>
            <a:cxnLst/>
            <a:rect l="l" t="t" r="r" b="b"/>
            <a:pathLst>
              <a:path w="3454" h="3372" extrusionOk="0">
                <a:moveTo>
                  <a:pt x="1616" y="1"/>
                </a:moveTo>
                <a:cubicBezTo>
                  <a:pt x="1549" y="1"/>
                  <a:pt x="1487" y="44"/>
                  <a:pt x="1493" y="131"/>
                </a:cubicBezTo>
                <a:cubicBezTo>
                  <a:pt x="1523" y="557"/>
                  <a:pt x="1554" y="990"/>
                  <a:pt x="1584" y="1422"/>
                </a:cubicBezTo>
                <a:lnTo>
                  <a:pt x="1042" y="966"/>
                </a:lnTo>
                <a:cubicBezTo>
                  <a:pt x="1015" y="942"/>
                  <a:pt x="985" y="932"/>
                  <a:pt x="956" y="932"/>
                </a:cubicBezTo>
                <a:cubicBezTo>
                  <a:pt x="848" y="932"/>
                  <a:pt x="754" y="1068"/>
                  <a:pt x="859" y="1154"/>
                </a:cubicBezTo>
                <a:lnTo>
                  <a:pt x="1359" y="1581"/>
                </a:lnTo>
                <a:cubicBezTo>
                  <a:pt x="963" y="1605"/>
                  <a:pt x="567" y="1629"/>
                  <a:pt x="171" y="1654"/>
                </a:cubicBezTo>
                <a:cubicBezTo>
                  <a:pt x="2" y="1660"/>
                  <a:pt x="0" y="1922"/>
                  <a:pt x="165" y="1922"/>
                </a:cubicBezTo>
                <a:cubicBezTo>
                  <a:pt x="167" y="1922"/>
                  <a:pt x="169" y="1922"/>
                  <a:pt x="171" y="1922"/>
                </a:cubicBezTo>
                <a:cubicBezTo>
                  <a:pt x="622" y="1891"/>
                  <a:pt x="1072" y="1867"/>
                  <a:pt x="1523" y="1837"/>
                </a:cubicBezTo>
                <a:lnTo>
                  <a:pt x="1523" y="1837"/>
                </a:lnTo>
                <a:cubicBezTo>
                  <a:pt x="1353" y="2007"/>
                  <a:pt x="1182" y="2172"/>
                  <a:pt x="1018" y="2342"/>
                </a:cubicBezTo>
                <a:cubicBezTo>
                  <a:pt x="923" y="2436"/>
                  <a:pt x="1015" y="2570"/>
                  <a:pt x="1117" y="2570"/>
                </a:cubicBezTo>
                <a:cubicBezTo>
                  <a:pt x="1147" y="2570"/>
                  <a:pt x="1179" y="2559"/>
                  <a:pt x="1206" y="2531"/>
                </a:cubicBezTo>
                <a:cubicBezTo>
                  <a:pt x="1346" y="2391"/>
                  <a:pt x="1487" y="2251"/>
                  <a:pt x="1627" y="2111"/>
                </a:cubicBezTo>
                <a:cubicBezTo>
                  <a:pt x="1651" y="2488"/>
                  <a:pt x="1675" y="2866"/>
                  <a:pt x="1694" y="3244"/>
                </a:cubicBezTo>
                <a:cubicBezTo>
                  <a:pt x="1700" y="3329"/>
                  <a:pt x="1768" y="3371"/>
                  <a:pt x="1834" y="3371"/>
                </a:cubicBezTo>
                <a:cubicBezTo>
                  <a:pt x="1901" y="3371"/>
                  <a:pt x="1965" y="3329"/>
                  <a:pt x="1962" y="3244"/>
                </a:cubicBezTo>
                <a:cubicBezTo>
                  <a:pt x="1937" y="2835"/>
                  <a:pt x="1913" y="2433"/>
                  <a:pt x="1889" y="2025"/>
                </a:cubicBezTo>
                <a:lnTo>
                  <a:pt x="1889" y="2025"/>
                </a:lnTo>
                <a:cubicBezTo>
                  <a:pt x="2059" y="2172"/>
                  <a:pt x="2236" y="2318"/>
                  <a:pt x="2406" y="2464"/>
                </a:cubicBezTo>
                <a:cubicBezTo>
                  <a:pt x="2433" y="2487"/>
                  <a:pt x="2463" y="2497"/>
                  <a:pt x="2492" y="2497"/>
                </a:cubicBezTo>
                <a:cubicBezTo>
                  <a:pt x="2600" y="2497"/>
                  <a:pt x="2696" y="2361"/>
                  <a:pt x="2595" y="2275"/>
                </a:cubicBezTo>
                <a:cubicBezTo>
                  <a:pt x="2406" y="2117"/>
                  <a:pt x="2224" y="1958"/>
                  <a:pt x="2035" y="1806"/>
                </a:cubicBezTo>
                <a:cubicBezTo>
                  <a:pt x="2449" y="1776"/>
                  <a:pt x="2869" y="1745"/>
                  <a:pt x="3283" y="1715"/>
                </a:cubicBezTo>
                <a:cubicBezTo>
                  <a:pt x="3450" y="1703"/>
                  <a:pt x="3454" y="1452"/>
                  <a:pt x="3295" y="1452"/>
                </a:cubicBezTo>
                <a:cubicBezTo>
                  <a:pt x="3291" y="1452"/>
                  <a:pt x="3287" y="1453"/>
                  <a:pt x="3283" y="1453"/>
                </a:cubicBezTo>
                <a:cubicBezTo>
                  <a:pt x="2924" y="1477"/>
                  <a:pt x="2571" y="1502"/>
                  <a:pt x="2211" y="1526"/>
                </a:cubicBezTo>
                <a:lnTo>
                  <a:pt x="2552" y="1191"/>
                </a:lnTo>
                <a:cubicBezTo>
                  <a:pt x="2642" y="1097"/>
                  <a:pt x="2553" y="963"/>
                  <a:pt x="2452" y="963"/>
                </a:cubicBezTo>
                <a:cubicBezTo>
                  <a:pt x="2422" y="963"/>
                  <a:pt x="2391" y="974"/>
                  <a:pt x="2364" y="1002"/>
                </a:cubicBezTo>
                <a:cubicBezTo>
                  <a:pt x="2193" y="1167"/>
                  <a:pt x="2023" y="1337"/>
                  <a:pt x="1852" y="1508"/>
                </a:cubicBezTo>
                <a:cubicBezTo>
                  <a:pt x="1822" y="1045"/>
                  <a:pt x="1791" y="588"/>
                  <a:pt x="1761" y="131"/>
                </a:cubicBezTo>
                <a:cubicBezTo>
                  <a:pt x="1754" y="45"/>
                  <a:pt x="1683" y="1"/>
                  <a:pt x="16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61"/>
          <p:cNvSpPr/>
          <p:nvPr/>
        </p:nvSpPr>
        <p:spPr>
          <a:xfrm rot="10800000" flipH="1">
            <a:off x="146895" y="4491433"/>
            <a:ext cx="406139" cy="420570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61"/>
          <p:cNvSpPr/>
          <p:nvPr/>
        </p:nvSpPr>
        <p:spPr>
          <a:xfrm rot="10800000" flipH="1">
            <a:off x="861208" y="4770343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61"/>
          <p:cNvSpPr/>
          <p:nvPr/>
        </p:nvSpPr>
        <p:spPr>
          <a:xfrm rot="10800000" flipH="1">
            <a:off x="544410" y="4100715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1"/>
          <p:cNvSpPr/>
          <p:nvPr/>
        </p:nvSpPr>
        <p:spPr>
          <a:xfrm rot="10800000" flipH="1">
            <a:off x="155513" y="3680545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1"/>
          <p:cNvSpPr/>
          <p:nvPr/>
        </p:nvSpPr>
        <p:spPr>
          <a:xfrm rot="10800000" flipH="1">
            <a:off x="1048073" y="4289325"/>
            <a:ext cx="406126" cy="429996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2"/>
          <p:cNvSpPr/>
          <p:nvPr/>
        </p:nvSpPr>
        <p:spPr>
          <a:xfrm rot="-5400000">
            <a:off x="113875" y="33450"/>
            <a:ext cx="3991800" cy="5076600"/>
          </a:xfrm>
          <a:prstGeom prst="roundRect">
            <a:avLst>
              <a:gd name="adj" fmla="val 1301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2"/>
          <p:cNvSpPr txBox="1">
            <a:spLocks noGrp="1"/>
          </p:cNvSpPr>
          <p:nvPr>
            <p:ph type="title"/>
          </p:nvPr>
        </p:nvSpPr>
        <p:spPr>
          <a:xfrm>
            <a:off x="720000" y="2164750"/>
            <a:ext cx="2899500" cy="15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sz="3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62"/>
          <p:cNvSpPr txBox="1">
            <a:spLocks noGrp="1"/>
          </p:cNvSpPr>
          <p:nvPr>
            <p:ph type="title" idx="2"/>
          </p:nvPr>
        </p:nvSpPr>
        <p:spPr>
          <a:xfrm>
            <a:off x="720000" y="1137350"/>
            <a:ext cx="3452100" cy="10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2"/>
          <p:cNvSpPr txBox="1">
            <a:spLocks noGrp="1"/>
          </p:cNvSpPr>
          <p:nvPr>
            <p:ph type="subTitle" idx="1"/>
          </p:nvPr>
        </p:nvSpPr>
        <p:spPr>
          <a:xfrm>
            <a:off x="720000" y="3445825"/>
            <a:ext cx="28995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62"/>
          <p:cNvSpPr/>
          <p:nvPr/>
        </p:nvSpPr>
        <p:spPr>
          <a:xfrm>
            <a:off x="6372875" y="2262150"/>
            <a:ext cx="2475221" cy="619194"/>
          </a:xfrm>
          <a:custGeom>
            <a:avLst/>
            <a:gdLst/>
            <a:ahLst/>
            <a:cxnLst/>
            <a:rect l="l" t="t" r="r" b="b"/>
            <a:pathLst>
              <a:path w="21526" h="5385" extrusionOk="0">
                <a:moveTo>
                  <a:pt x="11768" y="0"/>
                </a:moveTo>
                <a:cubicBezTo>
                  <a:pt x="10091" y="0"/>
                  <a:pt x="7878" y="1147"/>
                  <a:pt x="7060" y="4026"/>
                </a:cubicBezTo>
                <a:cubicBezTo>
                  <a:pt x="7060" y="4026"/>
                  <a:pt x="6999" y="2485"/>
                  <a:pt x="5415" y="2461"/>
                </a:cubicBezTo>
                <a:cubicBezTo>
                  <a:pt x="5405" y="2461"/>
                  <a:pt x="5395" y="2461"/>
                  <a:pt x="5385" y="2461"/>
                </a:cubicBezTo>
                <a:cubicBezTo>
                  <a:pt x="3824" y="2461"/>
                  <a:pt x="3235" y="3868"/>
                  <a:pt x="3375" y="4806"/>
                </a:cubicBezTo>
                <a:lnTo>
                  <a:pt x="0" y="5384"/>
                </a:lnTo>
                <a:lnTo>
                  <a:pt x="21526" y="5384"/>
                </a:lnTo>
                <a:lnTo>
                  <a:pt x="18724" y="5116"/>
                </a:lnTo>
                <a:cubicBezTo>
                  <a:pt x="18724" y="5116"/>
                  <a:pt x="19509" y="3575"/>
                  <a:pt x="18048" y="2832"/>
                </a:cubicBezTo>
                <a:cubicBezTo>
                  <a:pt x="17834" y="2725"/>
                  <a:pt x="17597" y="2679"/>
                  <a:pt x="17348" y="2679"/>
                </a:cubicBezTo>
                <a:cubicBezTo>
                  <a:pt x="15890" y="2679"/>
                  <a:pt x="14015" y="4252"/>
                  <a:pt x="14015" y="4252"/>
                </a:cubicBezTo>
                <a:cubicBezTo>
                  <a:pt x="14015" y="4252"/>
                  <a:pt x="14716" y="1699"/>
                  <a:pt x="13419" y="530"/>
                </a:cubicBezTo>
                <a:cubicBezTo>
                  <a:pt x="13043" y="190"/>
                  <a:pt x="12450" y="0"/>
                  <a:pt x="1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2"/>
          <p:cNvSpPr/>
          <p:nvPr/>
        </p:nvSpPr>
        <p:spPr>
          <a:xfrm>
            <a:off x="8461271" y="226949"/>
            <a:ext cx="293458" cy="286382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2"/>
          <p:cNvSpPr/>
          <p:nvPr/>
        </p:nvSpPr>
        <p:spPr>
          <a:xfrm>
            <a:off x="7766076" y="701953"/>
            <a:ext cx="453292" cy="393629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62"/>
          <p:cNvSpPr/>
          <p:nvPr/>
        </p:nvSpPr>
        <p:spPr>
          <a:xfrm>
            <a:off x="6929899" y="226960"/>
            <a:ext cx="639676" cy="677237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2"/>
          <p:cNvSpPr/>
          <p:nvPr/>
        </p:nvSpPr>
        <p:spPr>
          <a:xfrm>
            <a:off x="8754723" y="904204"/>
            <a:ext cx="217825" cy="230931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2"/>
          <p:cNvSpPr/>
          <p:nvPr/>
        </p:nvSpPr>
        <p:spPr>
          <a:xfrm>
            <a:off x="8461264" y="1689036"/>
            <a:ext cx="453312" cy="442567"/>
          </a:xfrm>
          <a:custGeom>
            <a:avLst/>
            <a:gdLst/>
            <a:ahLst/>
            <a:cxnLst/>
            <a:rect l="l" t="t" r="r" b="b"/>
            <a:pathLst>
              <a:path w="3454" h="3372" extrusionOk="0">
                <a:moveTo>
                  <a:pt x="1616" y="1"/>
                </a:moveTo>
                <a:cubicBezTo>
                  <a:pt x="1549" y="1"/>
                  <a:pt x="1487" y="44"/>
                  <a:pt x="1493" y="131"/>
                </a:cubicBezTo>
                <a:cubicBezTo>
                  <a:pt x="1523" y="557"/>
                  <a:pt x="1554" y="990"/>
                  <a:pt x="1584" y="1422"/>
                </a:cubicBezTo>
                <a:lnTo>
                  <a:pt x="1042" y="966"/>
                </a:lnTo>
                <a:cubicBezTo>
                  <a:pt x="1015" y="942"/>
                  <a:pt x="985" y="932"/>
                  <a:pt x="956" y="932"/>
                </a:cubicBezTo>
                <a:cubicBezTo>
                  <a:pt x="848" y="932"/>
                  <a:pt x="754" y="1068"/>
                  <a:pt x="859" y="1154"/>
                </a:cubicBezTo>
                <a:lnTo>
                  <a:pt x="1359" y="1581"/>
                </a:lnTo>
                <a:cubicBezTo>
                  <a:pt x="963" y="1605"/>
                  <a:pt x="567" y="1629"/>
                  <a:pt x="171" y="1654"/>
                </a:cubicBezTo>
                <a:cubicBezTo>
                  <a:pt x="2" y="1660"/>
                  <a:pt x="0" y="1922"/>
                  <a:pt x="165" y="1922"/>
                </a:cubicBezTo>
                <a:cubicBezTo>
                  <a:pt x="167" y="1922"/>
                  <a:pt x="169" y="1922"/>
                  <a:pt x="171" y="1922"/>
                </a:cubicBezTo>
                <a:cubicBezTo>
                  <a:pt x="622" y="1891"/>
                  <a:pt x="1072" y="1867"/>
                  <a:pt x="1523" y="1837"/>
                </a:cubicBezTo>
                <a:lnTo>
                  <a:pt x="1523" y="1837"/>
                </a:lnTo>
                <a:cubicBezTo>
                  <a:pt x="1353" y="2007"/>
                  <a:pt x="1182" y="2172"/>
                  <a:pt x="1018" y="2342"/>
                </a:cubicBezTo>
                <a:cubicBezTo>
                  <a:pt x="923" y="2436"/>
                  <a:pt x="1015" y="2570"/>
                  <a:pt x="1117" y="2570"/>
                </a:cubicBezTo>
                <a:cubicBezTo>
                  <a:pt x="1147" y="2570"/>
                  <a:pt x="1179" y="2559"/>
                  <a:pt x="1206" y="2531"/>
                </a:cubicBezTo>
                <a:cubicBezTo>
                  <a:pt x="1346" y="2391"/>
                  <a:pt x="1487" y="2251"/>
                  <a:pt x="1627" y="2111"/>
                </a:cubicBezTo>
                <a:cubicBezTo>
                  <a:pt x="1651" y="2488"/>
                  <a:pt x="1675" y="2866"/>
                  <a:pt x="1694" y="3244"/>
                </a:cubicBezTo>
                <a:cubicBezTo>
                  <a:pt x="1700" y="3329"/>
                  <a:pt x="1768" y="3371"/>
                  <a:pt x="1834" y="3371"/>
                </a:cubicBezTo>
                <a:cubicBezTo>
                  <a:pt x="1901" y="3371"/>
                  <a:pt x="1965" y="3329"/>
                  <a:pt x="1962" y="3244"/>
                </a:cubicBezTo>
                <a:cubicBezTo>
                  <a:pt x="1937" y="2835"/>
                  <a:pt x="1913" y="2433"/>
                  <a:pt x="1889" y="2025"/>
                </a:cubicBezTo>
                <a:lnTo>
                  <a:pt x="1889" y="2025"/>
                </a:lnTo>
                <a:cubicBezTo>
                  <a:pt x="2059" y="2172"/>
                  <a:pt x="2236" y="2318"/>
                  <a:pt x="2406" y="2464"/>
                </a:cubicBezTo>
                <a:cubicBezTo>
                  <a:pt x="2433" y="2487"/>
                  <a:pt x="2463" y="2497"/>
                  <a:pt x="2492" y="2497"/>
                </a:cubicBezTo>
                <a:cubicBezTo>
                  <a:pt x="2600" y="2497"/>
                  <a:pt x="2696" y="2361"/>
                  <a:pt x="2595" y="2275"/>
                </a:cubicBezTo>
                <a:cubicBezTo>
                  <a:pt x="2406" y="2117"/>
                  <a:pt x="2224" y="1958"/>
                  <a:pt x="2035" y="1806"/>
                </a:cubicBezTo>
                <a:cubicBezTo>
                  <a:pt x="2449" y="1776"/>
                  <a:pt x="2869" y="1745"/>
                  <a:pt x="3283" y="1715"/>
                </a:cubicBezTo>
                <a:cubicBezTo>
                  <a:pt x="3450" y="1703"/>
                  <a:pt x="3454" y="1452"/>
                  <a:pt x="3295" y="1452"/>
                </a:cubicBezTo>
                <a:cubicBezTo>
                  <a:pt x="3291" y="1452"/>
                  <a:pt x="3287" y="1453"/>
                  <a:pt x="3283" y="1453"/>
                </a:cubicBezTo>
                <a:cubicBezTo>
                  <a:pt x="2924" y="1477"/>
                  <a:pt x="2571" y="1502"/>
                  <a:pt x="2211" y="1526"/>
                </a:cubicBezTo>
                <a:lnTo>
                  <a:pt x="2552" y="1191"/>
                </a:lnTo>
                <a:cubicBezTo>
                  <a:pt x="2642" y="1097"/>
                  <a:pt x="2553" y="963"/>
                  <a:pt x="2452" y="963"/>
                </a:cubicBezTo>
                <a:cubicBezTo>
                  <a:pt x="2422" y="963"/>
                  <a:pt x="2391" y="974"/>
                  <a:pt x="2364" y="1002"/>
                </a:cubicBezTo>
                <a:cubicBezTo>
                  <a:pt x="2193" y="1167"/>
                  <a:pt x="2023" y="1337"/>
                  <a:pt x="1852" y="1508"/>
                </a:cubicBezTo>
                <a:cubicBezTo>
                  <a:pt x="1822" y="1045"/>
                  <a:pt x="1791" y="588"/>
                  <a:pt x="1761" y="131"/>
                </a:cubicBezTo>
                <a:cubicBezTo>
                  <a:pt x="1754" y="45"/>
                  <a:pt x="1683" y="1"/>
                  <a:pt x="16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2"/>
          <p:cNvSpPr/>
          <p:nvPr/>
        </p:nvSpPr>
        <p:spPr>
          <a:xfrm>
            <a:off x="8371302" y="3095386"/>
            <a:ext cx="473392" cy="490209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62"/>
          <p:cNvSpPr/>
          <p:nvPr/>
        </p:nvSpPr>
        <p:spPr>
          <a:xfrm>
            <a:off x="8754723" y="2538350"/>
            <a:ext cx="217825" cy="230931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62"/>
          <p:cNvSpPr/>
          <p:nvPr/>
        </p:nvSpPr>
        <p:spPr>
          <a:xfrm>
            <a:off x="7845988" y="1547544"/>
            <a:ext cx="293458" cy="286382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3"/>
          <p:cNvSpPr txBox="1">
            <a:spLocks noGrp="1"/>
          </p:cNvSpPr>
          <p:nvPr>
            <p:ph type="title"/>
          </p:nvPr>
        </p:nvSpPr>
        <p:spPr>
          <a:xfrm>
            <a:off x="713225" y="1058846"/>
            <a:ext cx="4476900" cy="10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09" name="Google Shape;109;p63"/>
          <p:cNvSpPr txBox="1">
            <a:spLocks noGrp="1"/>
          </p:cNvSpPr>
          <p:nvPr>
            <p:ph type="subTitle" idx="1"/>
          </p:nvPr>
        </p:nvSpPr>
        <p:spPr>
          <a:xfrm>
            <a:off x="713225" y="2030050"/>
            <a:ext cx="3724800" cy="21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">
  <p:cSld name="CUSTOM_1_1">
    <p:bg>
      <p:bgPr>
        <a:solidFill>
          <a:schemeClr val="lt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4"/>
          <p:cNvSpPr/>
          <p:nvPr/>
        </p:nvSpPr>
        <p:spPr>
          <a:xfrm>
            <a:off x="637025" y="1603062"/>
            <a:ext cx="2200953" cy="1325738"/>
          </a:xfrm>
          <a:custGeom>
            <a:avLst/>
            <a:gdLst/>
            <a:ahLst/>
            <a:cxnLst/>
            <a:rect l="l" t="t" r="r" b="b"/>
            <a:pathLst>
              <a:path w="49725" h="45336" extrusionOk="0">
                <a:moveTo>
                  <a:pt x="23822" y="984"/>
                </a:moveTo>
                <a:lnTo>
                  <a:pt x="30955" y="1030"/>
                </a:lnTo>
                <a:lnTo>
                  <a:pt x="38065" y="1327"/>
                </a:lnTo>
                <a:lnTo>
                  <a:pt x="45153" y="1876"/>
                </a:lnTo>
                <a:lnTo>
                  <a:pt x="48696" y="2264"/>
                </a:lnTo>
                <a:lnTo>
                  <a:pt x="48673" y="6471"/>
                </a:lnTo>
                <a:lnTo>
                  <a:pt x="48650" y="10700"/>
                </a:lnTo>
                <a:lnTo>
                  <a:pt x="45655" y="10609"/>
                </a:lnTo>
                <a:lnTo>
                  <a:pt x="39689" y="10517"/>
                </a:lnTo>
                <a:lnTo>
                  <a:pt x="30727" y="10609"/>
                </a:lnTo>
                <a:lnTo>
                  <a:pt x="24760" y="10792"/>
                </a:lnTo>
                <a:lnTo>
                  <a:pt x="18816" y="10997"/>
                </a:lnTo>
                <a:lnTo>
                  <a:pt x="12849" y="11295"/>
                </a:lnTo>
                <a:lnTo>
                  <a:pt x="9968" y="11500"/>
                </a:lnTo>
                <a:lnTo>
                  <a:pt x="4207" y="11912"/>
                </a:lnTo>
                <a:lnTo>
                  <a:pt x="1326" y="12003"/>
                </a:lnTo>
                <a:lnTo>
                  <a:pt x="1326" y="9351"/>
                </a:lnTo>
                <a:lnTo>
                  <a:pt x="1258" y="6699"/>
                </a:lnTo>
                <a:lnTo>
                  <a:pt x="1212" y="6128"/>
                </a:lnTo>
                <a:lnTo>
                  <a:pt x="1075" y="4756"/>
                </a:lnTo>
                <a:lnTo>
                  <a:pt x="1121" y="3796"/>
                </a:lnTo>
                <a:lnTo>
                  <a:pt x="1281" y="3224"/>
                </a:lnTo>
                <a:lnTo>
                  <a:pt x="1624" y="2767"/>
                </a:lnTo>
                <a:lnTo>
                  <a:pt x="2172" y="2493"/>
                </a:lnTo>
                <a:lnTo>
                  <a:pt x="2561" y="2424"/>
                </a:lnTo>
                <a:lnTo>
                  <a:pt x="3613" y="2424"/>
                </a:lnTo>
                <a:lnTo>
                  <a:pt x="5739" y="2241"/>
                </a:lnTo>
                <a:lnTo>
                  <a:pt x="8939" y="1830"/>
                </a:lnTo>
                <a:lnTo>
                  <a:pt x="11066" y="1601"/>
                </a:lnTo>
                <a:lnTo>
                  <a:pt x="13352" y="1418"/>
                </a:lnTo>
                <a:lnTo>
                  <a:pt x="17970" y="1167"/>
                </a:lnTo>
                <a:lnTo>
                  <a:pt x="20256" y="1075"/>
                </a:lnTo>
                <a:lnTo>
                  <a:pt x="23822" y="984"/>
                </a:lnTo>
                <a:close/>
                <a:moveTo>
                  <a:pt x="48627" y="11455"/>
                </a:moveTo>
                <a:lnTo>
                  <a:pt x="48536" y="26978"/>
                </a:lnTo>
                <a:lnTo>
                  <a:pt x="48399" y="42501"/>
                </a:lnTo>
                <a:lnTo>
                  <a:pt x="44261" y="42981"/>
                </a:lnTo>
                <a:lnTo>
                  <a:pt x="35962" y="43713"/>
                </a:lnTo>
                <a:lnTo>
                  <a:pt x="27663" y="44170"/>
                </a:lnTo>
                <a:lnTo>
                  <a:pt x="19341" y="44330"/>
                </a:lnTo>
                <a:lnTo>
                  <a:pt x="15181" y="44307"/>
                </a:lnTo>
                <a:lnTo>
                  <a:pt x="10951" y="44216"/>
                </a:lnTo>
                <a:lnTo>
                  <a:pt x="6699" y="44055"/>
                </a:lnTo>
                <a:lnTo>
                  <a:pt x="4664" y="43941"/>
                </a:lnTo>
                <a:lnTo>
                  <a:pt x="2607" y="43804"/>
                </a:lnTo>
                <a:lnTo>
                  <a:pt x="2058" y="43804"/>
                </a:lnTo>
                <a:lnTo>
                  <a:pt x="1555" y="43713"/>
                </a:lnTo>
                <a:lnTo>
                  <a:pt x="1326" y="43484"/>
                </a:lnTo>
                <a:lnTo>
                  <a:pt x="1029" y="42730"/>
                </a:lnTo>
                <a:lnTo>
                  <a:pt x="961" y="42409"/>
                </a:lnTo>
                <a:lnTo>
                  <a:pt x="892" y="41198"/>
                </a:lnTo>
                <a:lnTo>
                  <a:pt x="961" y="39940"/>
                </a:lnTo>
                <a:lnTo>
                  <a:pt x="961" y="31436"/>
                </a:lnTo>
                <a:lnTo>
                  <a:pt x="1098" y="22931"/>
                </a:lnTo>
                <a:lnTo>
                  <a:pt x="1212" y="17879"/>
                </a:lnTo>
                <a:lnTo>
                  <a:pt x="1304" y="12826"/>
                </a:lnTo>
                <a:lnTo>
                  <a:pt x="2744" y="12895"/>
                </a:lnTo>
                <a:lnTo>
                  <a:pt x="5647" y="12803"/>
                </a:lnTo>
                <a:lnTo>
                  <a:pt x="9968" y="12461"/>
                </a:lnTo>
                <a:lnTo>
                  <a:pt x="12849" y="12232"/>
                </a:lnTo>
                <a:lnTo>
                  <a:pt x="18816" y="11866"/>
                </a:lnTo>
                <a:lnTo>
                  <a:pt x="24760" y="11638"/>
                </a:lnTo>
                <a:lnTo>
                  <a:pt x="30727" y="11500"/>
                </a:lnTo>
                <a:lnTo>
                  <a:pt x="42661" y="11500"/>
                </a:lnTo>
                <a:lnTo>
                  <a:pt x="48627" y="11455"/>
                </a:lnTo>
                <a:close/>
                <a:moveTo>
                  <a:pt x="29218" y="1"/>
                </a:moveTo>
                <a:lnTo>
                  <a:pt x="21262" y="47"/>
                </a:lnTo>
                <a:lnTo>
                  <a:pt x="17284" y="207"/>
                </a:lnTo>
                <a:lnTo>
                  <a:pt x="13420" y="412"/>
                </a:lnTo>
                <a:lnTo>
                  <a:pt x="9557" y="732"/>
                </a:lnTo>
                <a:lnTo>
                  <a:pt x="7682" y="870"/>
                </a:lnTo>
                <a:lnTo>
                  <a:pt x="4847" y="1098"/>
                </a:lnTo>
                <a:lnTo>
                  <a:pt x="2972" y="1350"/>
                </a:lnTo>
                <a:lnTo>
                  <a:pt x="2058" y="1556"/>
                </a:lnTo>
                <a:lnTo>
                  <a:pt x="1669" y="1647"/>
                </a:lnTo>
                <a:lnTo>
                  <a:pt x="1075" y="1990"/>
                </a:lnTo>
                <a:lnTo>
                  <a:pt x="663" y="2447"/>
                </a:lnTo>
                <a:lnTo>
                  <a:pt x="435" y="2996"/>
                </a:lnTo>
                <a:lnTo>
                  <a:pt x="275" y="3956"/>
                </a:lnTo>
                <a:lnTo>
                  <a:pt x="320" y="5351"/>
                </a:lnTo>
                <a:lnTo>
                  <a:pt x="343" y="6036"/>
                </a:lnTo>
                <a:lnTo>
                  <a:pt x="412" y="8437"/>
                </a:lnTo>
                <a:lnTo>
                  <a:pt x="503" y="10860"/>
                </a:lnTo>
                <a:lnTo>
                  <a:pt x="320" y="16233"/>
                </a:lnTo>
                <a:lnTo>
                  <a:pt x="252" y="21537"/>
                </a:lnTo>
                <a:lnTo>
                  <a:pt x="160" y="26063"/>
                </a:lnTo>
                <a:lnTo>
                  <a:pt x="46" y="35094"/>
                </a:lnTo>
                <a:lnTo>
                  <a:pt x="46" y="39620"/>
                </a:lnTo>
                <a:lnTo>
                  <a:pt x="46" y="40398"/>
                </a:lnTo>
                <a:lnTo>
                  <a:pt x="0" y="42021"/>
                </a:lnTo>
                <a:lnTo>
                  <a:pt x="183" y="43164"/>
                </a:lnTo>
                <a:lnTo>
                  <a:pt x="458" y="43827"/>
                </a:lnTo>
                <a:lnTo>
                  <a:pt x="938" y="44330"/>
                </a:lnTo>
                <a:lnTo>
                  <a:pt x="1624" y="44696"/>
                </a:lnTo>
                <a:lnTo>
                  <a:pt x="2081" y="44787"/>
                </a:lnTo>
                <a:lnTo>
                  <a:pt x="3110" y="44947"/>
                </a:lnTo>
                <a:lnTo>
                  <a:pt x="5190" y="45107"/>
                </a:lnTo>
                <a:lnTo>
                  <a:pt x="8345" y="45176"/>
                </a:lnTo>
                <a:lnTo>
                  <a:pt x="10403" y="45221"/>
                </a:lnTo>
                <a:lnTo>
                  <a:pt x="14906" y="45336"/>
                </a:lnTo>
                <a:lnTo>
                  <a:pt x="23914" y="45290"/>
                </a:lnTo>
                <a:lnTo>
                  <a:pt x="28418" y="45130"/>
                </a:lnTo>
                <a:lnTo>
                  <a:pt x="30955" y="45016"/>
                </a:lnTo>
                <a:lnTo>
                  <a:pt x="36053" y="44673"/>
                </a:lnTo>
                <a:lnTo>
                  <a:pt x="43689" y="43964"/>
                </a:lnTo>
                <a:lnTo>
                  <a:pt x="48765" y="43347"/>
                </a:lnTo>
                <a:lnTo>
                  <a:pt x="49016" y="43301"/>
                </a:lnTo>
                <a:lnTo>
                  <a:pt x="49359" y="42981"/>
                </a:lnTo>
                <a:lnTo>
                  <a:pt x="49405" y="42707"/>
                </a:lnTo>
                <a:lnTo>
                  <a:pt x="49542" y="22360"/>
                </a:lnTo>
                <a:lnTo>
                  <a:pt x="49725" y="2036"/>
                </a:lnTo>
                <a:lnTo>
                  <a:pt x="49679" y="1761"/>
                </a:lnTo>
                <a:lnTo>
                  <a:pt x="49313" y="1441"/>
                </a:lnTo>
                <a:lnTo>
                  <a:pt x="49062" y="1395"/>
                </a:lnTo>
                <a:lnTo>
                  <a:pt x="45107" y="938"/>
                </a:lnTo>
                <a:lnTo>
                  <a:pt x="37174" y="298"/>
                </a:lnTo>
                <a:lnTo>
                  <a:pt x="2921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2" name="Google Shape;112;p64"/>
          <p:cNvSpPr/>
          <p:nvPr/>
        </p:nvSpPr>
        <p:spPr>
          <a:xfrm>
            <a:off x="2056625" y="3193738"/>
            <a:ext cx="2200953" cy="1325738"/>
          </a:xfrm>
          <a:custGeom>
            <a:avLst/>
            <a:gdLst/>
            <a:ahLst/>
            <a:cxnLst/>
            <a:rect l="l" t="t" r="r" b="b"/>
            <a:pathLst>
              <a:path w="49725" h="45336" extrusionOk="0">
                <a:moveTo>
                  <a:pt x="23822" y="984"/>
                </a:moveTo>
                <a:lnTo>
                  <a:pt x="30955" y="1030"/>
                </a:lnTo>
                <a:lnTo>
                  <a:pt x="38065" y="1327"/>
                </a:lnTo>
                <a:lnTo>
                  <a:pt x="45153" y="1876"/>
                </a:lnTo>
                <a:lnTo>
                  <a:pt x="48696" y="2264"/>
                </a:lnTo>
                <a:lnTo>
                  <a:pt x="48673" y="6471"/>
                </a:lnTo>
                <a:lnTo>
                  <a:pt x="48650" y="10700"/>
                </a:lnTo>
                <a:lnTo>
                  <a:pt x="45655" y="10609"/>
                </a:lnTo>
                <a:lnTo>
                  <a:pt x="39689" y="10517"/>
                </a:lnTo>
                <a:lnTo>
                  <a:pt x="30727" y="10609"/>
                </a:lnTo>
                <a:lnTo>
                  <a:pt x="24760" y="10792"/>
                </a:lnTo>
                <a:lnTo>
                  <a:pt x="18816" y="10997"/>
                </a:lnTo>
                <a:lnTo>
                  <a:pt x="12849" y="11295"/>
                </a:lnTo>
                <a:lnTo>
                  <a:pt x="9968" y="11500"/>
                </a:lnTo>
                <a:lnTo>
                  <a:pt x="4207" y="11912"/>
                </a:lnTo>
                <a:lnTo>
                  <a:pt x="1326" y="12003"/>
                </a:lnTo>
                <a:lnTo>
                  <a:pt x="1326" y="9351"/>
                </a:lnTo>
                <a:lnTo>
                  <a:pt x="1258" y="6699"/>
                </a:lnTo>
                <a:lnTo>
                  <a:pt x="1212" y="6128"/>
                </a:lnTo>
                <a:lnTo>
                  <a:pt x="1075" y="4756"/>
                </a:lnTo>
                <a:lnTo>
                  <a:pt x="1121" y="3796"/>
                </a:lnTo>
                <a:lnTo>
                  <a:pt x="1281" y="3224"/>
                </a:lnTo>
                <a:lnTo>
                  <a:pt x="1624" y="2767"/>
                </a:lnTo>
                <a:lnTo>
                  <a:pt x="2172" y="2493"/>
                </a:lnTo>
                <a:lnTo>
                  <a:pt x="2561" y="2424"/>
                </a:lnTo>
                <a:lnTo>
                  <a:pt x="3613" y="2424"/>
                </a:lnTo>
                <a:lnTo>
                  <a:pt x="5739" y="2241"/>
                </a:lnTo>
                <a:lnTo>
                  <a:pt x="8939" y="1830"/>
                </a:lnTo>
                <a:lnTo>
                  <a:pt x="11066" y="1601"/>
                </a:lnTo>
                <a:lnTo>
                  <a:pt x="13352" y="1418"/>
                </a:lnTo>
                <a:lnTo>
                  <a:pt x="17970" y="1167"/>
                </a:lnTo>
                <a:lnTo>
                  <a:pt x="20256" y="1075"/>
                </a:lnTo>
                <a:lnTo>
                  <a:pt x="23822" y="984"/>
                </a:lnTo>
                <a:close/>
                <a:moveTo>
                  <a:pt x="48627" y="11455"/>
                </a:moveTo>
                <a:lnTo>
                  <a:pt x="48536" y="26978"/>
                </a:lnTo>
                <a:lnTo>
                  <a:pt x="48399" y="42501"/>
                </a:lnTo>
                <a:lnTo>
                  <a:pt x="44261" y="42981"/>
                </a:lnTo>
                <a:lnTo>
                  <a:pt x="35962" y="43713"/>
                </a:lnTo>
                <a:lnTo>
                  <a:pt x="27663" y="44170"/>
                </a:lnTo>
                <a:lnTo>
                  <a:pt x="19341" y="44330"/>
                </a:lnTo>
                <a:lnTo>
                  <a:pt x="15181" y="44307"/>
                </a:lnTo>
                <a:lnTo>
                  <a:pt x="10951" y="44216"/>
                </a:lnTo>
                <a:lnTo>
                  <a:pt x="6699" y="44055"/>
                </a:lnTo>
                <a:lnTo>
                  <a:pt x="4664" y="43941"/>
                </a:lnTo>
                <a:lnTo>
                  <a:pt x="2607" y="43804"/>
                </a:lnTo>
                <a:lnTo>
                  <a:pt x="2058" y="43804"/>
                </a:lnTo>
                <a:lnTo>
                  <a:pt x="1555" y="43713"/>
                </a:lnTo>
                <a:lnTo>
                  <a:pt x="1326" y="43484"/>
                </a:lnTo>
                <a:lnTo>
                  <a:pt x="1029" y="42730"/>
                </a:lnTo>
                <a:lnTo>
                  <a:pt x="961" y="42409"/>
                </a:lnTo>
                <a:lnTo>
                  <a:pt x="892" y="41198"/>
                </a:lnTo>
                <a:lnTo>
                  <a:pt x="961" y="39940"/>
                </a:lnTo>
                <a:lnTo>
                  <a:pt x="961" y="31436"/>
                </a:lnTo>
                <a:lnTo>
                  <a:pt x="1098" y="22931"/>
                </a:lnTo>
                <a:lnTo>
                  <a:pt x="1212" y="17879"/>
                </a:lnTo>
                <a:lnTo>
                  <a:pt x="1304" y="12826"/>
                </a:lnTo>
                <a:lnTo>
                  <a:pt x="2744" y="12895"/>
                </a:lnTo>
                <a:lnTo>
                  <a:pt x="5647" y="12803"/>
                </a:lnTo>
                <a:lnTo>
                  <a:pt x="9968" y="12461"/>
                </a:lnTo>
                <a:lnTo>
                  <a:pt x="12849" y="12232"/>
                </a:lnTo>
                <a:lnTo>
                  <a:pt x="18816" y="11866"/>
                </a:lnTo>
                <a:lnTo>
                  <a:pt x="24760" y="11638"/>
                </a:lnTo>
                <a:lnTo>
                  <a:pt x="30727" y="11500"/>
                </a:lnTo>
                <a:lnTo>
                  <a:pt x="42661" y="11500"/>
                </a:lnTo>
                <a:lnTo>
                  <a:pt x="48627" y="11455"/>
                </a:lnTo>
                <a:close/>
                <a:moveTo>
                  <a:pt x="29218" y="1"/>
                </a:moveTo>
                <a:lnTo>
                  <a:pt x="21262" y="47"/>
                </a:lnTo>
                <a:lnTo>
                  <a:pt x="17284" y="207"/>
                </a:lnTo>
                <a:lnTo>
                  <a:pt x="13420" y="412"/>
                </a:lnTo>
                <a:lnTo>
                  <a:pt x="9557" y="732"/>
                </a:lnTo>
                <a:lnTo>
                  <a:pt x="7682" y="870"/>
                </a:lnTo>
                <a:lnTo>
                  <a:pt x="4847" y="1098"/>
                </a:lnTo>
                <a:lnTo>
                  <a:pt x="2972" y="1350"/>
                </a:lnTo>
                <a:lnTo>
                  <a:pt x="2058" y="1556"/>
                </a:lnTo>
                <a:lnTo>
                  <a:pt x="1669" y="1647"/>
                </a:lnTo>
                <a:lnTo>
                  <a:pt x="1075" y="1990"/>
                </a:lnTo>
                <a:lnTo>
                  <a:pt x="663" y="2447"/>
                </a:lnTo>
                <a:lnTo>
                  <a:pt x="435" y="2996"/>
                </a:lnTo>
                <a:lnTo>
                  <a:pt x="275" y="3956"/>
                </a:lnTo>
                <a:lnTo>
                  <a:pt x="320" y="5351"/>
                </a:lnTo>
                <a:lnTo>
                  <a:pt x="343" y="6036"/>
                </a:lnTo>
                <a:lnTo>
                  <a:pt x="412" y="8437"/>
                </a:lnTo>
                <a:lnTo>
                  <a:pt x="503" y="10860"/>
                </a:lnTo>
                <a:lnTo>
                  <a:pt x="320" y="16233"/>
                </a:lnTo>
                <a:lnTo>
                  <a:pt x="252" y="21537"/>
                </a:lnTo>
                <a:lnTo>
                  <a:pt x="160" y="26063"/>
                </a:lnTo>
                <a:lnTo>
                  <a:pt x="46" y="35094"/>
                </a:lnTo>
                <a:lnTo>
                  <a:pt x="46" y="39620"/>
                </a:lnTo>
                <a:lnTo>
                  <a:pt x="46" y="40398"/>
                </a:lnTo>
                <a:lnTo>
                  <a:pt x="0" y="42021"/>
                </a:lnTo>
                <a:lnTo>
                  <a:pt x="183" y="43164"/>
                </a:lnTo>
                <a:lnTo>
                  <a:pt x="458" y="43827"/>
                </a:lnTo>
                <a:lnTo>
                  <a:pt x="938" y="44330"/>
                </a:lnTo>
                <a:lnTo>
                  <a:pt x="1624" y="44696"/>
                </a:lnTo>
                <a:lnTo>
                  <a:pt x="2081" y="44787"/>
                </a:lnTo>
                <a:lnTo>
                  <a:pt x="3110" y="44947"/>
                </a:lnTo>
                <a:lnTo>
                  <a:pt x="5190" y="45107"/>
                </a:lnTo>
                <a:lnTo>
                  <a:pt x="8345" y="45176"/>
                </a:lnTo>
                <a:lnTo>
                  <a:pt x="10403" y="45221"/>
                </a:lnTo>
                <a:lnTo>
                  <a:pt x="14906" y="45336"/>
                </a:lnTo>
                <a:lnTo>
                  <a:pt x="23914" y="45290"/>
                </a:lnTo>
                <a:lnTo>
                  <a:pt x="28418" y="45130"/>
                </a:lnTo>
                <a:lnTo>
                  <a:pt x="30955" y="45016"/>
                </a:lnTo>
                <a:lnTo>
                  <a:pt x="36053" y="44673"/>
                </a:lnTo>
                <a:lnTo>
                  <a:pt x="43689" y="43964"/>
                </a:lnTo>
                <a:lnTo>
                  <a:pt x="48765" y="43347"/>
                </a:lnTo>
                <a:lnTo>
                  <a:pt x="49016" y="43301"/>
                </a:lnTo>
                <a:lnTo>
                  <a:pt x="49359" y="42981"/>
                </a:lnTo>
                <a:lnTo>
                  <a:pt x="49405" y="42707"/>
                </a:lnTo>
                <a:lnTo>
                  <a:pt x="49542" y="22360"/>
                </a:lnTo>
                <a:lnTo>
                  <a:pt x="49725" y="2036"/>
                </a:lnTo>
                <a:lnTo>
                  <a:pt x="49679" y="1761"/>
                </a:lnTo>
                <a:lnTo>
                  <a:pt x="49313" y="1441"/>
                </a:lnTo>
                <a:lnTo>
                  <a:pt x="49062" y="1395"/>
                </a:lnTo>
                <a:lnTo>
                  <a:pt x="45107" y="938"/>
                </a:lnTo>
                <a:lnTo>
                  <a:pt x="37174" y="298"/>
                </a:lnTo>
                <a:lnTo>
                  <a:pt x="2921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3" name="Google Shape;113;p64"/>
          <p:cNvSpPr/>
          <p:nvPr/>
        </p:nvSpPr>
        <p:spPr>
          <a:xfrm>
            <a:off x="4892450" y="3193738"/>
            <a:ext cx="2200953" cy="1325738"/>
          </a:xfrm>
          <a:custGeom>
            <a:avLst/>
            <a:gdLst/>
            <a:ahLst/>
            <a:cxnLst/>
            <a:rect l="l" t="t" r="r" b="b"/>
            <a:pathLst>
              <a:path w="49725" h="45336" extrusionOk="0">
                <a:moveTo>
                  <a:pt x="23822" y="984"/>
                </a:moveTo>
                <a:lnTo>
                  <a:pt x="30955" y="1030"/>
                </a:lnTo>
                <a:lnTo>
                  <a:pt x="38065" y="1327"/>
                </a:lnTo>
                <a:lnTo>
                  <a:pt x="45153" y="1876"/>
                </a:lnTo>
                <a:lnTo>
                  <a:pt x="48696" y="2264"/>
                </a:lnTo>
                <a:lnTo>
                  <a:pt x="48673" y="6471"/>
                </a:lnTo>
                <a:lnTo>
                  <a:pt x="48650" y="10700"/>
                </a:lnTo>
                <a:lnTo>
                  <a:pt x="45655" y="10609"/>
                </a:lnTo>
                <a:lnTo>
                  <a:pt x="39689" y="10517"/>
                </a:lnTo>
                <a:lnTo>
                  <a:pt x="30727" y="10609"/>
                </a:lnTo>
                <a:lnTo>
                  <a:pt x="24760" y="10792"/>
                </a:lnTo>
                <a:lnTo>
                  <a:pt x="18816" y="10997"/>
                </a:lnTo>
                <a:lnTo>
                  <a:pt x="12849" y="11295"/>
                </a:lnTo>
                <a:lnTo>
                  <a:pt x="9968" y="11500"/>
                </a:lnTo>
                <a:lnTo>
                  <a:pt x="4207" y="11912"/>
                </a:lnTo>
                <a:lnTo>
                  <a:pt x="1326" y="12003"/>
                </a:lnTo>
                <a:lnTo>
                  <a:pt x="1326" y="9351"/>
                </a:lnTo>
                <a:lnTo>
                  <a:pt x="1258" y="6699"/>
                </a:lnTo>
                <a:lnTo>
                  <a:pt x="1212" y="6128"/>
                </a:lnTo>
                <a:lnTo>
                  <a:pt x="1075" y="4756"/>
                </a:lnTo>
                <a:lnTo>
                  <a:pt x="1121" y="3796"/>
                </a:lnTo>
                <a:lnTo>
                  <a:pt x="1281" y="3224"/>
                </a:lnTo>
                <a:lnTo>
                  <a:pt x="1624" y="2767"/>
                </a:lnTo>
                <a:lnTo>
                  <a:pt x="2172" y="2493"/>
                </a:lnTo>
                <a:lnTo>
                  <a:pt x="2561" y="2424"/>
                </a:lnTo>
                <a:lnTo>
                  <a:pt x="3613" y="2424"/>
                </a:lnTo>
                <a:lnTo>
                  <a:pt x="5739" y="2241"/>
                </a:lnTo>
                <a:lnTo>
                  <a:pt x="8939" y="1830"/>
                </a:lnTo>
                <a:lnTo>
                  <a:pt x="11066" y="1601"/>
                </a:lnTo>
                <a:lnTo>
                  <a:pt x="13352" y="1418"/>
                </a:lnTo>
                <a:lnTo>
                  <a:pt x="17970" y="1167"/>
                </a:lnTo>
                <a:lnTo>
                  <a:pt x="20256" y="1075"/>
                </a:lnTo>
                <a:lnTo>
                  <a:pt x="23822" y="984"/>
                </a:lnTo>
                <a:close/>
                <a:moveTo>
                  <a:pt x="48627" y="11455"/>
                </a:moveTo>
                <a:lnTo>
                  <a:pt x="48536" y="26978"/>
                </a:lnTo>
                <a:lnTo>
                  <a:pt x="48399" y="42501"/>
                </a:lnTo>
                <a:lnTo>
                  <a:pt x="44261" y="42981"/>
                </a:lnTo>
                <a:lnTo>
                  <a:pt x="35962" y="43713"/>
                </a:lnTo>
                <a:lnTo>
                  <a:pt x="27663" y="44170"/>
                </a:lnTo>
                <a:lnTo>
                  <a:pt x="19341" y="44330"/>
                </a:lnTo>
                <a:lnTo>
                  <a:pt x="15181" y="44307"/>
                </a:lnTo>
                <a:lnTo>
                  <a:pt x="10951" y="44216"/>
                </a:lnTo>
                <a:lnTo>
                  <a:pt x="6699" y="44055"/>
                </a:lnTo>
                <a:lnTo>
                  <a:pt x="4664" y="43941"/>
                </a:lnTo>
                <a:lnTo>
                  <a:pt x="2607" y="43804"/>
                </a:lnTo>
                <a:lnTo>
                  <a:pt x="2058" y="43804"/>
                </a:lnTo>
                <a:lnTo>
                  <a:pt x="1555" y="43713"/>
                </a:lnTo>
                <a:lnTo>
                  <a:pt x="1326" y="43484"/>
                </a:lnTo>
                <a:lnTo>
                  <a:pt x="1029" y="42730"/>
                </a:lnTo>
                <a:lnTo>
                  <a:pt x="961" y="42409"/>
                </a:lnTo>
                <a:lnTo>
                  <a:pt x="892" y="41198"/>
                </a:lnTo>
                <a:lnTo>
                  <a:pt x="961" y="39940"/>
                </a:lnTo>
                <a:lnTo>
                  <a:pt x="961" y="31436"/>
                </a:lnTo>
                <a:lnTo>
                  <a:pt x="1098" y="22931"/>
                </a:lnTo>
                <a:lnTo>
                  <a:pt x="1212" y="17879"/>
                </a:lnTo>
                <a:lnTo>
                  <a:pt x="1304" y="12826"/>
                </a:lnTo>
                <a:lnTo>
                  <a:pt x="2744" y="12895"/>
                </a:lnTo>
                <a:lnTo>
                  <a:pt x="5647" y="12803"/>
                </a:lnTo>
                <a:lnTo>
                  <a:pt x="9968" y="12461"/>
                </a:lnTo>
                <a:lnTo>
                  <a:pt x="12849" y="12232"/>
                </a:lnTo>
                <a:lnTo>
                  <a:pt x="18816" y="11866"/>
                </a:lnTo>
                <a:lnTo>
                  <a:pt x="24760" y="11638"/>
                </a:lnTo>
                <a:lnTo>
                  <a:pt x="30727" y="11500"/>
                </a:lnTo>
                <a:lnTo>
                  <a:pt x="42661" y="11500"/>
                </a:lnTo>
                <a:lnTo>
                  <a:pt x="48627" y="11455"/>
                </a:lnTo>
                <a:close/>
                <a:moveTo>
                  <a:pt x="29218" y="1"/>
                </a:moveTo>
                <a:lnTo>
                  <a:pt x="21262" y="47"/>
                </a:lnTo>
                <a:lnTo>
                  <a:pt x="17284" y="207"/>
                </a:lnTo>
                <a:lnTo>
                  <a:pt x="13420" y="412"/>
                </a:lnTo>
                <a:lnTo>
                  <a:pt x="9557" y="732"/>
                </a:lnTo>
                <a:lnTo>
                  <a:pt x="7682" y="870"/>
                </a:lnTo>
                <a:lnTo>
                  <a:pt x="4847" y="1098"/>
                </a:lnTo>
                <a:lnTo>
                  <a:pt x="2972" y="1350"/>
                </a:lnTo>
                <a:lnTo>
                  <a:pt x="2058" y="1556"/>
                </a:lnTo>
                <a:lnTo>
                  <a:pt x="1669" y="1647"/>
                </a:lnTo>
                <a:lnTo>
                  <a:pt x="1075" y="1990"/>
                </a:lnTo>
                <a:lnTo>
                  <a:pt x="663" y="2447"/>
                </a:lnTo>
                <a:lnTo>
                  <a:pt x="435" y="2996"/>
                </a:lnTo>
                <a:lnTo>
                  <a:pt x="275" y="3956"/>
                </a:lnTo>
                <a:lnTo>
                  <a:pt x="320" y="5351"/>
                </a:lnTo>
                <a:lnTo>
                  <a:pt x="343" y="6036"/>
                </a:lnTo>
                <a:lnTo>
                  <a:pt x="412" y="8437"/>
                </a:lnTo>
                <a:lnTo>
                  <a:pt x="503" y="10860"/>
                </a:lnTo>
                <a:lnTo>
                  <a:pt x="320" y="16233"/>
                </a:lnTo>
                <a:lnTo>
                  <a:pt x="252" y="21537"/>
                </a:lnTo>
                <a:lnTo>
                  <a:pt x="160" y="26063"/>
                </a:lnTo>
                <a:lnTo>
                  <a:pt x="46" y="35094"/>
                </a:lnTo>
                <a:lnTo>
                  <a:pt x="46" y="39620"/>
                </a:lnTo>
                <a:lnTo>
                  <a:pt x="46" y="40398"/>
                </a:lnTo>
                <a:lnTo>
                  <a:pt x="0" y="42021"/>
                </a:lnTo>
                <a:lnTo>
                  <a:pt x="183" y="43164"/>
                </a:lnTo>
                <a:lnTo>
                  <a:pt x="458" y="43827"/>
                </a:lnTo>
                <a:lnTo>
                  <a:pt x="938" y="44330"/>
                </a:lnTo>
                <a:lnTo>
                  <a:pt x="1624" y="44696"/>
                </a:lnTo>
                <a:lnTo>
                  <a:pt x="2081" y="44787"/>
                </a:lnTo>
                <a:lnTo>
                  <a:pt x="3110" y="44947"/>
                </a:lnTo>
                <a:lnTo>
                  <a:pt x="5190" y="45107"/>
                </a:lnTo>
                <a:lnTo>
                  <a:pt x="8345" y="45176"/>
                </a:lnTo>
                <a:lnTo>
                  <a:pt x="10403" y="45221"/>
                </a:lnTo>
                <a:lnTo>
                  <a:pt x="14906" y="45336"/>
                </a:lnTo>
                <a:lnTo>
                  <a:pt x="23914" y="45290"/>
                </a:lnTo>
                <a:lnTo>
                  <a:pt x="28418" y="45130"/>
                </a:lnTo>
                <a:lnTo>
                  <a:pt x="30955" y="45016"/>
                </a:lnTo>
                <a:lnTo>
                  <a:pt x="36053" y="44673"/>
                </a:lnTo>
                <a:lnTo>
                  <a:pt x="43689" y="43964"/>
                </a:lnTo>
                <a:lnTo>
                  <a:pt x="48765" y="43347"/>
                </a:lnTo>
                <a:lnTo>
                  <a:pt x="49016" y="43301"/>
                </a:lnTo>
                <a:lnTo>
                  <a:pt x="49359" y="42981"/>
                </a:lnTo>
                <a:lnTo>
                  <a:pt x="49405" y="42707"/>
                </a:lnTo>
                <a:lnTo>
                  <a:pt x="49542" y="22360"/>
                </a:lnTo>
                <a:lnTo>
                  <a:pt x="49725" y="2036"/>
                </a:lnTo>
                <a:lnTo>
                  <a:pt x="49679" y="1761"/>
                </a:lnTo>
                <a:lnTo>
                  <a:pt x="49313" y="1441"/>
                </a:lnTo>
                <a:lnTo>
                  <a:pt x="49062" y="1395"/>
                </a:lnTo>
                <a:lnTo>
                  <a:pt x="45107" y="938"/>
                </a:lnTo>
                <a:lnTo>
                  <a:pt x="37174" y="298"/>
                </a:lnTo>
                <a:lnTo>
                  <a:pt x="2921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4" name="Google Shape;114;p64"/>
          <p:cNvSpPr/>
          <p:nvPr/>
        </p:nvSpPr>
        <p:spPr>
          <a:xfrm>
            <a:off x="6312225" y="1603062"/>
            <a:ext cx="2200953" cy="1325738"/>
          </a:xfrm>
          <a:custGeom>
            <a:avLst/>
            <a:gdLst/>
            <a:ahLst/>
            <a:cxnLst/>
            <a:rect l="l" t="t" r="r" b="b"/>
            <a:pathLst>
              <a:path w="49725" h="45336" extrusionOk="0">
                <a:moveTo>
                  <a:pt x="23822" y="984"/>
                </a:moveTo>
                <a:lnTo>
                  <a:pt x="30955" y="1030"/>
                </a:lnTo>
                <a:lnTo>
                  <a:pt x="38065" y="1327"/>
                </a:lnTo>
                <a:lnTo>
                  <a:pt x="45153" y="1876"/>
                </a:lnTo>
                <a:lnTo>
                  <a:pt x="48696" y="2264"/>
                </a:lnTo>
                <a:lnTo>
                  <a:pt x="48673" y="6471"/>
                </a:lnTo>
                <a:lnTo>
                  <a:pt x="48650" y="10700"/>
                </a:lnTo>
                <a:lnTo>
                  <a:pt x="45655" y="10609"/>
                </a:lnTo>
                <a:lnTo>
                  <a:pt x="39689" y="10517"/>
                </a:lnTo>
                <a:lnTo>
                  <a:pt x="30727" y="10609"/>
                </a:lnTo>
                <a:lnTo>
                  <a:pt x="24760" y="10792"/>
                </a:lnTo>
                <a:lnTo>
                  <a:pt x="18816" y="10997"/>
                </a:lnTo>
                <a:lnTo>
                  <a:pt x="12849" y="11295"/>
                </a:lnTo>
                <a:lnTo>
                  <a:pt x="9968" y="11500"/>
                </a:lnTo>
                <a:lnTo>
                  <a:pt x="4207" y="11912"/>
                </a:lnTo>
                <a:lnTo>
                  <a:pt x="1326" y="12003"/>
                </a:lnTo>
                <a:lnTo>
                  <a:pt x="1326" y="9351"/>
                </a:lnTo>
                <a:lnTo>
                  <a:pt x="1258" y="6699"/>
                </a:lnTo>
                <a:lnTo>
                  <a:pt x="1212" y="6128"/>
                </a:lnTo>
                <a:lnTo>
                  <a:pt x="1075" y="4756"/>
                </a:lnTo>
                <a:lnTo>
                  <a:pt x="1121" y="3796"/>
                </a:lnTo>
                <a:lnTo>
                  <a:pt x="1281" y="3224"/>
                </a:lnTo>
                <a:lnTo>
                  <a:pt x="1624" y="2767"/>
                </a:lnTo>
                <a:lnTo>
                  <a:pt x="2172" y="2493"/>
                </a:lnTo>
                <a:lnTo>
                  <a:pt x="2561" y="2424"/>
                </a:lnTo>
                <a:lnTo>
                  <a:pt x="3613" y="2424"/>
                </a:lnTo>
                <a:lnTo>
                  <a:pt x="5739" y="2241"/>
                </a:lnTo>
                <a:lnTo>
                  <a:pt x="8939" y="1830"/>
                </a:lnTo>
                <a:lnTo>
                  <a:pt x="11066" y="1601"/>
                </a:lnTo>
                <a:lnTo>
                  <a:pt x="13352" y="1418"/>
                </a:lnTo>
                <a:lnTo>
                  <a:pt x="17970" y="1167"/>
                </a:lnTo>
                <a:lnTo>
                  <a:pt x="20256" y="1075"/>
                </a:lnTo>
                <a:lnTo>
                  <a:pt x="23822" y="984"/>
                </a:lnTo>
                <a:close/>
                <a:moveTo>
                  <a:pt x="48627" y="11455"/>
                </a:moveTo>
                <a:lnTo>
                  <a:pt x="48536" y="26978"/>
                </a:lnTo>
                <a:lnTo>
                  <a:pt x="48399" y="42501"/>
                </a:lnTo>
                <a:lnTo>
                  <a:pt x="44261" y="42981"/>
                </a:lnTo>
                <a:lnTo>
                  <a:pt x="35962" y="43713"/>
                </a:lnTo>
                <a:lnTo>
                  <a:pt x="27663" y="44170"/>
                </a:lnTo>
                <a:lnTo>
                  <a:pt x="19341" y="44330"/>
                </a:lnTo>
                <a:lnTo>
                  <a:pt x="15181" y="44307"/>
                </a:lnTo>
                <a:lnTo>
                  <a:pt x="10951" y="44216"/>
                </a:lnTo>
                <a:lnTo>
                  <a:pt x="6699" y="44055"/>
                </a:lnTo>
                <a:lnTo>
                  <a:pt x="4664" y="43941"/>
                </a:lnTo>
                <a:lnTo>
                  <a:pt x="2607" y="43804"/>
                </a:lnTo>
                <a:lnTo>
                  <a:pt x="2058" y="43804"/>
                </a:lnTo>
                <a:lnTo>
                  <a:pt x="1555" y="43713"/>
                </a:lnTo>
                <a:lnTo>
                  <a:pt x="1326" y="43484"/>
                </a:lnTo>
                <a:lnTo>
                  <a:pt x="1029" y="42730"/>
                </a:lnTo>
                <a:lnTo>
                  <a:pt x="961" y="42409"/>
                </a:lnTo>
                <a:lnTo>
                  <a:pt x="892" y="41198"/>
                </a:lnTo>
                <a:lnTo>
                  <a:pt x="961" y="39940"/>
                </a:lnTo>
                <a:lnTo>
                  <a:pt x="961" y="31436"/>
                </a:lnTo>
                <a:lnTo>
                  <a:pt x="1098" y="22931"/>
                </a:lnTo>
                <a:lnTo>
                  <a:pt x="1212" y="17879"/>
                </a:lnTo>
                <a:lnTo>
                  <a:pt x="1304" y="12826"/>
                </a:lnTo>
                <a:lnTo>
                  <a:pt x="2744" y="12895"/>
                </a:lnTo>
                <a:lnTo>
                  <a:pt x="5647" y="12803"/>
                </a:lnTo>
                <a:lnTo>
                  <a:pt x="9968" y="12461"/>
                </a:lnTo>
                <a:lnTo>
                  <a:pt x="12849" y="12232"/>
                </a:lnTo>
                <a:lnTo>
                  <a:pt x="18816" y="11866"/>
                </a:lnTo>
                <a:lnTo>
                  <a:pt x="24760" y="11638"/>
                </a:lnTo>
                <a:lnTo>
                  <a:pt x="30727" y="11500"/>
                </a:lnTo>
                <a:lnTo>
                  <a:pt x="42661" y="11500"/>
                </a:lnTo>
                <a:lnTo>
                  <a:pt x="48627" y="11455"/>
                </a:lnTo>
                <a:close/>
                <a:moveTo>
                  <a:pt x="29218" y="1"/>
                </a:moveTo>
                <a:lnTo>
                  <a:pt x="21262" y="47"/>
                </a:lnTo>
                <a:lnTo>
                  <a:pt x="17284" y="207"/>
                </a:lnTo>
                <a:lnTo>
                  <a:pt x="13420" y="412"/>
                </a:lnTo>
                <a:lnTo>
                  <a:pt x="9557" y="732"/>
                </a:lnTo>
                <a:lnTo>
                  <a:pt x="7682" y="870"/>
                </a:lnTo>
                <a:lnTo>
                  <a:pt x="4847" y="1098"/>
                </a:lnTo>
                <a:lnTo>
                  <a:pt x="2972" y="1350"/>
                </a:lnTo>
                <a:lnTo>
                  <a:pt x="2058" y="1556"/>
                </a:lnTo>
                <a:lnTo>
                  <a:pt x="1669" y="1647"/>
                </a:lnTo>
                <a:lnTo>
                  <a:pt x="1075" y="1990"/>
                </a:lnTo>
                <a:lnTo>
                  <a:pt x="663" y="2447"/>
                </a:lnTo>
                <a:lnTo>
                  <a:pt x="435" y="2996"/>
                </a:lnTo>
                <a:lnTo>
                  <a:pt x="275" y="3956"/>
                </a:lnTo>
                <a:lnTo>
                  <a:pt x="320" y="5351"/>
                </a:lnTo>
                <a:lnTo>
                  <a:pt x="343" y="6036"/>
                </a:lnTo>
                <a:lnTo>
                  <a:pt x="412" y="8437"/>
                </a:lnTo>
                <a:lnTo>
                  <a:pt x="503" y="10860"/>
                </a:lnTo>
                <a:lnTo>
                  <a:pt x="320" y="16233"/>
                </a:lnTo>
                <a:lnTo>
                  <a:pt x="252" y="21537"/>
                </a:lnTo>
                <a:lnTo>
                  <a:pt x="160" y="26063"/>
                </a:lnTo>
                <a:lnTo>
                  <a:pt x="46" y="35094"/>
                </a:lnTo>
                <a:lnTo>
                  <a:pt x="46" y="39620"/>
                </a:lnTo>
                <a:lnTo>
                  <a:pt x="46" y="40398"/>
                </a:lnTo>
                <a:lnTo>
                  <a:pt x="0" y="42021"/>
                </a:lnTo>
                <a:lnTo>
                  <a:pt x="183" y="43164"/>
                </a:lnTo>
                <a:lnTo>
                  <a:pt x="458" y="43827"/>
                </a:lnTo>
                <a:lnTo>
                  <a:pt x="938" y="44330"/>
                </a:lnTo>
                <a:lnTo>
                  <a:pt x="1624" y="44696"/>
                </a:lnTo>
                <a:lnTo>
                  <a:pt x="2081" y="44787"/>
                </a:lnTo>
                <a:lnTo>
                  <a:pt x="3110" y="44947"/>
                </a:lnTo>
                <a:lnTo>
                  <a:pt x="5190" y="45107"/>
                </a:lnTo>
                <a:lnTo>
                  <a:pt x="8345" y="45176"/>
                </a:lnTo>
                <a:lnTo>
                  <a:pt x="10403" y="45221"/>
                </a:lnTo>
                <a:lnTo>
                  <a:pt x="14906" y="45336"/>
                </a:lnTo>
                <a:lnTo>
                  <a:pt x="23914" y="45290"/>
                </a:lnTo>
                <a:lnTo>
                  <a:pt x="28418" y="45130"/>
                </a:lnTo>
                <a:lnTo>
                  <a:pt x="30955" y="45016"/>
                </a:lnTo>
                <a:lnTo>
                  <a:pt x="36053" y="44673"/>
                </a:lnTo>
                <a:lnTo>
                  <a:pt x="43689" y="43964"/>
                </a:lnTo>
                <a:lnTo>
                  <a:pt x="48765" y="43347"/>
                </a:lnTo>
                <a:lnTo>
                  <a:pt x="49016" y="43301"/>
                </a:lnTo>
                <a:lnTo>
                  <a:pt x="49359" y="42981"/>
                </a:lnTo>
                <a:lnTo>
                  <a:pt x="49405" y="42707"/>
                </a:lnTo>
                <a:lnTo>
                  <a:pt x="49542" y="22360"/>
                </a:lnTo>
                <a:lnTo>
                  <a:pt x="49725" y="2036"/>
                </a:lnTo>
                <a:lnTo>
                  <a:pt x="49679" y="1761"/>
                </a:lnTo>
                <a:lnTo>
                  <a:pt x="49313" y="1441"/>
                </a:lnTo>
                <a:lnTo>
                  <a:pt x="49062" y="1395"/>
                </a:lnTo>
                <a:lnTo>
                  <a:pt x="45107" y="938"/>
                </a:lnTo>
                <a:lnTo>
                  <a:pt x="37174" y="298"/>
                </a:lnTo>
                <a:lnTo>
                  <a:pt x="2921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" name="Google Shape;115;p64"/>
          <p:cNvSpPr/>
          <p:nvPr/>
        </p:nvSpPr>
        <p:spPr>
          <a:xfrm>
            <a:off x="3475124" y="1603062"/>
            <a:ext cx="2200953" cy="1325738"/>
          </a:xfrm>
          <a:custGeom>
            <a:avLst/>
            <a:gdLst/>
            <a:ahLst/>
            <a:cxnLst/>
            <a:rect l="l" t="t" r="r" b="b"/>
            <a:pathLst>
              <a:path w="49725" h="45336" extrusionOk="0">
                <a:moveTo>
                  <a:pt x="23822" y="984"/>
                </a:moveTo>
                <a:lnTo>
                  <a:pt x="30955" y="1030"/>
                </a:lnTo>
                <a:lnTo>
                  <a:pt x="38065" y="1327"/>
                </a:lnTo>
                <a:lnTo>
                  <a:pt x="45153" y="1876"/>
                </a:lnTo>
                <a:lnTo>
                  <a:pt x="48696" y="2264"/>
                </a:lnTo>
                <a:lnTo>
                  <a:pt x="48673" y="6471"/>
                </a:lnTo>
                <a:lnTo>
                  <a:pt x="48650" y="10700"/>
                </a:lnTo>
                <a:lnTo>
                  <a:pt x="45655" y="10609"/>
                </a:lnTo>
                <a:lnTo>
                  <a:pt x="39689" y="10517"/>
                </a:lnTo>
                <a:lnTo>
                  <a:pt x="30727" y="10609"/>
                </a:lnTo>
                <a:lnTo>
                  <a:pt x="24760" y="10792"/>
                </a:lnTo>
                <a:lnTo>
                  <a:pt x="18816" y="10997"/>
                </a:lnTo>
                <a:lnTo>
                  <a:pt x="12849" y="11295"/>
                </a:lnTo>
                <a:lnTo>
                  <a:pt x="9968" y="11500"/>
                </a:lnTo>
                <a:lnTo>
                  <a:pt x="4207" y="11912"/>
                </a:lnTo>
                <a:lnTo>
                  <a:pt x="1326" y="12003"/>
                </a:lnTo>
                <a:lnTo>
                  <a:pt x="1326" y="9351"/>
                </a:lnTo>
                <a:lnTo>
                  <a:pt x="1258" y="6699"/>
                </a:lnTo>
                <a:lnTo>
                  <a:pt x="1212" y="6128"/>
                </a:lnTo>
                <a:lnTo>
                  <a:pt x="1075" y="4756"/>
                </a:lnTo>
                <a:lnTo>
                  <a:pt x="1121" y="3796"/>
                </a:lnTo>
                <a:lnTo>
                  <a:pt x="1281" y="3224"/>
                </a:lnTo>
                <a:lnTo>
                  <a:pt x="1624" y="2767"/>
                </a:lnTo>
                <a:lnTo>
                  <a:pt x="2172" y="2493"/>
                </a:lnTo>
                <a:lnTo>
                  <a:pt x="2561" y="2424"/>
                </a:lnTo>
                <a:lnTo>
                  <a:pt x="3613" y="2424"/>
                </a:lnTo>
                <a:lnTo>
                  <a:pt x="5739" y="2241"/>
                </a:lnTo>
                <a:lnTo>
                  <a:pt x="8939" y="1830"/>
                </a:lnTo>
                <a:lnTo>
                  <a:pt x="11066" y="1601"/>
                </a:lnTo>
                <a:lnTo>
                  <a:pt x="13352" y="1418"/>
                </a:lnTo>
                <a:lnTo>
                  <a:pt x="17970" y="1167"/>
                </a:lnTo>
                <a:lnTo>
                  <a:pt x="20256" y="1075"/>
                </a:lnTo>
                <a:lnTo>
                  <a:pt x="23822" y="984"/>
                </a:lnTo>
                <a:close/>
                <a:moveTo>
                  <a:pt x="48627" y="11455"/>
                </a:moveTo>
                <a:lnTo>
                  <a:pt x="48536" y="26978"/>
                </a:lnTo>
                <a:lnTo>
                  <a:pt x="48399" y="42501"/>
                </a:lnTo>
                <a:lnTo>
                  <a:pt x="44261" y="42981"/>
                </a:lnTo>
                <a:lnTo>
                  <a:pt x="35962" y="43713"/>
                </a:lnTo>
                <a:lnTo>
                  <a:pt x="27663" y="44170"/>
                </a:lnTo>
                <a:lnTo>
                  <a:pt x="19341" y="44330"/>
                </a:lnTo>
                <a:lnTo>
                  <a:pt x="15181" y="44307"/>
                </a:lnTo>
                <a:lnTo>
                  <a:pt x="10951" y="44216"/>
                </a:lnTo>
                <a:lnTo>
                  <a:pt x="6699" y="44055"/>
                </a:lnTo>
                <a:lnTo>
                  <a:pt x="4664" y="43941"/>
                </a:lnTo>
                <a:lnTo>
                  <a:pt x="2607" y="43804"/>
                </a:lnTo>
                <a:lnTo>
                  <a:pt x="2058" y="43804"/>
                </a:lnTo>
                <a:lnTo>
                  <a:pt x="1555" y="43713"/>
                </a:lnTo>
                <a:lnTo>
                  <a:pt x="1326" y="43484"/>
                </a:lnTo>
                <a:lnTo>
                  <a:pt x="1029" y="42730"/>
                </a:lnTo>
                <a:lnTo>
                  <a:pt x="961" y="42409"/>
                </a:lnTo>
                <a:lnTo>
                  <a:pt x="892" y="41198"/>
                </a:lnTo>
                <a:lnTo>
                  <a:pt x="961" y="39940"/>
                </a:lnTo>
                <a:lnTo>
                  <a:pt x="961" y="31436"/>
                </a:lnTo>
                <a:lnTo>
                  <a:pt x="1098" y="22931"/>
                </a:lnTo>
                <a:lnTo>
                  <a:pt x="1212" y="17879"/>
                </a:lnTo>
                <a:lnTo>
                  <a:pt x="1304" y="12826"/>
                </a:lnTo>
                <a:lnTo>
                  <a:pt x="2744" y="12895"/>
                </a:lnTo>
                <a:lnTo>
                  <a:pt x="5647" y="12803"/>
                </a:lnTo>
                <a:lnTo>
                  <a:pt x="9968" y="12461"/>
                </a:lnTo>
                <a:lnTo>
                  <a:pt x="12849" y="12232"/>
                </a:lnTo>
                <a:lnTo>
                  <a:pt x="18816" y="11866"/>
                </a:lnTo>
                <a:lnTo>
                  <a:pt x="24760" y="11638"/>
                </a:lnTo>
                <a:lnTo>
                  <a:pt x="30727" y="11500"/>
                </a:lnTo>
                <a:lnTo>
                  <a:pt x="42661" y="11500"/>
                </a:lnTo>
                <a:lnTo>
                  <a:pt x="48627" y="11455"/>
                </a:lnTo>
                <a:close/>
                <a:moveTo>
                  <a:pt x="29218" y="1"/>
                </a:moveTo>
                <a:lnTo>
                  <a:pt x="21262" y="47"/>
                </a:lnTo>
                <a:lnTo>
                  <a:pt x="17284" y="207"/>
                </a:lnTo>
                <a:lnTo>
                  <a:pt x="13420" y="412"/>
                </a:lnTo>
                <a:lnTo>
                  <a:pt x="9557" y="732"/>
                </a:lnTo>
                <a:lnTo>
                  <a:pt x="7682" y="870"/>
                </a:lnTo>
                <a:lnTo>
                  <a:pt x="4847" y="1098"/>
                </a:lnTo>
                <a:lnTo>
                  <a:pt x="2972" y="1350"/>
                </a:lnTo>
                <a:lnTo>
                  <a:pt x="2058" y="1556"/>
                </a:lnTo>
                <a:lnTo>
                  <a:pt x="1669" y="1647"/>
                </a:lnTo>
                <a:lnTo>
                  <a:pt x="1075" y="1990"/>
                </a:lnTo>
                <a:lnTo>
                  <a:pt x="663" y="2447"/>
                </a:lnTo>
                <a:lnTo>
                  <a:pt x="435" y="2996"/>
                </a:lnTo>
                <a:lnTo>
                  <a:pt x="275" y="3956"/>
                </a:lnTo>
                <a:lnTo>
                  <a:pt x="320" y="5351"/>
                </a:lnTo>
                <a:lnTo>
                  <a:pt x="343" y="6036"/>
                </a:lnTo>
                <a:lnTo>
                  <a:pt x="412" y="8437"/>
                </a:lnTo>
                <a:lnTo>
                  <a:pt x="503" y="10860"/>
                </a:lnTo>
                <a:lnTo>
                  <a:pt x="320" y="16233"/>
                </a:lnTo>
                <a:lnTo>
                  <a:pt x="252" y="21537"/>
                </a:lnTo>
                <a:lnTo>
                  <a:pt x="160" y="26063"/>
                </a:lnTo>
                <a:lnTo>
                  <a:pt x="46" y="35094"/>
                </a:lnTo>
                <a:lnTo>
                  <a:pt x="46" y="39620"/>
                </a:lnTo>
                <a:lnTo>
                  <a:pt x="46" y="40398"/>
                </a:lnTo>
                <a:lnTo>
                  <a:pt x="0" y="42021"/>
                </a:lnTo>
                <a:lnTo>
                  <a:pt x="183" y="43164"/>
                </a:lnTo>
                <a:lnTo>
                  <a:pt x="458" y="43827"/>
                </a:lnTo>
                <a:lnTo>
                  <a:pt x="938" y="44330"/>
                </a:lnTo>
                <a:lnTo>
                  <a:pt x="1624" y="44696"/>
                </a:lnTo>
                <a:lnTo>
                  <a:pt x="2081" y="44787"/>
                </a:lnTo>
                <a:lnTo>
                  <a:pt x="3110" y="44947"/>
                </a:lnTo>
                <a:lnTo>
                  <a:pt x="5190" y="45107"/>
                </a:lnTo>
                <a:lnTo>
                  <a:pt x="8345" y="45176"/>
                </a:lnTo>
                <a:lnTo>
                  <a:pt x="10403" y="45221"/>
                </a:lnTo>
                <a:lnTo>
                  <a:pt x="14906" y="45336"/>
                </a:lnTo>
                <a:lnTo>
                  <a:pt x="23914" y="45290"/>
                </a:lnTo>
                <a:lnTo>
                  <a:pt x="28418" y="45130"/>
                </a:lnTo>
                <a:lnTo>
                  <a:pt x="30955" y="45016"/>
                </a:lnTo>
                <a:lnTo>
                  <a:pt x="36053" y="44673"/>
                </a:lnTo>
                <a:lnTo>
                  <a:pt x="43689" y="43964"/>
                </a:lnTo>
                <a:lnTo>
                  <a:pt x="48765" y="43347"/>
                </a:lnTo>
                <a:lnTo>
                  <a:pt x="49016" y="43301"/>
                </a:lnTo>
                <a:lnTo>
                  <a:pt x="49359" y="42981"/>
                </a:lnTo>
                <a:lnTo>
                  <a:pt x="49405" y="42707"/>
                </a:lnTo>
                <a:lnTo>
                  <a:pt x="49542" y="22360"/>
                </a:lnTo>
                <a:lnTo>
                  <a:pt x="49725" y="2036"/>
                </a:lnTo>
                <a:lnTo>
                  <a:pt x="49679" y="1761"/>
                </a:lnTo>
                <a:lnTo>
                  <a:pt x="49313" y="1441"/>
                </a:lnTo>
                <a:lnTo>
                  <a:pt x="49062" y="1395"/>
                </a:lnTo>
                <a:lnTo>
                  <a:pt x="45107" y="938"/>
                </a:lnTo>
                <a:lnTo>
                  <a:pt x="37174" y="298"/>
                </a:lnTo>
                <a:lnTo>
                  <a:pt x="2921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6" name="Google Shape;116;p64"/>
          <p:cNvSpPr txBox="1">
            <a:spLocks noGrp="1"/>
          </p:cNvSpPr>
          <p:nvPr>
            <p:ph type="title"/>
          </p:nvPr>
        </p:nvSpPr>
        <p:spPr>
          <a:xfrm>
            <a:off x="710751" y="1571400"/>
            <a:ext cx="20535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64"/>
          <p:cNvSpPr txBox="1">
            <a:spLocks noGrp="1"/>
          </p:cNvSpPr>
          <p:nvPr>
            <p:ph type="subTitle" idx="1"/>
          </p:nvPr>
        </p:nvSpPr>
        <p:spPr>
          <a:xfrm>
            <a:off x="710751" y="2083801"/>
            <a:ext cx="20535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64"/>
          <p:cNvSpPr txBox="1">
            <a:spLocks noGrp="1"/>
          </p:cNvSpPr>
          <p:nvPr>
            <p:ph type="title" idx="2"/>
          </p:nvPr>
        </p:nvSpPr>
        <p:spPr>
          <a:xfrm>
            <a:off x="3548850" y="1571400"/>
            <a:ext cx="20535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64"/>
          <p:cNvSpPr txBox="1">
            <a:spLocks noGrp="1"/>
          </p:cNvSpPr>
          <p:nvPr>
            <p:ph type="subTitle" idx="3"/>
          </p:nvPr>
        </p:nvSpPr>
        <p:spPr>
          <a:xfrm>
            <a:off x="3548850" y="2083801"/>
            <a:ext cx="20535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64"/>
          <p:cNvSpPr txBox="1">
            <a:spLocks noGrp="1"/>
          </p:cNvSpPr>
          <p:nvPr>
            <p:ph type="title" idx="4"/>
          </p:nvPr>
        </p:nvSpPr>
        <p:spPr>
          <a:xfrm>
            <a:off x="6385951" y="1571400"/>
            <a:ext cx="20535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64"/>
          <p:cNvSpPr txBox="1">
            <a:spLocks noGrp="1"/>
          </p:cNvSpPr>
          <p:nvPr>
            <p:ph type="subTitle" idx="5"/>
          </p:nvPr>
        </p:nvSpPr>
        <p:spPr>
          <a:xfrm>
            <a:off x="6385951" y="2083801"/>
            <a:ext cx="20535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64"/>
          <p:cNvSpPr txBox="1">
            <a:spLocks noGrp="1"/>
          </p:cNvSpPr>
          <p:nvPr>
            <p:ph type="title" idx="6"/>
          </p:nvPr>
        </p:nvSpPr>
        <p:spPr>
          <a:xfrm>
            <a:off x="2130351" y="3154279"/>
            <a:ext cx="20535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64"/>
          <p:cNvSpPr txBox="1">
            <a:spLocks noGrp="1"/>
          </p:cNvSpPr>
          <p:nvPr>
            <p:ph type="subTitle" idx="7"/>
          </p:nvPr>
        </p:nvSpPr>
        <p:spPr>
          <a:xfrm>
            <a:off x="2130351" y="3666680"/>
            <a:ext cx="20535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64"/>
          <p:cNvSpPr txBox="1">
            <a:spLocks noGrp="1"/>
          </p:cNvSpPr>
          <p:nvPr>
            <p:ph type="title" idx="8"/>
          </p:nvPr>
        </p:nvSpPr>
        <p:spPr>
          <a:xfrm>
            <a:off x="4966176" y="3154874"/>
            <a:ext cx="20535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950"/>
              </a:buClr>
              <a:buSzPts val="2000"/>
              <a:buNone/>
              <a:defRPr sz="2000">
                <a:solidFill>
                  <a:srgbClr val="212950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64"/>
          <p:cNvSpPr txBox="1">
            <a:spLocks noGrp="1"/>
          </p:cNvSpPr>
          <p:nvPr>
            <p:ph type="subTitle" idx="9"/>
          </p:nvPr>
        </p:nvSpPr>
        <p:spPr>
          <a:xfrm>
            <a:off x="4966176" y="3667275"/>
            <a:ext cx="20535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64"/>
          <p:cNvSpPr txBox="1">
            <a:spLocks noGrp="1"/>
          </p:cNvSpPr>
          <p:nvPr>
            <p:ph type="title" idx="13"/>
          </p:nvPr>
        </p:nvSpPr>
        <p:spPr>
          <a:xfrm>
            <a:off x="720000" y="381000"/>
            <a:ext cx="77112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64"/>
          <p:cNvSpPr/>
          <p:nvPr/>
        </p:nvSpPr>
        <p:spPr>
          <a:xfrm>
            <a:off x="8543432" y="179325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4"/>
          <p:cNvSpPr/>
          <p:nvPr/>
        </p:nvSpPr>
        <p:spPr>
          <a:xfrm>
            <a:off x="8085951" y="690585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4"/>
          <p:cNvSpPr/>
          <p:nvPr/>
        </p:nvSpPr>
        <p:spPr>
          <a:xfrm>
            <a:off x="7521123" y="136602"/>
            <a:ext cx="457327" cy="484201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4"/>
          <p:cNvSpPr/>
          <p:nvPr/>
        </p:nvSpPr>
        <p:spPr>
          <a:xfrm>
            <a:off x="8795195" y="760366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4"/>
          <p:cNvSpPr/>
          <p:nvPr/>
        </p:nvSpPr>
        <p:spPr>
          <a:xfrm>
            <a:off x="8538801" y="1153325"/>
            <a:ext cx="388912" cy="379696"/>
          </a:xfrm>
          <a:custGeom>
            <a:avLst/>
            <a:gdLst/>
            <a:ahLst/>
            <a:cxnLst/>
            <a:rect l="l" t="t" r="r" b="b"/>
            <a:pathLst>
              <a:path w="3454" h="3372" extrusionOk="0">
                <a:moveTo>
                  <a:pt x="1616" y="1"/>
                </a:moveTo>
                <a:cubicBezTo>
                  <a:pt x="1549" y="1"/>
                  <a:pt x="1487" y="44"/>
                  <a:pt x="1493" y="131"/>
                </a:cubicBezTo>
                <a:cubicBezTo>
                  <a:pt x="1523" y="557"/>
                  <a:pt x="1554" y="990"/>
                  <a:pt x="1584" y="1422"/>
                </a:cubicBezTo>
                <a:lnTo>
                  <a:pt x="1042" y="966"/>
                </a:lnTo>
                <a:cubicBezTo>
                  <a:pt x="1015" y="942"/>
                  <a:pt x="985" y="932"/>
                  <a:pt x="956" y="932"/>
                </a:cubicBezTo>
                <a:cubicBezTo>
                  <a:pt x="848" y="932"/>
                  <a:pt x="754" y="1068"/>
                  <a:pt x="859" y="1154"/>
                </a:cubicBezTo>
                <a:lnTo>
                  <a:pt x="1359" y="1581"/>
                </a:lnTo>
                <a:cubicBezTo>
                  <a:pt x="963" y="1605"/>
                  <a:pt x="567" y="1629"/>
                  <a:pt x="171" y="1654"/>
                </a:cubicBezTo>
                <a:cubicBezTo>
                  <a:pt x="2" y="1660"/>
                  <a:pt x="0" y="1922"/>
                  <a:pt x="165" y="1922"/>
                </a:cubicBezTo>
                <a:cubicBezTo>
                  <a:pt x="167" y="1922"/>
                  <a:pt x="169" y="1922"/>
                  <a:pt x="171" y="1922"/>
                </a:cubicBezTo>
                <a:cubicBezTo>
                  <a:pt x="622" y="1891"/>
                  <a:pt x="1072" y="1867"/>
                  <a:pt x="1523" y="1837"/>
                </a:cubicBezTo>
                <a:lnTo>
                  <a:pt x="1523" y="1837"/>
                </a:lnTo>
                <a:cubicBezTo>
                  <a:pt x="1353" y="2007"/>
                  <a:pt x="1182" y="2172"/>
                  <a:pt x="1018" y="2342"/>
                </a:cubicBezTo>
                <a:cubicBezTo>
                  <a:pt x="923" y="2436"/>
                  <a:pt x="1015" y="2570"/>
                  <a:pt x="1117" y="2570"/>
                </a:cubicBezTo>
                <a:cubicBezTo>
                  <a:pt x="1147" y="2570"/>
                  <a:pt x="1179" y="2559"/>
                  <a:pt x="1206" y="2531"/>
                </a:cubicBezTo>
                <a:cubicBezTo>
                  <a:pt x="1346" y="2391"/>
                  <a:pt x="1487" y="2251"/>
                  <a:pt x="1627" y="2111"/>
                </a:cubicBezTo>
                <a:cubicBezTo>
                  <a:pt x="1651" y="2488"/>
                  <a:pt x="1675" y="2866"/>
                  <a:pt x="1694" y="3244"/>
                </a:cubicBezTo>
                <a:cubicBezTo>
                  <a:pt x="1700" y="3329"/>
                  <a:pt x="1768" y="3371"/>
                  <a:pt x="1834" y="3371"/>
                </a:cubicBezTo>
                <a:cubicBezTo>
                  <a:pt x="1901" y="3371"/>
                  <a:pt x="1965" y="3329"/>
                  <a:pt x="1962" y="3244"/>
                </a:cubicBezTo>
                <a:cubicBezTo>
                  <a:pt x="1937" y="2835"/>
                  <a:pt x="1913" y="2433"/>
                  <a:pt x="1889" y="2025"/>
                </a:cubicBezTo>
                <a:lnTo>
                  <a:pt x="1889" y="2025"/>
                </a:lnTo>
                <a:cubicBezTo>
                  <a:pt x="2059" y="2172"/>
                  <a:pt x="2236" y="2318"/>
                  <a:pt x="2406" y="2464"/>
                </a:cubicBezTo>
                <a:cubicBezTo>
                  <a:pt x="2433" y="2487"/>
                  <a:pt x="2463" y="2497"/>
                  <a:pt x="2492" y="2497"/>
                </a:cubicBezTo>
                <a:cubicBezTo>
                  <a:pt x="2600" y="2497"/>
                  <a:pt x="2696" y="2361"/>
                  <a:pt x="2595" y="2275"/>
                </a:cubicBezTo>
                <a:cubicBezTo>
                  <a:pt x="2406" y="2117"/>
                  <a:pt x="2224" y="1958"/>
                  <a:pt x="2035" y="1806"/>
                </a:cubicBezTo>
                <a:cubicBezTo>
                  <a:pt x="2449" y="1776"/>
                  <a:pt x="2869" y="1745"/>
                  <a:pt x="3283" y="1715"/>
                </a:cubicBezTo>
                <a:cubicBezTo>
                  <a:pt x="3450" y="1703"/>
                  <a:pt x="3454" y="1452"/>
                  <a:pt x="3295" y="1452"/>
                </a:cubicBezTo>
                <a:cubicBezTo>
                  <a:pt x="3291" y="1452"/>
                  <a:pt x="3287" y="1453"/>
                  <a:pt x="3283" y="1453"/>
                </a:cubicBezTo>
                <a:cubicBezTo>
                  <a:pt x="2924" y="1477"/>
                  <a:pt x="2571" y="1502"/>
                  <a:pt x="2211" y="1526"/>
                </a:cubicBezTo>
                <a:lnTo>
                  <a:pt x="2552" y="1191"/>
                </a:lnTo>
                <a:cubicBezTo>
                  <a:pt x="2642" y="1097"/>
                  <a:pt x="2553" y="963"/>
                  <a:pt x="2452" y="963"/>
                </a:cubicBezTo>
                <a:cubicBezTo>
                  <a:pt x="2422" y="963"/>
                  <a:pt x="2391" y="974"/>
                  <a:pt x="2364" y="1002"/>
                </a:cubicBezTo>
                <a:cubicBezTo>
                  <a:pt x="2193" y="1167"/>
                  <a:pt x="2023" y="1337"/>
                  <a:pt x="1852" y="1508"/>
                </a:cubicBezTo>
                <a:cubicBezTo>
                  <a:pt x="1822" y="1045"/>
                  <a:pt x="1791" y="588"/>
                  <a:pt x="1761" y="131"/>
                </a:cubicBezTo>
                <a:cubicBezTo>
                  <a:pt x="1754" y="45"/>
                  <a:pt x="1683" y="1"/>
                  <a:pt x="16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4"/>
          <p:cNvSpPr/>
          <p:nvPr/>
        </p:nvSpPr>
        <p:spPr>
          <a:xfrm>
            <a:off x="131870" y="259570"/>
            <a:ext cx="406139" cy="420570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4"/>
          <p:cNvSpPr/>
          <p:nvPr/>
        </p:nvSpPr>
        <p:spPr>
          <a:xfrm>
            <a:off x="846183" y="203106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4"/>
          <p:cNvSpPr/>
          <p:nvPr/>
        </p:nvSpPr>
        <p:spPr>
          <a:xfrm>
            <a:off x="529385" y="825159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4"/>
          <p:cNvSpPr/>
          <p:nvPr/>
        </p:nvSpPr>
        <p:spPr>
          <a:xfrm>
            <a:off x="140488" y="1153322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4"/>
          <p:cNvSpPr/>
          <p:nvPr/>
        </p:nvSpPr>
        <p:spPr>
          <a:xfrm>
            <a:off x="1033048" y="452252"/>
            <a:ext cx="406126" cy="429996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4"/>
          <p:cNvSpPr/>
          <p:nvPr/>
        </p:nvSpPr>
        <p:spPr>
          <a:xfrm rot="10800000">
            <a:off x="333768" y="4777703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4"/>
          <p:cNvSpPr/>
          <p:nvPr/>
        </p:nvSpPr>
        <p:spPr>
          <a:xfrm rot="10800000">
            <a:off x="1150518" y="4581924"/>
            <a:ext cx="457327" cy="484201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4"/>
          <p:cNvSpPr/>
          <p:nvPr/>
        </p:nvSpPr>
        <p:spPr>
          <a:xfrm rot="10800000">
            <a:off x="146895" y="4244238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4"/>
          <p:cNvSpPr/>
          <p:nvPr/>
        </p:nvSpPr>
        <p:spPr>
          <a:xfrm rot="10800000">
            <a:off x="201256" y="3669706"/>
            <a:ext cx="388912" cy="379696"/>
          </a:xfrm>
          <a:custGeom>
            <a:avLst/>
            <a:gdLst/>
            <a:ahLst/>
            <a:cxnLst/>
            <a:rect l="l" t="t" r="r" b="b"/>
            <a:pathLst>
              <a:path w="3454" h="3372" extrusionOk="0">
                <a:moveTo>
                  <a:pt x="1616" y="1"/>
                </a:moveTo>
                <a:cubicBezTo>
                  <a:pt x="1549" y="1"/>
                  <a:pt x="1487" y="44"/>
                  <a:pt x="1493" y="131"/>
                </a:cubicBezTo>
                <a:cubicBezTo>
                  <a:pt x="1523" y="557"/>
                  <a:pt x="1554" y="990"/>
                  <a:pt x="1584" y="1422"/>
                </a:cubicBezTo>
                <a:lnTo>
                  <a:pt x="1042" y="966"/>
                </a:lnTo>
                <a:cubicBezTo>
                  <a:pt x="1015" y="942"/>
                  <a:pt x="985" y="932"/>
                  <a:pt x="956" y="932"/>
                </a:cubicBezTo>
                <a:cubicBezTo>
                  <a:pt x="848" y="932"/>
                  <a:pt x="754" y="1068"/>
                  <a:pt x="859" y="1154"/>
                </a:cubicBezTo>
                <a:lnTo>
                  <a:pt x="1359" y="1581"/>
                </a:lnTo>
                <a:cubicBezTo>
                  <a:pt x="963" y="1605"/>
                  <a:pt x="567" y="1629"/>
                  <a:pt x="171" y="1654"/>
                </a:cubicBezTo>
                <a:cubicBezTo>
                  <a:pt x="2" y="1660"/>
                  <a:pt x="0" y="1922"/>
                  <a:pt x="165" y="1922"/>
                </a:cubicBezTo>
                <a:cubicBezTo>
                  <a:pt x="167" y="1922"/>
                  <a:pt x="169" y="1922"/>
                  <a:pt x="171" y="1922"/>
                </a:cubicBezTo>
                <a:cubicBezTo>
                  <a:pt x="622" y="1891"/>
                  <a:pt x="1072" y="1867"/>
                  <a:pt x="1523" y="1837"/>
                </a:cubicBezTo>
                <a:lnTo>
                  <a:pt x="1523" y="1837"/>
                </a:lnTo>
                <a:cubicBezTo>
                  <a:pt x="1353" y="2007"/>
                  <a:pt x="1182" y="2172"/>
                  <a:pt x="1018" y="2342"/>
                </a:cubicBezTo>
                <a:cubicBezTo>
                  <a:pt x="923" y="2436"/>
                  <a:pt x="1015" y="2570"/>
                  <a:pt x="1117" y="2570"/>
                </a:cubicBezTo>
                <a:cubicBezTo>
                  <a:pt x="1147" y="2570"/>
                  <a:pt x="1179" y="2559"/>
                  <a:pt x="1206" y="2531"/>
                </a:cubicBezTo>
                <a:cubicBezTo>
                  <a:pt x="1346" y="2391"/>
                  <a:pt x="1487" y="2251"/>
                  <a:pt x="1627" y="2111"/>
                </a:cubicBezTo>
                <a:cubicBezTo>
                  <a:pt x="1651" y="2488"/>
                  <a:pt x="1675" y="2866"/>
                  <a:pt x="1694" y="3244"/>
                </a:cubicBezTo>
                <a:cubicBezTo>
                  <a:pt x="1700" y="3329"/>
                  <a:pt x="1768" y="3371"/>
                  <a:pt x="1834" y="3371"/>
                </a:cubicBezTo>
                <a:cubicBezTo>
                  <a:pt x="1901" y="3371"/>
                  <a:pt x="1965" y="3329"/>
                  <a:pt x="1962" y="3244"/>
                </a:cubicBezTo>
                <a:cubicBezTo>
                  <a:pt x="1937" y="2835"/>
                  <a:pt x="1913" y="2433"/>
                  <a:pt x="1889" y="2025"/>
                </a:cubicBezTo>
                <a:lnTo>
                  <a:pt x="1889" y="2025"/>
                </a:lnTo>
                <a:cubicBezTo>
                  <a:pt x="2059" y="2172"/>
                  <a:pt x="2236" y="2318"/>
                  <a:pt x="2406" y="2464"/>
                </a:cubicBezTo>
                <a:cubicBezTo>
                  <a:pt x="2433" y="2487"/>
                  <a:pt x="2463" y="2497"/>
                  <a:pt x="2492" y="2497"/>
                </a:cubicBezTo>
                <a:cubicBezTo>
                  <a:pt x="2600" y="2497"/>
                  <a:pt x="2696" y="2361"/>
                  <a:pt x="2595" y="2275"/>
                </a:cubicBezTo>
                <a:cubicBezTo>
                  <a:pt x="2406" y="2117"/>
                  <a:pt x="2224" y="1958"/>
                  <a:pt x="2035" y="1806"/>
                </a:cubicBezTo>
                <a:cubicBezTo>
                  <a:pt x="2449" y="1776"/>
                  <a:pt x="2869" y="1745"/>
                  <a:pt x="3283" y="1715"/>
                </a:cubicBezTo>
                <a:cubicBezTo>
                  <a:pt x="3450" y="1703"/>
                  <a:pt x="3454" y="1452"/>
                  <a:pt x="3295" y="1452"/>
                </a:cubicBezTo>
                <a:cubicBezTo>
                  <a:pt x="3291" y="1452"/>
                  <a:pt x="3287" y="1453"/>
                  <a:pt x="3283" y="1453"/>
                </a:cubicBezTo>
                <a:cubicBezTo>
                  <a:pt x="2924" y="1477"/>
                  <a:pt x="2571" y="1502"/>
                  <a:pt x="2211" y="1526"/>
                </a:cubicBezTo>
                <a:lnTo>
                  <a:pt x="2552" y="1191"/>
                </a:lnTo>
                <a:cubicBezTo>
                  <a:pt x="2642" y="1097"/>
                  <a:pt x="2553" y="963"/>
                  <a:pt x="2452" y="963"/>
                </a:cubicBezTo>
                <a:cubicBezTo>
                  <a:pt x="2422" y="963"/>
                  <a:pt x="2391" y="974"/>
                  <a:pt x="2364" y="1002"/>
                </a:cubicBezTo>
                <a:cubicBezTo>
                  <a:pt x="2193" y="1167"/>
                  <a:pt x="2023" y="1337"/>
                  <a:pt x="1852" y="1508"/>
                </a:cubicBezTo>
                <a:cubicBezTo>
                  <a:pt x="1822" y="1045"/>
                  <a:pt x="1791" y="588"/>
                  <a:pt x="1761" y="131"/>
                </a:cubicBezTo>
                <a:cubicBezTo>
                  <a:pt x="1754" y="45"/>
                  <a:pt x="1683" y="1"/>
                  <a:pt x="16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4"/>
          <p:cNvSpPr/>
          <p:nvPr/>
        </p:nvSpPr>
        <p:spPr>
          <a:xfrm rot="10800000">
            <a:off x="8590959" y="4522587"/>
            <a:ext cx="406139" cy="420570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4"/>
          <p:cNvSpPr/>
          <p:nvPr/>
        </p:nvSpPr>
        <p:spPr>
          <a:xfrm rot="10800000">
            <a:off x="8095907" y="4801498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4"/>
          <p:cNvSpPr/>
          <p:nvPr/>
        </p:nvSpPr>
        <p:spPr>
          <a:xfrm rot="10800000">
            <a:off x="8347816" y="4131869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4"/>
          <p:cNvSpPr/>
          <p:nvPr/>
        </p:nvSpPr>
        <p:spPr>
          <a:xfrm rot="10800000">
            <a:off x="8599585" y="3711700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4"/>
          <p:cNvSpPr/>
          <p:nvPr/>
        </p:nvSpPr>
        <p:spPr>
          <a:xfrm rot="10800000">
            <a:off x="713232" y="4592098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5"/>
          <p:cNvSpPr/>
          <p:nvPr/>
        </p:nvSpPr>
        <p:spPr>
          <a:xfrm>
            <a:off x="-48256" y="-72725"/>
            <a:ext cx="8728234" cy="3086311"/>
          </a:xfrm>
          <a:custGeom>
            <a:avLst/>
            <a:gdLst/>
            <a:ahLst/>
            <a:cxnLst/>
            <a:rect l="l" t="t" r="r" b="b"/>
            <a:pathLst>
              <a:path w="47638" h="30553" extrusionOk="0">
                <a:moveTo>
                  <a:pt x="46596" y="0"/>
                </a:moveTo>
                <a:lnTo>
                  <a:pt x="1" y="20953"/>
                </a:lnTo>
                <a:lnTo>
                  <a:pt x="1" y="30552"/>
                </a:lnTo>
                <a:lnTo>
                  <a:pt x="476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5"/>
          <p:cNvSpPr/>
          <p:nvPr/>
        </p:nvSpPr>
        <p:spPr>
          <a:xfrm>
            <a:off x="-172112" y="-72725"/>
            <a:ext cx="9212668" cy="5288943"/>
          </a:xfrm>
          <a:custGeom>
            <a:avLst/>
            <a:gdLst/>
            <a:ahLst/>
            <a:cxnLst/>
            <a:rect l="l" t="t" r="r" b="b"/>
            <a:pathLst>
              <a:path w="50282" h="52358" extrusionOk="0">
                <a:moveTo>
                  <a:pt x="49447" y="0"/>
                </a:moveTo>
                <a:lnTo>
                  <a:pt x="1" y="40164"/>
                </a:lnTo>
                <a:lnTo>
                  <a:pt x="1" y="52358"/>
                </a:lnTo>
                <a:lnTo>
                  <a:pt x="7730" y="52358"/>
                </a:lnTo>
                <a:lnTo>
                  <a:pt x="5028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5"/>
          <p:cNvSpPr/>
          <p:nvPr/>
        </p:nvSpPr>
        <p:spPr>
          <a:xfrm>
            <a:off x="3497227" y="-72725"/>
            <a:ext cx="5818884" cy="5288943"/>
          </a:xfrm>
          <a:custGeom>
            <a:avLst/>
            <a:gdLst/>
            <a:ahLst/>
            <a:cxnLst/>
            <a:rect l="l" t="t" r="r" b="b"/>
            <a:pathLst>
              <a:path w="31759" h="52358" extrusionOk="0">
                <a:moveTo>
                  <a:pt x="31070" y="0"/>
                </a:moveTo>
                <a:lnTo>
                  <a:pt x="1" y="52358"/>
                </a:lnTo>
                <a:lnTo>
                  <a:pt x="12383" y="52358"/>
                </a:lnTo>
                <a:lnTo>
                  <a:pt x="3175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5"/>
          <p:cNvSpPr/>
          <p:nvPr/>
        </p:nvSpPr>
        <p:spPr>
          <a:xfrm>
            <a:off x="700925" y="573500"/>
            <a:ext cx="6356700" cy="4035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5"/>
          <p:cNvSpPr txBox="1">
            <a:spLocks noGrp="1"/>
          </p:cNvSpPr>
          <p:nvPr>
            <p:ph type="title"/>
          </p:nvPr>
        </p:nvSpPr>
        <p:spPr>
          <a:xfrm>
            <a:off x="872400" y="720000"/>
            <a:ext cx="5319300" cy="3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None/>
              <a:defRPr sz="5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152" name="Google Shape;152;p65"/>
          <p:cNvSpPr/>
          <p:nvPr/>
        </p:nvSpPr>
        <p:spPr>
          <a:xfrm rot="10800000" flipH="1">
            <a:off x="8335073" y="4341960"/>
            <a:ext cx="396678" cy="387120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5"/>
          <p:cNvSpPr/>
          <p:nvPr/>
        </p:nvSpPr>
        <p:spPr>
          <a:xfrm rot="10800000" flipH="1">
            <a:off x="8346545" y="3480473"/>
            <a:ext cx="612730" cy="532082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5"/>
          <p:cNvSpPr/>
          <p:nvPr/>
        </p:nvSpPr>
        <p:spPr>
          <a:xfrm rot="10800000" flipH="1">
            <a:off x="7057627" y="4154063"/>
            <a:ext cx="720548" cy="762906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5"/>
          <p:cNvSpPr/>
          <p:nvPr/>
        </p:nvSpPr>
        <p:spPr>
          <a:xfrm rot="10800000" flipH="1">
            <a:off x="8008452" y="2701408"/>
            <a:ext cx="294438" cy="312162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5"/>
          <p:cNvSpPr/>
          <p:nvPr/>
        </p:nvSpPr>
        <p:spPr>
          <a:xfrm rot="10800000" flipH="1">
            <a:off x="7281617" y="3088932"/>
            <a:ext cx="612742" cy="597961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5"/>
          <p:cNvSpPr/>
          <p:nvPr/>
        </p:nvSpPr>
        <p:spPr>
          <a:xfrm rot="10800000" flipH="1">
            <a:off x="8430776" y="1799942"/>
            <a:ext cx="558353" cy="591155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5"/>
          <p:cNvSpPr/>
          <p:nvPr/>
        </p:nvSpPr>
        <p:spPr>
          <a:xfrm rot="10800000" flipH="1">
            <a:off x="178175" y="77954"/>
            <a:ext cx="555295" cy="482221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5"/>
          <p:cNvSpPr/>
          <p:nvPr/>
        </p:nvSpPr>
        <p:spPr>
          <a:xfrm rot="10800000" flipH="1">
            <a:off x="878721" y="187901"/>
            <a:ext cx="244369" cy="259081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5"/>
          <p:cNvSpPr/>
          <p:nvPr/>
        </p:nvSpPr>
        <p:spPr>
          <a:xfrm rot="10800000" flipH="1">
            <a:off x="286200" y="629513"/>
            <a:ext cx="329223" cy="32128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5"/>
          <p:cNvSpPr/>
          <p:nvPr/>
        </p:nvSpPr>
        <p:spPr>
          <a:xfrm rot="10800000" flipH="1">
            <a:off x="8746102" y="1223858"/>
            <a:ext cx="294438" cy="312162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65"/>
          <p:cNvSpPr/>
          <p:nvPr/>
        </p:nvSpPr>
        <p:spPr>
          <a:xfrm rot="10800000" flipH="1">
            <a:off x="8544626" y="2783503"/>
            <a:ext cx="495922" cy="483973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_1">
    <p:bg>
      <p:bgPr>
        <a:solidFill>
          <a:schemeClr val="lt2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6"/>
          <p:cNvSpPr txBox="1">
            <a:spLocks noGrp="1"/>
          </p:cNvSpPr>
          <p:nvPr>
            <p:ph type="title"/>
          </p:nvPr>
        </p:nvSpPr>
        <p:spPr>
          <a:xfrm>
            <a:off x="720000" y="381000"/>
            <a:ext cx="77112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66"/>
          <p:cNvSpPr/>
          <p:nvPr/>
        </p:nvSpPr>
        <p:spPr>
          <a:xfrm>
            <a:off x="8543432" y="179325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6"/>
          <p:cNvSpPr/>
          <p:nvPr/>
        </p:nvSpPr>
        <p:spPr>
          <a:xfrm>
            <a:off x="8085951" y="690585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6"/>
          <p:cNvSpPr/>
          <p:nvPr/>
        </p:nvSpPr>
        <p:spPr>
          <a:xfrm>
            <a:off x="7521123" y="136602"/>
            <a:ext cx="457327" cy="484201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6"/>
          <p:cNvSpPr/>
          <p:nvPr/>
        </p:nvSpPr>
        <p:spPr>
          <a:xfrm>
            <a:off x="8795195" y="760366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6"/>
          <p:cNvSpPr/>
          <p:nvPr/>
        </p:nvSpPr>
        <p:spPr>
          <a:xfrm>
            <a:off x="8538801" y="1153325"/>
            <a:ext cx="388912" cy="379696"/>
          </a:xfrm>
          <a:custGeom>
            <a:avLst/>
            <a:gdLst/>
            <a:ahLst/>
            <a:cxnLst/>
            <a:rect l="l" t="t" r="r" b="b"/>
            <a:pathLst>
              <a:path w="3454" h="3372" extrusionOk="0">
                <a:moveTo>
                  <a:pt x="1616" y="1"/>
                </a:moveTo>
                <a:cubicBezTo>
                  <a:pt x="1549" y="1"/>
                  <a:pt x="1487" y="44"/>
                  <a:pt x="1493" y="131"/>
                </a:cubicBezTo>
                <a:cubicBezTo>
                  <a:pt x="1523" y="557"/>
                  <a:pt x="1554" y="990"/>
                  <a:pt x="1584" y="1422"/>
                </a:cubicBezTo>
                <a:lnTo>
                  <a:pt x="1042" y="966"/>
                </a:lnTo>
                <a:cubicBezTo>
                  <a:pt x="1015" y="942"/>
                  <a:pt x="985" y="932"/>
                  <a:pt x="956" y="932"/>
                </a:cubicBezTo>
                <a:cubicBezTo>
                  <a:pt x="848" y="932"/>
                  <a:pt x="754" y="1068"/>
                  <a:pt x="859" y="1154"/>
                </a:cubicBezTo>
                <a:lnTo>
                  <a:pt x="1359" y="1581"/>
                </a:lnTo>
                <a:cubicBezTo>
                  <a:pt x="963" y="1605"/>
                  <a:pt x="567" y="1629"/>
                  <a:pt x="171" y="1654"/>
                </a:cubicBezTo>
                <a:cubicBezTo>
                  <a:pt x="2" y="1660"/>
                  <a:pt x="0" y="1922"/>
                  <a:pt x="165" y="1922"/>
                </a:cubicBezTo>
                <a:cubicBezTo>
                  <a:pt x="167" y="1922"/>
                  <a:pt x="169" y="1922"/>
                  <a:pt x="171" y="1922"/>
                </a:cubicBezTo>
                <a:cubicBezTo>
                  <a:pt x="622" y="1891"/>
                  <a:pt x="1072" y="1867"/>
                  <a:pt x="1523" y="1837"/>
                </a:cubicBezTo>
                <a:lnTo>
                  <a:pt x="1523" y="1837"/>
                </a:lnTo>
                <a:cubicBezTo>
                  <a:pt x="1353" y="2007"/>
                  <a:pt x="1182" y="2172"/>
                  <a:pt x="1018" y="2342"/>
                </a:cubicBezTo>
                <a:cubicBezTo>
                  <a:pt x="923" y="2436"/>
                  <a:pt x="1015" y="2570"/>
                  <a:pt x="1117" y="2570"/>
                </a:cubicBezTo>
                <a:cubicBezTo>
                  <a:pt x="1147" y="2570"/>
                  <a:pt x="1179" y="2559"/>
                  <a:pt x="1206" y="2531"/>
                </a:cubicBezTo>
                <a:cubicBezTo>
                  <a:pt x="1346" y="2391"/>
                  <a:pt x="1487" y="2251"/>
                  <a:pt x="1627" y="2111"/>
                </a:cubicBezTo>
                <a:cubicBezTo>
                  <a:pt x="1651" y="2488"/>
                  <a:pt x="1675" y="2866"/>
                  <a:pt x="1694" y="3244"/>
                </a:cubicBezTo>
                <a:cubicBezTo>
                  <a:pt x="1700" y="3329"/>
                  <a:pt x="1768" y="3371"/>
                  <a:pt x="1834" y="3371"/>
                </a:cubicBezTo>
                <a:cubicBezTo>
                  <a:pt x="1901" y="3371"/>
                  <a:pt x="1965" y="3329"/>
                  <a:pt x="1962" y="3244"/>
                </a:cubicBezTo>
                <a:cubicBezTo>
                  <a:pt x="1937" y="2835"/>
                  <a:pt x="1913" y="2433"/>
                  <a:pt x="1889" y="2025"/>
                </a:cubicBezTo>
                <a:lnTo>
                  <a:pt x="1889" y="2025"/>
                </a:lnTo>
                <a:cubicBezTo>
                  <a:pt x="2059" y="2172"/>
                  <a:pt x="2236" y="2318"/>
                  <a:pt x="2406" y="2464"/>
                </a:cubicBezTo>
                <a:cubicBezTo>
                  <a:pt x="2433" y="2487"/>
                  <a:pt x="2463" y="2497"/>
                  <a:pt x="2492" y="2497"/>
                </a:cubicBezTo>
                <a:cubicBezTo>
                  <a:pt x="2600" y="2497"/>
                  <a:pt x="2696" y="2361"/>
                  <a:pt x="2595" y="2275"/>
                </a:cubicBezTo>
                <a:cubicBezTo>
                  <a:pt x="2406" y="2117"/>
                  <a:pt x="2224" y="1958"/>
                  <a:pt x="2035" y="1806"/>
                </a:cubicBezTo>
                <a:cubicBezTo>
                  <a:pt x="2449" y="1776"/>
                  <a:pt x="2869" y="1745"/>
                  <a:pt x="3283" y="1715"/>
                </a:cubicBezTo>
                <a:cubicBezTo>
                  <a:pt x="3450" y="1703"/>
                  <a:pt x="3454" y="1452"/>
                  <a:pt x="3295" y="1452"/>
                </a:cubicBezTo>
                <a:cubicBezTo>
                  <a:pt x="3291" y="1452"/>
                  <a:pt x="3287" y="1453"/>
                  <a:pt x="3283" y="1453"/>
                </a:cubicBezTo>
                <a:cubicBezTo>
                  <a:pt x="2924" y="1477"/>
                  <a:pt x="2571" y="1502"/>
                  <a:pt x="2211" y="1526"/>
                </a:cubicBezTo>
                <a:lnTo>
                  <a:pt x="2552" y="1191"/>
                </a:lnTo>
                <a:cubicBezTo>
                  <a:pt x="2642" y="1097"/>
                  <a:pt x="2553" y="963"/>
                  <a:pt x="2452" y="963"/>
                </a:cubicBezTo>
                <a:cubicBezTo>
                  <a:pt x="2422" y="963"/>
                  <a:pt x="2391" y="974"/>
                  <a:pt x="2364" y="1002"/>
                </a:cubicBezTo>
                <a:cubicBezTo>
                  <a:pt x="2193" y="1167"/>
                  <a:pt x="2023" y="1337"/>
                  <a:pt x="1852" y="1508"/>
                </a:cubicBezTo>
                <a:cubicBezTo>
                  <a:pt x="1822" y="1045"/>
                  <a:pt x="1791" y="588"/>
                  <a:pt x="1761" y="131"/>
                </a:cubicBezTo>
                <a:cubicBezTo>
                  <a:pt x="1754" y="45"/>
                  <a:pt x="1683" y="1"/>
                  <a:pt x="16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6"/>
          <p:cNvSpPr/>
          <p:nvPr/>
        </p:nvSpPr>
        <p:spPr>
          <a:xfrm>
            <a:off x="131870" y="259570"/>
            <a:ext cx="406139" cy="420570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6"/>
          <p:cNvSpPr/>
          <p:nvPr/>
        </p:nvSpPr>
        <p:spPr>
          <a:xfrm>
            <a:off x="846183" y="203106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66"/>
          <p:cNvSpPr/>
          <p:nvPr/>
        </p:nvSpPr>
        <p:spPr>
          <a:xfrm>
            <a:off x="529385" y="825159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66"/>
          <p:cNvSpPr/>
          <p:nvPr/>
        </p:nvSpPr>
        <p:spPr>
          <a:xfrm>
            <a:off x="140488" y="1153322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66"/>
          <p:cNvSpPr/>
          <p:nvPr/>
        </p:nvSpPr>
        <p:spPr>
          <a:xfrm>
            <a:off x="1033048" y="452252"/>
            <a:ext cx="406126" cy="429996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6"/>
          <p:cNvSpPr/>
          <p:nvPr/>
        </p:nvSpPr>
        <p:spPr>
          <a:xfrm rot="10800000">
            <a:off x="337368" y="4702174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66"/>
          <p:cNvSpPr/>
          <p:nvPr/>
        </p:nvSpPr>
        <p:spPr>
          <a:xfrm rot="10800000">
            <a:off x="657723" y="4098908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66"/>
          <p:cNvSpPr/>
          <p:nvPr/>
        </p:nvSpPr>
        <p:spPr>
          <a:xfrm rot="10800000">
            <a:off x="1154118" y="4506394"/>
            <a:ext cx="457327" cy="484201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66"/>
          <p:cNvSpPr/>
          <p:nvPr/>
        </p:nvSpPr>
        <p:spPr>
          <a:xfrm rot="10800000">
            <a:off x="150495" y="4168709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66"/>
          <p:cNvSpPr/>
          <p:nvPr/>
        </p:nvSpPr>
        <p:spPr>
          <a:xfrm rot="10800000">
            <a:off x="204856" y="3594177"/>
            <a:ext cx="388912" cy="379696"/>
          </a:xfrm>
          <a:custGeom>
            <a:avLst/>
            <a:gdLst/>
            <a:ahLst/>
            <a:cxnLst/>
            <a:rect l="l" t="t" r="r" b="b"/>
            <a:pathLst>
              <a:path w="3454" h="3372" extrusionOk="0">
                <a:moveTo>
                  <a:pt x="1616" y="1"/>
                </a:moveTo>
                <a:cubicBezTo>
                  <a:pt x="1549" y="1"/>
                  <a:pt x="1487" y="44"/>
                  <a:pt x="1493" y="131"/>
                </a:cubicBezTo>
                <a:cubicBezTo>
                  <a:pt x="1523" y="557"/>
                  <a:pt x="1554" y="990"/>
                  <a:pt x="1584" y="1422"/>
                </a:cubicBezTo>
                <a:lnTo>
                  <a:pt x="1042" y="966"/>
                </a:lnTo>
                <a:cubicBezTo>
                  <a:pt x="1015" y="942"/>
                  <a:pt x="985" y="932"/>
                  <a:pt x="956" y="932"/>
                </a:cubicBezTo>
                <a:cubicBezTo>
                  <a:pt x="848" y="932"/>
                  <a:pt x="754" y="1068"/>
                  <a:pt x="859" y="1154"/>
                </a:cubicBezTo>
                <a:lnTo>
                  <a:pt x="1359" y="1581"/>
                </a:lnTo>
                <a:cubicBezTo>
                  <a:pt x="963" y="1605"/>
                  <a:pt x="567" y="1629"/>
                  <a:pt x="171" y="1654"/>
                </a:cubicBezTo>
                <a:cubicBezTo>
                  <a:pt x="2" y="1660"/>
                  <a:pt x="0" y="1922"/>
                  <a:pt x="165" y="1922"/>
                </a:cubicBezTo>
                <a:cubicBezTo>
                  <a:pt x="167" y="1922"/>
                  <a:pt x="169" y="1922"/>
                  <a:pt x="171" y="1922"/>
                </a:cubicBezTo>
                <a:cubicBezTo>
                  <a:pt x="622" y="1891"/>
                  <a:pt x="1072" y="1867"/>
                  <a:pt x="1523" y="1837"/>
                </a:cubicBezTo>
                <a:lnTo>
                  <a:pt x="1523" y="1837"/>
                </a:lnTo>
                <a:cubicBezTo>
                  <a:pt x="1353" y="2007"/>
                  <a:pt x="1182" y="2172"/>
                  <a:pt x="1018" y="2342"/>
                </a:cubicBezTo>
                <a:cubicBezTo>
                  <a:pt x="923" y="2436"/>
                  <a:pt x="1015" y="2570"/>
                  <a:pt x="1117" y="2570"/>
                </a:cubicBezTo>
                <a:cubicBezTo>
                  <a:pt x="1147" y="2570"/>
                  <a:pt x="1179" y="2559"/>
                  <a:pt x="1206" y="2531"/>
                </a:cubicBezTo>
                <a:cubicBezTo>
                  <a:pt x="1346" y="2391"/>
                  <a:pt x="1487" y="2251"/>
                  <a:pt x="1627" y="2111"/>
                </a:cubicBezTo>
                <a:cubicBezTo>
                  <a:pt x="1651" y="2488"/>
                  <a:pt x="1675" y="2866"/>
                  <a:pt x="1694" y="3244"/>
                </a:cubicBezTo>
                <a:cubicBezTo>
                  <a:pt x="1700" y="3329"/>
                  <a:pt x="1768" y="3371"/>
                  <a:pt x="1834" y="3371"/>
                </a:cubicBezTo>
                <a:cubicBezTo>
                  <a:pt x="1901" y="3371"/>
                  <a:pt x="1965" y="3329"/>
                  <a:pt x="1962" y="3244"/>
                </a:cubicBezTo>
                <a:cubicBezTo>
                  <a:pt x="1937" y="2835"/>
                  <a:pt x="1913" y="2433"/>
                  <a:pt x="1889" y="2025"/>
                </a:cubicBezTo>
                <a:lnTo>
                  <a:pt x="1889" y="2025"/>
                </a:lnTo>
                <a:cubicBezTo>
                  <a:pt x="2059" y="2172"/>
                  <a:pt x="2236" y="2318"/>
                  <a:pt x="2406" y="2464"/>
                </a:cubicBezTo>
                <a:cubicBezTo>
                  <a:pt x="2433" y="2487"/>
                  <a:pt x="2463" y="2497"/>
                  <a:pt x="2492" y="2497"/>
                </a:cubicBezTo>
                <a:cubicBezTo>
                  <a:pt x="2600" y="2497"/>
                  <a:pt x="2696" y="2361"/>
                  <a:pt x="2595" y="2275"/>
                </a:cubicBezTo>
                <a:cubicBezTo>
                  <a:pt x="2406" y="2117"/>
                  <a:pt x="2224" y="1958"/>
                  <a:pt x="2035" y="1806"/>
                </a:cubicBezTo>
                <a:cubicBezTo>
                  <a:pt x="2449" y="1776"/>
                  <a:pt x="2869" y="1745"/>
                  <a:pt x="3283" y="1715"/>
                </a:cubicBezTo>
                <a:cubicBezTo>
                  <a:pt x="3450" y="1703"/>
                  <a:pt x="3454" y="1452"/>
                  <a:pt x="3295" y="1452"/>
                </a:cubicBezTo>
                <a:cubicBezTo>
                  <a:pt x="3291" y="1452"/>
                  <a:pt x="3287" y="1453"/>
                  <a:pt x="3283" y="1453"/>
                </a:cubicBezTo>
                <a:cubicBezTo>
                  <a:pt x="2924" y="1477"/>
                  <a:pt x="2571" y="1502"/>
                  <a:pt x="2211" y="1526"/>
                </a:cubicBezTo>
                <a:lnTo>
                  <a:pt x="2552" y="1191"/>
                </a:lnTo>
                <a:cubicBezTo>
                  <a:pt x="2642" y="1097"/>
                  <a:pt x="2553" y="963"/>
                  <a:pt x="2452" y="963"/>
                </a:cubicBezTo>
                <a:cubicBezTo>
                  <a:pt x="2422" y="963"/>
                  <a:pt x="2391" y="974"/>
                  <a:pt x="2364" y="1002"/>
                </a:cubicBezTo>
                <a:cubicBezTo>
                  <a:pt x="2193" y="1167"/>
                  <a:pt x="2023" y="1337"/>
                  <a:pt x="1852" y="1508"/>
                </a:cubicBezTo>
                <a:cubicBezTo>
                  <a:pt x="1822" y="1045"/>
                  <a:pt x="1791" y="588"/>
                  <a:pt x="1761" y="131"/>
                </a:cubicBezTo>
                <a:cubicBezTo>
                  <a:pt x="1754" y="45"/>
                  <a:pt x="1683" y="1"/>
                  <a:pt x="16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66"/>
          <p:cNvSpPr/>
          <p:nvPr/>
        </p:nvSpPr>
        <p:spPr>
          <a:xfrm rot="10800000">
            <a:off x="8594559" y="4447058"/>
            <a:ext cx="406139" cy="420570"/>
          </a:xfrm>
          <a:custGeom>
            <a:avLst/>
            <a:gdLst/>
            <a:ahLst/>
            <a:cxnLst/>
            <a:rect l="l" t="t" r="r" b="b"/>
            <a:pathLst>
              <a:path w="3607" h="3735" extrusionOk="0">
                <a:moveTo>
                  <a:pt x="1962" y="553"/>
                </a:moveTo>
                <a:cubicBezTo>
                  <a:pt x="1981" y="839"/>
                  <a:pt x="2005" y="1119"/>
                  <a:pt x="2029" y="1405"/>
                </a:cubicBezTo>
                <a:cubicBezTo>
                  <a:pt x="1859" y="1363"/>
                  <a:pt x="1682" y="1314"/>
                  <a:pt x="1512" y="1265"/>
                </a:cubicBezTo>
                <a:cubicBezTo>
                  <a:pt x="1664" y="1028"/>
                  <a:pt x="1816" y="790"/>
                  <a:pt x="1962" y="553"/>
                </a:cubicBezTo>
                <a:close/>
                <a:moveTo>
                  <a:pt x="683" y="1271"/>
                </a:moveTo>
                <a:cubicBezTo>
                  <a:pt x="823" y="1320"/>
                  <a:pt x="963" y="1375"/>
                  <a:pt x="1110" y="1417"/>
                </a:cubicBezTo>
                <a:cubicBezTo>
                  <a:pt x="1067" y="1484"/>
                  <a:pt x="1030" y="1545"/>
                  <a:pt x="988" y="1612"/>
                </a:cubicBezTo>
                <a:cubicBezTo>
                  <a:pt x="884" y="1497"/>
                  <a:pt x="787" y="1381"/>
                  <a:pt x="683" y="1271"/>
                </a:cubicBezTo>
                <a:close/>
                <a:moveTo>
                  <a:pt x="2328" y="1746"/>
                </a:moveTo>
                <a:cubicBezTo>
                  <a:pt x="2523" y="1795"/>
                  <a:pt x="2718" y="1832"/>
                  <a:pt x="2912" y="1874"/>
                </a:cubicBezTo>
                <a:cubicBezTo>
                  <a:pt x="2730" y="1935"/>
                  <a:pt x="2547" y="1990"/>
                  <a:pt x="2358" y="2051"/>
                </a:cubicBezTo>
                <a:cubicBezTo>
                  <a:pt x="2352" y="1947"/>
                  <a:pt x="2340" y="1850"/>
                  <a:pt x="2328" y="1746"/>
                </a:cubicBezTo>
                <a:close/>
                <a:moveTo>
                  <a:pt x="1371" y="1503"/>
                </a:moveTo>
                <a:cubicBezTo>
                  <a:pt x="1597" y="1570"/>
                  <a:pt x="1822" y="1625"/>
                  <a:pt x="2054" y="1685"/>
                </a:cubicBezTo>
                <a:cubicBezTo>
                  <a:pt x="2072" y="1832"/>
                  <a:pt x="2084" y="1984"/>
                  <a:pt x="2102" y="2130"/>
                </a:cubicBezTo>
                <a:cubicBezTo>
                  <a:pt x="1926" y="2191"/>
                  <a:pt x="1755" y="2246"/>
                  <a:pt x="1579" y="2301"/>
                </a:cubicBezTo>
                <a:cubicBezTo>
                  <a:pt x="1445" y="2136"/>
                  <a:pt x="1311" y="1978"/>
                  <a:pt x="1170" y="1819"/>
                </a:cubicBezTo>
                <a:cubicBezTo>
                  <a:pt x="1237" y="1716"/>
                  <a:pt x="1304" y="1606"/>
                  <a:pt x="1371" y="1503"/>
                </a:cubicBezTo>
                <a:close/>
                <a:moveTo>
                  <a:pt x="1024" y="2057"/>
                </a:moveTo>
                <a:cubicBezTo>
                  <a:pt x="1122" y="2167"/>
                  <a:pt x="1213" y="2276"/>
                  <a:pt x="1304" y="2386"/>
                </a:cubicBezTo>
                <a:cubicBezTo>
                  <a:pt x="1110" y="2447"/>
                  <a:pt x="915" y="2514"/>
                  <a:pt x="714" y="2575"/>
                </a:cubicBezTo>
                <a:cubicBezTo>
                  <a:pt x="817" y="2404"/>
                  <a:pt x="921" y="2228"/>
                  <a:pt x="1024" y="2057"/>
                </a:cubicBezTo>
                <a:close/>
                <a:moveTo>
                  <a:pt x="2139" y="2398"/>
                </a:moveTo>
                <a:cubicBezTo>
                  <a:pt x="2163" y="2636"/>
                  <a:pt x="2200" y="2873"/>
                  <a:pt x="2236" y="3105"/>
                </a:cubicBezTo>
                <a:cubicBezTo>
                  <a:pt x="2078" y="2910"/>
                  <a:pt x="1920" y="2715"/>
                  <a:pt x="1761" y="2520"/>
                </a:cubicBezTo>
                <a:cubicBezTo>
                  <a:pt x="1883" y="2477"/>
                  <a:pt x="2011" y="2441"/>
                  <a:pt x="2139" y="2398"/>
                </a:cubicBezTo>
                <a:close/>
                <a:moveTo>
                  <a:pt x="2062" y="0"/>
                </a:moveTo>
                <a:cubicBezTo>
                  <a:pt x="2026" y="0"/>
                  <a:pt x="1989" y="17"/>
                  <a:pt x="1962" y="59"/>
                </a:cubicBezTo>
                <a:cubicBezTo>
                  <a:pt x="1725" y="431"/>
                  <a:pt x="1487" y="808"/>
                  <a:pt x="1250" y="1186"/>
                </a:cubicBezTo>
                <a:cubicBezTo>
                  <a:pt x="902" y="1076"/>
                  <a:pt x="555" y="942"/>
                  <a:pt x="220" y="790"/>
                </a:cubicBezTo>
                <a:cubicBezTo>
                  <a:pt x="203" y="781"/>
                  <a:pt x="186" y="778"/>
                  <a:pt x="170" y="778"/>
                </a:cubicBezTo>
                <a:cubicBezTo>
                  <a:pt x="71" y="778"/>
                  <a:pt x="1" y="920"/>
                  <a:pt x="74" y="1003"/>
                </a:cubicBezTo>
                <a:cubicBezTo>
                  <a:pt x="336" y="1277"/>
                  <a:pt x="592" y="1564"/>
                  <a:pt x="842" y="1850"/>
                </a:cubicBezTo>
                <a:cubicBezTo>
                  <a:pt x="641" y="2179"/>
                  <a:pt x="446" y="2508"/>
                  <a:pt x="245" y="2843"/>
                </a:cubicBezTo>
                <a:cubicBezTo>
                  <a:pt x="184" y="2946"/>
                  <a:pt x="276" y="3052"/>
                  <a:pt x="367" y="3052"/>
                </a:cubicBezTo>
                <a:cubicBezTo>
                  <a:pt x="405" y="3052"/>
                  <a:pt x="443" y="3034"/>
                  <a:pt x="470" y="2989"/>
                </a:cubicBezTo>
                <a:cubicBezTo>
                  <a:pt x="482" y="2965"/>
                  <a:pt x="500" y="2940"/>
                  <a:pt x="513" y="2916"/>
                </a:cubicBezTo>
                <a:cubicBezTo>
                  <a:pt x="835" y="2812"/>
                  <a:pt x="1164" y="2709"/>
                  <a:pt x="1487" y="2605"/>
                </a:cubicBezTo>
                <a:cubicBezTo>
                  <a:pt x="1780" y="2958"/>
                  <a:pt x="2072" y="3318"/>
                  <a:pt x="2352" y="3689"/>
                </a:cubicBezTo>
                <a:cubicBezTo>
                  <a:pt x="2376" y="3721"/>
                  <a:pt x="2408" y="3734"/>
                  <a:pt x="2441" y="3734"/>
                </a:cubicBezTo>
                <a:cubicBezTo>
                  <a:pt x="2517" y="3734"/>
                  <a:pt x="2596" y="3663"/>
                  <a:pt x="2584" y="3574"/>
                </a:cubicBezTo>
                <a:cubicBezTo>
                  <a:pt x="2510" y="3159"/>
                  <a:pt x="2443" y="2739"/>
                  <a:pt x="2395" y="2319"/>
                </a:cubicBezTo>
                <a:cubicBezTo>
                  <a:pt x="2748" y="2203"/>
                  <a:pt x="3107" y="2094"/>
                  <a:pt x="3461" y="1978"/>
                </a:cubicBezTo>
                <a:cubicBezTo>
                  <a:pt x="3607" y="1929"/>
                  <a:pt x="3601" y="1746"/>
                  <a:pt x="3448" y="1716"/>
                </a:cubicBezTo>
                <a:cubicBezTo>
                  <a:pt x="3065" y="1637"/>
                  <a:pt x="2681" y="1558"/>
                  <a:pt x="2297" y="1472"/>
                </a:cubicBezTo>
                <a:cubicBezTo>
                  <a:pt x="2261" y="1028"/>
                  <a:pt x="2224" y="589"/>
                  <a:pt x="2206" y="144"/>
                </a:cubicBezTo>
                <a:cubicBezTo>
                  <a:pt x="2202" y="64"/>
                  <a:pt x="2132" y="0"/>
                  <a:pt x="2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66"/>
          <p:cNvSpPr/>
          <p:nvPr/>
        </p:nvSpPr>
        <p:spPr>
          <a:xfrm rot="10800000">
            <a:off x="8099507" y="4725968"/>
            <a:ext cx="186878" cy="198123"/>
          </a:xfrm>
          <a:custGeom>
            <a:avLst/>
            <a:gdLst/>
            <a:ahLst/>
            <a:cxnLst/>
            <a:rect l="l" t="t" r="r" b="b"/>
            <a:pathLst>
              <a:path w="2925" h="3101" extrusionOk="0">
                <a:moveTo>
                  <a:pt x="1462" y="1"/>
                </a:moveTo>
                <a:lnTo>
                  <a:pt x="1140" y="920"/>
                </a:lnTo>
                <a:lnTo>
                  <a:pt x="323" y="622"/>
                </a:lnTo>
                <a:lnTo>
                  <a:pt x="323" y="622"/>
                </a:lnTo>
                <a:lnTo>
                  <a:pt x="963" y="1188"/>
                </a:lnTo>
                <a:lnTo>
                  <a:pt x="1" y="1438"/>
                </a:lnTo>
                <a:lnTo>
                  <a:pt x="920" y="1676"/>
                </a:lnTo>
                <a:lnTo>
                  <a:pt x="384" y="2510"/>
                </a:lnTo>
                <a:lnTo>
                  <a:pt x="384" y="2510"/>
                </a:lnTo>
                <a:lnTo>
                  <a:pt x="1158" y="1998"/>
                </a:lnTo>
                <a:lnTo>
                  <a:pt x="1462" y="3101"/>
                </a:lnTo>
                <a:lnTo>
                  <a:pt x="1761" y="1998"/>
                </a:lnTo>
                <a:lnTo>
                  <a:pt x="2534" y="2510"/>
                </a:lnTo>
                <a:lnTo>
                  <a:pt x="2534" y="2510"/>
                </a:lnTo>
                <a:lnTo>
                  <a:pt x="1998" y="1676"/>
                </a:lnTo>
                <a:lnTo>
                  <a:pt x="2924" y="1438"/>
                </a:lnTo>
                <a:lnTo>
                  <a:pt x="1956" y="1188"/>
                </a:lnTo>
                <a:lnTo>
                  <a:pt x="2601" y="622"/>
                </a:lnTo>
                <a:lnTo>
                  <a:pt x="2601" y="622"/>
                </a:lnTo>
                <a:lnTo>
                  <a:pt x="1785" y="920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66"/>
          <p:cNvSpPr/>
          <p:nvPr/>
        </p:nvSpPr>
        <p:spPr>
          <a:xfrm rot="10800000">
            <a:off x="8351416" y="4056340"/>
            <a:ext cx="251768" cy="245699"/>
          </a:xfrm>
          <a:custGeom>
            <a:avLst/>
            <a:gdLst/>
            <a:ahLst/>
            <a:cxnLst/>
            <a:rect l="l" t="t" r="r" b="b"/>
            <a:pathLst>
              <a:path w="2236" h="2182" extrusionOk="0">
                <a:moveTo>
                  <a:pt x="1050" y="1"/>
                </a:moveTo>
                <a:cubicBezTo>
                  <a:pt x="1007" y="1"/>
                  <a:pt x="966" y="28"/>
                  <a:pt x="969" y="83"/>
                </a:cubicBezTo>
                <a:cubicBezTo>
                  <a:pt x="987" y="363"/>
                  <a:pt x="1005" y="643"/>
                  <a:pt x="1024" y="924"/>
                </a:cubicBezTo>
                <a:lnTo>
                  <a:pt x="676" y="631"/>
                </a:lnTo>
                <a:cubicBezTo>
                  <a:pt x="659" y="615"/>
                  <a:pt x="640" y="609"/>
                  <a:pt x="620" y="609"/>
                </a:cubicBezTo>
                <a:cubicBezTo>
                  <a:pt x="552" y="609"/>
                  <a:pt x="488" y="695"/>
                  <a:pt x="555" y="747"/>
                </a:cubicBezTo>
                <a:cubicBezTo>
                  <a:pt x="664" y="844"/>
                  <a:pt x="774" y="936"/>
                  <a:pt x="884" y="1027"/>
                </a:cubicBezTo>
                <a:cubicBezTo>
                  <a:pt x="628" y="1039"/>
                  <a:pt x="372" y="1058"/>
                  <a:pt x="110" y="1070"/>
                </a:cubicBezTo>
                <a:cubicBezTo>
                  <a:pt x="2" y="1076"/>
                  <a:pt x="0" y="1240"/>
                  <a:pt x="104" y="1240"/>
                </a:cubicBezTo>
                <a:cubicBezTo>
                  <a:pt x="106" y="1240"/>
                  <a:pt x="108" y="1240"/>
                  <a:pt x="110" y="1240"/>
                </a:cubicBezTo>
                <a:cubicBezTo>
                  <a:pt x="402" y="1228"/>
                  <a:pt x="695" y="1210"/>
                  <a:pt x="987" y="1192"/>
                </a:cubicBezTo>
                <a:lnTo>
                  <a:pt x="987" y="1192"/>
                </a:lnTo>
                <a:cubicBezTo>
                  <a:pt x="877" y="1301"/>
                  <a:pt x="768" y="1405"/>
                  <a:pt x="658" y="1514"/>
                </a:cubicBezTo>
                <a:cubicBezTo>
                  <a:pt x="597" y="1575"/>
                  <a:pt x="656" y="1662"/>
                  <a:pt x="722" y="1662"/>
                </a:cubicBezTo>
                <a:cubicBezTo>
                  <a:pt x="742" y="1662"/>
                  <a:pt x="762" y="1654"/>
                  <a:pt x="780" y="1636"/>
                </a:cubicBezTo>
                <a:lnTo>
                  <a:pt x="1054" y="1368"/>
                </a:lnTo>
                <a:cubicBezTo>
                  <a:pt x="1072" y="1612"/>
                  <a:pt x="1085" y="1855"/>
                  <a:pt x="1097" y="2099"/>
                </a:cubicBezTo>
                <a:cubicBezTo>
                  <a:pt x="1100" y="2154"/>
                  <a:pt x="1144" y="2181"/>
                  <a:pt x="1187" y="2181"/>
                </a:cubicBezTo>
                <a:cubicBezTo>
                  <a:pt x="1229" y="2181"/>
                  <a:pt x="1270" y="2154"/>
                  <a:pt x="1267" y="2099"/>
                </a:cubicBezTo>
                <a:cubicBezTo>
                  <a:pt x="1255" y="1837"/>
                  <a:pt x="1237" y="1575"/>
                  <a:pt x="1225" y="1313"/>
                </a:cubicBezTo>
                <a:lnTo>
                  <a:pt x="1225" y="1313"/>
                </a:lnTo>
                <a:cubicBezTo>
                  <a:pt x="1334" y="1405"/>
                  <a:pt x="1444" y="1502"/>
                  <a:pt x="1560" y="1594"/>
                </a:cubicBezTo>
                <a:cubicBezTo>
                  <a:pt x="1578" y="1609"/>
                  <a:pt x="1598" y="1616"/>
                  <a:pt x="1618" y="1616"/>
                </a:cubicBezTo>
                <a:cubicBezTo>
                  <a:pt x="1688" y="1616"/>
                  <a:pt x="1748" y="1529"/>
                  <a:pt x="1681" y="1472"/>
                </a:cubicBezTo>
                <a:cubicBezTo>
                  <a:pt x="1560" y="1374"/>
                  <a:pt x="1438" y="1271"/>
                  <a:pt x="1316" y="1167"/>
                </a:cubicBezTo>
                <a:cubicBezTo>
                  <a:pt x="1590" y="1149"/>
                  <a:pt x="1858" y="1131"/>
                  <a:pt x="2126" y="1112"/>
                </a:cubicBezTo>
                <a:cubicBezTo>
                  <a:pt x="2234" y="1106"/>
                  <a:pt x="2236" y="942"/>
                  <a:pt x="2132" y="942"/>
                </a:cubicBezTo>
                <a:cubicBezTo>
                  <a:pt x="2130" y="942"/>
                  <a:pt x="2128" y="942"/>
                  <a:pt x="2126" y="942"/>
                </a:cubicBezTo>
                <a:cubicBezTo>
                  <a:pt x="1895" y="960"/>
                  <a:pt x="1663" y="972"/>
                  <a:pt x="1432" y="991"/>
                </a:cubicBezTo>
                <a:lnTo>
                  <a:pt x="1651" y="771"/>
                </a:lnTo>
                <a:cubicBezTo>
                  <a:pt x="1712" y="710"/>
                  <a:pt x="1654" y="624"/>
                  <a:pt x="1587" y="624"/>
                </a:cubicBezTo>
                <a:cubicBezTo>
                  <a:pt x="1568" y="624"/>
                  <a:pt x="1547" y="631"/>
                  <a:pt x="1529" y="649"/>
                </a:cubicBezTo>
                <a:cubicBezTo>
                  <a:pt x="1420" y="759"/>
                  <a:pt x="1310" y="869"/>
                  <a:pt x="1200" y="978"/>
                </a:cubicBezTo>
                <a:cubicBezTo>
                  <a:pt x="1182" y="680"/>
                  <a:pt x="1164" y="381"/>
                  <a:pt x="1139" y="83"/>
                </a:cubicBezTo>
                <a:cubicBezTo>
                  <a:pt x="1136" y="28"/>
                  <a:pt x="1092" y="1"/>
                  <a:pt x="10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6"/>
          <p:cNvSpPr/>
          <p:nvPr/>
        </p:nvSpPr>
        <p:spPr>
          <a:xfrm rot="10800000">
            <a:off x="8603185" y="3636170"/>
            <a:ext cx="388895" cy="337705"/>
          </a:xfrm>
          <a:custGeom>
            <a:avLst/>
            <a:gdLst/>
            <a:ahLst/>
            <a:cxnLst/>
            <a:rect l="l" t="t" r="r" b="b"/>
            <a:pathLst>
              <a:path w="3884" h="3373" extrusionOk="0">
                <a:moveTo>
                  <a:pt x="2703" y="625"/>
                </a:moveTo>
                <a:lnTo>
                  <a:pt x="2703" y="625"/>
                </a:lnTo>
                <a:cubicBezTo>
                  <a:pt x="2630" y="807"/>
                  <a:pt x="2551" y="984"/>
                  <a:pt x="2478" y="1161"/>
                </a:cubicBezTo>
                <a:cubicBezTo>
                  <a:pt x="2393" y="1106"/>
                  <a:pt x="2307" y="1045"/>
                  <a:pt x="2228" y="990"/>
                </a:cubicBezTo>
                <a:cubicBezTo>
                  <a:pt x="2386" y="868"/>
                  <a:pt x="2545" y="753"/>
                  <a:pt x="2703" y="625"/>
                </a:cubicBezTo>
                <a:close/>
                <a:moveTo>
                  <a:pt x="1083" y="485"/>
                </a:moveTo>
                <a:cubicBezTo>
                  <a:pt x="1308" y="655"/>
                  <a:pt x="1540" y="826"/>
                  <a:pt x="1771" y="990"/>
                </a:cubicBezTo>
                <a:cubicBezTo>
                  <a:pt x="1625" y="1094"/>
                  <a:pt x="1479" y="1197"/>
                  <a:pt x="1327" y="1289"/>
                </a:cubicBezTo>
                <a:cubicBezTo>
                  <a:pt x="1247" y="1021"/>
                  <a:pt x="1162" y="753"/>
                  <a:pt x="1083" y="485"/>
                </a:cubicBezTo>
                <a:close/>
                <a:moveTo>
                  <a:pt x="1997" y="1155"/>
                </a:moveTo>
                <a:cubicBezTo>
                  <a:pt x="2125" y="1240"/>
                  <a:pt x="2246" y="1325"/>
                  <a:pt x="2368" y="1410"/>
                </a:cubicBezTo>
                <a:lnTo>
                  <a:pt x="2155" y="1916"/>
                </a:lnTo>
                <a:cubicBezTo>
                  <a:pt x="2017" y="1916"/>
                  <a:pt x="1876" y="1913"/>
                  <a:pt x="1736" y="1913"/>
                </a:cubicBezTo>
                <a:cubicBezTo>
                  <a:pt x="1666" y="1913"/>
                  <a:pt x="1597" y="1914"/>
                  <a:pt x="1528" y="1916"/>
                </a:cubicBezTo>
                <a:cubicBezTo>
                  <a:pt x="1485" y="1794"/>
                  <a:pt x="1448" y="1672"/>
                  <a:pt x="1412" y="1557"/>
                </a:cubicBezTo>
                <a:cubicBezTo>
                  <a:pt x="1613" y="1429"/>
                  <a:pt x="1808" y="1295"/>
                  <a:pt x="1997" y="1155"/>
                </a:cubicBezTo>
                <a:close/>
                <a:moveTo>
                  <a:pt x="1180" y="1703"/>
                </a:moveTo>
                <a:cubicBezTo>
                  <a:pt x="1205" y="1770"/>
                  <a:pt x="1223" y="1843"/>
                  <a:pt x="1247" y="1916"/>
                </a:cubicBezTo>
                <a:cubicBezTo>
                  <a:pt x="1095" y="1916"/>
                  <a:pt x="943" y="1922"/>
                  <a:pt x="791" y="1922"/>
                </a:cubicBezTo>
                <a:cubicBezTo>
                  <a:pt x="919" y="1855"/>
                  <a:pt x="1053" y="1776"/>
                  <a:pt x="1180" y="1703"/>
                </a:cubicBezTo>
                <a:close/>
                <a:moveTo>
                  <a:pt x="2594" y="1563"/>
                </a:moveTo>
                <a:cubicBezTo>
                  <a:pt x="2795" y="1691"/>
                  <a:pt x="2996" y="1818"/>
                  <a:pt x="3197" y="1946"/>
                </a:cubicBezTo>
                <a:cubicBezTo>
                  <a:pt x="2941" y="1934"/>
                  <a:pt x="2691" y="1928"/>
                  <a:pt x="2441" y="1922"/>
                </a:cubicBezTo>
                <a:cubicBezTo>
                  <a:pt x="2490" y="1800"/>
                  <a:pt x="2545" y="1678"/>
                  <a:pt x="2594" y="1563"/>
                </a:cubicBezTo>
                <a:close/>
                <a:moveTo>
                  <a:pt x="1613" y="2178"/>
                </a:moveTo>
                <a:cubicBezTo>
                  <a:pt x="1753" y="2178"/>
                  <a:pt x="1899" y="2178"/>
                  <a:pt x="2039" y="2184"/>
                </a:cubicBezTo>
                <a:cubicBezTo>
                  <a:pt x="1960" y="2373"/>
                  <a:pt x="1881" y="2562"/>
                  <a:pt x="1802" y="2750"/>
                </a:cubicBezTo>
                <a:cubicBezTo>
                  <a:pt x="1735" y="2562"/>
                  <a:pt x="1674" y="2367"/>
                  <a:pt x="1613" y="2178"/>
                </a:cubicBezTo>
                <a:close/>
                <a:moveTo>
                  <a:pt x="835" y="0"/>
                </a:moveTo>
                <a:cubicBezTo>
                  <a:pt x="755" y="0"/>
                  <a:pt x="681" y="63"/>
                  <a:pt x="711" y="162"/>
                </a:cubicBezTo>
                <a:cubicBezTo>
                  <a:pt x="833" y="588"/>
                  <a:pt x="967" y="1014"/>
                  <a:pt x="1095" y="1441"/>
                </a:cubicBezTo>
                <a:cubicBezTo>
                  <a:pt x="785" y="1630"/>
                  <a:pt x="462" y="1806"/>
                  <a:pt x="121" y="1959"/>
                </a:cubicBezTo>
                <a:cubicBezTo>
                  <a:pt x="1" y="2019"/>
                  <a:pt x="64" y="2208"/>
                  <a:pt x="182" y="2208"/>
                </a:cubicBezTo>
                <a:cubicBezTo>
                  <a:pt x="184" y="2208"/>
                  <a:pt x="186" y="2208"/>
                  <a:pt x="188" y="2208"/>
                </a:cubicBezTo>
                <a:cubicBezTo>
                  <a:pt x="571" y="2196"/>
                  <a:pt x="949" y="2184"/>
                  <a:pt x="1333" y="2178"/>
                </a:cubicBezTo>
                <a:cubicBezTo>
                  <a:pt x="1455" y="2549"/>
                  <a:pt x="1570" y="2915"/>
                  <a:pt x="1698" y="3280"/>
                </a:cubicBezTo>
                <a:cubicBezTo>
                  <a:pt x="1720" y="3345"/>
                  <a:pt x="1773" y="3373"/>
                  <a:pt x="1825" y="3373"/>
                </a:cubicBezTo>
                <a:cubicBezTo>
                  <a:pt x="1906" y="3373"/>
                  <a:pt x="1987" y="3307"/>
                  <a:pt x="1954" y="3207"/>
                </a:cubicBezTo>
                <a:cubicBezTo>
                  <a:pt x="1942" y="3183"/>
                  <a:pt x="1936" y="3152"/>
                  <a:pt x="1924" y="3128"/>
                </a:cubicBezTo>
                <a:cubicBezTo>
                  <a:pt x="2058" y="2811"/>
                  <a:pt x="2192" y="2501"/>
                  <a:pt x="2326" y="2184"/>
                </a:cubicBezTo>
                <a:cubicBezTo>
                  <a:pt x="2788" y="2196"/>
                  <a:pt x="3251" y="2214"/>
                  <a:pt x="3708" y="2239"/>
                </a:cubicBezTo>
                <a:cubicBezTo>
                  <a:pt x="3710" y="2239"/>
                  <a:pt x="3712" y="2239"/>
                  <a:pt x="3714" y="2239"/>
                </a:cubicBezTo>
                <a:cubicBezTo>
                  <a:pt x="3843" y="2239"/>
                  <a:pt x="3883" y="2055"/>
                  <a:pt x="3775" y="1989"/>
                </a:cubicBezTo>
                <a:cubicBezTo>
                  <a:pt x="3410" y="1776"/>
                  <a:pt x="3050" y="1544"/>
                  <a:pt x="2697" y="1313"/>
                </a:cubicBezTo>
                <a:cubicBezTo>
                  <a:pt x="2849" y="966"/>
                  <a:pt x="2996" y="625"/>
                  <a:pt x="3142" y="277"/>
                </a:cubicBezTo>
                <a:cubicBezTo>
                  <a:pt x="3187" y="174"/>
                  <a:pt x="3118" y="83"/>
                  <a:pt x="3030" y="83"/>
                </a:cubicBezTo>
                <a:cubicBezTo>
                  <a:pt x="2999" y="83"/>
                  <a:pt x="2966" y="94"/>
                  <a:pt x="2935" y="119"/>
                </a:cubicBezTo>
                <a:cubicBezTo>
                  <a:pt x="2624" y="357"/>
                  <a:pt x="2313" y="600"/>
                  <a:pt x="1997" y="832"/>
                </a:cubicBezTo>
                <a:cubicBezTo>
                  <a:pt x="1637" y="576"/>
                  <a:pt x="1278" y="308"/>
                  <a:pt x="931" y="34"/>
                </a:cubicBezTo>
                <a:cubicBezTo>
                  <a:pt x="902" y="11"/>
                  <a:pt x="868" y="0"/>
                  <a:pt x="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6"/>
          <p:cNvSpPr/>
          <p:nvPr/>
        </p:nvSpPr>
        <p:spPr>
          <a:xfrm rot="10800000">
            <a:off x="7693394" y="4244950"/>
            <a:ext cx="406126" cy="429996"/>
          </a:xfrm>
          <a:custGeom>
            <a:avLst/>
            <a:gdLst/>
            <a:ahLst/>
            <a:cxnLst/>
            <a:rect l="l" t="t" r="r" b="b"/>
            <a:pathLst>
              <a:path w="4874" h="5160" extrusionOk="0">
                <a:moveTo>
                  <a:pt x="2437" y="1"/>
                </a:moveTo>
                <a:lnTo>
                  <a:pt x="1895" y="1536"/>
                </a:lnTo>
                <a:lnTo>
                  <a:pt x="537" y="1030"/>
                </a:lnTo>
                <a:lnTo>
                  <a:pt x="1609" y="1981"/>
                </a:lnTo>
                <a:lnTo>
                  <a:pt x="1" y="2395"/>
                </a:lnTo>
                <a:lnTo>
                  <a:pt x="1542" y="2791"/>
                </a:lnTo>
                <a:lnTo>
                  <a:pt x="640" y="4185"/>
                </a:lnTo>
                <a:lnTo>
                  <a:pt x="1932" y="3327"/>
                </a:lnTo>
                <a:lnTo>
                  <a:pt x="2437" y="5160"/>
                </a:lnTo>
                <a:lnTo>
                  <a:pt x="2937" y="3327"/>
                </a:lnTo>
                <a:lnTo>
                  <a:pt x="4228" y="4185"/>
                </a:lnTo>
                <a:lnTo>
                  <a:pt x="3332" y="2791"/>
                </a:lnTo>
                <a:lnTo>
                  <a:pt x="4873" y="2395"/>
                </a:lnTo>
                <a:lnTo>
                  <a:pt x="3259" y="1981"/>
                </a:lnTo>
                <a:lnTo>
                  <a:pt x="4331" y="1030"/>
                </a:lnTo>
                <a:lnTo>
                  <a:pt x="4331" y="1030"/>
                </a:lnTo>
                <a:lnTo>
                  <a:pt x="2973" y="1536"/>
                </a:lnTo>
                <a:lnTo>
                  <a:pt x="2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7"/>
          <p:cNvSpPr txBox="1">
            <a:spLocks noGrp="1"/>
          </p:cNvSpPr>
          <p:nvPr>
            <p:ph type="title"/>
          </p:nvPr>
        </p:nvSpPr>
        <p:spPr>
          <a:xfrm>
            <a:off x="720000" y="381000"/>
            <a:ext cx="77112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"/>
              <a:buNone/>
              <a:defRPr sz="3200" b="0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112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êu đề 14">
            <a:extLst>
              <a:ext uri="{FF2B5EF4-FFF2-40B4-BE49-F238E27FC236}">
                <a16:creationId xmlns:a16="http://schemas.microsoft.com/office/drawing/2014/main" id="{95621558-392A-4CD8-A591-31E223F30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288" y="941814"/>
            <a:ext cx="6531316" cy="1538098"/>
          </a:xfrm>
        </p:spPr>
        <p:txBody>
          <a:bodyPr/>
          <a:lstStyle/>
          <a:p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Báo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cáo</a:t>
            </a:r>
            <a:b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tòan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bảo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thông tin</a:t>
            </a:r>
          </a:p>
        </p:txBody>
      </p:sp>
      <p:sp>
        <p:nvSpPr>
          <p:cNvPr id="16" name="Tiêu đề 15">
            <a:extLst>
              <a:ext uri="{FF2B5EF4-FFF2-40B4-BE49-F238E27FC236}">
                <a16:creationId xmlns:a16="http://schemas.microsoft.com/office/drawing/2014/main" id="{9E325C7B-65AE-4EFC-ACDA-ED3FC6F0F6B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78750" y="2340362"/>
            <a:ext cx="5986500" cy="1028700"/>
          </a:xfrm>
        </p:spPr>
        <p:txBody>
          <a:bodyPr/>
          <a:lstStyle/>
          <a:p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Nhóm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vi-VN" sz="4000" dirty="0">
                <a:latin typeface="Calibri" panose="020F0502020204030204" pitchFamily="34" charset="0"/>
                <a:cs typeface="Calibri" panose="020F0502020204030204" pitchFamily="34" charset="0"/>
              </a:rPr>
              <a:t>RSA</a:t>
            </a:r>
          </a:p>
        </p:txBody>
      </p:sp>
    </p:spTree>
    <p:extLst>
      <p:ext uri="{BB962C8B-B14F-4D97-AF65-F5344CB8AC3E}">
        <p14:creationId xmlns:p14="http://schemas.microsoft.com/office/powerpoint/2010/main" val="296734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" name="Google Shape;645;p1"/>
          <p:cNvPicPr preferRelativeResize="0"/>
          <p:nvPr/>
        </p:nvPicPr>
        <p:blipFill rotWithShape="1">
          <a:blip r:embed="rId3">
            <a:alphaModFix/>
          </a:blip>
          <a:srcRect l="4743"/>
          <a:stretch/>
        </p:blipFill>
        <p:spPr>
          <a:xfrm>
            <a:off x="0" y="88"/>
            <a:ext cx="9144000" cy="51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1"/>
          <p:cNvSpPr txBox="1"/>
          <p:nvPr/>
        </p:nvSpPr>
        <p:spPr>
          <a:xfrm>
            <a:off x="2570550" y="103700"/>
            <a:ext cx="4002900" cy="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 dirty="0">
                <a:latin typeface="Fredoka"/>
                <a:ea typeface="Fredoka"/>
                <a:cs typeface="Fredoka"/>
                <a:sym typeface="Fredoka"/>
              </a:rPr>
              <a:t>CT204 - Nhóm 2</a:t>
            </a:r>
            <a:endParaRPr sz="3600" b="1" dirty="0">
              <a:latin typeface="Fredoka"/>
              <a:ea typeface="Fredoka"/>
              <a:cs typeface="Fredoka"/>
              <a:sym typeface="Fredoka"/>
            </a:endParaRPr>
          </a:p>
        </p:txBody>
      </p:sp>
      <p:pic>
        <p:nvPicPr>
          <p:cNvPr id="647" name="Google Shape;647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8775" y="622050"/>
            <a:ext cx="7810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1375" y="705200"/>
            <a:ext cx="7810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9500" y="882900"/>
            <a:ext cx="7810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8425" y="1067150"/>
            <a:ext cx="7810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5775" y="454125"/>
            <a:ext cx="7810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0525" y="882900"/>
            <a:ext cx="127080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3414">
            <a:off x="4918975" y="995025"/>
            <a:ext cx="7810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500298">
            <a:off x="4983475" y="1132750"/>
            <a:ext cx="7810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93363">
            <a:off x="4486450" y="831600"/>
            <a:ext cx="7810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3414">
            <a:off x="3903475" y="831600"/>
            <a:ext cx="7810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05792">
            <a:off x="3854650" y="935850"/>
            <a:ext cx="781050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1"/>
          <p:cNvSpPr txBox="1"/>
          <p:nvPr/>
        </p:nvSpPr>
        <p:spPr>
          <a:xfrm>
            <a:off x="3634475" y="622050"/>
            <a:ext cx="2102400" cy="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Calibri"/>
                <a:ea typeface="Calibri"/>
                <a:cs typeface="Calibri"/>
                <a:sym typeface="Calibri"/>
              </a:rPr>
              <a:t>Lê Hoàng Dũng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Calibri"/>
                <a:ea typeface="Calibri"/>
                <a:cs typeface="Calibri"/>
                <a:sym typeface="Calibri"/>
              </a:rPr>
              <a:t>B2017028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1"/>
          <p:cNvSpPr txBox="1"/>
          <p:nvPr/>
        </p:nvSpPr>
        <p:spPr>
          <a:xfrm>
            <a:off x="1723550" y="622050"/>
            <a:ext cx="2102400" cy="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Calibri"/>
                <a:ea typeface="Calibri"/>
                <a:cs typeface="Calibri"/>
                <a:sym typeface="Calibri"/>
              </a:rPr>
              <a:t>Lê N.P. Đình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Calibri"/>
                <a:ea typeface="Calibri"/>
                <a:cs typeface="Calibri"/>
                <a:sym typeface="Calibri"/>
              </a:rPr>
              <a:t>B2017033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1"/>
          <p:cNvSpPr txBox="1"/>
          <p:nvPr/>
        </p:nvSpPr>
        <p:spPr>
          <a:xfrm>
            <a:off x="-96625" y="622050"/>
            <a:ext cx="2102400" cy="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Calibri"/>
                <a:ea typeface="Calibri"/>
                <a:cs typeface="Calibri"/>
                <a:sym typeface="Calibri"/>
              </a:rPr>
              <a:t>Huỳnh Hào Quang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Calibri"/>
                <a:ea typeface="Calibri"/>
                <a:cs typeface="Calibri"/>
                <a:sym typeface="Calibri"/>
              </a:rPr>
              <a:t>B2017072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1"/>
          <p:cNvSpPr txBox="1"/>
          <p:nvPr/>
        </p:nvSpPr>
        <p:spPr>
          <a:xfrm>
            <a:off x="5450025" y="622050"/>
            <a:ext cx="2102400" cy="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Calibri"/>
                <a:ea typeface="Calibri"/>
                <a:cs typeface="Calibri"/>
                <a:sym typeface="Calibri"/>
              </a:rPr>
              <a:t>Ngô Khoa Đăng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Calibri"/>
                <a:ea typeface="Calibri"/>
                <a:cs typeface="Calibri"/>
                <a:sym typeface="Calibri"/>
              </a:rPr>
              <a:t>B2017031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1"/>
          <p:cNvSpPr txBox="1"/>
          <p:nvPr/>
        </p:nvSpPr>
        <p:spPr>
          <a:xfrm>
            <a:off x="7294950" y="622050"/>
            <a:ext cx="2102400" cy="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Calibri"/>
                <a:ea typeface="Calibri"/>
                <a:cs typeface="Calibri"/>
                <a:sym typeface="Calibri"/>
              </a:rPr>
              <a:t>Lâm Tuyết Như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Calibri"/>
                <a:ea typeface="Calibri"/>
                <a:cs typeface="Calibri"/>
                <a:sym typeface="Calibri"/>
              </a:rPr>
              <a:t>B2016992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6824F8BC-1C58-42BC-9190-0823D5AD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</a:t>
            </a:r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703A40F3-7629-4AAA-B57F-4047C02BE5D9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vi-VN" dirty="0"/>
              <a:t>2</a:t>
            </a:r>
          </a:p>
        </p:txBody>
      </p:sp>
      <p:sp>
        <p:nvSpPr>
          <p:cNvPr id="6" name="Tiêu đề 5">
            <a:extLst>
              <a:ext uri="{FF2B5EF4-FFF2-40B4-BE49-F238E27FC236}">
                <a16:creationId xmlns:a16="http://schemas.microsoft.com/office/drawing/2014/main" id="{24AABBBE-8B82-41E5-B2F0-D3E54F70DFB0}"/>
              </a:ext>
            </a:extLst>
          </p:cNvPr>
          <p:cNvSpPr>
            <a:spLocks noGrp="1"/>
          </p:cNvSpPr>
          <p:nvPr>
            <p:ph type="ctrTitle" idx="4"/>
          </p:nvPr>
        </p:nvSpPr>
        <p:spPr>
          <a:xfrm>
            <a:off x="2371697" y="3527250"/>
            <a:ext cx="2103000" cy="428400"/>
          </a:xfrm>
        </p:spPr>
        <p:txBody>
          <a:bodyPr/>
          <a:lstStyle/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ƯU NHƯỢC ĐIỂM</a:t>
            </a:r>
          </a:p>
        </p:txBody>
      </p:sp>
      <p:sp>
        <p:nvSpPr>
          <p:cNvPr id="8" name="Tiêu đề 7">
            <a:extLst>
              <a:ext uri="{FF2B5EF4-FFF2-40B4-BE49-F238E27FC236}">
                <a16:creationId xmlns:a16="http://schemas.microsoft.com/office/drawing/2014/main" id="{1AF03B49-6504-4B6B-ADA9-253548A57F24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vi-VN" dirty="0"/>
              <a:t>3</a:t>
            </a:r>
          </a:p>
        </p:txBody>
      </p:sp>
      <p:sp>
        <p:nvSpPr>
          <p:cNvPr id="9" name="Tiêu đề 8">
            <a:extLst>
              <a:ext uri="{FF2B5EF4-FFF2-40B4-BE49-F238E27FC236}">
                <a16:creationId xmlns:a16="http://schemas.microsoft.com/office/drawing/2014/main" id="{5F38CF88-9FAF-422A-A28D-F4178C5DACF3}"/>
              </a:ext>
            </a:extLst>
          </p:cNvPr>
          <p:cNvSpPr>
            <a:spLocks noGrp="1"/>
          </p:cNvSpPr>
          <p:nvPr>
            <p:ph type="ctrTitle" idx="7"/>
          </p:nvPr>
        </p:nvSpPr>
        <p:spPr>
          <a:xfrm>
            <a:off x="6129446" y="3527250"/>
            <a:ext cx="2301754" cy="428400"/>
          </a:xfrm>
        </p:spPr>
        <p:txBody>
          <a:bodyPr/>
          <a:lstStyle/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TỔNG KẾT</a:t>
            </a:r>
          </a:p>
        </p:txBody>
      </p:sp>
      <p:sp>
        <p:nvSpPr>
          <p:cNvPr id="11" name="Tiêu đề 10">
            <a:extLst>
              <a:ext uri="{FF2B5EF4-FFF2-40B4-BE49-F238E27FC236}">
                <a16:creationId xmlns:a16="http://schemas.microsoft.com/office/drawing/2014/main" id="{C5A00700-D187-4310-B881-391FB0861902}"/>
              </a:ext>
            </a:extLst>
          </p:cNvPr>
          <p:cNvSpPr>
            <a:spLocks noGrp="1"/>
          </p:cNvSpPr>
          <p:nvPr>
            <p:ph type="title" idx="9"/>
          </p:nvPr>
        </p:nvSpPr>
        <p:spPr/>
        <p:txBody>
          <a:bodyPr/>
          <a:lstStyle/>
          <a:p>
            <a:r>
              <a:rPr lang="vi-VN" dirty="0"/>
              <a:t>4</a:t>
            </a:r>
          </a:p>
        </p:txBody>
      </p:sp>
      <p:sp>
        <p:nvSpPr>
          <p:cNvPr id="12" name="Tiêu đề 11">
            <a:extLst>
              <a:ext uri="{FF2B5EF4-FFF2-40B4-BE49-F238E27FC236}">
                <a16:creationId xmlns:a16="http://schemas.microsoft.com/office/drawing/2014/main" id="{4BCF871F-7DDC-423C-B9B9-62E3C9FF64C1}"/>
              </a:ext>
            </a:extLst>
          </p:cNvPr>
          <p:cNvSpPr>
            <a:spLocks noGrp="1"/>
          </p:cNvSpPr>
          <p:nvPr>
            <p:ph type="ctrTitle" idx="13"/>
          </p:nvPr>
        </p:nvSpPr>
        <p:spPr>
          <a:xfrm>
            <a:off x="2371697" y="1848350"/>
            <a:ext cx="2103000" cy="428400"/>
          </a:xfrm>
        </p:spPr>
        <p:txBody>
          <a:bodyPr/>
          <a:lstStyle/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RSA LÀ GÌ?</a:t>
            </a:r>
          </a:p>
        </p:txBody>
      </p:sp>
      <p:sp>
        <p:nvSpPr>
          <p:cNvPr id="13" name="Tiêu đề 12">
            <a:extLst>
              <a:ext uri="{FF2B5EF4-FFF2-40B4-BE49-F238E27FC236}">
                <a16:creationId xmlns:a16="http://schemas.microsoft.com/office/drawing/2014/main" id="{C7EB470A-4D00-4046-9431-B9408565C00C}"/>
              </a:ext>
            </a:extLst>
          </p:cNvPr>
          <p:cNvSpPr>
            <a:spLocks noGrp="1"/>
          </p:cNvSpPr>
          <p:nvPr>
            <p:ph type="ctrTitle" idx="14"/>
          </p:nvPr>
        </p:nvSpPr>
        <p:spPr>
          <a:xfrm>
            <a:off x="6129445" y="1836887"/>
            <a:ext cx="2301753" cy="428400"/>
          </a:xfrm>
        </p:spPr>
        <p:txBody>
          <a:bodyPr/>
          <a:lstStyle/>
          <a:p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CÁCH HOẠT ĐỘNG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iêu đề 13">
            <a:extLst>
              <a:ext uri="{FF2B5EF4-FFF2-40B4-BE49-F238E27FC236}">
                <a16:creationId xmlns:a16="http://schemas.microsoft.com/office/drawing/2014/main" id="{E6AA4466-E63C-4310-8DA7-A73C1B31A279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vi-VN" sz="3200" b="1" i="0" u="none" strike="noStrike" cap="none" dirty="0">
                <a:solidFill>
                  <a:srgbClr val="501B1B"/>
                </a:solidFill>
                <a:latin typeface="Calibri"/>
                <a:ea typeface="Calibri"/>
                <a:cs typeface="Calibri"/>
                <a:sym typeface="Calibri"/>
              </a:rPr>
              <a:t>NỘI DUNG THUYẾT TRÌNH</a:t>
            </a:r>
            <a:br>
              <a:rPr lang="vi-VN" sz="3200" b="1" i="0" u="none" strike="noStrike" cap="none" dirty="0">
                <a:solidFill>
                  <a:srgbClr val="501B1B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3117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9"/>
          <p:cNvSpPr/>
          <p:nvPr/>
        </p:nvSpPr>
        <p:spPr>
          <a:xfrm>
            <a:off x="1785937" y="328612"/>
            <a:ext cx="5572125" cy="759606"/>
          </a:xfrm>
          <a:prstGeom prst="roundRect">
            <a:avLst>
              <a:gd name="adj" fmla="val 2428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Calibri" panose="020F0502020204030204" pitchFamily="34" charset="0"/>
                <a:ea typeface="Fredoka"/>
                <a:cs typeface="Calibri" panose="020F0502020204030204" pitchFamily="34" charset="0"/>
                <a:sym typeface="Fredoka"/>
              </a:rPr>
              <a:t>RSA LÀ GÌ?</a:t>
            </a:r>
            <a:endParaRPr sz="2000" dirty="0">
              <a:solidFill>
                <a:schemeClr val="lt1"/>
              </a:solidFill>
              <a:latin typeface="Calibri" panose="020F0502020204030204" pitchFamily="34" charset="0"/>
              <a:ea typeface="Fredoka"/>
              <a:cs typeface="Calibri" panose="020F0502020204030204" pitchFamily="34" charset="0"/>
              <a:sym typeface="Fredoka"/>
            </a:endParaRPr>
          </a:p>
        </p:txBody>
      </p:sp>
      <p:sp>
        <p:nvSpPr>
          <p:cNvPr id="13" name="Google Shape;758;p19">
            <a:extLst>
              <a:ext uri="{FF2B5EF4-FFF2-40B4-BE49-F238E27FC236}">
                <a16:creationId xmlns:a16="http://schemas.microsoft.com/office/drawing/2014/main" id="{1282EDF2-DFB1-4427-B1E2-639B0794BFD1}"/>
              </a:ext>
            </a:extLst>
          </p:cNvPr>
          <p:cNvSpPr/>
          <p:nvPr/>
        </p:nvSpPr>
        <p:spPr>
          <a:xfrm flipH="1">
            <a:off x="1338710" y="1365188"/>
            <a:ext cx="6466577" cy="2835338"/>
          </a:xfrm>
          <a:prstGeom prst="roundRect">
            <a:avLst>
              <a:gd name="adj" fmla="val 2266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2400"/>
            </a:pP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RSA (Rivest–Shamir–Adleman)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khai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phổ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biến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lĩnh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vực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bảo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tin. </a:t>
            </a:r>
            <a:endParaRPr lang="vi-VN" sz="2000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10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9"/>
          <p:cNvSpPr/>
          <p:nvPr/>
        </p:nvSpPr>
        <p:spPr>
          <a:xfrm>
            <a:off x="1785937" y="328612"/>
            <a:ext cx="5572125" cy="759606"/>
          </a:xfrm>
          <a:prstGeom prst="roundRect">
            <a:avLst>
              <a:gd name="adj" fmla="val 2428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Calibri" panose="020F0502020204030204" pitchFamily="34" charset="0"/>
                <a:ea typeface="Fredoka"/>
                <a:cs typeface="Calibri" panose="020F0502020204030204" pitchFamily="34" charset="0"/>
                <a:sym typeface="Fredoka"/>
              </a:rPr>
              <a:t>CÁCH HOẠT ĐỘNG</a:t>
            </a:r>
            <a:endParaRPr sz="2000" dirty="0">
              <a:solidFill>
                <a:schemeClr val="lt1"/>
              </a:solidFill>
              <a:latin typeface="Calibri" panose="020F0502020204030204" pitchFamily="34" charset="0"/>
              <a:ea typeface="Fredoka"/>
              <a:cs typeface="Calibri" panose="020F0502020204030204" pitchFamily="34" charset="0"/>
              <a:sym typeface="Fredoka"/>
            </a:endParaRPr>
          </a:p>
        </p:txBody>
      </p:sp>
      <p:sp>
        <p:nvSpPr>
          <p:cNvPr id="13" name="Google Shape;758;p19">
            <a:extLst>
              <a:ext uri="{FF2B5EF4-FFF2-40B4-BE49-F238E27FC236}">
                <a16:creationId xmlns:a16="http://schemas.microsoft.com/office/drawing/2014/main" id="{1282EDF2-DFB1-4427-B1E2-639B0794BFD1}"/>
              </a:ext>
            </a:extLst>
          </p:cNvPr>
          <p:cNvSpPr/>
          <p:nvPr/>
        </p:nvSpPr>
        <p:spPr>
          <a:xfrm flipH="1">
            <a:off x="479614" y="1293542"/>
            <a:ext cx="8184771" cy="3783051"/>
          </a:xfrm>
          <a:prstGeom prst="roundRect">
            <a:avLst>
              <a:gd name="adj" fmla="val 2266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RSA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cặp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khóa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gồm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khóa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khai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khóa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bí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quá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Khóa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khai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chia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sẻ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rộng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rãi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khóa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bí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giữ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bởi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vi-VN" sz="2000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41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9"/>
          <p:cNvSpPr/>
          <p:nvPr/>
        </p:nvSpPr>
        <p:spPr>
          <a:xfrm>
            <a:off x="1785937" y="328612"/>
            <a:ext cx="5572125" cy="759606"/>
          </a:xfrm>
          <a:prstGeom prst="roundRect">
            <a:avLst>
              <a:gd name="adj" fmla="val 2428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Calibri" panose="020F0502020204030204" pitchFamily="34" charset="0"/>
                <a:ea typeface="Fredoka"/>
                <a:cs typeface="Calibri" panose="020F0502020204030204" pitchFamily="34" charset="0"/>
                <a:sym typeface="Fredoka"/>
              </a:rPr>
              <a:t>CÁCH HOẠT ĐỘNG</a:t>
            </a:r>
            <a:endParaRPr sz="2000" dirty="0">
              <a:solidFill>
                <a:schemeClr val="lt1"/>
              </a:solidFill>
              <a:latin typeface="Calibri" panose="020F0502020204030204" pitchFamily="34" charset="0"/>
              <a:ea typeface="Fredoka"/>
              <a:cs typeface="Calibri" panose="020F0502020204030204" pitchFamily="34" charset="0"/>
              <a:sym typeface="Fredoka"/>
            </a:endParaRPr>
          </a:p>
        </p:txBody>
      </p:sp>
      <p:sp>
        <p:nvSpPr>
          <p:cNvPr id="13" name="Google Shape;758;p19">
            <a:extLst>
              <a:ext uri="{FF2B5EF4-FFF2-40B4-BE49-F238E27FC236}">
                <a16:creationId xmlns:a16="http://schemas.microsoft.com/office/drawing/2014/main" id="{1282EDF2-DFB1-4427-B1E2-639B0794BFD1}"/>
              </a:ext>
            </a:extLst>
          </p:cNvPr>
          <p:cNvSpPr/>
          <p:nvPr/>
        </p:nvSpPr>
        <p:spPr>
          <a:xfrm flipH="1">
            <a:off x="479614" y="1293542"/>
            <a:ext cx="8184771" cy="3783051"/>
          </a:xfrm>
          <a:prstGeom prst="roundRect">
            <a:avLst>
              <a:gd name="adj" fmla="val 2266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quá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RSA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hoạt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gửi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khóa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khai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trước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gửi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vi-VN" sz="2000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khóa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bí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tương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vi-VN" sz="2000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endParaRPr lang="en-US" sz="1800" kern="0" dirty="0">
              <a:solidFill>
                <a:srgbClr val="000000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65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1045350" y="1001954"/>
            <a:ext cx="32004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vi-VN" dirty="0">
                <a:solidFill>
                  <a:schemeClr val="bg1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Ưu </a:t>
            </a:r>
            <a:r>
              <a:rPr lang="vi-VN" dirty="0" err="1">
                <a:solidFill>
                  <a:schemeClr val="bg1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điểm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ea typeface="Raleway"/>
              <a:cs typeface="Calibri" panose="020F0502020204030204" pitchFamily="34" charset="0"/>
              <a:sym typeface="Raleway"/>
            </a:endParaRPr>
          </a:p>
        </p:txBody>
      </p:sp>
      <p:sp>
        <p:nvSpPr>
          <p:cNvPr id="709" name="Google Shape;709;p29"/>
          <p:cNvSpPr txBox="1">
            <a:spLocks noGrp="1"/>
          </p:cNvSpPr>
          <p:nvPr>
            <p:ph type="title" idx="2"/>
          </p:nvPr>
        </p:nvSpPr>
        <p:spPr>
          <a:xfrm>
            <a:off x="4898252" y="991452"/>
            <a:ext cx="32004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vi-VN" dirty="0" err="1">
                <a:solidFill>
                  <a:schemeClr val="bg1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Nhược</a:t>
            </a:r>
            <a:r>
              <a:rPr lang="vi-VN" dirty="0">
                <a:solidFill>
                  <a:schemeClr val="bg1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điểm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ea typeface="Raleway"/>
              <a:cs typeface="Calibri" panose="020F0502020204030204" pitchFamily="34" charset="0"/>
              <a:sym typeface="Raleway"/>
            </a:endParaRPr>
          </a:p>
        </p:txBody>
      </p:sp>
      <p:sp>
        <p:nvSpPr>
          <p:cNvPr id="710" name="Google Shape;710;p29"/>
          <p:cNvSpPr txBox="1">
            <a:spLocks noGrp="1"/>
          </p:cNvSpPr>
          <p:nvPr>
            <p:ph type="subTitle" idx="1"/>
          </p:nvPr>
        </p:nvSpPr>
        <p:spPr>
          <a:xfrm>
            <a:off x="652193" y="1576205"/>
            <a:ext cx="38529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000"/>
              <a:buChar char="●"/>
            </a:pPr>
            <a:r>
              <a:rPr lang="vi-V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 </a:t>
            </a:r>
            <a:r>
              <a:rPr lang="vi-VN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vi-V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vi-V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vi-V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vi-V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khóa</a:t>
            </a:r>
            <a:r>
              <a:rPr lang="vi-V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công khai an </a:t>
            </a:r>
            <a:r>
              <a:rPr lang="vi-VN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vi-V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nhất</a:t>
            </a:r>
            <a:r>
              <a:rPr lang="vi-V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vi-V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nay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000"/>
              <a:buChar char="●"/>
            </a:pPr>
            <a:r>
              <a:rPr lang="vi-VN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vi-V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vi-V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được </a:t>
            </a:r>
            <a:r>
              <a:rPr lang="vi-VN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vi-V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vi-V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vi-V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vi-V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vi-V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vi-V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vi-V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vi-V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kích</a:t>
            </a:r>
            <a:r>
              <a:rPr lang="vi-V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thước</a:t>
            </a:r>
            <a:r>
              <a:rPr lang="vi-V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bất</a:t>
            </a:r>
            <a:r>
              <a:rPr lang="vi-V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kỳ</a:t>
            </a:r>
            <a:endParaRPr lang="vi-VN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1"/>
          </p:nvPr>
        </p:nvSpPr>
        <p:spPr>
          <a:xfrm>
            <a:off x="4505093" y="1576205"/>
            <a:ext cx="3852900" cy="2818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vi-V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Tốc </a:t>
            </a:r>
            <a:r>
              <a:rPr lang="vi-VN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vi-V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chậm</a:t>
            </a:r>
            <a:endParaRPr lang="vi-VN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vi-VN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Đòi</a:t>
            </a:r>
            <a:r>
              <a:rPr lang="vi-V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hỏi</a:t>
            </a:r>
            <a:r>
              <a:rPr lang="vi-V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vi-V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tài</a:t>
            </a:r>
            <a:r>
              <a:rPr lang="vi-V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nguyên </a:t>
            </a:r>
            <a:r>
              <a:rPr lang="vi-VN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vi-V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lưu </a:t>
            </a:r>
            <a:r>
              <a:rPr lang="vi-VN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trữ</a:t>
            </a:r>
            <a:r>
              <a:rPr lang="vi-V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vi-V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vi-V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endParaRPr lang="vi-VN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endParaRPr sz="2400" b="1" dirty="0">
              <a:solidFill>
                <a:srgbClr val="434343"/>
              </a:solidFill>
            </a:endParaRPr>
          </a:p>
        </p:txBody>
      </p:sp>
      <p:pic>
        <p:nvPicPr>
          <p:cNvPr id="713" name="Google Shape;7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375" y="580725"/>
            <a:ext cx="2661300" cy="34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00471">
            <a:off x="8385126" y="463818"/>
            <a:ext cx="530219" cy="471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00512">
            <a:off x="4397933" y="314756"/>
            <a:ext cx="417275" cy="371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9"/>
          <p:cNvSpPr/>
          <p:nvPr/>
        </p:nvSpPr>
        <p:spPr>
          <a:xfrm>
            <a:off x="1785937" y="328612"/>
            <a:ext cx="5572125" cy="759606"/>
          </a:xfrm>
          <a:prstGeom prst="roundRect">
            <a:avLst>
              <a:gd name="adj" fmla="val 2428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Calibri" panose="020F0502020204030204" pitchFamily="34" charset="0"/>
                <a:ea typeface="Fredoka"/>
                <a:cs typeface="Calibri" panose="020F0502020204030204" pitchFamily="34" charset="0"/>
                <a:sym typeface="Fredoka"/>
              </a:rPr>
              <a:t>TỔNG KẾT</a:t>
            </a:r>
            <a:endParaRPr sz="2000" dirty="0">
              <a:solidFill>
                <a:schemeClr val="lt1"/>
              </a:solidFill>
              <a:latin typeface="Calibri" panose="020F0502020204030204" pitchFamily="34" charset="0"/>
              <a:ea typeface="Fredoka"/>
              <a:cs typeface="Calibri" panose="020F0502020204030204" pitchFamily="34" charset="0"/>
              <a:sym typeface="Fredoka"/>
            </a:endParaRPr>
          </a:p>
        </p:txBody>
      </p:sp>
      <p:sp>
        <p:nvSpPr>
          <p:cNvPr id="13" name="Google Shape;758;p19">
            <a:extLst>
              <a:ext uri="{FF2B5EF4-FFF2-40B4-BE49-F238E27FC236}">
                <a16:creationId xmlns:a16="http://schemas.microsoft.com/office/drawing/2014/main" id="{1282EDF2-DFB1-4427-B1E2-639B0794BFD1}"/>
              </a:ext>
            </a:extLst>
          </p:cNvPr>
          <p:cNvSpPr/>
          <p:nvPr/>
        </p:nvSpPr>
        <p:spPr>
          <a:xfrm flipH="1">
            <a:off x="778781" y="1367882"/>
            <a:ext cx="7586437" cy="3598127"/>
          </a:xfrm>
          <a:prstGeom prst="roundRect">
            <a:avLst>
              <a:gd name="adj" fmla="val 2266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7000"/>
              </a:lnSpc>
              <a:spcBef>
                <a:spcPts val="150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RSA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nổi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tiếng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nó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dựa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khó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khăn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nguyên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tố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lớn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đóng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vai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trò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trọng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bảo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vệ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trực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tuyến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truyền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qua HTTPS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bảo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vệ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Tuy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nhiên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RSA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trở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nên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nếu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khai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xác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hoặc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nếu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khóa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quá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ngắn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do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tuân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thủ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nguyên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tắc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tiễn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tốt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đảm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bảo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RSA.</a:t>
            </a:r>
            <a:endParaRPr lang="vi-VN" sz="2000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03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27622131-4D3F-4590-8FBE-132504461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err="1"/>
              <a:t>Thank</a:t>
            </a:r>
            <a:r>
              <a:rPr lang="vi-VN" dirty="0"/>
              <a:t> </a:t>
            </a:r>
            <a:r>
              <a:rPr lang="vi-VN" dirty="0" err="1"/>
              <a:t>for</a:t>
            </a:r>
            <a:r>
              <a:rPr lang="vi-VN" dirty="0"/>
              <a:t> </a:t>
            </a:r>
            <a:r>
              <a:rPr lang="vi-VN" dirty="0" err="1"/>
              <a:t>listening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91034590"/>
      </p:ext>
    </p:extLst>
  </p:cSld>
  <p:clrMapOvr>
    <a:masterClrMapping/>
  </p:clrMapOvr>
</p:sld>
</file>

<file path=ppt/theme/theme1.xml><?xml version="1.0" encoding="utf-8"?>
<a:theme xmlns:a="http://schemas.openxmlformats.org/drawingml/2006/main" name="Día del Niño by Slidesgo">
  <a:themeElements>
    <a:clrScheme name="Simple Light">
      <a:dk1>
        <a:srgbClr val="413554"/>
      </a:dk1>
      <a:lt1>
        <a:srgbClr val="FFFFFF"/>
      </a:lt1>
      <a:dk2>
        <a:srgbClr val="6EB0A1"/>
      </a:dk2>
      <a:lt2>
        <a:srgbClr val="FFEEC9"/>
      </a:lt2>
      <a:accent1>
        <a:srgbClr val="F19E87"/>
      </a:accent1>
      <a:accent2>
        <a:srgbClr val="EE7D98"/>
      </a:accent2>
      <a:accent3>
        <a:srgbClr val="F5C05C"/>
      </a:accent3>
      <a:accent4>
        <a:srgbClr val="895B5B"/>
      </a:accent4>
      <a:accent5>
        <a:srgbClr val="CCB59F"/>
      </a:accent5>
      <a:accent6>
        <a:srgbClr val="B1DDD2"/>
      </a:accent6>
      <a:hlink>
        <a:srgbClr val="4135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397</Words>
  <Application>Microsoft Office PowerPoint</Application>
  <PresentationFormat>Trình chiếu Trên màn hình (16:9)</PresentationFormat>
  <Paragraphs>40</Paragraphs>
  <Slides>9</Slides>
  <Notes>6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6" baseType="lpstr">
      <vt:lpstr>Calibri</vt:lpstr>
      <vt:lpstr>Fredoka</vt:lpstr>
      <vt:lpstr>Arial</vt:lpstr>
      <vt:lpstr>Raleway</vt:lpstr>
      <vt:lpstr>Raleway Medium</vt:lpstr>
      <vt:lpstr>Segoe UI</vt:lpstr>
      <vt:lpstr>Día del Niño by Slidesgo</vt:lpstr>
      <vt:lpstr>Báo cáo An tòan và bảo mật thông tin</vt:lpstr>
      <vt:lpstr>Bản trình bày PowerPoint</vt:lpstr>
      <vt:lpstr>1</vt:lpstr>
      <vt:lpstr>Bản trình bày PowerPoint</vt:lpstr>
      <vt:lpstr>Bản trình bày PowerPoint</vt:lpstr>
      <vt:lpstr>Bản trình bày PowerPoint</vt:lpstr>
      <vt:lpstr>Ưu điểm</vt:lpstr>
      <vt:lpstr>Bản trình bày PowerPoint</vt:lpstr>
      <vt:lpstr>Thank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Huỳnh Hào Quang</dc:creator>
  <cp:lastModifiedBy>Huỳnh Hào Quang</cp:lastModifiedBy>
  <cp:revision>11</cp:revision>
  <dcterms:modified xsi:type="dcterms:W3CDTF">2023-10-08T14:10:35Z</dcterms:modified>
</cp:coreProperties>
</file>