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9.bin"/>
  <Override ContentType="application/vnd.openxmlformats-officedocument.oleObject" PartName="/ppt/embeddings/oleObject12.bin"/>
  <Override ContentType="application/vnd.openxmlformats-officedocument.oleObject" PartName="/ppt/embeddings/oleObject3.bin"/>
  <Override ContentType="application/vnd.openxmlformats-officedocument.oleObject" PartName="/ppt/embeddings/oleObject6.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7.bin"/>
  <Override ContentType="application/vnd.openxmlformats-officedocument.oleObject" PartName="/ppt/embeddings/oleObject2.bin"/>
  <Override ContentType="application/vnd.openxmlformats-officedocument.oleObject" PartName="/ppt/embeddings/oleObject10.bin"/>
  <Override ContentType="application/vnd.openxmlformats-officedocument.oleObject" PartName="/ppt/embeddings/oleObject1.bin"/>
  <Override ContentType="application/vnd.openxmlformats-officedocument.oleObject" PartName="/ppt/embeddings/oleObject11.bin"/>
  <Override ContentType="application/vnd.openxmlformats-officedocument.oleObject" PartName="/ppt/embeddings/oleObject8.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Lst>
  <p:sldSz cy="6858000" cx="9144000"/>
  <p:notesSz cx="7315200" cy="9601200"/>
  <p:embeddedFontLst>
    <p:embeddedFont>
      <p:font typeface="Arial Narrow"/>
      <p:regular r:id="rId83"/>
      <p:bold r:id="rId84"/>
      <p:italic r:id="rId85"/>
      <p:boldItalic r:id="rId86"/>
    </p:embeddedFont>
    <p:embeddedFont>
      <p:font typeface="Tahoma"/>
      <p:regular r:id="rId87"/>
      <p:bold r:id="rId88"/>
    </p:embeddedFont>
    <p:embeddedFont>
      <p:font typeface="Gill Sans"/>
      <p:regular r:id="rId89"/>
      <p:bold r:id="rId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91" roundtripDataSignature="AMtx7mhTb7i9Hsgwv7ls3DgfxhCsJXrZ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ArialNarrow-bold.fntdata"/><Relationship Id="rId83" Type="http://schemas.openxmlformats.org/officeDocument/2006/relationships/font" Target="fonts/ArialNarrow-regular.fntdata"/><Relationship Id="rId42" Type="http://schemas.openxmlformats.org/officeDocument/2006/relationships/slide" Target="slides/slide37.xml"/><Relationship Id="rId86" Type="http://schemas.openxmlformats.org/officeDocument/2006/relationships/font" Target="fonts/ArialNarrow-boldItalic.fntdata"/><Relationship Id="rId41" Type="http://schemas.openxmlformats.org/officeDocument/2006/relationships/slide" Target="slides/slide36.xml"/><Relationship Id="rId85" Type="http://schemas.openxmlformats.org/officeDocument/2006/relationships/font" Target="fonts/ArialNarrow-italic.fntdata"/><Relationship Id="rId44" Type="http://schemas.openxmlformats.org/officeDocument/2006/relationships/slide" Target="slides/slide39.xml"/><Relationship Id="rId88" Type="http://schemas.openxmlformats.org/officeDocument/2006/relationships/font" Target="fonts/Tahoma-bold.fntdata"/><Relationship Id="rId43" Type="http://schemas.openxmlformats.org/officeDocument/2006/relationships/slide" Target="slides/slide38.xml"/><Relationship Id="rId87" Type="http://schemas.openxmlformats.org/officeDocument/2006/relationships/font" Target="fonts/Tahoma-regular.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GillSans-regular.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customschemas.google.com/relationships/presentationmetadata" Target="metadata"/><Relationship Id="rId90" Type="http://schemas.openxmlformats.org/officeDocument/2006/relationships/font" Target="fonts/GillSans-bold.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0.png"/><Relationship Id="rId3" Type="http://schemas.openxmlformats.org/officeDocument/2006/relationships/image" Target="../media/image30.png"/><Relationship Id="rId4" Type="http://schemas.openxmlformats.org/officeDocument/2006/relationships/image" Target="../media/image3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79425"/>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144963" y="0"/>
            <a:ext cx="3170237" cy="479425"/>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21775"/>
            <a:ext cx="3170238" cy="479425"/>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Times New Roman"/>
                <a:ea typeface="Times New Roman"/>
                <a:cs typeface="Times New Roman"/>
                <a:sym typeface="Times New Roman"/>
              </a:rPr>
              <a:t>‹#›</a:t>
            </a:fld>
            <a:endParaRPr b="0" i="0" sz="13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5" name="Google Shape;35;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0: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408" name="Google Shape;408;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9" name="Google Shape;409;p10: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1: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418" name="Google Shape;418;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9" name="Google Shape;419;p11: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12: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66" name="Google Shape;566;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13: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626" name="Google Shape;626;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14: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692" name="Google Shape;692;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15: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752" name="Google Shape;752;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3" name="Google Shape;753;p15: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16: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762" name="Google Shape;762;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3" name="Google Shape;763;p16: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17: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i="0" lang="en-US" sz="1300">
                <a:solidFill>
                  <a:schemeClr val="dk1"/>
                </a:solidFill>
                <a:latin typeface="Times New Roman"/>
                <a:ea typeface="Times New Roman"/>
                <a:cs typeface="Times New Roman"/>
                <a:sym typeface="Times New Roman"/>
              </a:rPr>
              <a:t>‹#›</a:t>
            </a:fld>
            <a:endParaRPr i="0" sz="1300">
              <a:solidFill>
                <a:schemeClr val="dk1"/>
              </a:solidFill>
              <a:latin typeface="Times New Roman"/>
              <a:ea typeface="Times New Roman"/>
              <a:cs typeface="Times New Roman"/>
              <a:sym typeface="Times New Roman"/>
            </a:endParaRPr>
          </a:p>
        </p:txBody>
      </p:sp>
      <p:sp>
        <p:nvSpPr>
          <p:cNvPr id="799" name="Google Shape;799;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0" name="Google Shape;800;p17: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18: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809" name="Google Shape;809;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0" name="Google Shape;810;p18: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19: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819" name="Google Shape;819;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0" name="Google Shape;820;p19: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Times New Roman"/>
                <a:ea typeface="Times New Roman"/>
                <a:cs typeface="Times New Roman"/>
                <a:sym typeface="Times New Roman"/>
              </a:rPr>
              <a:t>‹#›</a:t>
            </a:fld>
            <a:endParaRPr b="0" i="0" sz="1300" u="none" cap="none" strike="noStrike">
              <a:solidFill>
                <a:schemeClr val="dk1"/>
              </a:solidFill>
              <a:latin typeface="Times New Roman"/>
              <a:ea typeface="Times New Roman"/>
              <a:cs typeface="Times New Roman"/>
              <a:sym typeface="Times New Roman"/>
            </a:endParaRPr>
          </a:p>
        </p:txBody>
      </p:sp>
      <p:sp>
        <p:nvSpPr>
          <p:cNvPr id="49" name="Google Shape;49;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 name="Google Shape;50;p2: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20: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829" name="Google Shape;829;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0" name="Google Shape;830;p20: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21: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839" name="Google Shape;839;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0" name="Google Shape;840;p21: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22: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987" name="Google Shape;987;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8" name="Google Shape;988;p22: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p23: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997" name="Google Shape;997;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8" name="Google Shape;998;p23: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p24: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008" name="Google Shape;1008;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9" name="Google Shape;1009;p24: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p25: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029" name="Google Shape;1029;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0" name="Google Shape;1030;p25: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p26: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043" name="Google Shape;1043;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4" name="Google Shape;1044;p26: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p27: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053" name="Google Shape;1053;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4" name="Google Shape;1054;p27: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p28: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063" name="Google Shape;1063;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4" name="Google Shape;1064;p28: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p29: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075" name="Google Shape;1075;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6" name="Google Shape;1076;p29: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Times New Roman"/>
                <a:ea typeface="Times New Roman"/>
                <a:cs typeface="Times New Roman"/>
                <a:sym typeface="Times New Roman"/>
              </a:rPr>
              <a:t>‹#›</a:t>
            </a:fld>
            <a:endParaRPr b="0" i="0" sz="1300" u="none" cap="none" strike="noStrike">
              <a:solidFill>
                <a:schemeClr val="dk1"/>
              </a:solidFill>
              <a:latin typeface="Times New Roman"/>
              <a:ea typeface="Times New Roman"/>
              <a:cs typeface="Times New Roman"/>
              <a:sym typeface="Times New Roman"/>
            </a:endParaRPr>
          </a:p>
        </p:txBody>
      </p:sp>
      <p:sp>
        <p:nvSpPr>
          <p:cNvPr id="59" name="Google Shape;59;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 name="Google Shape;60;p3: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7" name="Google Shape;1087;p30: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088" name="Google Shape;1088;p30: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6" name="Google Shape;1226;p31: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227" name="Google Shape;1227;p31: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5" name="Google Shape;1365;p32: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366" name="Google Shape;1366;p32: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p33: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i="0" lang="en-US" sz="1300">
                <a:solidFill>
                  <a:schemeClr val="dk1"/>
                </a:solidFill>
                <a:latin typeface="Times New Roman"/>
                <a:ea typeface="Times New Roman"/>
                <a:cs typeface="Times New Roman"/>
                <a:sym typeface="Times New Roman"/>
              </a:rPr>
              <a:t>‹#›</a:t>
            </a:fld>
            <a:endParaRPr i="0" sz="1300">
              <a:solidFill>
                <a:schemeClr val="dk1"/>
              </a:solidFill>
              <a:latin typeface="Times New Roman"/>
              <a:ea typeface="Times New Roman"/>
              <a:cs typeface="Times New Roman"/>
              <a:sym typeface="Times New Roman"/>
            </a:endParaRPr>
          </a:p>
        </p:txBody>
      </p:sp>
      <p:sp>
        <p:nvSpPr>
          <p:cNvPr id="1465" name="Google Shape;1465;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6" name="Google Shape;1466;p33: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3" name="Shape 1473"/>
        <p:cNvGrpSpPr/>
        <p:nvPr/>
      </p:nvGrpSpPr>
      <p:grpSpPr>
        <a:xfrm>
          <a:off x="0" y="0"/>
          <a:ext cx="0" cy="0"/>
          <a:chOff x="0" y="0"/>
          <a:chExt cx="0" cy="0"/>
        </a:xfrm>
      </p:grpSpPr>
      <p:sp>
        <p:nvSpPr>
          <p:cNvPr id="1474" name="Google Shape;1474;p34: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475" name="Google Shape;1475;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6" name="Google Shape;1476;p34: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4" name="Shape 1484"/>
        <p:cNvGrpSpPr/>
        <p:nvPr/>
      </p:nvGrpSpPr>
      <p:grpSpPr>
        <a:xfrm>
          <a:off x="0" y="0"/>
          <a:ext cx="0" cy="0"/>
          <a:chOff x="0" y="0"/>
          <a:chExt cx="0" cy="0"/>
        </a:xfrm>
      </p:grpSpPr>
      <p:sp>
        <p:nvSpPr>
          <p:cNvPr id="1485" name="Google Shape;1485;p35: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486" name="Google Shape;1486;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7" name="Google Shape;1487;p35: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6" name="Shape 1496"/>
        <p:cNvGrpSpPr/>
        <p:nvPr/>
      </p:nvGrpSpPr>
      <p:grpSpPr>
        <a:xfrm>
          <a:off x="0" y="0"/>
          <a:ext cx="0" cy="0"/>
          <a:chOff x="0" y="0"/>
          <a:chExt cx="0" cy="0"/>
        </a:xfrm>
      </p:grpSpPr>
      <p:sp>
        <p:nvSpPr>
          <p:cNvPr id="1497" name="Google Shape;1497;p36: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498" name="Google Shape;1498;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9" name="Google Shape;1499;p36: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7" name="Shape 1507"/>
        <p:cNvGrpSpPr/>
        <p:nvPr/>
      </p:nvGrpSpPr>
      <p:grpSpPr>
        <a:xfrm>
          <a:off x="0" y="0"/>
          <a:ext cx="0" cy="0"/>
          <a:chOff x="0" y="0"/>
          <a:chExt cx="0" cy="0"/>
        </a:xfrm>
      </p:grpSpPr>
      <p:sp>
        <p:nvSpPr>
          <p:cNvPr id="1508" name="Google Shape;1508;p37: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509" name="Google Shape;1509;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0" name="Google Shape;1510;p37: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7" name="Shape 1517"/>
        <p:cNvGrpSpPr/>
        <p:nvPr/>
      </p:nvGrpSpPr>
      <p:grpSpPr>
        <a:xfrm>
          <a:off x="0" y="0"/>
          <a:ext cx="0" cy="0"/>
          <a:chOff x="0" y="0"/>
          <a:chExt cx="0" cy="0"/>
        </a:xfrm>
      </p:grpSpPr>
      <p:sp>
        <p:nvSpPr>
          <p:cNvPr id="1518" name="Google Shape;1518;p38: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519" name="Google Shape;1519;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0" name="Google Shape;1520;p38: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8" name="Shape 1538"/>
        <p:cNvGrpSpPr/>
        <p:nvPr/>
      </p:nvGrpSpPr>
      <p:grpSpPr>
        <a:xfrm>
          <a:off x="0" y="0"/>
          <a:ext cx="0" cy="0"/>
          <a:chOff x="0" y="0"/>
          <a:chExt cx="0" cy="0"/>
        </a:xfrm>
      </p:grpSpPr>
      <p:sp>
        <p:nvSpPr>
          <p:cNvPr id="1539" name="Google Shape;1539;p39: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540" name="Google Shape;1540;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1" name="Google Shape;1541;p39: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i="0" lang="en-US" sz="1300">
                <a:solidFill>
                  <a:schemeClr val="dk1"/>
                </a:solidFill>
                <a:latin typeface="Times New Roman"/>
                <a:ea typeface="Times New Roman"/>
                <a:cs typeface="Times New Roman"/>
                <a:sym typeface="Times New Roman"/>
              </a:rPr>
              <a:t>‹#›</a:t>
            </a:fld>
            <a:endParaRPr i="0" sz="1300">
              <a:solidFill>
                <a:schemeClr val="dk1"/>
              </a:solidFill>
              <a:latin typeface="Times New Roman"/>
              <a:ea typeface="Times New Roman"/>
              <a:cs typeface="Times New Roman"/>
              <a:sym typeface="Times New Roman"/>
            </a:endParaRPr>
          </a:p>
        </p:txBody>
      </p:sp>
      <p:sp>
        <p:nvSpPr>
          <p:cNvPr id="104" name="Google Shape;104;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4: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9" name="Shape 1559"/>
        <p:cNvGrpSpPr/>
        <p:nvPr/>
      </p:nvGrpSpPr>
      <p:grpSpPr>
        <a:xfrm>
          <a:off x="0" y="0"/>
          <a:ext cx="0" cy="0"/>
          <a:chOff x="0" y="0"/>
          <a:chExt cx="0" cy="0"/>
        </a:xfrm>
      </p:grpSpPr>
      <p:sp>
        <p:nvSpPr>
          <p:cNvPr id="1560" name="Google Shape;1560;p40: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561" name="Google Shape;1561;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2" name="Google Shape;1562;p40: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9" name="Shape 1569"/>
        <p:cNvGrpSpPr/>
        <p:nvPr/>
      </p:nvGrpSpPr>
      <p:grpSpPr>
        <a:xfrm>
          <a:off x="0" y="0"/>
          <a:ext cx="0" cy="0"/>
          <a:chOff x="0" y="0"/>
          <a:chExt cx="0" cy="0"/>
        </a:xfrm>
      </p:grpSpPr>
      <p:sp>
        <p:nvSpPr>
          <p:cNvPr id="1570" name="Google Shape;1570;p41: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571" name="Google Shape;1571;p4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2" name="Google Shape;1572;p41: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0" name="Shape 1580"/>
        <p:cNvGrpSpPr/>
        <p:nvPr/>
      </p:nvGrpSpPr>
      <p:grpSpPr>
        <a:xfrm>
          <a:off x="0" y="0"/>
          <a:ext cx="0" cy="0"/>
          <a:chOff x="0" y="0"/>
          <a:chExt cx="0" cy="0"/>
        </a:xfrm>
      </p:grpSpPr>
      <p:sp>
        <p:nvSpPr>
          <p:cNvPr id="1581" name="Google Shape;1581;p42: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582" name="Google Shape;1582;p4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3" name="Google Shape;1583;p42: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4" name="Shape 1654"/>
        <p:cNvGrpSpPr/>
        <p:nvPr/>
      </p:nvGrpSpPr>
      <p:grpSpPr>
        <a:xfrm>
          <a:off x="0" y="0"/>
          <a:ext cx="0" cy="0"/>
          <a:chOff x="0" y="0"/>
          <a:chExt cx="0" cy="0"/>
        </a:xfrm>
      </p:grpSpPr>
      <p:sp>
        <p:nvSpPr>
          <p:cNvPr id="1655" name="Google Shape;1655;p43: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656" name="Google Shape;1656;p4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7" name="Google Shape;1657;p43: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5" name="Shape 1665"/>
        <p:cNvGrpSpPr/>
        <p:nvPr/>
      </p:nvGrpSpPr>
      <p:grpSpPr>
        <a:xfrm>
          <a:off x="0" y="0"/>
          <a:ext cx="0" cy="0"/>
          <a:chOff x="0" y="0"/>
          <a:chExt cx="0" cy="0"/>
        </a:xfrm>
      </p:grpSpPr>
      <p:sp>
        <p:nvSpPr>
          <p:cNvPr id="1666" name="Google Shape;1666;p44: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667" name="Google Shape;1667;p4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8" name="Google Shape;1668;p44: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6" name="Shape 1676"/>
        <p:cNvGrpSpPr/>
        <p:nvPr/>
      </p:nvGrpSpPr>
      <p:grpSpPr>
        <a:xfrm>
          <a:off x="0" y="0"/>
          <a:ext cx="0" cy="0"/>
          <a:chOff x="0" y="0"/>
          <a:chExt cx="0" cy="0"/>
        </a:xfrm>
      </p:grpSpPr>
      <p:sp>
        <p:nvSpPr>
          <p:cNvPr id="1677" name="Google Shape;1677;p45: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678" name="Google Shape;1678;p4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9" name="Google Shape;1679;p45: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7" name="Shape 1687"/>
        <p:cNvGrpSpPr/>
        <p:nvPr/>
      </p:nvGrpSpPr>
      <p:grpSpPr>
        <a:xfrm>
          <a:off x="0" y="0"/>
          <a:ext cx="0" cy="0"/>
          <a:chOff x="0" y="0"/>
          <a:chExt cx="0" cy="0"/>
        </a:xfrm>
      </p:grpSpPr>
      <p:sp>
        <p:nvSpPr>
          <p:cNvPr id="1688" name="Google Shape;1688;p46: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689" name="Google Shape;1689;p4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90" name="Google Shape;1690;p46: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7" name="Shape 1697"/>
        <p:cNvGrpSpPr/>
        <p:nvPr/>
      </p:nvGrpSpPr>
      <p:grpSpPr>
        <a:xfrm>
          <a:off x="0" y="0"/>
          <a:ext cx="0" cy="0"/>
          <a:chOff x="0" y="0"/>
          <a:chExt cx="0" cy="0"/>
        </a:xfrm>
      </p:grpSpPr>
      <p:sp>
        <p:nvSpPr>
          <p:cNvPr id="1698" name="Google Shape;1698;p47: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699" name="Google Shape;1699;p4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0" name="Google Shape;1700;p47: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8" name="Shape 1708"/>
        <p:cNvGrpSpPr/>
        <p:nvPr/>
      </p:nvGrpSpPr>
      <p:grpSpPr>
        <a:xfrm>
          <a:off x="0" y="0"/>
          <a:ext cx="0" cy="0"/>
          <a:chOff x="0" y="0"/>
          <a:chExt cx="0" cy="0"/>
        </a:xfrm>
      </p:grpSpPr>
      <p:sp>
        <p:nvSpPr>
          <p:cNvPr id="1709" name="Google Shape;1709;p48: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710" name="Google Shape;1710;p4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1" name="Google Shape;1711;p48: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7" name="Shape 1727"/>
        <p:cNvGrpSpPr/>
        <p:nvPr/>
      </p:nvGrpSpPr>
      <p:grpSpPr>
        <a:xfrm>
          <a:off x="0" y="0"/>
          <a:ext cx="0" cy="0"/>
          <a:chOff x="0" y="0"/>
          <a:chExt cx="0" cy="0"/>
        </a:xfrm>
      </p:grpSpPr>
      <p:sp>
        <p:nvSpPr>
          <p:cNvPr id="1728" name="Google Shape;1728;p49: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729" name="Google Shape;1729;p4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0" name="Google Shape;1730;p49: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50" name="Google Shape;150;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p5: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8" name="Shape 1738"/>
        <p:cNvGrpSpPr/>
        <p:nvPr/>
      </p:nvGrpSpPr>
      <p:grpSpPr>
        <a:xfrm>
          <a:off x="0" y="0"/>
          <a:ext cx="0" cy="0"/>
          <a:chOff x="0" y="0"/>
          <a:chExt cx="0" cy="0"/>
        </a:xfrm>
      </p:grpSpPr>
      <p:sp>
        <p:nvSpPr>
          <p:cNvPr id="1739" name="Google Shape;1739;p50: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740" name="Google Shape;1740;p5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1" name="Google Shape;1741;p50: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2" name="Shape 1752"/>
        <p:cNvGrpSpPr/>
        <p:nvPr/>
      </p:nvGrpSpPr>
      <p:grpSpPr>
        <a:xfrm>
          <a:off x="0" y="0"/>
          <a:ext cx="0" cy="0"/>
          <a:chOff x="0" y="0"/>
          <a:chExt cx="0" cy="0"/>
        </a:xfrm>
      </p:grpSpPr>
      <p:sp>
        <p:nvSpPr>
          <p:cNvPr id="1753" name="Google Shape;1753;p51: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754" name="Google Shape;1754;p5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5" name="Google Shape;1755;p51: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3" name="Shape 1763"/>
        <p:cNvGrpSpPr/>
        <p:nvPr/>
      </p:nvGrpSpPr>
      <p:grpSpPr>
        <a:xfrm>
          <a:off x="0" y="0"/>
          <a:ext cx="0" cy="0"/>
          <a:chOff x="0" y="0"/>
          <a:chExt cx="0" cy="0"/>
        </a:xfrm>
      </p:grpSpPr>
      <p:sp>
        <p:nvSpPr>
          <p:cNvPr id="1764" name="Google Shape;1764;p52: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765" name="Google Shape;1765;p5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6" name="Google Shape;1766;p52: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5" name="Shape 1775"/>
        <p:cNvGrpSpPr/>
        <p:nvPr/>
      </p:nvGrpSpPr>
      <p:grpSpPr>
        <a:xfrm>
          <a:off x="0" y="0"/>
          <a:ext cx="0" cy="0"/>
          <a:chOff x="0" y="0"/>
          <a:chExt cx="0" cy="0"/>
        </a:xfrm>
      </p:grpSpPr>
      <p:sp>
        <p:nvSpPr>
          <p:cNvPr id="1776" name="Google Shape;1776;p53: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777" name="Google Shape;1777;p5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8" name="Google Shape;1778;p53: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5" name="Shape 1785"/>
        <p:cNvGrpSpPr/>
        <p:nvPr/>
      </p:nvGrpSpPr>
      <p:grpSpPr>
        <a:xfrm>
          <a:off x="0" y="0"/>
          <a:ext cx="0" cy="0"/>
          <a:chOff x="0" y="0"/>
          <a:chExt cx="0" cy="0"/>
        </a:xfrm>
      </p:grpSpPr>
      <p:sp>
        <p:nvSpPr>
          <p:cNvPr id="1786" name="Google Shape;1786;p54: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787" name="Google Shape;1787;p5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8" name="Google Shape;1788;p54: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4" name="Shape 1954"/>
        <p:cNvGrpSpPr/>
        <p:nvPr/>
      </p:nvGrpSpPr>
      <p:grpSpPr>
        <a:xfrm>
          <a:off x="0" y="0"/>
          <a:ext cx="0" cy="0"/>
          <a:chOff x="0" y="0"/>
          <a:chExt cx="0" cy="0"/>
        </a:xfrm>
      </p:grpSpPr>
      <p:sp>
        <p:nvSpPr>
          <p:cNvPr id="1955" name="Google Shape;1955;p55: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956" name="Google Shape;1956;p5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7" name="Google Shape;1957;p55: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5" name="Shape 1965"/>
        <p:cNvGrpSpPr/>
        <p:nvPr/>
      </p:nvGrpSpPr>
      <p:grpSpPr>
        <a:xfrm>
          <a:off x="0" y="0"/>
          <a:ext cx="0" cy="0"/>
          <a:chOff x="0" y="0"/>
          <a:chExt cx="0" cy="0"/>
        </a:xfrm>
      </p:grpSpPr>
      <p:sp>
        <p:nvSpPr>
          <p:cNvPr id="1966" name="Google Shape;1966;p56: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i="0" lang="en-US" sz="1300">
                <a:solidFill>
                  <a:schemeClr val="dk1"/>
                </a:solidFill>
                <a:latin typeface="Times New Roman"/>
                <a:ea typeface="Times New Roman"/>
                <a:cs typeface="Times New Roman"/>
                <a:sym typeface="Times New Roman"/>
              </a:rPr>
              <a:t>‹#›</a:t>
            </a:fld>
            <a:endParaRPr i="0" sz="1300">
              <a:solidFill>
                <a:schemeClr val="dk1"/>
              </a:solidFill>
              <a:latin typeface="Times New Roman"/>
              <a:ea typeface="Times New Roman"/>
              <a:cs typeface="Times New Roman"/>
              <a:sym typeface="Times New Roman"/>
            </a:endParaRPr>
          </a:p>
        </p:txBody>
      </p:sp>
      <p:sp>
        <p:nvSpPr>
          <p:cNvPr id="1967" name="Google Shape;1967;p5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8" name="Google Shape;1968;p56: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5" name="Shape 1975"/>
        <p:cNvGrpSpPr/>
        <p:nvPr/>
      </p:nvGrpSpPr>
      <p:grpSpPr>
        <a:xfrm>
          <a:off x="0" y="0"/>
          <a:ext cx="0" cy="0"/>
          <a:chOff x="0" y="0"/>
          <a:chExt cx="0" cy="0"/>
        </a:xfrm>
      </p:grpSpPr>
      <p:sp>
        <p:nvSpPr>
          <p:cNvPr id="1976" name="Google Shape;1976;p57: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i="0" lang="en-US" sz="1300">
                <a:solidFill>
                  <a:schemeClr val="dk1"/>
                </a:solidFill>
                <a:latin typeface="Times New Roman"/>
                <a:ea typeface="Times New Roman"/>
                <a:cs typeface="Times New Roman"/>
                <a:sym typeface="Times New Roman"/>
              </a:rPr>
              <a:t>‹#›</a:t>
            </a:fld>
            <a:endParaRPr i="0" sz="1300">
              <a:solidFill>
                <a:schemeClr val="dk1"/>
              </a:solidFill>
              <a:latin typeface="Times New Roman"/>
              <a:ea typeface="Times New Roman"/>
              <a:cs typeface="Times New Roman"/>
              <a:sym typeface="Times New Roman"/>
            </a:endParaRPr>
          </a:p>
        </p:txBody>
      </p:sp>
      <p:sp>
        <p:nvSpPr>
          <p:cNvPr id="1977" name="Google Shape;1977;p5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78" name="Google Shape;1978;p57: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5" name="Shape 1985"/>
        <p:cNvGrpSpPr/>
        <p:nvPr/>
      </p:nvGrpSpPr>
      <p:grpSpPr>
        <a:xfrm>
          <a:off x="0" y="0"/>
          <a:ext cx="0" cy="0"/>
          <a:chOff x="0" y="0"/>
          <a:chExt cx="0" cy="0"/>
        </a:xfrm>
      </p:grpSpPr>
      <p:sp>
        <p:nvSpPr>
          <p:cNvPr id="1986" name="Google Shape;1986;p58: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i="0" lang="en-US" sz="1300">
                <a:solidFill>
                  <a:schemeClr val="dk1"/>
                </a:solidFill>
                <a:latin typeface="Times New Roman"/>
                <a:ea typeface="Times New Roman"/>
                <a:cs typeface="Times New Roman"/>
                <a:sym typeface="Times New Roman"/>
              </a:rPr>
              <a:t>‹#›</a:t>
            </a:fld>
            <a:endParaRPr i="0" sz="1300">
              <a:solidFill>
                <a:schemeClr val="dk1"/>
              </a:solidFill>
              <a:latin typeface="Times New Roman"/>
              <a:ea typeface="Times New Roman"/>
              <a:cs typeface="Times New Roman"/>
              <a:sym typeface="Times New Roman"/>
            </a:endParaRPr>
          </a:p>
        </p:txBody>
      </p:sp>
      <p:sp>
        <p:nvSpPr>
          <p:cNvPr id="1987" name="Google Shape;1987;p5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8" name="Google Shape;1988;p58: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5" name="Shape 1995"/>
        <p:cNvGrpSpPr/>
        <p:nvPr/>
      </p:nvGrpSpPr>
      <p:grpSpPr>
        <a:xfrm>
          <a:off x="0" y="0"/>
          <a:ext cx="0" cy="0"/>
          <a:chOff x="0" y="0"/>
          <a:chExt cx="0" cy="0"/>
        </a:xfrm>
      </p:grpSpPr>
      <p:sp>
        <p:nvSpPr>
          <p:cNvPr id="1996" name="Google Shape;1996;p59:notes"/>
          <p:cNvSpPr txBox="1"/>
          <p:nvPr>
            <p:ph idx="1" type="body"/>
          </p:nvPr>
        </p:nvSpPr>
        <p:spPr>
          <a:xfrm>
            <a:off x="974725" y="4560888"/>
            <a:ext cx="5365750" cy="43195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997" name="Google Shape;1997;p5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171" name="Google Shape;171;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6: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9" name="Shape 2099"/>
        <p:cNvGrpSpPr/>
        <p:nvPr/>
      </p:nvGrpSpPr>
      <p:grpSpPr>
        <a:xfrm>
          <a:off x="0" y="0"/>
          <a:ext cx="0" cy="0"/>
          <a:chOff x="0" y="0"/>
          <a:chExt cx="0" cy="0"/>
        </a:xfrm>
      </p:grpSpPr>
      <p:sp>
        <p:nvSpPr>
          <p:cNvPr id="2100" name="Google Shape;2100;p60: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2101" name="Google Shape;2101;p6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2" name="Google Shape;2102;p60: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3" name="Shape 2173"/>
        <p:cNvGrpSpPr/>
        <p:nvPr/>
      </p:nvGrpSpPr>
      <p:grpSpPr>
        <a:xfrm>
          <a:off x="0" y="0"/>
          <a:ext cx="0" cy="0"/>
          <a:chOff x="0" y="0"/>
          <a:chExt cx="0" cy="0"/>
        </a:xfrm>
      </p:grpSpPr>
      <p:sp>
        <p:nvSpPr>
          <p:cNvPr id="2174" name="Google Shape;2174;p61: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2175" name="Google Shape;2175;p6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6" name="Google Shape;2176;p61: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9" name="Shape 2269"/>
        <p:cNvGrpSpPr/>
        <p:nvPr/>
      </p:nvGrpSpPr>
      <p:grpSpPr>
        <a:xfrm>
          <a:off x="0" y="0"/>
          <a:ext cx="0" cy="0"/>
          <a:chOff x="0" y="0"/>
          <a:chExt cx="0" cy="0"/>
        </a:xfrm>
      </p:grpSpPr>
      <p:sp>
        <p:nvSpPr>
          <p:cNvPr id="2270" name="Google Shape;2270;p62: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2271" name="Google Shape;2271;p6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72" name="Google Shape;2272;p62: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2" name="Shape 2372"/>
        <p:cNvGrpSpPr/>
        <p:nvPr/>
      </p:nvGrpSpPr>
      <p:grpSpPr>
        <a:xfrm>
          <a:off x="0" y="0"/>
          <a:ext cx="0" cy="0"/>
          <a:chOff x="0" y="0"/>
          <a:chExt cx="0" cy="0"/>
        </a:xfrm>
      </p:grpSpPr>
      <p:sp>
        <p:nvSpPr>
          <p:cNvPr id="2373" name="Google Shape;2373;p63: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2374" name="Google Shape;2374;p6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75" name="Google Shape;2375;p63: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4" name="Shape 2474"/>
        <p:cNvGrpSpPr/>
        <p:nvPr/>
      </p:nvGrpSpPr>
      <p:grpSpPr>
        <a:xfrm>
          <a:off x="0" y="0"/>
          <a:ext cx="0" cy="0"/>
          <a:chOff x="0" y="0"/>
          <a:chExt cx="0" cy="0"/>
        </a:xfrm>
      </p:grpSpPr>
      <p:sp>
        <p:nvSpPr>
          <p:cNvPr id="2475" name="Google Shape;2475;p64: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2476" name="Google Shape;2476;p6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77" name="Google Shape;2477;p64: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4" name="Shape 2504"/>
        <p:cNvGrpSpPr/>
        <p:nvPr/>
      </p:nvGrpSpPr>
      <p:grpSpPr>
        <a:xfrm>
          <a:off x="0" y="0"/>
          <a:ext cx="0" cy="0"/>
          <a:chOff x="0" y="0"/>
          <a:chExt cx="0" cy="0"/>
        </a:xfrm>
      </p:grpSpPr>
      <p:sp>
        <p:nvSpPr>
          <p:cNvPr id="2505" name="Google Shape;2505;p65: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2506" name="Google Shape;2506;p6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07" name="Google Shape;2507;p65: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4" name="Shape 2514"/>
        <p:cNvGrpSpPr/>
        <p:nvPr/>
      </p:nvGrpSpPr>
      <p:grpSpPr>
        <a:xfrm>
          <a:off x="0" y="0"/>
          <a:ext cx="0" cy="0"/>
          <a:chOff x="0" y="0"/>
          <a:chExt cx="0" cy="0"/>
        </a:xfrm>
      </p:grpSpPr>
      <p:sp>
        <p:nvSpPr>
          <p:cNvPr id="2515" name="Google Shape;2515;p66: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2516" name="Google Shape;2516;p6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7" name="Google Shape;2517;p66: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5" name="Shape 2525"/>
        <p:cNvGrpSpPr/>
        <p:nvPr/>
      </p:nvGrpSpPr>
      <p:grpSpPr>
        <a:xfrm>
          <a:off x="0" y="0"/>
          <a:ext cx="0" cy="0"/>
          <a:chOff x="0" y="0"/>
          <a:chExt cx="0" cy="0"/>
        </a:xfrm>
      </p:grpSpPr>
      <p:sp>
        <p:nvSpPr>
          <p:cNvPr id="2526" name="Google Shape;2526;p67: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2527" name="Google Shape;2527;p6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8" name="Google Shape;2528;p67: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9" name="Shape 2579"/>
        <p:cNvGrpSpPr/>
        <p:nvPr/>
      </p:nvGrpSpPr>
      <p:grpSpPr>
        <a:xfrm>
          <a:off x="0" y="0"/>
          <a:ext cx="0" cy="0"/>
          <a:chOff x="0" y="0"/>
          <a:chExt cx="0" cy="0"/>
        </a:xfrm>
      </p:grpSpPr>
      <p:sp>
        <p:nvSpPr>
          <p:cNvPr id="2580" name="Google Shape;2580;p68: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2581" name="Google Shape;2581;p6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82" name="Google Shape;2582;p68: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9" name="Shape 2589"/>
        <p:cNvGrpSpPr/>
        <p:nvPr/>
      </p:nvGrpSpPr>
      <p:grpSpPr>
        <a:xfrm>
          <a:off x="0" y="0"/>
          <a:ext cx="0" cy="0"/>
          <a:chOff x="0" y="0"/>
          <a:chExt cx="0" cy="0"/>
        </a:xfrm>
      </p:grpSpPr>
      <p:sp>
        <p:nvSpPr>
          <p:cNvPr id="2590" name="Google Shape;2590;p69: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2591" name="Google Shape;2591;p6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92" name="Google Shape;2592;p69:notes"/>
          <p:cNvSpPr txBox="1"/>
          <p:nvPr>
            <p:ph idx="1" type="body"/>
          </p:nvPr>
        </p:nvSpPr>
        <p:spPr>
          <a:xfrm>
            <a:off x="974725" y="4562475"/>
            <a:ext cx="5365750" cy="4319588"/>
          </a:xfrm>
          <a:prstGeom prst="rect">
            <a:avLst/>
          </a:prstGeom>
          <a:noFill/>
          <a:ln>
            <a:noFill/>
          </a:ln>
        </p:spPr>
        <p:txBody>
          <a:bodyPr anchorCtr="0" anchor="t" bIns="47300" lIns="94600" spcFirstLastPara="1" rIns="94600" wrap="square" tIns="473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i="0" lang="en-US" sz="1300">
                <a:solidFill>
                  <a:schemeClr val="dk1"/>
                </a:solidFill>
                <a:latin typeface="Times New Roman"/>
                <a:ea typeface="Times New Roman"/>
                <a:cs typeface="Times New Roman"/>
                <a:sym typeface="Times New Roman"/>
              </a:rPr>
              <a:t>‹#›</a:t>
            </a:fld>
            <a:endParaRPr i="0" sz="1300">
              <a:solidFill>
                <a:schemeClr val="dk1"/>
              </a:solidFill>
              <a:latin typeface="Times New Roman"/>
              <a:ea typeface="Times New Roman"/>
              <a:cs typeface="Times New Roman"/>
              <a:sym typeface="Times New Roman"/>
            </a:endParaRPr>
          </a:p>
        </p:txBody>
      </p:sp>
      <p:sp>
        <p:nvSpPr>
          <p:cNvPr id="192" name="Google Shape;192;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3" name="Google Shape;193;p7: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1" name="Shape 2941"/>
        <p:cNvGrpSpPr/>
        <p:nvPr/>
      </p:nvGrpSpPr>
      <p:grpSpPr>
        <a:xfrm>
          <a:off x="0" y="0"/>
          <a:ext cx="0" cy="0"/>
          <a:chOff x="0" y="0"/>
          <a:chExt cx="0" cy="0"/>
        </a:xfrm>
      </p:grpSpPr>
      <p:sp>
        <p:nvSpPr>
          <p:cNvPr id="2942" name="Google Shape;2942;p70: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2943" name="Google Shape;2943;p7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4" name="Google Shape;2944;p70: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8" name="Shape 2978"/>
        <p:cNvGrpSpPr/>
        <p:nvPr/>
      </p:nvGrpSpPr>
      <p:grpSpPr>
        <a:xfrm>
          <a:off x="0" y="0"/>
          <a:ext cx="0" cy="0"/>
          <a:chOff x="0" y="0"/>
          <a:chExt cx="0" cy="0"/>
        </a:xfrm>
      </p:grpSpPr>
      <p:sp>
        <p:nvSpPr>
          <p:cNvPr id="2979" name="Google Shape;2979;p71: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2980" name="Google Shape;2980;p7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81" name="Google Shape;2981;p71: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0" name="Shape 3010"/>
        <p:cNvGrpSpPr/>
        <p:nvPr/>
      </p:nvGrpSpPr>
      <p:grpSpPr>
        <a:xfrm>
          <a:off x="0" y="0"/>
          <a:ext cx="0" cy="0"/>
          <a:chOff x="0" y="0"/>
          <a:chExt cx="0" cy="0"/>
        </a:xfrm>
      </p:grpSpPr>
      <p:sp>
        <p:nvSpPr>
          <p:cNvPr id="3011" name="Google Shape;3011;p72: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3012" name="Google Shape;3012;p7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13" name="Google Shape;3013;p72: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1" name="Shape 3021"/>
        <p:cNvGrpSpPr/>
        <p:nvPr/>
      </p:nvGrpSpPr>
      <p:grpSpPr>
        <a:xfrm>
          <a:off x="0" y="0"/>
          <a:ext cx="0" cy="0"/>
          <a:chOff x="0" y="0"/>
          <a:chExt cx="0" cy="0"/>
        </a:xfrm>
      </p:grpSpPr>
      <p:sp>
        <p:nvSpPr>
          <p:cNvPr id="3022" name="Google Shape;3022;p73: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3023" name="Google Shape;3023;p7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24" name="Google Shape;3024;p73: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1" name="Shape 3031"/>
        <p:cNvGrpSpPr/>
        <p:nvPr/>
      </p:nvGrpSpPr>
      <p:grpSpPr>
        <a:xfrm>
          <a:off x="0" y="0"/>
          <a:ext cx="0" cy="0"/>
          <a:chOff x="0" y="0"/>
          <a:chExt cx="0" cy="0"/>
        </a:xfrm>
      </p:grpSpPr>
      <p:sp>
        <p:nvSpPr>
          <p:cNvPr id="3032" name="Google Shape;3032;p74: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3033" name="Google Shape;3033;p7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4" name="Google Shape;3034;p74: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1" name="Shape 3041"/>
        <p:cNvGrpSpPr/>
        <p:nvPr/>
      </p:nvGrpSpPr>
      <p:grpSpPr>
        <a:xfrm>
          <a:off x="0" y="0"/>
          <a:ext cx="0" cy="0"/>
          <a:chOff x="0" y="0"/>
          <a:chExt cx="0" cy="0"/>
        </a:xfrm>
      </p:grpSpPr>
      <p:sp>
        <p:nvSpPr>
          <p:cNvPr id="3042" name="Google Shape;3042;p75: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3043" name="Google Shape;3043;p7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44" name="Google Shape;3044;p75: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6" name="Shape 3106"/>
        <p:cNvGrpSpPr/>
        <p:nvPr/>
      </p:nvGrpSpPr>
      <p:grpSpPr>
        <a:xfrm>
          <a:off x="0" y="0"/>
          <a:ext cx="0" cy="0"/>
          <a:chOff x="0" y="0"/>
          <a:chExt cx="0" cy="0"/>
        </a:xfrm>
      </p:grpSpPr>
      <p:sp>
        <p:nvSpPr>
          <p:cNvPr id="3107" name="Google Shape;3107;p76: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3108" name="Google Shape;3108;p7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09" name="Google Shape;3109;p76: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6" name="Shape 3476"/>
        <p:cNvGrpSpPr/>
        <p:nvPr/>
      </p:nvGrpSpPr>
      <p:grpSpPr>
        <a:xfrm>
          <a:off x="0" y="0"/>
          <a:ext cx="0" cy="0"/>
          <a:chOff x="0" y="0"/>
          <a:chExt cx="0" cy="0"/>
        </a:xfrm>
      </p:grpSpPr>
      <p:sp>
        <p:nvSpPr>
          <p:cNvPr id="3477" name="Google Shape;3477;p77: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i="0" lang="en-US" sz="1300">
                <a:solidFill>
                  <a:schemeClr val="dk1"/>
                </a:solidFill>
                <a:latin typeface="Times New Roman"/>
                <a:ea typeface="Times New Roman"/>
                <a:cs typeface="Times New Roman"/>
                <a:sym typeface="Times New Roman"/>
              </a:rPr>
              <a:t>‹#›</a:t>
            </a:fld>
            <a:endParaRPr i="0" sz="1300">
              <a:solidFill>
                <a:schemeClr val="dk1"/>
              </a:solidFill>
              <a:latin typeface="Times New Roman"/>
              <a:ea typeface="Times New Roman"/>
              <a:cs typeface="Times New Roman"/>
              <a:sym typeface="Times New Roman"/>
            </a:endParaRPr>
          </a:p>
        </p:txBody>
      </p:sp>
      <p:sp>
        <p:nvSpPr>
          <p:cNvPr id="3478" name="Google Shape;3478;p7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79" name="Google Shape;3479;p77: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i="0" lang="en-US" sz="1300">
                <a:solidFill>
                  <a:schemeClr val="dk1"/>
                </a:solidFill>
                <a:latin typeface="Times New Roman"/>
                <a:ea typeface="Times New Roman"/>
                <a:cs typeface="Times New Roman"/>
                <a:sym typeface="Times New Roman"/>
              </a:rPr>
              <a:t>‹#›</a:t>
            </a:fld>
            <a:endParaRPr i="0" sz="1300">
              <a:solidFill>
                <a:schemeClr val="dk1"/>
              </a:solidFill>
              <a:latin typeface="Times New Roman"/>
              <a:ea typeface="Times New Roman"/>
              <a:cs typeface="Times New Roman"/>
              <a:sym typeface="Times New Roman"/>
            </a:endParaRPr>
          </a:p>
        </p:txBody>
      </p:sp>
      <p:sp>
        <p:nvSpPr>
          <p:cNvPr id="202" name="Google Shape;202;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p8: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9: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
        <p:nvSpPr>
          <p:cNvPr id="212" name="Google Shape;212;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9: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7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79"/>
          <p:cNvSpPr txBox="1"/>
          <p:nvPr>
            <p:ph idx="11" type="ftr"/>
          </p:nvPr>
        </p:nvSpPr>
        <p:spPr>
          <a:xfrm>
            <a:off x="5532438" y="6467475"/>
            <a:ext cx="2895600" cy="2873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79"/>
          <p:cNvSpPr txBox="1"/>
          <p:nvPr>
            <p:ph idx="12" type="sldNum"/>
          </p:nvPr>
        </p:nvSpPr>
        <p:spPr>
          <a:xfrm>
            <a:off x="8324850" y="6462713"/>
            <a:ext cx="676275" cy="2762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2400" u="none" cap="none" strike="noStrike">
                <a:solidFill>
                  <a:schemeClr val="dk1"/>
                </a:solidFill>
                <a:latin typeface="Arial"/>
                <a:ea typeface="Arial"/>
                <a:cs typeface="Arial"/>
                <a:sym typeface="Arial"/>
              </a:defRPr>
            </a:lvl1pPr>
            <a:lvl2pPr indent="0" lvl="1" marL="0" marR="0" algn="l">
              <a:spcBef>
                <a:spcPts val="0"/>
              </a:spcBef>
              <a:spcAft>
                <a:spcPts val="0"/>
              </a:spcAft>
              <a:buNone/>
              <a:defRPr b="0" i="0" sz="2400" u="none" cap="none" strike="noStrike">
                <a:solidFill>
                  <a:schemeClr val="dk1"/>
                </a:solidFill>
                <a:latin typeface="Arial"/>
                <a:ea typeface="Arial"/>
                <a:cs typeface="Arial"/>
                <a:sym typeface="Arial"/>
              </a:defRPr>
            </a:lvl2pPr>
            <a:lvl3pPr indent="0" lvl="2" marL="0" marR="0" algn="l">
              <a:spcBef>
                <a:spcPts val="0"/>
              </a:spcBef>
              <a:spcAft>
                <a:spcPts val="0"/>
              </a:spcAft>
              <a:buNone/>
              <a:defRPr b="0" i="0" sz="2400" u="none" cap="none" strike="noStrike">
                <a:solidFill>
                  <a:schemeClr val="dk1"/>
                </a:solidFill>
                <a:latin typeface="Arial"/>
                <a:ea typeface="Arial"/>
                <a:cs typeface="Arial"/>
                <a:sym typeface="Arial"/>
              </a:defRPr>
            </a:lvl3pPr>
            <a:lvl4pPr indent="0" lvl="3" marL="0" marR="0" algn="l">
              <a:spcBef>
                <a:spcPts val="0"/>
              </a:spcBef>
              <a:spcAft>
                <a:spcPts val="0"/>
              </a:spcAft>
              <a:buNone/>
              <a:defRPr b="0" i="0" sz="2400" u="none" cap="none" strike="noStrike">
                <a:solidFill>
                  <a:schemeClr val="dk1"/>
                </a:solidFill>
                <a:latin typeface="Arial"/>
                <a:ea typeface="Arial"/>
                <a:cs typeface="Arial"/>
                <a:sym typeface="Arial"/>
              </a:defRPr>
            </a:lvl4pPr>
            <a:lvl5pPr indent="0" lvl="4" marL="0" marR="0" algn="l">
              <a:spcBef>
                <a:spcPts val="0"/>
              </a:spcBef>
              <a:spcAft>
                <a:spcPts val="0"/>
              </a:spcAft>
              <a:buNone/>
              <a:defRPr b="0" i="0" sz="2400" u="none" cap="none" strike="noStrike">
                <a:solidFill>
                  <a:schemeClr val="dk1"/>
                </a:solidFill>
                <a:latin typeface="Arial"/>
                <a:ea typeface="Arial"/>
                <a:cs typeface="Arial"/>
                <a:sym typeface="Arial"/>
              </a:defRPr>
            </a:lvl5pPr>
            <a:lvl6pPr indent="0" lvl="5" marL="0" marR="0" algn="l">
              <a:spcBef>
                <a:spcPts val="0"/>
              </a:spcBef>
              <a:spcAft>
                <a:spcPts val="0"/>
              </a:spcAft>
              <a:buNone/>
              <a:defRPr b="0" i="0" sz="2400" u="none" cap="none" strike="noStrike">
                <a:solidFill>
                  <a:schemeClr val="dk1"/>
                </a:solidFill>
                <a:latin typeface="Arial"/>
                <a:ea typeface="Arial"/>
                <a:cs typeface="Arial"/>
                <a:sym typeface="Arial"/>
              </a:defRPr>
            </a:lvl6pPr>
            <a:lvl7pPr indent="0" lvl="6" marL="0" marR="0" algn="l">
              <a:spcBef>
                <a:spcPts val="0"/>
              </a:spcBef>
              <a:spcAft>
                <a:spcPts val="0"/>
              </a:spcAft>
              <a:buNone/>
              <a:defRPr b="0" i="0" sz="2400" u="none" cap="none" strike="noStrike">
                <a:solidFill>
                  <a:schemeClr val="dk1"/>
                </a:solidFill>
                <a:latin typeface="Arial"/>
                <a:ea typeface="Arial"/>
                <a:cs typeface="Arial"/>
                <a:sym typeface="Arial"/>
              </a:defRPr>
            </a:lvl7pPr>
            <a:lvl8pPr indent="0" lvl="7" marL="0" marR="0" algn="l">
              <a:spcBef>
                <a:spcPts val="0"/>
              </a:spcBef>
              <a:spcAft>
                <a:spcPts val="0"/>
              </a:spcAft>
              <a:buNone/>
              <a:defRPr b="0" i="0" sz="2400" u="none" cap="none" strike="noStrike">
                <a:solidFill>
                  <a:schemeClr val="dk1"/>
                </a:solidFill>
                <a:latin typeface="Arial"/>
                <a:ea typeface="Arial"/>
                <a:cs typeface="Arial"/>
                <a:sym typeface="Arial"/>
              </a:defRPr>
            </a:lvl8pPr>
            <a:lvl9pPr indent="0" lvl="8" marL="0" marR="0" algn="l">
              <a:spcBef>
                <a:spcPts val="0"/>
              </a:spcBef>
              <a:spcAft>
                <a:spcPts val="0"/>
              </a:spcAft>
              <a:buNone/>
              <a:defRPr b="0" i="0" sz="2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4-</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9" name="Shape 19"/>
        <p:cNvGrpSpPr/>
        <p:nvPr/>
      </p:nvGrpSpPr>
      <p:grpSpPr>
        <a:xfrm>
          <a:off x="0" y="0"/>
          <a:ext cx="0" cy="0"/>
          <a:chOff x="0" y="0"/>
          <a:chExt cx="0" cy="0"/>
        </a:xfrm>
      </p:grpSpPr>
      <p:sp>
        <p:nvSpPr>
          <p:cNvPr id="20" name="Google Shape;20;p80"/>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0"/>
          <p:cNvSpPr txBox="1"/>
          <p:nvPr>
            <p:ph idx="1" type="body"/>
          </p:nvPr>
        </p:nvSpPr>
        <p:spPr>
          <a:xfrm>
            <a:off x="533400" y="1600200"/>
            <a:ext cx="3810000" cy="4648200"/>
          </a:xfrm>
          <a:prstGeom prst="rect">
            <a:avLst/>
          </a:prstGeom>
          <a:noFill/>
          <a:ln>
            <a:noFill/>
          </a:ln>
        </p:spPr>
        <p:txBody>
          <a:bodyPr anchorCtr="0" anchor="t" bIns="45700" lIns="91425" spcFirstLastPara="1" rIns="91425" wrap="square" tIns="45700">
            <a:noAutofit/>
          </a:bodyPr>
          <a:lstStyle>
            <a:lvl1pPr indent="-406400" lvl="0" marL="457200" algn="l">
              <a:lnSpc>
                <a:spcPct val="85000"/>
              </a:lnSpc>
              <a:spcBef>
                <a:spcPts val="560"/>
              </a:spcBef>
              <a:spcAft>
                <a:spcPts val="0"/>
              </a:spcAft>
              <a:buSzPts val="2800"/>
              <a:buChar char="▪"/>
              <a:defRPr sz="2800"/>
            </a:lvl1pPr>
            <a:lvl2pPr indent="-381000" lvl="1" marL="914400" algn="l">
              <a:lnSpc>
                <a:spcPct val="85000"/>
              </a:lnSpc>
              <a:spcBef>
                <a:spcPts val="480"/>
              </a:spcBef>
              <a:spcAft>
                <a:spcPts val="0"/>
              </a:spcAft>
              <a:buSzPts val="2400"/>
              <a:buChar char="•"/>
              <a:defRPr sz="2400"/>
            </a:lvl2pPr>
            <a:lvl3pPr indent="-355600" lvl="2" marL="1371600" algn="l">
              <a:spcBef>
                <a:spcPts val="400"/>
              </a:spcBef>
              <a:spcAft>
                <a:spcPts val="0"/>
              </a:spcAft>
              <a:buClr>
                <a:schemeClr val="dk1"/>
              </a:buClr>
              <a:buSzPts val="2000"/>
              <a:buFont typeface="Comic Sans MS"/>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22" name="Google Shape;22;p80"/>
          <p:cNvSpPr txBox="1"/>
          <p:nvPr>
            <p:ph idx="2" type="body"/>
          </p:nvPr>
        </p:nvSpPr>
        <p:spPr>
          <a:xfrm>
            <a:off x="4495800" y="1600200"/>
            <a:ext cx="3810000" cy="4648200"/>
          </a:xfrm>
          <a:prstGeom prst="rect">
            <a:avLst/>
          </a:prstGeom>
          <a:noFill/>
          <a:ln>
            <a:noFill/>
          </a:ln>
        </p:spPr>
        <p:txBody>
          <a:bodyPr anchorCtr="0" anchor="t" bIns="45700" lIns="91425" spcFirstLastPara="1" rIns="91425" wrap="square" tIns="45700">
            <a:noAutofit/>
          </a:bodyPr>
          <a:lstStyle>
            <a:lvl1pPr indent="-406400" lvl="0" marL="457200" algn="l">
              <a:lnSpc>
                <a:spcPct val="85000"/>
              </a:lnSpc>
              <a:spcBef>
                <a:spcPts val="560"/>
              </a:spcBef>
              <a:spcAft>
                <a:spcPts val="0"/>
              </a:spcAft>
              <a:buSzPts val="2800"/>
              <a:buChar char="▪"/>
              <a:defRPr sz="2800"/>
            </a:lvl1pPr>
            <a:lvl2pPr indent="-381000" lvl="1" marL="914400" algn="l">
              <a:lnSpc>
                <a:spcPct val="85000"/>
              </a:lnSpc>
              <a:spcBef>
                <a:spcPts val="480"/>
              </a:spcBef>
              <a:spcAft>
                <a:spcPts val="0"/>
              </a:spcAft>
              <a:buSzPts val="2400"/>
              <a:buChar char="•"/>
              <a:defRPr sz="2400"/>
            </a:lvl2pPr>
            <a:lvl3pPr indent="-355600" lvl="2" marL="1371600" algn="l">
              <a:spcBef>
                <a:spcPts val="400"/>
              </a:spcBef>
              <a:spcAft>
                <a:spcPts val="0"/>
              </a:spcAft>
              <a:buClr>
                <a:schemeClr val="dk1"/>
              </a:buClr>
              <a:buSzPts val="2000"/>
              <a:buFont typeface="Comic Sans MS"/>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23" name="Google Shape;23;p8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80"/>
          <p:cNvSpPr txBox="1"/>
          <p:nvPr>
            <p:ph idx="11" type="ftr"/>
          </p:nvPr>
        </p:nvSpPr>
        <p:spPr>
          <a:xfrm>
            <a:off x="7831561" y="6508279"/>
            <a:ext cx="721408" cy="2548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0"/>
          <p:cNvSpPr txBox="1"/>
          <p:nvPr>
            <p:ph idx="12"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2400" u="none" cap="none" strike="noStrike">
                <a:solidFill>
                  <a:schemeClr val="dk1"/>
                </a:solidFill>
                <a:latin typeface="Arial"/>
                <a:ea typeface="Arial"/>
                <a:cs typeface="Arial"/>
                <a:sym typeface="Arial"/>
              </a:defRPr>
            </a:lvl1pPr>
            <a:lvl2pPr indent="0" lvl="1" marL="0" marR="0" algn="l">
              <a:spcBef>
                <a:spcPts val="0"/>
              </a:spcBef>
              <a:spcAft>
                <a:spcPts val="0"/>
              </a:spcAft>
              <a:buNone/>
              <a:defRPr b="0" i="0" sz="2400" u="none" cap="none" strike="noStrike">
                <a:solidFill>
                  <a:schemeClr val="dk1"/>
                </a:solidFill>
                <a:latin typeface="Arial"/>
                <a:ea typeface="Arial"/>
                <a:cs typeface="Arial"/>
                <a:sym typeface="Arial"/>
              </a:defRPr>
            </a:lvl2pPr>
            <a:lvl3pPr indent="0" lvl="2" marL="0" marR="0" algn="l">
              <a:spcBef>
                <a:spcPts val="0"/>
              </a:spcBef>
              <a:spcAft>
                <a:spcPts val="0"/>
              </a:spcAft>
              <a:buNone/>
              <a:defRPr b="0" i="0" sz="2400" u="none" cap="none" strike="noStrike">
                <a:solidFill>
                  <a:schemeClr val="dk1"/>
                </a:solidFill>
                <a:latin typeface="Arial"/>
                <a:ea typeface="Arial"/>
                <a:cs typeface="Arial"/>
                <a:sym typeface="Arial"/>
              </a:defRPr>
            </a:lvl3pPr>
            <a:lvl4pPr indent="0" lvl="3" marL="0" marR="0" algn="l">
              <a:spcBef>
                <a:spcPts val="0"/>
              </a:spcBef>
              <a:spcAft>
                <a:spcPts val="0"/>
              </a:spcAft>
              <a:buNone/>
              <a:defRPr b="0" i="0" sz="2400" u="none" cap="none" strike="noStrike">
                <a:solidFill>
                  <a:schemeClr val="dk1"/>
                </a:solidFill>
                <a:latin typeface="Arial"/>
                <a:ea typeface="Arial"/>
                <a:cs typeface="Arial"/>
                <a:sym typeface="Arial"/>
              </a:defRPr>
            </a:lvl4pPr>
            <a:lvl5pPr indent="0" lvl="4" marL="0" marR="0" algn="l">
              <a:spcBef>
                <a:spcPts val="0"/>
              </a:spcBef>
              <a:spcAft>
                <a:spcPts val="0"/>
              </a:spcAft>
              <a:buNone/>
              <a:defRPr b="0" i="0" sz="2400" u="none" cap="none" strike="noStrike">
                <a:solidFill>
                  <a:schemeClr val="dk1"/>
                </a:solidFill>
                <a:latin typeface="Arial"/>
                <a:ea typeface="Arial"/>
                <a:cs typeface="Arial"/>
                <a:sym typeface="Arial"/>
              </a:defRPr>
            </a:lvl5pPr>
            <a:lvl6pPr indent="0" lvl="5" marL="0" marR="0" algn="l">
              <a:spcBef>
                <a:spcPts val="0"/>
              </a:spcBef>
              <a:spcAft>
                <a:spcPts val="0"/>
              </a:spcAft>
              <a:buNone/>
              <a:defRPr b="0" i="0" sz="2400" u="none" cap="none" strike="noStrike">
                <a:solidFill>
                  <a:schemeClr val="dk1"/>
                </a:solidFill>
                <a:latin typeface="Arial"/>
                <a:ea typeface="Arial"/>
                <a:cs typeface="Arial"/>
                <a:sym typeface="Arial"/>
              </a:defRPr>
            </a:lvl6pPr>
            <a:lvl7pPr indent="0" lvl="6" marL="0" marR="0" algn="l">
              <a:spcBef>
                <a:spcPts val="0"/>
              </a:spcBef>
              <a:spcAft>
                <a:spcPts val="0"/>
              </a:spcAft>
              <a:buNone/>
              <a:defRPr b="0" i="0" sz="2400" u="none" cap="none" strike="noStrike">
                <a:solidFill>
                  <a:schemeClr val="dk1"/>
                </a:solidFill>
                <a:latin typeface="Arial"/>
                <a:ea typeface="Arial"/>
                <a:cs typeface="Arial"/>
                <a:sym typeface="Arial"/>
              </a:defRPr>
            </a:lvl7pPr>
            <a:lvl8pPr indent="0" lvl="7" marL="0" marR="0" algn="l">
              <a:spcBef>
                <a:spcPts val="0"/>
              </a:spcBef>
              <a:spcAft>
                <a:spcPts val="0"/>
              </a:spcAft>
              <a:buNone/>
              <a:defRPr b="0" i="0" sz="2400" u="none" cap="none" strike="noStrike">
                <a:solidFill>
                  <a:schemeClr val="dk1"/>
                </a:solidFill>
                <a:latin typeface="Arial"/>
                <a:ea typeface="Arial"/>
                <a:cs typeface="Arial"/>
                <a:sym typeface="Arial"/>
              </a:defRPr>
            </a:lvl8pPr>
            <a:lvl9pPr indent="0" lvl="8" marL="0" marR="0" algn="l">
              <a:spcBef>
                <a:spcPts val="0"/>
              </a:spcBef>
              <a:spcAft>
                <a:spcPts val="0"/>
              </a:spcAft>
              <a:buNone/>
              <a:defRPr b="0" i="0" sz="2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7-</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81"/>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1"/>
          <p:cNvSpPr txBox="1"/>
          <p:nvPr>
            <p:ph idx="1" type="body"/>
          </p:nvPr>
        </p:nvSpPr>
        <p:spPr>
          <a:xfrm>
            <a:off x="533400" y="1600200"/>
            <a:ext cx="7772400" cy="4648200"/>
          </a:xfrm>
          <a:prstGeom prst="rect">
            <a:avLst/>
          </a:prstGeom>
          <a:noFill/>
          <a:ln>
            <a:noFill/>
          </a:ln>
        </p:spPr>
        <p:txBody>
          <a:bodyPr anchorCtr="0" anchor="t" bIns="45700" lIns="91425" spcFirstLastPara="1" rIns="91425" wrap="square" tIns="45700">
            <a:noAutofit/>
          </a:bodyPr>
          <a:lstStyle>
            <a:lvl1pPr indent="-342900" lvl="0" marL="457200" algn="l">
              <a:lnSpc>
                <a:spcPct val="85000"/>
              </a:lnSpc>
              <a:spcBef>
                <a:spcPts val="360"/>
              </a:spcBef>
              <a:spcAft>
                <a:spcPts val="0"/>
              </a:spcAft>
              <a:buSzPts val="180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 name="Google Shape;29;p8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82"/>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8"/>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1pPr>
            <a:lvl2pPr lvl="1"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2pPr>
            <a:lvl3pPr lvl="2"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3pPr>
            <a:lvl4pPr lvl="3"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4pPr>
            <a:lvl5pPr lvl="4"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5pPr>
            <a:lvl6pPr lvl="5"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6pPr>
            <a:lvl7pPr lvl="6"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7pPr>
            <a:lvl8pPr lvl="7"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8pPr>
            <a:lvl9pPr lvl="8"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9pPr>
          </a:lstStyle>
          <a:p/>
        </p:txBody>
      </p:sp>
      <p:sp>
        <p:nvSpPr>
          <p:cNvPr id="11" name="Google Shape;11;p78"/>
          <p:cNvSpPr txBox="1"/>
          <p:nvPr>
            <p:ph idx="1" type="body"/>
          </p:nvPr>
        </p:nvSpPr>
        <p:spPr>
          <a:xfrm>
            <a:off x="533400" y="1600200"/>
            <a:ext cx="7772400" cy="4648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85000"/>
              </a:lnSpc>
              <a:spcBef>
                <a:spcPts val="560"/>
              </a:spcBef>
              <a:spcAft>
                <a:spcPts val="0"/>
              </a:spcAft>
              <a:buClr>
                <a:srgbClr val="000099"/>
              </a:buClr>
              <a:buSzPts val="2800"/>
              <a:buFont typeface="Noto Sans Symbols"/>
              <a:buChar char="▪"/>
              <a:defRPr b="0" i="0" sz="2800" u="none" cap="none" strike="noStrike">
                <a:solidFill>
                  <a:schemeClr val="dk1"/>
                </a:solidFill>
                <a:latin typeface="Gill Sans"/>
                <a:ea typeface="Gill Sans"/>
                <a:cs typeface="Gill Sans"/>
                <a:sym typeface="Gill Sans"/>
              </a:defRPr>
            </a:lvl1pPr>
            <a:lvl2pPr indent="-381000" lvl="1" marL="914400" marR="0" rtl="0" algn="l">
              <a:lnSpc>
                <a:spcPct val="85000"/>
              </a:lnSpc>
              <a:spcBef>
                <a:spcPts val="480"/>
              </a:spcBef>
              <a:spcAft>
                <a:spcPts val="0"/>
              </a:spcAft>
              <a:buClr>
                <a:srgbClr val="000099"/>
              </a:buClr>
              <a:buSzPts val="2400"/>
              <a:buFont typeface="Arial"/>
              <a:buChar char="•"/>
              <a:defRPr b="0" i="0" sz="2400" u="none" cap="none" strike="noStrike">
                <a:solidFill>
                  <a:schemeClr val="dk1"/>
                </a:solidFill>
                <a:latin typeface="Gill Sans"/>
                <a:ea typeface="Gill Sans"/>
                <a:cs typeface="Gill Sans"/>
                <a:sym typeface="Gill Sans"/>
              </a:defRPr>
            </a:lvl2pPr>
            <a:lvl3pPr indent="-355600" lvl="2" marL="13716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7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78"/>
          <p:cNvSpPr txBox="1"/>
          <p:nvPr>
            <p:ph idx="12"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i="0" sz="1200" u="none" cap="none" strike="noStrike">
                <a:solidFill>
                  <a:schemeClr val="dk1"/>
                </a:solidFill>
                <a:latin typeface="Tahoma"/>
                <a:ea typeface="Tahoma"/>
                <a:cs typeface="Tahoma"/>
                <a:sym typeface="Tahoma"/>
              </a:defRPr>
            </a:lvl1pPr>
            <a:lvl2pPr indent="0" lvl="1" marL="0" marR="0" rtl="0" algn="l">
              <a:spcBef>
                <a:spcPts val="0"/>
              </a:spcBef>
              <a:spcAft>
                <a:spcPts val="0"/>
              </a:spcAft>
              <a:buNone/>
              <a:defRPr b="0" i="0" sz="1200" u="none" cap="none" strike="noStrike">
                <a:solidFill>
                  <a:schemeClr val="dk1"/>
                </a:solidFill>
                <a:latin typeface="Tahoma"/>
                <a:ea typeface="Tahoma"/>
                <a:cs typeface="Tahoma"/>
                <a:sym typeface="Tahoma"/>
              </a:defRPr>
            </a:lvl2pPr>
            <a:lvl3pPr indent="0" lvl="2" marL="0" marR="0" rtl="0" algn="l">
              <a:spcBef>
                <a:spcPts val="0"/>
              </a:spcBef>
              <a:spcAft>
                <a:spcPts val="0"/>
              </a:spcAft>
              <a:buNone/>
              <a:defRPr b="0" i="0" sz="1200" u="none" cap="none" strike="noStrike">
                <a:solidFill>
                  <a:schemeClr val="dk1"/>
                </a:solidFill>
                <a:latin typeface="Tahoma"/>
                <a:ea typeface="Tahoma"/>
                <a:cs typeface="Tahoma"/>
                <a:sym typeface="Tahoma"/>
              </a:defRPr>
            </a:lvl3pPr>
            <a:lvl4pPr indent="0" lvl="3" marL="0" marR="0" rtl="0" algn="l">
              <a:spcBef>
                <a:spcPts val="0"/>
              </a:spcBef>
              <a:spcAft>
                <a:spcPts val="0"/>
              </a:spcAft>
              <a:buNone/>
              <a:defRPr b="0" i="0" sz="1200" u="none" cap="none" strike="noStrike">
                <a:solidFill>
                  <a:schemeClr val="dk1"/>
                </a:solidFill>
                <a:latin typeface="Tahoma"/>
                <a:ea typeface="Tahoma"/>
                <a:cs typeface="Tahoma"/>
                <a:sym typeface="Tahoma"/>
              </a:defRPr>
            </a:lvl4pPr>
            <a:lvl5pPr indent="0" lvl="4" marL="0" marR="0" rtl="0" algn="l">
              <a:spcBef>
                <a:spcPts val="0"/>
              </a:spcBef>
              <a:spcAft>
                <a:spcPts val="0"/>
              </a:spcAft>
              <a:buNone/>
              <a:defRPr b="0" i="0" sz="1200" u="none" cap="none" strike="noStrike">
                <a:solidFill>
                  <a:schemeClr val="dk1"/>
                </a:solidFill>
                <a:latin typeface="Tahoma"/>
                <a:ea typeface="Tahoma"/>
                <a:cs typeface="Tahoma"/>
                <a:sym typeface="Tahoma"/>
              </a:defRPr>
            </a:lvl5pPr>
            <a:lvl6pPr indent="0" lvl="5" marL="0" marR="0" rtl="0" algn="l">
              <a:spcBef>
                <a:spcPts val="0"/>
              </a:spcBef>
              <a:spcAft>
                <a:spcPts val="0"/>
              </a:spcAft>
              <a:buNone/>
              <a:defRPr b="0" i="0" sz="1200" u="none" cap="none" strike="noStrike">
                <a:solidFill>
                  <a:schemeClr val="dk1"/>
                </a:solidFill>
                <a:latin typeface="Tahoma"/>
                <a:ea typeface="Tahoma"/>
                <a:cs typeface="Tahoma"/>
                <a:sym typeface="Tahoma"/>
              </a:defRPr>
            </a:lvl6pPr>
            <a:lvl7pPr indent="0" lvl="6" marL="0" marR="0" rtl="0" algn="l">
              <a:spcBef>
                <a:spcPts val="0"/>
              </a:spcBef>
              <a:spcAft>
                <a:spcPts val="0"/>
              </a:spcAft>
              <a:buNone/>
              <a:defRPr b="0" i="0" sz="1200" u="none" cap="none" strike="noStrike">
                <a:solidFill>
                  <a:schemeClr val="dk1"/>
                </a:solidFill>
                <a:latin typeface="Tahoma"/>
                <a:ea typeface="Tahoma"/>
                <a:cs typeface="Tahoma"/>
                <a:sym typeface="Tahoma"/>
              </a:defRPr>
            </a:lvl7pPr>
            <a:lvl8pPr indent="0" lvl="7" marL="0" marR="0" rtl="0" algn="l">
              <a:spcBef>
                <a:spcPts val="0"/>
              </a:spcBef>
              <a:spcAft>
                <a:spcPts val="0"/>
              </a:spcAft>
              <a:buNone/>
              <a:defRPr b="0" i="0" sz="1200" u="none" cap="none" strike="noStrike">
                <a:solidFill>
                  <a:schemeClr val="dk1"/>
                </a:solidFill>
                <a:latin typeface="Tahoma"/>
                <a:ea typeface="Tahoma"/>
                <a:cs typeface="Tahoma"/>
                <a:sym typeface="Tahoma"/>
              </a:defRPr>
            </a:lvl8pPr>
            <a:lvl9pPr indent="0" lvl="8" marL="0" marR="0" rtl="0" algn="l">
              <a:spcBef>
                <a:spcPts val="0"/>
              </a:spcBef>
              <a:spcAft>
                <a:spcPts val="0"/>
              </a:spcAft>
              <a:buNone/>
              <a:defRPr b="0" i="0" sz="1200" u="none" cap="none" strike="noStrike">
                <a:solidFill>
                  <a:schemeClr val="dk1"/>
                </a:solidFill>
                <a:latin typeface="Tahoma"/>
                <a:ea typeface="Tahoma"/>
                <a:cs typeface="Tahoma"/>
                <a:sym typeface="Tahoma"/>
              </a:defRPr>
            </a:lvl9pPr>
          </a:lstStyle>
          <a:p>
            <a:pPr indent="0" lvl="0" marL="0" rtl="0" algn="l">
              <a:spcBef>
                <a:spcPts val="0"/>
              </a:spcBef>
              <a:spcAft>
                <a:spcPts val="0"/>
              </a:spcAft>
              <a:buNone/>
            </a:pPr>
            <a:r>
              <a:rPr lang="en-US"/>
              <a:t>8-</a:t>
            </a:r>
            <a:fld id="{00000000-1234-1234-1234-123412341234}" type="slidenum">
              <a:rPr lang="en-US"/>
              <a:t>‹#›</a:t>
            </a:fld>
            <a:endParaRPr/>
          </a:p>
        </p:txBody>
      </p:sp>
      <p:sp>
        <p:nvSpPr>
          <p:cNvPr id="14" name="Google Shape;14;p78"/>
          <p:cNvSpPr txBox="1"/>
          <p:nvPr>
            <p:ph idx="11" type="ftr"/>
          </p:nvPr>
        </p:nvSpPr>
        <p:spPr>
          <a:xfrm>
            <a:off x="7831561" y="6508279"/>
            <a:ext cx="721408" cy="25481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7.jp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21.png"/><Relationship Id="rId7"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0.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8.png"/><Relationship Id="rId7"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2.png"/><Relationship Id="rId4" Type="http://schemas.openxmlformats.org/officeDocument/2006/relationships/image" Target="../media/image22.png"/><Relationship Id="rId5" Type="http://schemas.openxmlformats.org/officeDocument/2006/relationships/image" Target="../media/image2.png"/><Relationship Id="rId6" Type="http://schemas.openxmlformats.org/officeDocument/2006/relationships/image" Target="../media/image14.png"/><Relationship Id="rId7" Type="http://schemas.openxmlformats.org/officeDocument/2006/relationships/image" Target="../media/image8.png"/><Relationship Id="rId8"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32.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28.png"/><Relationship Id="rId7" Type="http://schemas.openxmlformats.org/officeDocument/2006/relationships/image" Target="../media/image8.png"/><Relationship Id="rId8"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png"/><Relationship Id="rId4" Type="http://schemas.openxmlformats.org/officeDocument/2006/relationships/image" Target="../media/image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png"/><Relationship Id="rId4" Type="http://schemas.openxmlformats.org/officeDocument/2006/relationships/image" Target="../media/image2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png"/><Relationship Id="rId4" Type="http://schemas.openxmlformats.org/officeDocument/2006/relationships/image" Target="../media/image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vmlDrawing" Target="../drawings/vmlDrawing3.vml"/><Relationship Id="rId4" Type="http://schemas.openxmlformats.org/officeDocument/2006/relationships/oleObject" Target="../embeddings/oleObject3.bin"/><Relationship Id="rId10" Type="http://schemas.openxmlformats.org/officeDocument/2006/relationships/image" Target="../media/image8.png"/><Relationship Id="rId9" Type="http://schemas.openxmlformats.org/officeDocument/2006/relationships/image" Target="../media/image2.png"/><Relationship Id="rId5" Type="http://schemas.openxmlformats.org/officeDocument/2006/relationships/oleObject" Target="../embeddings/oleObject3.bin"/><Relationship Id="rId6" Type="http://schemas.openxmlformats.org/officeDocument/2006/relationships/image" Target="../media/image30.png"/><Relationship Id="rId7" Type="http://schemas.openxmlformats.org/officeDocument/2006/relationships/oleObject" Target="../embeddings/oleObject4.bin"/><Relationship Id="rId8" Type="http://schemas.openxmlformats.org/officeDocument/2006/relationships/oleObject" Target="../embeddings/oleObject4.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vmlDrawing" Target="../drawings/vmlDrawing4.vml"/><Relationship Id="rId4" Type="http://schemas.openxmlformats.org/officeDocument/2006/relationships/oleObject" Target="../embeddings/oleObject5.bin"/><Relationship Id="rId10" Type="http://schemas.openxmlformats.org/officeDocument/2006/relationships/image" Target="../media/image2.png"/><Relationship Id="rId9" Type="http://schemas.openxmlformats.org/officeDocument/2006/relationships/image" Target="../media/image8.png"/><Relationship Id="rId5" Type="http://schemas.openxmlformats.org/officeDocument/2006/relationships/oleObject" Target="../embeddings/oleObject5.bin"/><Relationship Id="rId6" Type="http://schemas.openxmlformats.org/officeDocument/2006/relationships/image" Target="../media/image30.png"/><Relationship Id="rId7" Type="http://schemas.openxmlformats.org/officeDocument/2006/relationships/oleObject" Target="../embeddings/oleObject6.bin"/><Relationship Id="rId8" Type="http://schemas.openxmlformats.org/officeDocument/2006/relationships/oleObject" Target="../embeddings/oleObject6.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vmlDrawing" Target="../drawings/vmlDrawing5.vml"/><Relationship Id="rId4" Type="http://schemas.openxmlformats.org/officeDocument/2006/relationships/oleObject" Target="../embeddings/oleObject7.bin"/><Relationship Id="rId10" Type="http://schemas.openxmlformats.org/officeDocument/2006/relationships/image" Target="../media/image8.png"/><Relationship Id="rId9" Type="http://schemas.openxmlformats.org/officeDocument/2006/relationships/image" Target="../media/image2.png"/><Relationship Id="rId5" Type="http://schemas.openxmlformats.org/officeDocument/2006/relationships/oleObject" Target="../embeddings/oleObject7.bin"/><Relationship Id="rId6" Type="http://schemas.openxmlformats.org/officeDocument/2006/relationships/image" Target="../media/image30.png"/><Relationship Id="rId7" Type="http://schemas.openxmlformats.org/officeDocument/2006/relationships/oleObject" Target="../embeddings/oleObject8.bin"/><Relationship Id="rId8" Type="http://schemas.openxmlformats.org/officeDocument/2006/relationships/oleObject" Target="../embeddings/oleObject8.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31.png"/><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34.png"/><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27.png"/><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2.png"/></Relationships>
</file>

<file path=ppt/slides/_rels/slide75.xml.rels><?xml version="1.0" encoding="UTF-8" standalone="yes"?><Relationships xmlns="http://schemas.openxmlformats.org/package/2006/relationships"><Relationship Id="rId11" Type="http://schemas.openxmlformats.org/officeDocument/2006/relationships/oleObject" Target="../embeddings/oleObject11.bin"/><Relationship Id="rId10" Type="http://schemas.openxmlformats.org/officeDocument/2006/relationships/oleObject" Target="../embeddings/oleObject11.bin"/><Relationship Id="rId13" Type="http://schemas.openxmlformats.org/officeDocument/2006/relationships/oleObject" Target="../embeddings/oleObject12.bin"/><Relationship Id="rId12" Type="http://schemas.openxmlformats.org/officeDocument/2006/relationships/oleObject" Target="../embeddings/oleObject12.bin"/><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vmlDrawing" Target="../drawings/vmlDrawing6.vml"/><Relationship Id="rId4" Type="http://schemas.openxmlformats.org/officeDocument/2006/relationships/image" Target="../media/image2.png"/><Relationship Id="rId9" Type="http://schemas.openxmlformats.org/officeDocument/2006/relationships/oleObject" Target="../embeddings/oleObject10.bin"/><Relationship Id="rId5" Type="http://schemas.openxmlformats.org/officeDocument/2006/relationships/oleObject" Target="../embeddings/oleObject9.bin"/><Relationship Id="rId6" Type="http://schemas.openxmlformats.org/officeDocument/2006/relationships/oleObject" Target="../embeddings/oleObject9.bin"/><Relationship Id="rId7" Type="http://schemas.openxmlformats.org/officeDocument/2006/relationships/image" Target="../media/image30.png"/><Relationship Id="rId8" Type="http://schemas.openxmlformats.org/officeDocument/2006/relationships/oleObject" Target="../embeddings/oleObject10.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11.png"/><Relationship Id="rId4" Type="http://schemas.openxmlformats.org/officeDocument/2006/relationships/image" Target="../media/image6.jpg"/><Relationship Id="rId5" Type="http://schemas.openxmlformats.org/officeDocument/2006/relationships/image" Target="../media/image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6.jp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
          <p:cNvSpPr/>
          <p:nvPr/>
        </p:nvSpPr>
        <p:spPr>
          <a:xfrm>
            <a:off x="5608638" y="3489325"/>
            <a:ext cx="3260725" cy="2860675"/>
          </a:xfrm>
          <a:prstGeom prst="rect">
            <a:avLst/>
          </a:prstGeom>
          <a:noFill/>
          <a:ln>
            <a:noFill/>
          </a:ln>
        </p:spPr>
        <p:txBody>
          <a:bodyPr anchorCtr="0" anchor="ctr" bIns="45700" lIns="91425" spcFirstLastPara="1" rIns="91425" wrap="square" tIns="45700">
            <a:noAutofit/>
          </a:bodyPr>
          <a:lstStyle/>
          <a:p>
            <a:pPr indent="0" lvl="0" marL="0" marR="0" rtl="0" algn="l">
              <a:lnSpc>
                <a:spcPct val="109392"/>
              </a:lnSpc>
              <a:spcBef>
                <a:spcPts val="0"/>
              </a:spcBef>
              <a:spcAft>
                <a:spcPts val="0"/>
              </a:spcAft>
              <a:buNone/>
            </a:pPr>
            <a:r>
              <a:rPr b="0" i="1" lang="en-US" sz="2800" u="none" cap="none" strike="noStrike">
                <a:solidFill>
                  <a:srgbClr val="008000"/>
                </a:solidFill>
                <a:latin typeface="Arial"/>
                <a:ea typeface="Arial"/>
                <a:cs typeface="Arial"/>
                <a:sym typeface="Arial"/>
              </a:rPr>
              <a:t>Computer Networking: A Top Down Approach </a:t>
            </a:r>
            <a:br>
              <a:rPr b="0" i="0" lang="en-US" sz="2800" u="none" cap="none" strike="noStrike">
                <a:solidFill>
                  <a:srgbClr val="008000"/>
                </a:solidFill>
                <a:latin typeface="Arial"/>
                <a:ea typeface="Arial"/>
                <a:cs typeface="Arial"/>
                <a:sym typeface="Arial"/>
              </a:rPr>
            </a:br>
            <a:endParaRPr b="0" i="0" sz="2000" u="none" cap="none" strike="noStrike">
              <a:solidFill>
                <a:srgbClr val="008000"/>
              </a:solidFill>
              <a:latin typeface="Arial"/>
              <a:ea typeface="Arial"/>
              <a:cs typeface="Arial"/>
              <a:sym typeface="Arial"/>
            </a:endParaRPr>
          </a:p>
        </p:txBody>
      </p:sp>
      <p:sp>
        <p:nvSpPr>
          <p:cNvPr id="38" name="Google Shape;38;p1"/>
          <p:cNvSpPr txBox="1"/>
          <p:nvPr/>
        </p:nvSpPr>
        <p:spPr>
          <a:xfrm>
            <a:off x="369888" y="3241675"/>
            <a:ext cx="5378450" cy="14811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A note on the use of these Powerpoint slides:</a:t>
            </a:r>
            <a:endParaRPr/>
          </a:p>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We’re making these slides freely available to all (faculty, students, readers). They’re in PowerPoint form so you see the animations; and can add, modify, and delete slides  (including this one) and slide content to suit your needs. They obviously represent a </a:t>
            </a:r>
            <a:r>
              <a:rPr b="0" i="1" lang="en-US" sz="1200" u="none" cap="none" strike="noStrike">
                <a:solidFill>
                  <a:schemeClr val="dk1"/>
                </a:solidFill>
                <a:latin typeface="Arial"/>
                <a:ea typeface="Arial"/>
                <a:cs typeface="Arial"/>
                <a:sym typeface="Arial"/>
              </a:rPr>
              <a:t>lot</a:t>
            </a:r>
            <a:r>
              <a:rPr b="0" i="0" lang="en-US" sz="1200" u="none" cap="none" strike="noStrike">
                <a:solidFill>
                  <a:schemeClr val="dk1"/>
                </a:solidFill>
                <a:latin typeface="Arial"/>
                <a:ea typeface="Arial"/>
                <a:cs typeface="Arial"/>
                <a:sym typeface="Arial"/>
              </a:rPr>
              <a:t> of work on our part. In return for use, we only ask the following:</a:t>
            </a:r>
            <a:endParaRPr/>
          </a:p>
          <a:p>
            <a:pPr indent="0" lvl="0" marL="0" marR="0" rtl="0" algn="l">
              <a:lnSpc>
                <a:spcPct val="85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9" name="Google Shape;39;p1"/>
          <p:cNvSpPr txBox="1"/>
          <p:nvPr/>
        </p:nvSpPr>
        <p:spPr>
          <a:xfrm>
            <a:off x="390525" y="4370388"/>
            <a:ext cx="5378450" cy="2098675"/>
          </a:xfrm>
          <a:prstGeom prst="rect">
            <a:avLst/>
          </a:prstGeom>
          <a:noFill/>
          <a:ln>
            <a:noFill/>
          </a:ln>
        </p:spPr>
        <p:txBody>
          <a:bodyPr anchorCtr="0" anchor="t" bIns="45700" lIns="91425" spcFirstLastPara="1" rIns="91425" wrap="square" tIns="45700">
            <a:spAutoFit/>
          </a:bodyPr>
          <a:lstStyle/>
          <a:p>
            <a:pPr indent="-173038" lvl="0" marL="173038" marR="0" rtl="0" algn="l">
              <a:spcBef>
                <a:spcPts val="0"/>
              </a:spcBef>
              <a:spcAft>
                <a:spcPts val="0"/>
              </a:spcAft>
              <a:buNone/>
            </a:pPr>
            <a:r>
              <a:t/>
            </a:r>
            <a:endParaRPr b="0" i="0" sz="1400" u="none" cap="none" strike="noStrike">
              <a:solidFill>
                <a:schemeClr val="dk1"/>
              </a:solidFill>
              <a:latin typeface="Gill Sans"/>
              <a:ea typeface="Gill Sans"/>
              <a:cs typeface="Gill Sans"/>
              <a:sym typeface="Gill Sans"/>
            </a:endParaRPr>
          </a:p>
          <a:p>
            <a:pPr indent="-177800" lvl="0" marL="231775" marR="0" rtl="0" algn="l">
              <a:spcBef>
                <a:spcPts val="0"/>
              </a:spcBef>
              <a:spcAft>
                <a:spcPts val="0"/>
              </a:spcAft>
              <a:buClr>
                <a:srgbClr val="000099"/>
              </a:buClr>
              <a:buSzPts val="1200"/>
              <a:buFont typeface="Noto Sans Symbols"/>
              <a:buChar char="▪"/>
            </a:pPr>
            <a:r>
              <a:rPr b="0" i="0" lang="en-US" sz="1200" u="none" cap="none" strike="noStrike">
                <a:solidFill>
                  <a:schemeClr val="dk1"/>
                </a:solidFill>
                <a:latin typeface="Arial"/>
                <a:ea typeface="Arial"/>
                <a:cs typeface="Arial"/>
                <a:sym typeface="Arial"/>
              </a:rPr>
              <a:t>If you use these slides (e.g., in a class) that you mention their source (after all, we’d like people to use our book!)</a:t>
            </a:r>
            <a:endParaRPr/>
          </a:p>
          <a:p>
            <a:pPr indent="-177800" lvl="0" marL="231775" marR="0" rtl="0" algn="l">
              <a:spcBef>
                <a:spcPts val="0"/>
              </a:spcBef>
              <a:spcAft>
                <a:spcPts val="0"/>
              </a:spcAft>
              <a:buClr>
                <a:srgbClr val="000099"/>
              </a:buClr>
              <a:buSzPts val="1200"/>
              <a:buFont typeface="Noto Sans Symbols"/>
              <a:buChar char="▪"/>
            </a:pPr>
            <a:r>
              <a:rPr b="0" i="0" lang="en-US" sz="1200" u="none" cap="none" strike="noStrike">
                <a:solidFill>
                  <a:schemeClr val="dk1"/>
                </a:solidFill>
                <a:latin typeface="Arial"/>
                <a:ea typeface="Arial"/>
                <a:cs typeface="Arial"/>
                <a:sym typeface="Arial"/>
              </a:rPr>
              <a:t>If you post any slides on a www site, that you note that they are adapted from (or perhaps identical to) our slides, and note our copyright of this material.</a:t>
            </a:r>
            <a:endParaRPr/>
          </a:p>
          <a:p>
            <a:pPr indent="-96838" lvl="0" marL="173038" marR="0" rtl="0" algn="l">
              <a:spcBef>
                <a:spcPts val="0"/>
              </a:spcBef>
              <a:spcAft>
                <a:spcPts val="0"/>
              </a:spcAft>
              <a:buClr>
                <a:schemeClr val="accent2"/>
              </a:buClr>
              <a:buSzPts val="1200"/>
              <a:buFont typeface="Noto Sans Symbols"/>
              <a:buNone/>
            </a:pPr>
            <a:r>
              <a:t/>
            </a:r>
            <a:endParaRPr b="0" i="0" sz="1200" u="none" cap="none" strike="noStrike">
              <a:solidFill>
                <a:schemeClr val="dk1"/>
              </a:solidFill>
              <a:latin typeface="Arial"/>
              <a:ea typeface="Arial"/>
              <a:cs typeface="Arial"/>
              <a:sym typeface="Arial"/>
            </a:endParaRPr>
          </a:p>
          <a:p>
            <a:pPr indent="-173038" lvl="0" marL="173038" marR="0" rtl="0" algn="l">
              <a:lnSpc>
                <a:spcPct val="85000"/>
              </a:lnSpc>
              <a:spcBef>
                <a:spcPts val="0"/>
              </a:spcBef>
              <a:spcAft>
                <a:spcPts val="0"/>
              </a:spcAft>
              <a:buClr>
                <a:schemeClr val="accent2"/>
              </a:buClr>
              <a:buSzPts val="1200"/>
              <a:buFont typeface="Noto Sans Symbols"/>
              <a:buNone/>
            </a:pPr>
            <a:r>
              <a:rPr b="0" i="0" lang="en-US" sz="1200" u="none" cap="none" strike="noStrike">
                <a:solidFill>
                  <a:schemeClr val="dk1"/>
                </a:solidFill>
                <a:latin typeface="Arial"/>
                <a:ea typeface="Arial"/>
                <a:cs typeface="Arial"/>
                <a:sym typeface="Arial"/>
              </a:rPr>
              <a:t>Thanks and enjoy!  JFK/KWR</a:t>
            </a:r>
            <a:endParaRPr/>
          </a:p>
          <a:p>
            <a:pPr indent="-173038" lvl="0" marL="173038" marR="0" rtl="0" algn="l">
              <a:lnSpc>
                <a:spcPct val="85000"/>
              </a:lnSpc>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173038" lvl="0" marL="173038" marR="0" rtl="0" algn="l">
              <a:spcBef>
                <a:spcPts val="0"/>
              </a:spcBef>
              <a:spcAft>
                <a:spcPts val="0"/>
              </a:spcAft>
              <a:buNone/>
            </a:pPr>
            <a:r>
              <a:rPr b="0" i="0" lang="en-US" sz="1200" u="none" cap="none" strike="noStrike">
                <a:solidFill>
                  <a:schemeClr val="dk1"/>
                </a:solidFill>
                <a:latin typeface="Arial"/>
                <a:ea typeface="Arial"/>
                <a:cs typeface="Arial"/>
                <a:sym typeface="Arial"/>
              </a:rPr>
              <a:t>     All material copyright 1996-2016</a:t>
            </a:r>
            <a:endParaRPr/>
          </a:p>
          <a:p>
            <a:pPr indent="-173038" lvl="0" marL="173038" marR="0" rtl="0" algn="l">
              <a:spcBef>
                <a:spcPts val="0"/>
              </a:spcBef>
              <a:spcAft>
                <a:spcPts val="0"/>
              </a:spcAft>
              <a:buNone/>
            </a:pPr>
            <a:r>
              <a:rPr b="0" i="0" lang="en-US" sz="1200" u="none" cap="none" strike="noStrike">
                <a:solidFill>
                  <a:schemeClr val="dk1"/>
                </a:solidFill>
                <a:latin typeface="Arial"/>
                <a:ea typeface="Arial"/>
                <a:cs typeface="Arial"/>
                <a:sym typeface="Arial"/>
              </a:rPr>
              <a:t>     J.F Kurose and K.W. Ross, All Rights Reserved</a:t>
            </a:r>
            <a:endParaRPr/>
          </a:p>
        </p:txBody>
      </p:sp>
      <p:pic>
        <p:nvPicPr>
          <p:cNvPr id="40" name="Google Shape;40;p1"/>
          <p:cNvPicPr preferRelativeResize="0"/>
          <p:nvPr/>
        </p:nvPicPr>
        <p:blipFill rotWithShape="1">
          <a:blip r:embed="rId3">
            <a:alphaModFix/>
          </a:blip>
          <a:srcRect b="0" l="0" r="0" t="0"/>
          <a:stretch/>
        </p:blipFill>
        <p:spPr>
          <a:xfrm>
            <a:off x="461963" y="6146800"/>
            <a:ext cx="187325" cy="187325"/>
          </a:xfrm>
          <a:prstGeom prst="rect">
            <a:avLst/>
          </a:prstGeom>
          <a:noFill/>
          <a:ln>
            <a:noFill/>
          </a:ln>
        </p:spPr>
      </p:pic>
      <p:pic>
        <p:nvPicPr>
          <p:cNvPr descr="kurose7e_cover_small.jpg" id="41" name="Google Shape;41;p1"/>
          <p:cNvPicPr preferRelativeResize="0"/>
          <p:nvPr/>
        </p:nvPicPr>
        <p:blipFill rotWithShape="1">
          <a:blip r:embed="rId4">
            <a:alphaModFix/>
          </a:blip>
          <a:srcRect b="0" l="0" r="0" t="0"/>
          <a:stretch/>
        </p:blipFill>
        <p:spPr>
          <a:xfrm>
            <a:off x="5710238" y="325438"/>
            <a:ext cx="3087687" cy="3819525"/>
          </a:xfrm>
          <a:prstGeom prst="rect">
            <a:avLst/>
          </a:prstGeom>
          <a:noFill/>
          <a:ln>
            <a:noFill/>
          </a:ln>
        </p:spPr>
      </p:pic>
      <p:sp>
        <p:nvSpPr>
          <p:cNvPr id="42" name="Google Shape;42;p1"/>
          <p:cNvSpPr/>
          <p:nvPr/>
        </p:nvSpPr>
        <p:spPr>
          <a:xfrm>
            <a:off x="5634038" y="4510088"/>
            <a:ext cx="3260725" cy="28606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rgbClr val="008000"/>
                </a:solidFill>
                <a:latin typeface="Arial"/>
                <a:ea typeface="Arial"/>
                <a:cs typeface="Arial"/>
                <a:sym typeface="Arial"/>
              </a:rPr>
              <a:t>7</a:t>
            </a:r>
            <a:r>
              <a:rPr b="0" baseline="30000" i="0" lang="en-US" sz="1800" u="none" cap="none" strike="noStrike">
                <a:solidFill>
                  <a:srgbClr val="008000"/>
                </a:solidFill>
                <a:latin typeface="Arial"/>
                <a:ea typeface="Arial"/>
                <a:cs typeface="Arial"/>
                <a:sym typeface="Arial"/>
              </a:rPr>
              <a:t>th</a:t>
            </a:r>
            <a:r>
              <a:rPr b="0" i="0" lang="en-US" sz="1800" u="none" cap="none" strike="noStrike">
                <a:solidFill>
                  <a:srgbClr val="008000"/>
                </a:solidFill>
                <a:latin typeface="Arial"/>
                <a:ea typeface="Arial"/>
                <a:cs typeface="Arial"/>
                <a:sym typeface="Arial"/>
              </a:rPr>
              <a:t> edition </a:t>
            </a:r>
            <a:br>
              <a:rPr b="0" i="0" lang="en-US" sz="1800" u="none" cap="none" strike="noStrike">
                <a:solidFill>
                  <a:srgbClr val="008000"/>
                </a:solidFill>
                <a:latin typeface="Arial"/>
                <a:ea typeface="Arial"/>
                <a:cs typeface="Arial"/>
                <a:sym typeface="Arial"/>
              </a:rPr>
            </a:br>
            <a:r>
              <a:rPr b="0" i="0" lang="en-US" sz="1800" u="none" cap="none" strike="noStrike">
                <a:solidFill>
                  <a:srgbClr val="008000"/>
                </a:solidFill>
                <a:latin typeface="Arial"/>
                <a:ea typeface="Arial"/>
                <a:cs typeface="Arial"/>
                <a:sym typeface="Arial"/>
              </a:rPr>
              <a:t>Jim Kurose, Keith Ross</a:t>
            </a:r>
            <a:br>
              <a:rPr b="0" i="0" lang="en-US" sz="1800" u="none" cap="none" strike="noStrike">
                <a:solidFill>
                  <a:srgbClr val="008000"/>
                </a:solidFill>
                <a:latin typeface="Arial"/>
                <a:ea typeface="Arial"/>
                <a:cs typeface="Arial"/>
                <a:sym typeface="Arial"/>
              </a:rPr>
            </a:br>
            <a:r>
              <a:rPr b="0" i="0" lang="en-US" sz="1400" u="none" cap="none" strike="noStrike">
                <a:solidFill>
                  <a:srgbClr val="008000"/>
                </a:solidFill>
                <a:latin typeface="Arial"/>
                <a:ea typeface="Arial"/>
                <a:cs typeface="Arial"/>
                <a:sym typeface="Arial"/>
              </a:rPr>
              <a:t>Pearson/Addison Wesley</a:t>
            </a:r>
            <a:br>
              <a:rPr b="0" i="0" lang="en-US" sz="1400" u="none" cap="none" strike="noStrike">
                <a:solidFill>
                  <a:srgbClr val="008000"/>
                </a:solidFill>
                <a:latin typeface="Arial"/>
                <a:ea typeface="Arial"/>
                <a:cs typeface="Arial"/>
                <a:sym typeface="Arial"/>
              </a:rPr>
            </a:br>
            <a:r>
              <a:rPr b="0" i="0" lang="en-US" sz="1400" u="none" cap="none" strike="noStrike">
                <a:solidFill>
                  <a:srgbClr val="008000"/>
                </a:solidFill>
                <a:latin typeface="Arial"/>
                <a:ea typeface="Arial"/>
                <a:cs typeface="Arial"/>
                <a:sym typeface="Arial"/>
              </a:rPr>
              <a:t>April 2016</a:t>
            </a:r>
            <a:endParaRPr/>
          </a:p>
        </p:txBody>
      </p:sp>
      <p:sp>
        <p:nvSpPr>
          <p:cNvPr id="43" name="Google Shape;43;p1"/>
          <p:cNvSpPr/>
          <p:nvPr/>
        </p:nvSpPr>
        <p:spPr>
          <a:xfrm>
            <a:off x="371475" y="667206"/>
            <a:ext cx="4808306" cy="1724025"/>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0" i="0" lang="en-US" sz="4400" u="none" cap="none" strike="noStrike">
                <a:solidFill>
                  <a:srgbClr val="000099"/>
                </a:solidFill>
                <a:latin typeface="Gill Sans"/>
                <a:ea typeface="Gill Sans"/>
                <a:cs typeface="Gill Sans"/>
                <a:sym typeface="Gill Sans"/>
              </a:rPr>
              <a:t>Chapter 9</a:t>
            </a:r>
            <a:br>
              <a:rPr b="0" i="0" lang="en-US" sz="4800" u="none" cap="none" strike="noStrike">
                <a:solidFill>
                  <a:srgbClr val="000099"/>
                </a:solidFill>
                <a:latin typeface="Gill Sans"/>
                <a:ea typeface="Gill Sans"/>
                <a:cs typeface="Gill Sans"/>
                <a:sym typeface="Gill Sans"/>
              </a:rPr>
            </a:br>
            <a:r>
              <a:rPr b="0" i="0" lang="en-US" sz="4400" u="none" cap="none" strike="noStrike">
                <a:solidFill>
                  <a:srgbClr val="000099"/>
                </a:solidFill>
                <a:latin typeface="Gill Sans"/>
                <a:ea typeface="Gill Sans"/>
                <a:cs typeface="Gill Sans"/>
                <a:sym typeface="Gill Sans"/>
              </a:rPr>
              <a:t>Multimedia Networking</a:t>
            </a:r>
            <a:endParaRPr b="0" i="0" sz="4400" u="none" cap="none" strike="noStrike">
              <a:solidFill>
                <a:srgbClr val="000099"/>
              </a:solidFill>
              <a:latin typeface="Gill Sans"/>
              <a:ea typeface="Gill Sans"/>
              <a:cs typeface="Gill Sans"/>
              <a:sym typeface="Gill Sans"/>
            </a:endParaRPr>
          </a:p>
        </p:txBody>
      </p:sp>
      <p:pic>
        <p:nvPicPr>
          <p:cNvPr descr="underline_base" id="44" name="Google Shape;44;p1"/>
          <p:cNvPicPr preferRelativeResize="0"/>
          <p:nvPr/>
        </p:nvPicPr>
        <p:blipFill rotWithShape="1">
          <a:blip r:embed="rId5">
            <a:alphaModFix/>
          </a:blip>
          <a:srcRect b="0" l="0" r="0" t="0"/>
          <a:stretch/>
        </p:blipFill>
        <p:spPr>
          <a:xfrm>
            <a:off x="452438" y="2389188"/>
            <a:ext cx="2901520" cy="190313"/>
          </a:xfrm>
          <a:prstGeom prst="rect">
            <a:avLst/>
          </a:prstGeom>
          <a:noFill/>
          <a:ln>
            <a:noFill/>
          </a:ln>
        </p:spPr>
      </p:pic>
      <p:sp>
        <p:nvSpPr>
          <p:cNvPr id="45" name="Google Shape;45;p1"/>
          <p:cNvSpPr txBox="1"/>
          <p:nvPr>
            <p:ph idx="12"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cap="none" strike="noStrike">
                <a:solidFill>
                  <a:schemeClr val="dk1"/>
                </a:solidFill>
                <a:latin typeface="Tahoma"/>
                <a:ea typeface="Tahoma"/>
                <a:cs typeface="Tahoma"/>
                <a:sym typeface="Tahoma"/>
              </a:rPr>
              <a:t>9-</a:t>
            </a: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46" name="Google Shape;46;p1"/>
          <p:cNvSpPr txBox="1"/>
          <p:nvPr>
            <p:ph idx="11"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00" u="none" cap="none" strike="noStrike">
                <a:solidFill>
                  <a:srgbClr val="000000"/>
                </a:solidFill>
                <a:latin typeface="Tahoma"/>
                <a:ea typeface="Tahoma"/>
                <a:cs typeface="Tahoma"/>
                <a:sym typeface="Tahoma"/>
              </a:rPr>
              <a:t>Multimedia Networking</a:t>
            </a:r>
            <a:endParaRPr b="0" i="0" sz="1200" u="none" cap="none" strike="noStrike">
              <a:solidFill>
                <a:srgbClr val="000000"/>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pic>
        <p:nvPicPr>
          <p:cNvPr descr="underline_base" id="411" name="Google Shape;411;p10"/>
          <p:cNvPicPr preferRelativeResize="0"/>
          <p:nvPr/>
        </p:nvPicPr>
        <p:blipFill rotWithShape="1">
          <a:blip r:embed="rId3">
            <a:alphaModFix/>
          </a:blip>
          <a:srcRect b="0" l="0" r="0" t="0"/>
          <a:stretch/>
        </p:blipFill>
        <p:spPr>
          <a:xfrm>
            <a:off x="469900" y="992188"/>
            <a:ext cx="8228013" cy="173037"/>
          </a:xfrm>
          <a:prstGeom prst="rect">
            <a:avLst/>
          </a:prstGeom>
          <a:noFill/>
          <a:ln>
            <a:noFill/>
          </a:ln>
        </p:spPr>
      </p:pic>
      <p:sp>
        <p:nvSpPr>
          <p:cNvPr id="412" name="Google Shape;412;p10"/>
          <p:cNvSpPr txBox="1"/>
          <p:nvPr>
            <p:ph type="title"/>
          </p:nvPr>
        </p:nvSpPr>
        <p:spPr>
          <a:xfrm>
            <a:off x="436563" y="298450"/>
            <a:ext cx="8080375" cy="8715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Streaming stored video: challenges</a:t>
            </a:r>
            <a:endParaRPr/>
          </a:p>
        </p:txBody>
      </p:sp>
      <p:sp>
        <p:nvSpPr>
          <p:cNvPr id="413" name="Google Shape;413;p10"/>
          <p:cNvSpPr/>
          <p:nvPr/>
        </p:nvSpPr>
        <p:spPr>
          <a:xfrm>
            <a:off x="487363" y="1563688"/>
            <a:ext cx="7643812" cy="2027237"/>
          </a:xfrm>
          <a:prstGeom prst="rect">
            <a:avLst/>
          </a:prstGeom>
          <a:noFill/>
          <a:ln>
            <a:noFill/>
          </a:ln>
        </p:spPr>
        <p:txBody>
          <a:bodyPr anchorCtr="0" anchor="t" bIns="45700" lIns="91425" spcFirstLastPara="1" rIns="91425" wrap="square" tIns="45700">
            <a:noAutofit/>
          </a:bodyPr>
          <a:lstStyle/>
          <a:p>
            <a:pPr indent="-282575" lvl="0" marL="282575" marR="0" rtl="0" algn="l">
              <a:spcBef>
                <a:spcPts val="0"/>
              </a:spcBef>
              <a:spcAft>
                <a:spcPts val="0"/>
              </a:spcAft>
              <a:buClr>
                <a:srgbClr val="000099"/>
              </a:buClr>
              <a:buSzPts val="2800"/>
              <a:buFont typeface="Noto Sans Symbols"/>
              <a:buChar char="▪"/>
            </a:pPr>
            <a:r>
              <a:rPr lang="en-US" sz="2800">
                <a:solidFill>
                  <a:srgbClr val="CC0000"/>
                </a:solidFill>
                <a:latin typeface="Gill Sans"/>
                <a:ea typeface="Gill Sans"/>
                <a:cs typeface="Gill Sans"/>
                <a:sym typeface="Gill Sans"/>
              </a:rPr>
              <a:t>continuous playout constraint</a:t>
            </a:r>
            <a:r>
              <a:rPr i="0" lang="en-US" sz="2800">
                <a:solidFill>
                  <a:schemeClr val="dk1"/>
                </a:solidFill>
                <a:latin typeface="Gill Sans"/>
                <a:ea typeface="Gill Sans"/>
                <a:cs typeface="Gill Sans"/>
                <a:sym typeface="Gill Sans"/>
              </a:rPr>
              <a:t>: once client playout begins, playback must match original timing </a:t>
            </a:r>
            <a:endParaRPr i="0" sz="2800">
              <a:solidFill>
                <a:schemeClr val="dk1"/>
              </a:solidFill>
              <a:latin typeface="Gill Sans"/>
              <a:ea typeface="Gill Sans"/>
              <a:cs typeface="Gill Sans"/>
              <a:sym typeface="Gill Sans"/>
            </a:endParaRPr>
          </a:p>
          <a:p>
            <a:pPr indent="-225425" lvl="1" marL="682625" marR="0" rtl="0" algn="l">
              <a:lnSpc>
                <a:spcPct val="90000"/>
              </a:lnSpc>
              <a:spcBef>
                <a:spcPts val="560"/>
              </a:spcBef>
              <a:spcAft>
                <a:spcPts val="0"/>
              </a:spcAft>
              <a:buClr>
                <a:srgbClr val="000099"/>
              </a:buClr>
              <a:buSzPts val="2800"/>
              <a:buFont typeface="Arial"/>
              <a:buChar char="•"/>
            </a:pPr>
            <a:r>
              <a:rPr b="0" i="0" lang="en-US" sz="2800" u="none" cap="none" strike="noStrike">
                <a:solidFill>
                  <a:schemeClr val="dk1"/>
                </a:solidFill>
                <a:latin typeface="Gill Sans"/>
                <a:ea typeface="Gill Sans"/>
                <a:cs typeface="Gill Sans"/>
                <a:sym typeface="Gill Sans"/>
              </a:rPr>
              <a:t>… but </a:t>
            </a:r>
            <a:r>
              <a:rPr b="0" i="0" lang="en-US" sz="2800" u="none" cap="none" strike="noStrike">
                <a:solidFill>
                  <a:srgbClr val="CC0000"/>
                </a:solidFill>
                <a:latin typeface="Gill Sans"/>
                <a:ea typeface="Gill Sans"/>
                <a:cs typeface="Gill Sans"/>
                <a:sym typeface="Gill Sans"/>
              </a:rPr>
              <a:t>network delays are variable </a:t>
            </a:r>
            <a:r>
              <a:rPr b="0" i="0" lang="en-US" sz="2800" u="none" cap="none" strike="noStrike">
                <a:solidFill>
                  <a:schemeClr val="dk1"/>
                </a:solidFill>
                <a:latin typeface="Gill Sans"/>
                <a:ea typeface="Gill Sans"/>
                <a:cs typeface="Gill Sans"/>
                <a:sym typeface="Gill Sans"/>
              </a:rPr>
              <a:t>(jitter), so will need </a:t>
            </a:r>
            <a:r>
              <a:rPr b="0" i="0" lang="en-US" sz="2800" u="none" cap="none" strike="noStrike">
                <a:solidFill>
                  <a:srgbClr val="000099"/>
                </a:solidFill>
                <a:latin typeface="Gill Sans"/>
                <a:ea typeface="Gill Sans"/>
                <a:cs typeface="Gill Sans"/>
                <a:sym typeface="Gill Sans"/>
              </a:rPr>
              <a:t>client-side buffer </a:t>
            </a:r>
            <a:r>
              <a:rPr b="0" i="0" lang="en-US" sz="2800" u="none" cap="none" strike="noStrike">
                <a:solidFill>
                  <a:schemeClr val="dk1"/>
                </a:solidFill>
                <a:latin typeface="Gill Sans"/>
                <a:ea typeface="Gill Sans"/>
                <a:cs typeface="Gill Sans"/>
                <a:sym typeface="Gill Sans"/>
              </a:rPr>
              <a:t>to match playout requirements</a:t>
            </a:r>
            <a:endParaRPr/>
          </a:p>
          <a:p>
            <a:pPr indent="-282575" lvl="0" marL="282575" marR="0" rtl="0" algn="l">
              <a:spcBef>
                <a:spcPts val="560"/>
              </a:spcBef>
              <a:spcAft>
                <a:spcPts val="0"/>
              </a:spcAft>
              <a:buClr>
                <a:srgbClr val="000099"/>
              </a:buClr>
              <a:buSzPts val="2800"/>
              <a:buFont typeface="Noto Sans Symbols"/>
              <a:buChar char="▪"/>
            </a:pPr>
            <a:r>
              <a:rPr i="0" lang="en-US" sz="2800">
                <a:solidFill>
                  <a:schemeClr val="dk1"/>
                </a:solidFill>
                <a:latin typeface="Gill Sans"/>
                <a:ea typeface="Gill Sans"/>
                <a:cs typeface="Gill Sans"/>
                <a:sym typeface="Gill Sans"/>
              </a:rPr>
              <a:t>other challenges:</a:t>
            </a:r>
            <a:endParaRPr/>
          </a:p>
          <a:p>
            <a:pPr indent="-225425" lvl="1" marL="682625" marR="0" rtl="0" algn="l">
              <a:spcBef>
                <a:spcPts val="560"/>
              </a:spcBef>
              <a:spcAft>
                <a:spcPts val="0"/>
              </a:spcAft>
              <a:buClr>
                <a:srgbClr val="000099"/>
              </a:buClr>
              <a:buSzPts val="2800"/>
              <a:buFont typeface="Arial"/>
              <a:buChar char="•"/>
            </a:pPr>
            <a:r>
              <a:rPr b="0" i="0" lang="en-US" sz="2800" u="none" cap="none" strike="noStrike">
                <a:solidFill>
                  <a:schemeClr val="dk1"/>
                </a:solidFill>
                <a:latin typeface="Gill Sans"/>
                <a:ea typeface="Gill Sans"/>
                <a:cs typeface="Gill Sans"/>
                <a:sym typeface="Gill Sans"/>
              </a:rPr>
              <a:t>client interactivity: pause, fast-forward, rewind, jump through video</a:t>
            </a:r>
            <a:endParaRPr/>
          </a:p>
          <a:p>
            <a:pPr indent="-225425" lvl="1" marL="682625" marR="0" rtl="0" algn="l">
              <a:spcBef>
                <a:spcPts val="560"/>
              </a:spcBef>
              <a:spcAft>
                <a:spcPts val="0"/>
              </a:spcAft>
              <a:buClr>
                <a:srgbClr val="000099"/>
              </a:buClr>
              <a:buSzPts val="2800"/>
              <a:buFont typeface="Arial"/>
              <a:buChar char="•"/>
            </a:pPr>
            <a:r>
              <a:rPr b="0" i="0" lang="en-US" sz="2800" u="none" cap="none" strike="noStrike">
                <a:solidFill>
                  <a:schemeClr val="dk1"/>
                </a:solidFill>
                <a:latin typeface="Gill Sans"/>
                <a:ea typeface="Gill Sans"/>
                <a:cs typeface="Gill Sans"/>
                <a:sym typeface="Gill Sans"/>
              </a:rPr>
              <a:t>video packets may be lost, retransmitted</a:t>
            </a:r>
            <a:endParaRPr/>
          </a:p>
          <a:p>
            <a:pPr indent="-228600" lvl="0" marL="342900" marR="0" rtl="0" algn="l">
              <a:spcBef>
                <a:spcPts val="480"/>
              </a:spcBef>
              <a:spcAft>
                <a:spcPts val="0"/>
              </a:spcAft>
              <a:buClr>
                <a:srgbClr val="000099"/>
              </a:buClr>
              <a:buSzPts val="1800"/>
              <a:buFont typeface="Noto Sans Symbols"/>
              <a:buNone/>
            </a:pPr>
            <a:r>
              <a:t/>
            </a:r>
            <a:endParaRPr i="0" sz="2400">
              <a:solidFill>
                <a:schemeClr val="dk1"/>
              </a:solidFill>
              <a:latin typeface="Gill Sans"/>
              <a:ea typeface="Gill Sans"/>
              <a:cs typeface="Gill Sans"/>
              <a:sym typeface="Gill Sans"/>
            </a:endParaRPr>
          </a:p>
        </p:txBody>
      </p:sp>
      <p:sp>
        <p:nvSpPr>
          <p:cNvPr id="414" name="Google Shape;414;p10"/>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415" name="Google Shape;415;p10"/>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cxnSp>
        <p:nvCxnSpPr>
          <p:cNvPr id="421" name="Google Shape;421;p11"/>
          <p:cNvCxnSpPr/>
          <p:nvPr/>
        </p:nvCxnSpPr>
        <p:spPr>
          <a:xfrm>
            <a:off x="838200" y="1490663"/>
            <a:ext cx="0" cy="2852737"/>
          </a:xfrm>
          <a:prstGeom prst="straightConnector1">
            <a:avLst/>
          </a:prstGeom>
          <a:noFill/>
          <a:ln cap="flat" cmpd="sng" w="28575">
            <a:solidFill>
              <a:schemeClr val="dk1"/>
            </a:solidFill>
            <a:prstDash val="solid"/>
            <a:round/>
            <a:headEnd len="med" w="med" type="none"/>
            <a:tailEnd len="med" w="med" type="none"/>
          </a:ln>
        </p:spPr>
      </p:cxnSp>
      <p:cxnSp>
        <p:nvCxnSpPr>
          <p:cNvPr id="422" name="Google Shape;422;p11"/>
          <p:cNvCxnSpPr/>
          <p:nvPr/>
        </p:nvCxnSpPr>
        <p:spPr>
          <a:xfrm flipH="1">
            <a:off x="828675" y="4333875"/>
            <a:ext cx="7815263" cy="14288"/>
          </a:xfrm>
          <a:prstGeom prst="straightConnector1">
            <a:avLst/>
          </a:prstGeom>
          <a:noFill/>
          <a:ln cap="flat" cmpd="sng" w="28575">
            <a:solidFill>
              <a:schemeClr val="dk1"/>
            </a:solidFill>
            <a:prstDash val="solid"/>
            <a:round/>
            <a:headEnd len="med" w="med" type="triangle"/>
            <a:tailEnd len="med" w="med" type="none"/>
          </a:ln>
        </p:spPr>
      </p:cxnSp>
      <p:sp>
        <p:nvSpPr>
          <p:cNvPr id="423" name="Google Shape;423;p11"/>
          <p:cNvSpPr txBox="1"/>
          <p:nvPr/>
        </p:nvSpPr>
        <p:spPr>
          <a:xfrm>
            <a:off x="1470025" y="1593850"/>
            <a:ext cx="1868488" cy="9239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CC0000"/>
                </a:solidFill>
                <a:latin typeface="Arial"/>
                <a:ea typeface="Arial"/>
                <a:cs typeface="Arial"/>
                <a:sym typeface="Arial"/>
              </a:rPr>
              <a:t>       constant bit </a:t>
            </a:r>
            <a:endParaRPr/>
          </a:p>
          <a:p>
            <a:pPr indent="0" lvl="0" marL="0" marR="0" rtl="0" algn="l">
              <a:spcBef>
                <a:spcPts val="0"/>
              </a:spcBef>
              <a:spcAft>
                <a:spcPts val="0"/>
              </a:spcAft>
              <a:buNone/>
            </a:pPr>
            <a:r>
              <a:rPr i="0" lang="en-US" sz="1800">
                <a:solidFill>
                  <a:srgbClr val="CC0000"/>
                </a:solidFill>
                <a:latin typeface="Arial"/>
                <a:ea typeface="Arial"/>
                <a:cs typeface="Arial"/>
                <a:sym typeface="Arial"/>
              </a:rPr>
              <a:t>      rate video</a:t>
            </a:r>
            <a:endParaRPr/>
          </a:p>
          <a:p>
            <a:pPr indent="0" lvl="0" marL="0" marR="0" rtl="0" algn="l">
              <a:spcBef>
                <a:spcPts val="0"/>
              </a:spcBef>
              <a:spcAft>
                <a:spcPts val="0"/>
              </a:spcAft>
              <a:buNone/>
            </a:pPr>
            <a:r>
              <a:rPr i="0" lang="en-US" sz="1800">
                <a:solidFill>
                  <a:srgbClr val="CC0000"/>
                </a:solidFill>
                <a:latin typeface="Arial"/>
                <a:ea typeface="Arial"/>
                <a:cs typeface="Arial"/>
                <a:sym typeface="Arial"/>
              </a:rPr>
              <a:t>transmission</a:t>
            </a:r>
            <a:endParaRPr/>
          </a:p>
        </p:txBody>
      </p:sp>
      <p:grpSp>
        <p:nvGrpSpPr>
          <p:cNvPr id="424" name="Google Shape;424;p11"/>
          <p:cNvGrpSpPr/>
          <p:nvPr/>
        </p:nvGrpSpPr>
        <p:grpSpPr>
          <a:xfrm>
            <a:off x="1219200" y="1820863"/>
            <a:ext cx="2552700" cy="2525712"/>
            <a:chOff x="648" y="1147"/>
            <a:chExt cx="1608" cy="1591"/>
          </a:xfrm>
        </p:grpSpPr>
        <p:grpSp>
          <p:nvGrpSpPr>
            <p:cNvPr id="425" name="Google Shape;425;p11"/>
            <p:cNvGrpSpPr/>
            <p:nvPr/>
          </p:nvGrpSpPr>
          <p:grpSpPr>
            <a:xfrm>
              <a:off x="648" y="1725"/>
              <a:ext cx="1024" cy="1013"/>
              <a:chOff x="672" y="1071"/>
              <a:chExt cx="1024" cy="1013"/>
            </a:xfrm>
          </p:grpSpPr>
          <p:grpSp>
            <p:nvGrpSpPr>
              <p:cNvPr id="426" name="Google Shape;426;p11"/>
              <p:cNvGrpSpPr/>
              <p:nvPr/>
            </p:nvGrpSpPr>
            <p:grpSpPr>
              <a:xfrm>
                <a:off x="672" y="1506"/>
                <a:ext cx="583" cy="578"/>
                <a:chOff x="672" y="1486"/>
                <a:chExt cx="583" cy="578"/>
              </a:xfrm>
            </p:grpSpPr>
            <p:grpSp>
              <p:nvGrpSpPr>
                <p:cNvPr id="427" name="Google Shape;427;p11"/>
                <p:cNvGrpSpPr/>
                <p:nvPr/>
              </p:nvGrpSpPr>
              <p:grpSpPr>
                <a:xfrm>
                  <a:off x="672" y="1776"/>
                  <a:ext cx="291" cy="288"/>
                  <a:chOff x="672" y="1776"/>
                  <a:chExt cx="291" cy="288"/>
                </a:xfrm>
              </p:grpSpPr>
              <p:grpSp>
                <p:nvGrpSpPr>
                  <p:cNvPr id="428" name="Google Shape;428;p11"/>
                  <p:cNvGrpSpPr/>
                  <p:nvPr/>
                </p:nvGrpSpPr>
                <p:grpSpPr>
                  <a:xfrm>
                    <a:off x="672" y="1920"/>
                    <a:ext cx="145" cy="144"/>
                    <a:chOff x="672" y="1920"/>
                    <a:chExt cx="145" cy="144"/>
                  </a:xfrm>
                </p:grpSpPr>
                <p:cxnSp>
                  <p:nvCxnSpPr>
                    <p:cNvPr id="429" name="Google Shape;429;p11"/>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430" name="Google Shape;430;p11"/>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nvGrpSpPr>
                  <p:cNvPr id="431" name="Google Shape;431;p11"/>
                  <p:cNvGrpSpPr/>
                  <p:nvPr/>
                </p:nvGrpSpPr>
                <p:grpSpPr>
                  <a:xfrm>
                    <a:off x="818" y="1776"/>
                    <a:ext cx="145" cy="144"/>
                    <a:chOff x="672" y="1920"/>
                    <a:chExt cx="145" cy="144"/>
                  </a:xfrm>
                </p:grpSpPr>
                <p:cxnSp>
                  <p:nvCxnSpPr>
                    <p:cNvPr id="432" name="Google Shape;432;p11"/>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433" name="Google Shape;433;p11"/>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grpSp>
              <p:nvGrpSpPr>
                <p:cNvPr id="434" name="Google Shape;434;p11"/>
                <p:cNvGrpSpPr/>
                <p:nvPr/>
              </p:nvGrpSpPr>
              <p:grpSpPr>
                <a:xfrm>
                  <a:off x="964" y="1486"/>
                  <a:ext cx="291" cy="288"/>
                  <a:chOff x="672" y="1776"/>
                  <a:chExt cx="291" cy="288"/>
                </a:xfrm>
              </p:grpSpPr>
              <p:grpSp>
                <p:nvGrpSpPr>
                  <p:cNvPr id="435" name="Google Shape;435;p11"/>
                  <p:cNvGrpSpPr/>
                  <p:nvPr/>
                </p:nvGrpSpPr>
                <p:grpSpPr>
                  <a:xfrm>
                    <a:off x="672" y="1920"/>
                    <a:ext cx="145" cy="144"/>
                    <a:chOff x="672" y="1920"/>
                    <a:chExt cx="145" cy="144"/>
                  </a:xfrm>
                </p:grpSpPr>
                <p:cxnSp>
                  <p:nvCxnSpPr>
                    <p:cNvPr id="436" name="Google Shape;436;p11"/>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437" name="Google Shape;437;p11"/>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nvGrpSpPr>
                  <p:cNvPr id="438" name="Google Shape;438;p11"/>
                  <p:cNvGrpSpPr/>
                  <p:nvPr/>
                </p:nvGrpSpPr>
                <p:grpSpPr>
                  <a:xfrm>
                    <a:off x="818" y="1776"/>
                    <a:ext cx="145" cy="144"/>
                    <a:chOff x="672" y="1920"/>
                    <a:chExt cx="145" cy="144"/>
                  </a:xfrm>
                </p:grpSpPr>
                <p:cxnSp>
                  <p:nvCxnSpPr>
                    <p:cNvPr id="439" name="Google Shape;439;p11"/>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440" name="Google Shape;440;p11"/>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grpSp>
          <p:grpSp>
            <p:nvGrpSpPr>
              <p:cNvPr id="441" name="Google Shape;441;p11"/>
              <p:cNvGrpSpPr/>
              <p:nvPr/>
            </p:nvGrpSpPr>
            <p:grpSpPr>
              <a:xfrm>
                <a:off x="1259" y="1217"/>
                <a:ext cx="291" cy="288"/>
                <a:chOff x="672" y="1776"/>
                <a:chExt cx="291" cy="288"/>
              </a:xfrm>
            </p:grpSpPr>
            <p:grpSp>
              <p:nvGrpSpPr>
                <p:cNvPr id="442" name="Google Shape;442;p11"/>
                <p:cNvGrpSpPr/>
                <p:nvPr/>
              </p:nvGrpSpPr>
              <p:grpSpPr>
                <a:xfrm>
                  <a:off x="672" y="1920"/>
                  <a:ext cx="145" cy="144"/>
                  <a:chOff x="672" y="1920"/>
                  <a:chExt cx="145" cy="144"/>
                </a:xfrm>
              </p:grpSpPr>
              <p:cxnSp>
                <p:nvCxnSpPr>
                  <p:cNvPr id="443" name="Google Shape;443;p11"/>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444" name="Google Shape;444;p11"/>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nvGrpSpPr>
                <p:cNvPr id="445" name="Google Shape;445;p11"/>
                <p:cNvGrpSpPr/>
                <p:nvPr/>
              </p:nvGrpSpPr>
              <p:grpSpPr>
                <a:xfrm>
                  <a:off x="818" y="1776"/>
                  <a:ext cx="145" cy="144"/>
                  <a:chOff x="672" y="1920"/>
                  <a:chExt cx="145" cy="144"/>
                </a:xfrm>
              </p:grpSpPr>
              <p:cxnSp>
                <p:nvCxnSpPr>
                  <p:cNvPr id="446" name="Google Shape;446;p11"/>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447" name="Google Shape;447;p11"/>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grpSp>
            <p:nvGrpSpPr>
              <p:cNvPr id="448" name="Google Shape;448;p11"/>
              <p:cNvGrpSpPr/>
              <p:nvPr/>
            </p:nvGrpSpPr>
            <p:grpSpPr>
              <a:xfrm>
                <a:off x="1551" y="1071"/>
                <a:ext cx="145" cy="144"/>
                <a:chOff x="672" y="1920"/>
                <a:chExt cx="145" cy="144"/>
              </a:xfrm>
            </p:grpSpPr>
            <p:cxnSp>
              <p:nvCxnSpPr>
                <p:cNvPr id="449" name="Google Shape;449;p11"/>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450" name="Google Shape;450;p11"/>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grpSp>
          <p:nvGrpSpPr>
            <p:cNvPr id="451" name="Google Shape;451;p11"/>
            <p:cNvGrpSpPr/>
            <p:nvPr/>
          </p:nvGrpSpPr>
          <p:grpSpPr>
            <a:xfrm>
              <a:off x="1673" y="1147"/>
              <a:ext cx="583" cy="578"/>
              <a:chOff x="672" y="1486"/>
              <a:chExt cx="583" cy="578"/>
            </a:xfrm>
          </p:grpSpPr>
          <p:grpSp>
            <p:nvGrpSpPr>
              <p:cNvPr id="452" name="Google Shape;452;p11"/>
              <p:cNvGrpSpPr/>
              <p:nvPr/>
            </p:nvGrpSpPr>
            <p:grpSpPr>
              <a:xfrm>
                <a:off x="672" y="1776"/>
                <a:ext cx="291" cy="288"/>
                <a:chOff x="672" y="1776"/>
                <a:chExt cx="291" cy="288"/>
              </a:xfrm>
            </p:grpSpPr>
            <p:grpSp>
              <p:nvGrpSpPr>
                <p:cNvPr id="453" name="Google Shape;453;p11"/>
                <p:cNvGrpSpPr/>
                <p:nvPr/>
              </p:nvGrpSpPr>
              <p:grpSpPr>
                <a:xfrm>
                  <a:off x="672" y="1920"/>
                  <a:ext cx="145" cy="144"/>
                  <a:chOff x="672" y="1920"/>
                  <a:chExt cx="145" cy="144"/>
                </a:xfrm>
              </p:grpSpPr>
              <p:cxnSp>
                <p:nvCxnSpPr>
                  <p:cNvPr id="454" name="Google Shape;454;p11"/>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455" name="Google Shape;455;p11"/>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nvGrpSpPr>
                <p:cNvPr id="456" name="Google Shape;456;p11"/>
                <p:cNvGrpSpPr/>
                <p:nvPr/>
              </p:nvGrpSpPr>
              <p:grpSpPr>
                <a:xfrm>
                  <a:off x="818" y="1776"/>
                  <a:ext cx="145" cy="144"/>
                  <a:chOff x="672" y="1920"/>
                  <a:chExt cx="145" cy="144"/>
                </a:xfrm>
              </p:grpSpPr>
              <p:cxnSp>
                <p:nvCxnSpPr>
                  <p:cNvPr id="457" name="Google Shape;457;p11"/>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458" name="Google Shape;458;p11"/>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grpSp>
            <p:nvGrpSpPr>
              <p:cNvPr id="459" name="Google Shape;459;p11"/>
              <p:cNvGrpSpPr/>
              <p:nvPr/>
            </p:nvGrpSpPr>
            <p:grpSpPr>
              <a:xfrm>
                <a:off x="964" y="1486"/>
                <a:ext cx="291" cy="288"/>
                <a:chOff x="672" y="1776"/>
                <a:chExt cx="291" cy="288"/>
              </a:xfrm>
            </p:grpSpPr>
            <p:grpSp>
              <p:nvGrpSpPr>
                <p:cNvPr id="460" name="Google Shape;460;p11"/>
                <p:cNvGrpSpPr/>
                <p:nvPr/>
              </p:nvGrpSpPr>
              <p:grpSpPr>
                <a:xfrm>
                  <a:off x="672" y="1920"/>
                  <a:ext cx="145" cy="144"/>
                  <a:chOff x="672" y="1920"/>
                  <a:chExt cx="145" cy="144"/>
                </a:xfrm>
              </p:grpSpPr>
              <p:cxnSp>
                <p:nvCxnSpPr>
                  <p:cNvPr id="461" name="Google Shape;461;p11"/>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462" name="Google Shape;462;p11"/>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nvGrpSpPr>
                <p:cNvPr id="463" name="Google Shape;463;p11"/>
                <p:cNvGrpSpPr/>
                <p:nvPr/>
              </p:nvGrpSpPr>
              <p:grpSpPr>
                <a:xfrm>
                  <a:off x="818" y="1776"/>
                  <a:ext cx="145" cy="144"/>
                  <a:chOff x="672" y="1920"/>
                  <a:chExt cx="145" cy="144"/>
                </a:xfrm>
              </p:grpSpPr>
              <p:cxnSp>
                <p:nvCxnSpPr>
                  <p:cNvPr id="464" name="Google Shape;464;p11"/>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465" name="Google Shape;465;p11"/>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grpSp>
      </p:grpSp>
      <p:sp>
        <p:nvSpPr>
          <p:cNvPr id="466" name="Google Shape;466;p11"/>
          <p:cNvSpPr txBox="1"/>
          <p:nvPr/>
        </p:nvSpPr>
        <p:spPr>
          <a:xfrm rot="-5433387">
            <a:off x="-412750" y="2638426"/>
            <a:ext cx="1957387"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Arial"/>
                <a:ea typeface="Arial"/>
                <a:cs typeface="Arial"/>
                <a:sym typeface="Arial"/>
              </a:rPr>
              <a:t>Cumulative data</a:t>
            </a:r>
            <a:endParaRPr/>
          </a:p>
        </p:txBody>
      </p:sp>
      <p:sp>
        <p:nvSpPr>
          <p:cNvPr id="467" name="Google Shape;467;p11"/>
          <p:cNvSpPr txBox="1"/>
          <p:nvPr/>
        </p:nvSpPr>
        <p:spPr>
          <a:xfrm>
            <a:off x="8099425" y="4356100"/>
            <a:ext cx="620713"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Arial"/>
                <a:ea typeface="Arial"/>
                <a:cs typeface="Arial"/>
                <a:sym typeface="Arial"/>
              </a:rPr>
              <a:t>time</a:t>
            </a:r>
            <a:endParaRPr/>
          </a:p>
        </p:txBody>
      </p:sp>
      <p:grpSp>
        <p:nvGrpSpPr>
          <p:cNvPr id="468" name="Google Shape;468;p11"/>
          <p:cNvGrpSpPr/>
          <p:nvPr/>
        </p:nvGrpSpPr>
        <p:grpSpPr>
          <a:xfrm>
            <a:off x="2495550" y="1835150"/>
            <a:ext cx="3500438" cy="2520950"/>
            <a:chOff x="1572" y="1156"/>
            <a:chExt cx="2205" cy="1588"/>
          </a:xfrm>
        </p:grpSpPr>
        <p:grpSp>
          <p:nvGrpSpPr>
            <p:cNvPr id="469" name="Google Shape;469;p11"/>
            <p:cNvGrpSpPr/>
            <p:nvPr/>
          </p:nvGrpSpPr>
          <p:grpSpPr>
            <a:xfrm>
              <a:off x="1938" y="1156"/>
              <a:ext cx="1839" cy="1588"/>
              <a:chOff x="1938" y="1156"/>
              <a:chExt cx="1839" cy="1588"/>
            </a:xfrm>
          </p:grpSpPr>
          <p:grpSp>
            <p:nvGrpSpPr>
              <p:cNvPr id="470" name="Google Shape;470;p11"/>
              <p:cNvGrpSpPr/>
              <p:nvPr/>
            </p:nvGrpSpPr>
            <p:grpSpPr>
              <a:xfrm>
                <a:off x="1938" y="2600"/>
                <a:ext cx="319" cy="144"/>
                <a:chOff x="672" y="1920"/>
                <a:chExt cx="145" cy="144"/>
              </a:xfrm>
            </p:grpSpPr>
            <p:cxnSp>
              <p:nvCxnSpPr>
                <p:cNvPr id="471" name="Google Shape;471;p11"/>
                <p:cNvCxnSpPr/>
                <p:nvPr/>
              </p:nvCxnSpPr>
              <p:spPr>
                <a:xfrm>
                  <a:off x="672"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472" name="Google Shape;472;p11"/>
                <p:cNvCxnSpPr/>
                <p:nvPr/>
              </p:nvCxnSpPr>
              <p:spPr>
                <a:xfrm>
                  <a:off x="745" y="1848"/>
                  <a:ext cx="0" cy="144"/>
                </a:xfrm>
                <a:prstGeom prst="straightConnector1">
                  <a:avLst/>
                </a:prstGeom>
                <a:noFill/>
                <a:ln cap="flat" cmpd="sng" w="19050">
                  <a:solidFill>
                    <a:schemeClr val="dk1"/>
                  </a:solidFill>
                  <a:prstDash val="solid"/>
                  <a:round/>
                  <a:headEnd len="med" w="med" type="none"/>
                  <a:tailEnd len="med" w="med" type="none"/>
                </a:ln>
              </p:spPr>
            </p:cxnSp>
          </p:grpSp>
          <p:grpSp>
            <p:nvGrpSpPr>
              <p:cNvPr id="473" name="Google Shape;473;p11"/>
              <p:cNvGrpSpPr/>
              <p:nvPr/>
            </p:nvGrpSpPr>
            <p:grpSpPr>
              <a:xfrm>
                <a:off x="2252" y="2455"/>
                <a:ext cx="72" cy="145"/>
                <a:chOff x="672" y="1919"/>
                <a:chExt cx="143" cy="145"/>
              </a:xfrm>
            </p:grpSpPr>
            <p:cxnSp>
              <p:nvCxnSpPr>
                <p:cNvPr id="474" name="Google Shape;474;p11"/>
                <p:cNvCxnSpPr/>
                <p:nvPr/>
              </p:nvCxnSpPr>
              <p:spPr>
                <a:xfrm>
                  <a:off x="672"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475" name="Google Shape;475;p11"/>
                <p:cNvCxnSpPr/>
                <p:nvPr/>
              </p:nvCxnSpPr>
              <p:spPr>
                <a:xfrm>
                  <a:off x="745" y="1849"/>
                  <a:ext cx="0" cy="141"/>
                </a:xfrm>
                <a:prstGeom prst="straightConnector1">
                  <a:avLst/>
                </a:prstGeom>
                <a:noFill/>
                <a:ln cap="flat" cmpd="sng" w="19050">
                  <a:solidFill>
                    <a:schemeClr val="dk1"/>
                  </a:solidFill>
                  <a:prstDash val="solid"/>
                  <a:round/>
                  <a:headEnd len="med" w="med" type="none"/>
                  <a:tailEnd len="med" w="med" type="none"/>
                </a:ln>
              </p:spPr>
            </p:cxnSp>
          </p:grpSp>
          <p:grpSp>
            <p:nvGrpSpPr>
              <p:cNvPr id="476" name="Google Shape;476;p11"/>
              <p:cNvGrpSpPr/>
              <p:nvPr/>
            </p:nvGrpSpPr>
            <p:grpSpPr>
              <a:xfrm>
                <a:off x="2317" y="2169"/>
                <a:ext cx="126" cy="288"/>
                <a:chOff x="672" y="1776"/>
                <a:chExt cx="291" cy="288"/>
              </a:xfrm>
            </p:grpSpPr>
            <p:grpSp>
              <p:nvGrpSpPr>
                <p:cNvPr id="477" name="Google Shape;477;p11"/>
                <p:cNvGrpSpPr/>
                <p:nvPr/>
              </p:nvGrpSpPr>
              <p:grpSpPr>
                <a:xfrm>
                  <a:off x="672" y="1920"/>
                  <a:ext cx="146" cy="145"/>
                  <a:chOff x="672" y="1920"/>
                  <a:chExt cx="146" cy="145"/>
                </a:xfrm>
              </p:grpSpPr>
              <p:cxnSp>
                <p:nvCxnSpPr>
                  <p:cNvPr id="478" name="Google Shape;478;p11"/>
                  <p:cNvCxnSpPr/>
                  <p:nvPr/>
                </p:nvCxnSpPr>
                <p:spPr>
                  <a:xfrm>
                    <a:off x="672"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479" name="Google Shape;479;p11"/>
                  <p:cNvCxnSpPr/>
                  <p:nvPr/>
                </p:nvCxnSpPr>
                <p:spPr>
                  <a:xfrm>
                    <a:off x="745" y="1847"/>
                    <a:ext cx="0" cy="145"/>
                  </a:xfrm>
                  <a:prstGeom prst="straightConnector1">
                    <a:avLst/>
                  </a:prstGeom>
                  <a:noFill/>
                  <a:ln cap="flat" cmpd="sng" w="19050">
                    <a:solidFill>
                      <a:schemeClr val="dk1"/>
                    </a:solidFill>
                    <a:prstDash val="solid"/>
                    <a:round/>
                    <a:headEnd len="med" w="med" type="none"/>
                    <a:tailEnd len="med" w="med" type="none"/>
                  </a:ln>
                </p:spPr>
              </p:cxnSp>
            </p:grpSp>
            <p:grpSp>
              <p:nvGrpSpPr>
                <p:cNvPr id="480" name="Google Shape;480;p11"/>
                <p:cNvGrpSpPr/>
                <p:nvPr/>
              </p:nvGrpSpPr>
              <p:grpSpPr>
                <a:xfrm>
                  <a:off x="817" y="1776"/>
                  <a:ext cx="146" cy="144"/>
                  <a:chOff x="671" y="1920"/>
                  <a:chExt cx="146" cy="144"/>
                </a:xfrm>
              </p:grpSpPr>
              <p:cxnSp>
                <p:nvCxnSpPr>
                  <p:cNvPr id="481" name="Google Shape;481;p11"/>
                  <p:cNvCxnSpPr/>
                  <p:nvPr/>
                </p:nvCxnSpPr>
                <p:spPr>
                  <a:xfrm>
                    <a:off x="671"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482" name="Google Shape;482;p11"/>
                  <p:cNvCxnSpPr/>
                  <p:nvPr/>
                </p:nvCxnSpPr>
                <p:spPr>
                  <a:xfrm>
                    <a:off x="744" y="1847"/>
                    <a:ext cx="0" cy="146"/>
                  </a:xfrm>
                  <a:prstGeom prst="straightConnector1">
                    <a:avLst/>
                  </a:prstGeom>
                  <a:noFill/>
                  <a:ln cap="flat" cmpd="sng" w="19050">
                    <a:solidFill>
                      <a:schemeClr val="dk1"/>
                    </a:solidFill>
                    <a:prstDash val="solid"/>
                    <a:round/>
                    <a:headEnd len="med" w="med" type="none"/>
                    <a:tailEnd len="med" w="med" type="none"/>
                  </a:ln>
                </p:spPr>
              </p:cxnSp>
            </p:grpSp>
          </p:grpSp>
          <p:grpSp>
            <p:nvGrpSpPr>
              <p:cNvPr id="483" name="Google Shape;483;p11"/>
              <p:cNvGrpSpPr/>
              <p:nvPr/>
            </p:nvGrpSpPr>
            <p:grpSpPr>
              <a:xfrm>
                <a:off x="2441" y="1877"/>
                <a:ext cx="609" cy="288"/>
                <a:chOff x="672" y="1776"/>
                <a:chExt cx="291" cy="288"/>
              </a:xfrm>
            </p:grpSpPr>
            <p:grpSp>
              <p:nvGrpSpPr>
                <p:cNvPr id="484" name="Google Shape;484;p11"/>
                <p:cNvGrpSpPr/>
                <p:nvPr/>
              </p:nvGrpSpPr>
              <p:grpSpPr>
                <a:xfrm>
                  <a:off x="672" y="1920"/>
                  <a:ext cx="145" cy="144"/>
                  <a:chOff x="672" y="1920"/>
                  <a:chExt cx="145" cy="144"/>
                </a:xfrm>
              </p:grpSpPr>
              <p:cxnSp>
                <p:nvCxnSpPr>
                  <p:cNvPr id="485" name="Google Shape;485;p11"/>
                  <p:cNvCxnSpPr/>
                  <p:nvPr/>
                </p:nvCxnSpPr>
                <p:spPr>
                  <a:xfrm>
                    <a:off x="672"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486" name="Google Shape;486;p11"/>
                  <p:cNvCxnSpPr/>
                  <p:nvPr/>
                </p:nvCxnSpPr>
                <p:spPr>
                  <a:xfrm>
                    <a:off x="745" y="1848"/>
                    <a:ext cx="0" cy="144"/>
                  </a:xfrm>
                  <a:prstGeom prst="straightConnector1">
                    <a:avLst/>
                  </a:prstGeom>
                  <a:noFill/>
                  <a:ln cap="flat" cmpd="sng" w="19050">
                    <a:solidFill>
                      <a:schemeClr val="dk1"/>
                    </a:solidFill>
                    <a:prstDash val="solid"/>
                    <a:round/>
                    <a:headEnd len="med" w="med" type="none"/>
                    <a:tailEnd len="med" w="med" type="none"/>
                  </a:ln>
                </p:spPr>
              </p:cxnSp>
            </p:grpSp>
            <p:grpSp>
              <p:nvGrpSpPr>
                <p:cNvPr id="487" name="Google Shape;487;p11"/>
                <p:cNvGrpSpPr/>
                <p:nvPr/>
              </p:nvGrpSpPr>
              <p:grpSpPr>
                <a:xfrm>
                  <a:off x="818" y="1776"/>
                  <a:ext cx="145" cy="144"/>
                  <a:chOff x="672" y="1920"/>
                  <a:chExt cx="145" cy="144"/>
                </a:xfrm>
              </p:grpSpPr>
              <p:cxnSp>
                <p:nvCxnSpPr>
                  <p:cNvPr id="488" name="Google Shape;488;p11"/>
                  <p:cNvCxnSpPr/>
                  <p:nvPr/>
                </p:nvCxnSpPr>
                <p:spPr>
                  <a:xfrm>
                    <a:off x="672"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489" name="Google Shape;489;p11"/>
                  <p:cNvCxnSpPr/>
                  <p:nvPr/>
                </p:nvCxnSpPr>
                <p:spPr>
                  <a:xfrm>
                    <a:off x="745" y="1848"/>
                    <a:ext cx="0" cy="144"/>
                  </a:xfrm>
                  <a:prstGeom prst="straightConnector1">
                    <a:avLst/>
                  </a:prstGeom>
                  <a:noFill/>
                  <a:ln cap="flat" cmpd="sng" w="19050">
                    <a:solidFill>
                      <a:schemeClr val="dk1"/>
                    </a:solidFill>
                    <a:prstDash val="solid"/>
                    <a:round/>
                    <a:headEnd len="med" w="med" type="none"/>
                    <a:tailEnd len="med" w="med" type="none"/>
                  </a:ln>
                </p:spPr>
              </p:cxnSp>
            </p:grpSp>
          </p:grpSp>
          <p:grpSp>
            <p:nvGrpSpPr>
              <p:cNvPr id="490" name="Google Shape;490;p11"/>
              <p:cNvGrpSpPr/>
              <p:nvPr/>
            </p:nvGrpSpPr>
            <p:grpSpPr>
              <a:xfrm>
                <a:off x="3045" y="1740"/>
                <a:ext cx="52" cy="144"/>
                <a:chOff x="672" y="1920"/>
                <a:chExt cx="146" cy="144"/>
              </a:xfrm>
            </p:grpSpPr>
            <p:cxnSp>
              <p:nvCxnSpPr>
                <p:cNvPr id="491" name="Google Shape;491;p11"/>
                <p:cNvCxnSpPr/>
                <p:nvPr/>
              </p:nvCxnSpPr>
              <p:spPr>
                <a:xfrm>
                  <a:off x="672"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492" name="Google Shape;492;p11"/>
                <p:cNvCxnSpPr/>
                <p:nvPr/>
              </p:nvCxnSpPr>
              <p:spPr>
                <a:xfrm>
                  <a:off x="745" y="1849"/>
                  <a:ext cx="0" cy="145"/>
                </a:xfrm>
                <a:prstGeom prst="straightConnector1">
                  <a:avLst/>
                </a:prstGeom>
                <a:noFill/>
                <a:ln cap="flat" cmpd="sng" w="19050">
                  <a:solidFill>
                    <a:schemeClr val="dk1"/>
                  </a:solidFill>
                  <a:prstDash val="solid"/>
                  <a:round/>
                  <a:headEnd len="med" w="med" type="none"/>
                  <a:tailEnd len="med" w="med" type="none"/>
                </a:ln>
              </p:spPr>
            </p:cxnSp>
          </p:grpSp>
          <p:grpSp>
            <p:nvGrpSpPr>
              <p:cNvPr id="493" name="Google Shape;493;p11"/>
              <p:cNvGrpSpPr/>
              <p:nvPr/>
            </p:nvGrpSpPr>
            <p:grpSpPr>
              <a:xfrm>
                <a:off x="3092" y="1590"/>
                <a:ext cx="469" cy="144"/>
                <a:chOff x="672" y="1920"/>
                <a:chExt cx="145" cy="144"/>
              </a:xfrm>
            </p:grpSpPr>
            <p:cxnSp>
              <p:nvCxnSpPr>
                <p:cNvPr id="494" name="Google Shape;494;p11"/>
                <p:cNvCxnSpPr/>
                <p:nvPr/>
              </p:nvCxnSpPr>
              <p:spPr>
                <a:xfrm>
                  <a:off x="672"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495" name="Google Shape;495;p11"/>
                <p:cNvCxnSpPr/>
                <p:nvPr/>
              </p:nvCxnSpPr>
              <p:spPr>
                <a:xfrm>
                  <a:off x="745" y="1848"/>
                  <a:ext cx="0" cy="144"/>
                </a:xfrm>
                <a:prstGeom prst="straightConnector1">
                  <a:avLst/>
                </a:prstGeom>
                <a:noFill/>
                <a:ln cap="flat" cmpd="sng" w="19050">
                  <a:solidFill>
                    <a:schemeClr val="dk1"/>
                  </a:solidFill>
                  <a:prstDash val="solid"/>
                  <a:round/>
                  <a:headEnd len="med" w="med" type="none"/>
                  <a:tailEnd len="med" w="med" type="none"/>
                </a:ln>
              </p:spPr>
            </p:cxnSp>
          </p:grpSp>
          <p:grpSp>
            <p:nvGrpSpPr>
              <p:cNvPr id="496" name="Google Shape;496;p11"/>
              <p:cNvGrpSpPr/>
              <p:nvPr/>
            </p:nvGrpSpPr>
            <p:grpSpPr>
              <a:xfrm>
                <a:off x="3550" y="1446"/>
                <a:ext cx="145" cy="144"/>
                <a:chOff x="672" y="1920"/>
                <a:chExt cx="145" cy="144"/>
              </a:xfrm>
            </p:grpSpPr>
            <p:cxnSp>
              <p:nvCxnSpPr>
                <p:cNvPr id="497" name="Google Shape;497;p11"/>
                <p:cNvCxnSpPr/>
                <p:nvPr/>
              </p:nvCxnSpPr>
              <p:spPr>
                <a:xfrm>
                  <a:off x="672"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498" name="Google Shape;498;p11"/>
                <p:cNvCxnSpPr/>
                <p:nvPr/>
              </p:nvCxnSpPr>
              <p:spPr>
                <a:xfrm>
                  <a:off x="745" y="1848"/>
                  <a:ext cx="0" cy="144"/>
                </a:xfrm>
                <a:prstGeom prst="straightConnector1">
                  <a:avLst/>
                </a:prstGeom>
                <a:noFill/>
                <a:ln cap="flat" cmpd="sng" w="19050">
                  <a:solidFill>
                    <a:schemeClr val="dk1"/>
                  </a:solidFill>
                  <a:prstDash val="solid"/>
                  <a:round/>
                  <a:headEnd len="med" w="med" type="none"/>
                  <a:tailEnd len="med" w="med" type="none"/>
                </a:ln>
              </p:spPr>
            </p:cxnSp>
          </p:grpSp>
          <p:grpSp>
            <p:nvGrpSpPr>
              <p:cNvPr id="499" name="Google Shape;499;p11"/>
              <p:cNvGrpSpPr/>
              <p:nvPr/>
            </p:nvGrpSpPr>
            <p:grpSpPr>
              <a:xfrm>
                <a:off x="3690" y="1156"/>
                <a:ext cx="87" cy="288"/>
                <a:chOff x="672" y="1776"/>
                <a:chExt cx="291" cy="288"/>
              </a:xfrm>
            </p:grpSpPr>
            <p:grpSp>
              <p:nvGrpSpPr>
                <p:cNvPr id="500" name="Google Shape;500;p11"/>
                <p:cNvGrpSpPr/>
                <p:nvPr/>
              </p:nvGrpSpPr>
              <p:grpSpPr>
                <a:xfrm>
                  <a:off x="672" y="1920"/>
                  <a:ext cx="144" cy="144"/>
                  <a:chOff x="672" y="1920"/>
                  <a:chExt cx="144" cy="144"/>
                </a:xfrm>
              </p:grpSpPr>
              <p:cxnSp>
                <p:nvCxnSpPr>
                  <p:cNvPr id="501" name="Google Shape;501;p11"/>
                  <p:cNvCxnSpPr/>
                  <p:nvPr/>
                </p:nvCxnSpPr>
                <p:spPr>
                  <a:xfrm>
                    <a:off x="672"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502" name="Google Shape;502;p11"/>
                  <p:cNvCxnSpPr/>
                  <p:nvPr/>
                </p:nvCxnSpPr>
                <p:spPr>
                  <a:xfrm>
                    <a:off x="744" y="1848"/>
                    <a:ext cx="0" cy="144"/>
                  </a:xfrm>
                  <a:prstGeom prst="straightConnector1">
                    <a:avLst/>
                  </a:prstGeom>
                  <a:noFill/>
                  <a:ln cap="flat" cmpd="sng" w="19050">
                    <a:solidFill>
                      <a:schemeClr val="dk1"/>
                    </a:solidFill>
                    <a:prstDash val="solid"/>
                    <a:round/>
                    <a:headEnd len="med" w="med" type="none"/>
                    <a:tailEnd len="med" w="med" type="none"/>
                  </a:ln>
                </p:spPr>
              </p:cxnSp>
            </p:grpSp>
            <p:grpSp>
              <p:nvGrpSpPr>
                <p:cNvPr id="503" name="Google Shape;503;p11"/>
                <p:cNvGrpSpPr/>
                <p:nvPr/>
              </p:nvGrpSpPr>
              <p:grpSpPr>
                <a:xfrm>
                  <a:off x="819" y="1776"/>
                  <a:ext cx="144" cy="144"/>
                  <a:chOff x="673" y="1920"/>
                  <a:chExt cx="144" cy="144"/>
                </a:xfrm>
              </p:grpSpPr>
              <p:cxnSp>
                <p:nvCxnSpPr>
                  <p:cNvPr id="504" name="Google Shape;504;p11"/>
                  <p:cNvCxnSpPr/>
                  <p:nvPr/>
                </p:nvCxnSpPr>
                <p:spPr>
                  <a:xfrm>
                    <a:off x="673"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505" name="Google Shape;505;p11"/>
                  <p:cNvCxnSpPr/>
                  <p:nvPr/>
                </p:nvCxnSpPr>
                <p:spPr>
                  <a:xfrm>
                    <a:off x="745" y="1848"/>
                    <a:ext cx="0" cy="144"/>
                  </a:xfrm>
                  <a:prstGeom prst="straightConnector1">
                    <a:avLst/>
                  </a:prstGeom>
                  <a:noFill/>
                  <a:ln cap="flat" cmpd="sng" w="19050">
                    <a:solidFill>
                      <a:schemeClr val="dk1"/>
                    </a:solidFill>
                    <a:prstDash val="solid"/>
                    <a:round/>
                    <a:headEnd len="med" w="med" type="none"/>
                    <a:tailEnd len="med" w="med" type="none"/>
                  </a:ln>
                </p:spPr>
              </p:cxnSp>
            </p:grpSp>
          </p:grpSp>
        </p:grpSp>
        <p:sp>
          <p:nvSpPr>
            <p:cNvPr id="506" name="Google Shape;506;p11"/>
            <p:cNvSpPr txBox="1"/>
            <p:nvPr/>
          </p:nvSpPr>
          <p:spPr>
            <a:xfrm>
              <a:off x="1753" y="1724"/>
              <a:ext cx="634" cy="5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800">
                  <a:solidFill>
                    <a:schemeClr val="dk1"/>
                  </a:solidFill>
                  <a:latin typeface="Arial"/>
                  <a:ea typeface="Arial"/>
                  <a:cs typeface="Arial"/>
                  <a:sym typeface="Arial"/>
                </a:rPr>
                <a:t>variable</a:t>
              </a:r>
              <a:endParaRPr/>
            </a:p>
            <a:p>
              <a:pPr indent="0" lvl="0" marL="0" marR="0" rtl="0" algn="ctr">
                <a:spcBef>
                  <a:spcPts val="0"/>
                </a:spcBef>
                <a:spcAft>
                  <a:spcPts val="0"/>
                </a:spcAft>
                <a:buNone/>
              </a:pPr>
              <a:r>
                <a:rPr i="0" lang="en-US" sz="1800">
                  <a:solidFill>
                    <a:schemeClr val="dk1"/>
                  </a:solidFill>
                  <a:latin typeface="Arial"/>
                  <a:ea typeface="Arial"/>
                  <a:cs typeface="Arial"/>
                  <a:sym typeface="Arial"/>
                </a:rPr>
                <a:t>network</a:t>
              </a:r>
              <a:endParaRPr/>
            </a:p>
            <a:p>
              <a:pPr indent="0" lvl="0" marL="0" marR="0" rtl="0" algn="ctr">
                <a:spcBef>
                  <a:spcPts val="0"/>
                </a:spcBef>
                <a:spcAft>
                  <a:spcPts val="0"/>
                </a:spcAft>
                <a:buNone/>
              </a:pPr>
              <a:r>
                <a:rPr i="0" lang="en-US" sz="1800">
                  <a:solidFill>
                    <a:schemeClr val="dk1"/>
                  </a:solidFill>
                  <a:latin typeface="Arial"/>
                  <a:ea typeface="Arial"/>
                  <a:cs typeface="Arial"/>
                  <a:sym typeface="Arial"/>
                </a:rPr>
                <a:t>delay</a:t>
              </a:r>
              <a:endParaRPr/>
            </a:p>
          </p:txBody>
        </p:sp>
        <p:cxnSp>
          <p:nvCxnSpPr>
            <p:cNvPr id="507" name="Google Shape;507;p11"/>
            <p:cNvCxnSpPr/>
            <p:nvPr/>
          </p:nvCxnSpPr>
          <p:spPr>
            <a:xfrm>
              <a:off x="1572" y="1938"/>
              <a:ext cx="1098" cy="0"/>
            </a:xfrm>
            <a:prstGeom prst="straightConnector1">
              <a:avLst/>
            </a:prstGeom>
            <a:noFill/>
            <a:ln cap="flat" cmpd="sng" w="19050">
              <a:solidFill>
                <a:schemeClr val="dk1"/>
              </a:solidFill>
              <a:prstDash val="solid"/>
              <a:round/>
              <a:headEnd len="med" w="med" type="triangle"/>
              <a:tailEnd len="med" w="med" type="triangle"/>
            </a:ln>
          </p:spPr>
        </p:cxnSp>
        <p:sp>
          <p:nvSpPr>
            <p:cNvPr id="508" name="Google Shape;508;p11"/>
            <p:cNvSpPr txBox="1"/>
            <p:nvPr/>
          </p:nvSpPr>
          <p:spPr>
            <a:xfrm>
              <a:off x="2682" y="1196"/>
              <a:ext cx="844" cy="40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i="0" lang="en-US" sz="1800">
                  <a:solidFill>
                    <a:schemeClr val="dk1"/>
                  </a:solidFill>
                  <a:latin typeface="Arial"/>
                  <a:ea typeface="Arial"/>
                  <a:cs typeface="Arial"/>
                  <a:sym typeface="Arial"/>
                </a:rPr>
                <a:t>client video</a:t>
              </a:r>
              <a:endParaRPr/>
            </a:p>
            <a:p>
              <a:pPr indent="0" lvl="0" marL="0" marR="0" rtl="0" algn="r">
                <a:spcBef>
                  <a:spcPts val="0"/>
                </a:spcBef>
                <a:spcAft>
                  <a:spcPts val="0"/>
                </a:spcAft>
                <a:buNone/>
              </a:pPr>
              <a:r>
                <a:rPr i="0" lang="en-US" sz="1800">
                  <a:solidFill>
                    <a:schemeClr val="dk1"/>
                  </a:solidFill>
                  <a:latin typeface="Arial"/>
                  <a:ea typeface="Arial"/>
                  <a:cs typeface="Arial"/>
                  <a:sym typeface="Arial"/>
                </a:rPr>
                <a:t>reception</a:t>
              </a:r>
              <a:endParaRPr/>
            </a:p>
          </p:txBody>
        </p:sp>
      </p:grpSp>
      <p:grpSp>
        <p:nvGrpSpPr>
          <p:cNvPr id="509" name="Google Shape;509;p11"/>
          <p:cNvGrpSpPr/>
          <p:nvPr/>
        </p:nvGrpSpPr>
        <p:grpSpPr>
          <a:xfrm>
            <a:off x="2974975" y="1806575"/>
            <a:ext cx="4945063" cy="3209925"/>
            <a:chOff x="1874" y="1138"/>
            <a:chExt cx="3115" cy="2022"/>
          </a:xfrm>
        </p:grpSpPr>
        <p:grpSp>
          <p:nvGrpSpPr>
            <p:cNvPr id="510" name="Google Shape;510;p11"/>
            <p:cNvGrpSpPr/>
            <p:nvPr/>
          </p:nvGrpSpPr>
          <p:grpSpPr>
            <a:xfrm>
              <a:off x="2784" y="1138"/>
              <a:ext cx="1608" cy="1591"/>
              <a:chOff x="648" y="1147"/>
              <a:chExt cx="1608" cy="1591"/>
            </a:xfrm>
          </p:grpSpPr>
          <p:grpSp>
            <p:nvGrpSpPr>
              <p:cNvPr id="511" name="Google Shape;511;p11"/>
              <p:cNvGrpSpPr/>
              <p:nvPr/>
            </p:nvGrpSpPr>
            <p:grpSpPr>
              <a:xfrm>
                <a:off x="648" y="1725"/>
                <a:ext cx="1024" cy="1013"/>
                <a:chOff x="672" y="1071"/>
                <a:chExt cx="1024" cy="1013"/>
              </a:xfrm>
            </p:grpSpPr>
            <p:grpSp>
              <p:nvGrpSpPr>
                <p:cNvPr id="512" name="Google Shape;512;p11"/>
                <p:cNvGrpSpPr/>
                <p:nvPr/>
              </p:nvGrpSpPr>
              <p:grpSpPr>
                <a:xfrm>
                  <a:off x="672" y="1506"/>
                  <a:ext cx="583" cy="578"/>
                  <a:chOff x="672" y="1486"/>
                  <a:chExt cx="583" cy="578"/>
                </a:xfrm>
              </p:grpSpPr>
              <p:grpSp>
                <p:nvGrpSpPr>
                  <p:cNvPr id="513" name="Google Shape;513;p11"/>
                  <p:cNvGrpSpPr/>
                  <p:nvPr/>
                </p:nvGrpSpPr>
                <p:grpSpPr>
                  <a:xfrm>
                    <a:off x="672" y="1776"/>
                    <a:ext cx="291" cy="288"/>
                    <a:chOff x="672" y="1776"/>
                    <a:chExt cx="291" cy="288"/>
                  </a:xfrm>
                </p:grpSpPr>
                <p:grpSp>
                  <p:nvGrpSpPr>
                    <p:cNvPr id="514" name="Google Shape;514;p11"/>
                    <p:cNvGrpSpPr/>
                    <p:nvPr/>
                  </p:nvGrpSpPr>
                  <p:grpSpPr>
                    <a:xfrm>
                      <a:off x="672" y="1920"/>
                      <a:ext cx="145" cy="144"/>
                      <a:chOff x="672" y="1920"/>
                      <a:chExt cx="145" cy="144"/>
                    </a:xfrm>
                  </p:grpSpPr>
                  <p:cxnSp>
                    <p:nvCxnSpPr>
                      <p:cNvPr id="515" name="Google Shape;515;p11"/>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516" name="Google Shape;516;p11"/>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nvGrpSpPr>
                    <p:cNvPr id="517" name="Google Shape;517;p11"/>
                    <p:cNvGrpSpPr/>
                    <p:nvPr/>
                  </p:nvGrpSpPr>
                  <p:grpSpPr>
                    <a:xfrm>
                      <a:off x="818" y="1776"/>
                      <a:ext cx="145" cy="144"/>
                      <a:chOff x="672" y="1920"/>
                      <a:chExt cx="145" cy="144"/>
                    </a:xfrm>
                  </p:grpSpPr>
                  <p:cxnSp>
                    <p:nvCxnSpPr>
                      <p:cNvPr id="518" name="Google Shape;518;p11"/>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519" name="Google Shape;519;p11"/>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grpSp>
                <p:nvGrpSpPr>
                  <p:cNvPr id="520" name="Google Shape;520;p11"/>
                  <p:cNvGrpSpPr/>
                  <p:nvPr/>
                </p:nvGrpSpPr>
                <p:grpSpPr>
                  <a:xfrm>
                    <a:off x="964" y="1486"/>
                    <a:ext cx="291" cy="288"/>
                    <a:chOff x="672" y="1776"/>
                    <a:chExt cx="291" cy="288"/>
                  </a:xfrm>
                </p:grpSpPr>
                <p:grpSp>
                  <p:nvGrpSpPr>
                    <p:cNvPr id="521" name="Google Shape;521;p11"/>
                    <p:cNvGrpSpPr/>
                    <p:nvPr/>
                  </p:nvGrpSpPr>
                  <p:grpSpPr>
                    <a:xfrm>
                      <a:off x="672" y="1920"/>
                      <a:ext cx="145" cy="144"/>
                      <a:chOff x="672" y="1920"/>
                      <a:chExt cx="145" cy="144"/>
                    </a:xfrm>
                  </p:grpSpPr>
                  <p:cxnSp>
                    <p:nvCxnSpPr>
                      <p:cNvPr id="522" name="Google Shape;522;p11"/>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523" name="Google Shape;523;p11"/>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nvGrpSpPr>
                    <p:cNvPr id="524" name="Google Shape;524;p11"/>
                    <p:cNvGrpSpPr/>
                    <p:nvPr/>
                  </p:nvGrpSpPr>
                  <p:grpSpPr>
                    <a:xfrm>
                      <a:off x="818" y="1776"/>
                      <a:ext cx="145" cy="144"/>
                      <a:chOff x="672" y="1920"/>
                      <a:chExt cx="145" cy="144"/>
                    </a:xfrm>
                  </p:grpSpPr>
                  <p:cxnSp>
                    <p:nvCxnSpPr>
                      <p:cNvPr id="525" name="Google Shape;525;p11"/>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526" name="Google Shape;526;p11"/>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grpSp>
            <p:grpSp>
              <p:nvGrpSpPr>
                <p:cNvPr id="527" name="Google Shape;527;p11"/>
                <p:cNvGrpSpPr/>
                <p:nvPr/>
              </p:nvGrpSpPr>
              <p:grpSpPr>
                <a:xfrm>
                  <a:off x="1259" y="1217"/>
                  <a:ext cx="291" cy="288"/>
                  <a:chOff x="672" y="1776"/>
                  <a:chExt cx="291" cy="288"/>
                </a:xfrm>
              </p:grpSpPr>
              <p:grpSp>
                <p:nvGrpSpPr>
                  <p:cNvPr id="528" name="Google Shape;528;p11"/>
                  <p:cNvGrpSpPr/>
                  <p:nvPr/>
                </p:nvGrpSpPr>
                <p:grpSpPr>
                  <a:xfrm>
                    <a:off x="672" y="1920"/>
                    <a:ext cx="145" cy="144"/>
                    <a:chOff x="672" y="1920"/>
                    <a:chExt cx="145" cy="144"/>
                  </a:xfrm>
                </p:grpSpPr>
                <p:cxnSp>
                  <p:nvCxnSpPr>
                    <p:cNvPr id="529" name="Google Shape;529;p11"/>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530" name="Google Shape;530;p11"/>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nvGrpSpPr>
                  <p:cNvPr id="531" name="Google Shape;531;p11"/>
                  <p:cNvGrpSpPr/>
                  <p:nvPr/>
                </p:nvGrpSpPr>
                <p:grpSpPr>
                  <a:xfrm>
                    <a:off x="818" y="1776"/>
                    <a:ext cx="145" cy="144"/>
                    <a:chOff x="672" y="1920"/>
                    <a:chExt cx="145" cy="144"/>
                  </a:xfrm>
                </p:grpSpPr>
                <p:cxnSp>
                  <p:nvCxnSpPr>
                    <p:cNvPr id="532" name="Google Shape;532;p11"/>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533" name="Google Shape;533;p11"/>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grpSp>
              <p:nvGrpSpPr>
                <p:cNvPr id="534" name="Google Shape;534;p11"/>
                <p:cNvGrpSpPr/>
                <p:nvPr/>
              </p:nvGrpSpPr>
              <p:grpSpPr>
                <a:xfrm>
                  <a:off x="1551" y="1071"/>
                  <a:ext cx="145" cy="144"/>
                  <a:chOff x="672" y="1920"/>
                  <a:chExt cx="145" cy="144"/>
                </a:xfrm>
              </p:grpSpPr>
              <p:cxnSp>
                <p:nvCxnSpPr>
                  <p:cNvPr id="535" name="Google Shape;535;p11"/>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536" name="Google Shape;536;p11"/>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grpSp>
            <p:nvGrpSpPr>
              <p:cNvPr id="537" name="Google Shape;537;p11"/>
              <p:cNvGrpSpPr/>
              <p:nvPr/>
            </p:nvGrpSpPr>
            <p:grpSpPr>
              <a:xfrm>
                <a:off x="1673" y="1147"/>
                <a:ext cx="583" cy="578"/>
                <a:chOff x="672" y="1486"/>
                <a:chExt cx="583" cy="578"/>
              </a:xfrm>
            </p:grpSpPr>
            <p:grpSp>
              <p:nvGrpSpPr>
                <p:cNvPr id="538" name="Google Shape;538;p11"/>
                <p:cNvGrpSpPr/>
                <p:nvPr/>
              </p:nvGrpSpPr>
              <p:grpSpPr>
                <a:xfrm>
                  <a:off x="672" y="1776"/>
                  <a:ext cx="291" cy="288"/>
                  <a:chOff x="672" y="1776"/>
                  <a:chExt cx="291" cy="288"/>
                </a:xfrm>
              </p:grpSpPr>
              <p:grpSp>
                <p:nvGrpSpPr>
                  <p:cNvPr id="539" name="Google Shape;539;p11"/>
                  <p:cNvGrpSpPr/>
                  <p:nvPr/>
                </p:nvGrpSpPr>
                <p:grpSpPr>
                  <a:xfrm>
                    <a:off x="672" y="1920"/>
                    <a:ext cx="145" cy="144"/>
                    <a:chOff x="672" y="1920"/>
                    <a:chExt cx="145" cy="144"/>
                  </a:xfrm>
                </p:grpSpPr>
                <p:cxnSp>
                  <p:nvCxnSpPr>
                    <p:cNvPr id="540" name="Google Shape;540;p11"/>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541" name="Google Shape;541;p11"/>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nvGrpSpPr>
                  <p:cNvPr id="542" name="Google Shape;542;p11"/>
                  <p:cNvGrpSpPr/>
                  <p:nvPr/>
                </p:nvGrpSpPr>
                <p:grpSpPr>
                  <a:xfrm>
                    <a:off x="818" y="1776"/>
                    <a:ext cx="145" cy="144"/>
                    <a:chOff x="672" y="1920"/>
                    <a:chExt cx="145" cy="144"/>
                  </a:xfrm>
                </p:grpSpPr>
                <p:cxnSp>
                  <p:nvCxnSpPr>
                    <p:cNvPr id="543" name="Google Shape;543;p11"/>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544" name="Google Shape;544;p11"/>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grpSp>
              <p:nvGrpSpPr>
                <p:cNvPr id="545" name="Google Shape;545;p11"/>
                <p:cNvGrpSpPr/>
                <p:nvPr/>
              </p:nvGrpSpPr>
              <p:grpSpPr>
                <a:xfrm>
                  <a:off x="964" y="1486"/>
                  <a:ext cx="291" cy="288"/>
                  <a:chOff x="672" y="1776"/>
                  <a:chExt cx="291" cy="288"/>
                </a:xfrm>
              </p:grpSpPr>
              <p:grpSp>
                <p:nvGrpSpPr>
                  <p:cNvPr id="546" name="Google Shape;546;p11"/>
                  <p:cNvGrpSpPr/>
                  <p:nvPr/>
                </p:nvGrpSpPr>
                <p:grpSpPr>
                  <a:xfrm>
                    <a:off x="672" y="1920"/>
                    <a:ext cx="145" cy="144"/>
                    <a:chOff x="672" y="1920"/>
                    <a:chExt cx="145" cy="144"/>
                  </a:xfrm>
                </p:grpSpPr>
                <p:cxnSp>
                  <p:nvCxnSpPr>
                    <p:cNvPr id="547" name="Google Shape;547;p11"/>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548" name="Google Shape;548;p11"/>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nvGrpSpPr>
                  <p:cNvPr id="549" name="Google Shape;549;p11"/>
                  <p:cNvGrpSpPr/>
                  <p:nvPr/>
                </p:nvGrpSpPr>
                <p:grpSpPr>
                  <a:xfrm>
                    <a:off x="818" y="1776"/>
                    <a:ext cx="145" cy="144"/>
                    <a:chOff x="672" y="1920"/>
                    <a:chExt cx="145" cy="144"/>
                  </a:xfrm>
                </p:grpSpPr>
                <p:cxnSp>
                  <p:nvCxnSpPr>
                    <p:cNvPr id="550" name="Google Shape;550;p11"/>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551" name="Google Shape;551;p11"/>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grpSp>
        </p:grpSp>
        <p:sp>
          <p:nvSpPr>
            <p:cNvPr id="552" name="Google Shape;552;p11"/>
            <p:cNvSpPr txBox="1"/>
            <p:nvPr/>
          </p:nvSpPr>
          <p:spPr>
            <a:xfrm>
              <a:off x="3788" y="1250"/>
              <a:ext cx="1201" cy="5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000099"/>
                  </a:solidFill>
                  <a:latin typeface="Arial"/>
                  <a:ea typeface="Arial"/>
                  <a:cs typeface="Arial"/>
                  <a:sym typeface="Arial"/>
                </a:rPr>
                <a:t>       constant bit </a:t>
              </a:r>
              <a:endParaRPr/>
            </a:p>
            <a:p>
              <a:pPr indent="0" lvl="0" marL="0" marR="0" rtl="0" algn="l">
                <a:spcBef>
                  <a:spcPts val="0"/>
                </a:spcBef>
                <a:spcAft>
                  <a:spcPts val="0"/>
                </a:spcAft>
                <a:buNone/>
              </a:pPr>
              <a:r>
                <a:rPr i="0" lang="en-US" sz="1800">
                  <a:solidFill>
                    <a:srgbClr val="000099"/>
                  </a:solidFill>
                  <a:latin typeface="Arial"/>
                  <a:ea typeface="Arial"/>
                  <a:cs typeface="Arial"/>
                  <a:sym typeface="Arial"/>
                </a:rPr>
                <a:t>     rate video</a:t>
              </a:r>
              <a:endParaRPr/>
            </a:p>
            <a:p>
              <a:pPr indent="0" lvl="0" marL="0" marR="0" rtl="0" algn="l">
                <a:spcBef>
                  <a:spcPts val="0"/>
                </a:spcBef>
                <a:spcAft>
                  <a:spcPts val="0"/>
                </a:spcAft>
                <a:buNone/>
              </a:pPr>
              <a:r>
                <a:rPr i="0" lang="en-US" sz="1800">
                  <a:solidFill>
                    <a:srgbClr val="000099"/>
                  </a:solidFill>
                  <a:latin typeface="Arial"/>
                  <a:ea typeface="Arial"/>
                  <a:cs typeface="Arial"/>
                  <a:sym typeface="Arial"/>
                </a:rPr>
                <a:t> playout at client</a:t>
              </a:r>
              <a:endParaRPr/>
            </a:p>
          </p:txBody>
        </p:sp>
        <p:grpSp>
          <p:nvGrpSpPr>
            <p:cNvPr id="553" name="Google Shape;553;p11"/>
            <p:cNvGrpSpPr/>
            <p:nvPr/>
          </p:nvGrpSpPr>
          <p:grpSpPr>
            <a:xfrm>
              <a:off x="1874" y="2756"/>
              <a:ext cx="1059" cy="404"/>
              <a:chOff x="1874" y="2756"/>
              <a:chExt cx="1059" cy="404"/>
            </a:xfrm>
          </p:grpSpPr>
          <p:sp>
            <p:nvSpPr>
              <p:cNvPr id="554" name="Google Shape;554;p11"/>
              <p:cNvSpPr txBox="1"/>
              <p:nvPr/>
            </p:nvSpPr>
            <p:spPr>
              <a:xfrm>
                <a:off x="1874" y="2756"/>
                <a:ext cx="1059" cy="40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800">
                    <a:solidFill>
                      <a:srgbClr val="000099"/>
                    </a:solidFill>
                    <a:latin typeface="Arial"/>
                    <a:ea typeface="Arial"/>
                    <a:cs typeface="Arial"/>
                    <a:sym typeface="Arial"/>
                  </a:rPr>
                  <a:t>client playout</a:t>
                </a:r>
                <a:endParaRPr/>
              </a:p>
              <a:p>
                <a:pPr indent="0" lvl="0" marL="0" marR="0" rtl="0" algn="ctr">
                  <a:spcBef>
                    <a:spcPts val="0"/>
                  </a:spcBef>
                  <a:spcAft>
                    <a:spcPts val="0"/>
                  </a:spcAft>
                  <a:buNone/>
                </a:pPr>
                <a:r>
                  <a:rPr i="0" lang="en-US" sz="1800">
                    <a:solidFill>
                      <a:srgbClr val="000099"/>
                    </a:solidFill>
                    <a:latin typeface="Arial"/>
                    <a:ea typeface="Arial"/>
                    <a:cs typeface="Arial"/>
                    <a:sym typeface="Arial"/>
                  </a:rPr>
                  <a:t>delay</a:t>
                </a:r>
                <a:endParaRPr/>
              </a:p>
            </p:txBody>
          </p:sp>
          <p:cxnSp>
            <p:nvCxnSpPr>
              <p:cNvPr id="555" name="Google Shape;555;p11"/>
              <p:cNvCxnSpPr/>
              <p:nvPr/>
            </p:nvCxnSpPr>
            <p:spPr>
              <a:xfrm flipH="1" rot="10800000">
                <a:off x="1962" y="2988"/>
                <a:ext cx="816" cy="6"/>
              </a:xfrm>
              <a:prstGeom prst="straightConnector1">
                <a:avLst/>
              </a:prstGeom>
              <a:noFill/>
              <a:ln cap="flat" cmpd="sng" w="19050">
                <a:solidFill>
                  <a:schemeClr val="accent2"/>
                </a:solidFill>
                <a:prstDash val="solid"/>
                <a:round/>
                <a:headEnd len="med" w="med" type="triangle"/>
                <a:tailEnd len="med" w="med" type="triangle"/>
              </a:ln>
            </p:spPr>
          </p:cxnSp>
        </p:grpSp>
      </p:grpSp>
      <p:grpSp>
        <p:nvGrpSpPr>
          <p:cNvPr id="556" name="Google Shape;556;p11"/>
          <p:cNvGrpSpPr/>
          <p:nvPr/>
        </p:nvGrpSpPr>
        <p:grpSpPr>
          <a:xfrm>
            <a:off x="4460082" y="2971800"/>
            <a:ext cx="523875" cy="902494"/>
            <a:chOff x="2810" y="1872"/>
            <a:chExt cx="330" cy="569"/>
          </a:xfrm>
        </p:grpSpPr>
        <p:cxnSp>
          <p:nvCxnSpPr>
            <p:cNvPr id="557" name="Google Shape;557;p11"/>
            <p:cNvCxnSpPr/>
            <p:nvPr/>
          </p:nvCxnSpPr>
          <p:spPr>
            <a:xfrm rot="10800000">
              <a:off x="2988" y="1872"/>
              <a:ext cx="0" cy="564"/>
            </a:xfrm>
            <a:prstGeom prst="straightConnector1">
              <a:avLst/>
            </a:prstGeom>
            <a:noFill/>
            <a:ln cap="flat" cmpd="sng" w="19050">
              <a:solidFill>
                <a:srgbClr val="009900"/>
              </a:solidFill>
              <a:prstDash val="solid"/>
              <a:round/>
              <a:headEnd len="med" w="med" type="triangle"/>
              <a:tailEnd len="med" w="med" type="triangle"/>
            </a:ln>
          </p:spPr>
        </p:cxnSp>
        <p:sp>
          <p:nvSpPr>
            <p:cNvPr id="558" name="Google Shape;558;p11"/>
            <p:cNvSpPr txBox="1"/>
            <p:nvPr/>
          </p:nvSpPr>
          <p:spPr>
            <a:xfrm rot="-5400000">
              <a:off x="2710" y="2011"/>
              <a:ext cx="529" cy="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400">
                  <a:solidFill>
                    <a:srgbClr val="009900"/>
                  </a:solidFill>
                  <a:latin typeface="Arial"/>
                  <a:ea typeface="Arial"/>
                  <a:cs typeface="Arial"/>
                  <a:sym typeface="Arial"/>
                </a:rPr>
                <a:t>buffered</a:t>
              </a:r>
              <a:endParaRPr/>
            </a:p>
            <a:p>
              <a:pPr indent="0" lvl="0" marL="0" marR="0" rtl="0" algn="ctr">
                <a:spcBef>
                  <a:spcPts val="0"/>
                </a:spcBef>
                <a:spcAft>
                  <a:spcPts val="0"/>
                </a:spcAft>
                <a:buNone/>
              </a:pPr>
              <a:r>
                <a:rPr i="0" lang="en-US" sz="1400">
                  <a:solidFill>
                    <a:srgbClr val="009900"/>
                  </a:solidFill>
                  <a:latin typeface="Arial"/>
                  <a:ea typeface="Arial"/>
                  <a:cs typeface="Arial"/>
                  <a:sym typeface="Arial"/>
                </a:rPr>
                <a:t>video</a:t>
              </a:r>
              <a:endParaRPr i="0" sz="1800">
                <a:solidFill>
                  <a:schemeClr val="dk1"/>
                </a:solidFill>
                <a:latin typeface="Arial"/>
                <a:ea typeface="Arial"/>
                <a:cs typeface="Arial"/>
                <a:sym typeface="Arial"/>
              </a:endParaRPr>
            </a:p>
          </p:txBody>
        </p:sp>
      </p:grpSp>
      <p:sp>
        <p:nvSpPr>
          <p:cNvPr id="559" name="Google Shape;559;p11"/>
          <p:cNvSpPr txBox="1"/>
          <p:nvPr>
            <p:ph idx="1" type="body"/>
          </p:nvPr>
        </p:nvSpPr>
        <p:spPr>
          <a:xfrm>
            <a:off x="733425" y="5207000"/>
            <a:ext cx="7772400" cy="8890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i="1" lang="en-US">
                <a:solidFill>
                  <a:srgbClr val="CC0000"/>
                </a:solidFill>
              </a:rPr>
              <a:t>client-side buffering and playout delay: </a:t>
            </a:r>
            <a:r>
              <a:rPr lang="en-US"/>
              <a:t>compensate for network-added delay, delay jitter</a:t>
            </a:r>
            <a:endParaRPr/>
          </a:p>
        </p:txBody>
      </p:sp>
      <p:pic>
        <p:nvPicPr>
          <p:cNvPr descr="underline_base" id="560" name="Google Shape;560;p11"/>
          <p:cNvPicPr preferRelativeResize="0"/>
          <p:nvPr/>
        </p:nvPicPr>
        <p:blipFill rotWithShape="1">
          <a:blip r:embed="rId3">
            <a:alphaModFix/>
          </a:blip>
          <a:srcRect b="0" l="0" r="0" t="0"/>
          <a:stretch/>
        </p:blipFill>
        <p:spPr>
          <a:xfrm>
            <a:off x="469900" y="992188"/>
            <a:ext cx="8228013" cy="173037"/>
          </a:xfrm>
          <a:prstGeom prst="rect">
            <a:avLst/>
          </a:prstGeom>
          <a:noFill/>
          <a:ln>
            <a:noFill/>
          </a:ln>
        </p:spPr>
      </p:pic>
      <p:sp>
        <p:nvSpPr>
          <p:cNvPr id="561" name="Google Shape;561;p11"/>
          <p:cNvSpPr txBox="1"/>
          <p:nvPr>
            <p:ph type="title"/>
          </p:nvPr>
        </p:nvSpPr>
        <p:spPr>
          <a:xfrm>
            <a:off x="436563" y="298450"/>
            <a:ext cx="8080375" cy="8715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Streaming stored video: revisited</a:t>
            </a:r>
            <a:endParaRPr/>
          </a:p>
        </p:txBody>
      </p:sp>
      <p:sp>
        <p:nvSpPr>
          <p:cNvPr id="562" name="Google Shape;562;p11"/>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563" name="Google Shape;563;p11"/>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500"/>
                                        <p:tgtEl>
                                          <p:spTgt spid="4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500"/>
                                        <p:tgtEl>
                                          <p:spTgt spid="5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500"/>
                                        <p:tgtEl>
                                          <p:spTgt spid="55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59">
                                            <p:txEl>
                                              <p:pRg end="0" st="0"/>
                                            </p:txEl>
                                          </p:spTgt>
                                        </p:tgtEl>
                                        <p:attrNameLst>
                                          <p:attrName>style.visibility</p:attrName>
                                        </p:attrNameLst>
                                      </p:cBhvr>
                                      <p:to>
                                        <p:strVal val="visible"/>
                                      </p:to>
                                    </p:set>
                                    <p:animEffect filter="fade" transition="in">
                                      <p:cBhvr>
                                        <p:cTn dur="500"/>
                                        <p:tgtEl>
                                          <p:spTgt spid="55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12"/>
          <p:cNvSpPr txBox="1"/>
          <p:nvPr>
            <p:ph type="title"/>
          </p:nvPr>
        </p:nvSpPr>
        <p:spPr>
          <a:xfrm>
            <a:off x="433388" y="11430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Client-side buffering, playout</a:t>
            </a:r>
            <a:endParaRPr/>
          </a:p>
        </p:txBody>
      </p:sp>
      <p:grpSp>
        <p:nvGrpSpPr>
          <p:cNvPr id="569" name="Google Shape;569;p12"/>
          <p:cNvGrpSpPr/>
          <p:nvPr/>
        </p:nvGrpSpPr>
        <p:grpSpPr>
          <a:xfrm>
            <a:off x="703263" y="2027238"/>
            <a:ext cx="561975" cy="1038225"/>
            <a:chOff x="4140" y="429"/>
            <a:chExt cx="1425" cy="2396"/>
          </a:xfrm>
        </p:grpSpPr>
        <p:sp>
          <p:nvSpPr>
            <p:cNvPr id="570" name="Google Shape;570;p12"/>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1" name="Google Shape;571;p12"/>
            <p:cNvSpPr/>
            <p:nvPr/>
          </p:nvSpPr>
          <p:spPr>
            <a:xfrm>
              <a:off x="4204" y="429"/>
              <a:ext cx="1047" cy="2286"/>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2" name="Google Shape;572;p12"/>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3" name="Google Shape;573;p12"/>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4" name="Google Shape;574;p12"/>
            <p:cNvSpPr/>
            <p:nvPr/>
          </p:nvSpPr>
          <p:spPr>
            <a:xfrm>
              <a:off x="4212" y="693"/>
              <a:ext cx="596"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575" name="Google Shape;575;p12"/>
            <p:cNvGrpSpPr/>
            <p:nvPr/>
          </p:nvGrpSpPr>
          <p:grpSpPr>
            <a:xfrm>
              <a:off x="4748" y="667"/>
              <a:ext cx="583" cy="146"/>
              <a:chOff x="613" y="2567"/>
              <a:chExt cx="728" cy="140"/>
            </a:xfrm>
          </p:grpSpPr>
          <p:sp>
            <p:nvSpPr>
              <p:cNvPr id="576" name="Google Shape;576;p12"/>
              <p:cNvSpPr/>
              <p:nvPr/>
            </p:nvSpPr>
            <p:spPr>
              <a:xfrm>
                <a:off x="613" y="2567"/>
                <a:ext cx="728" cy="140"/>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7" name="Google Shape;577;p12"/>
              <p:cNvSpPr/>
              <p:nvPr/>
            </p:nvSpPr>
            <p:spPr>
              <a:xfrm>
                <a:off x="628" y="2581"/>
                <a:ext cx="693"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78" name="Google Shape;578;p12"/>
            <p:cNvSpPr/>
            <p:nvPr/>
          </p:nvSpPr>
          <p:spPr>
            <a:xfrm>
              <a:off x="4225" y="1019"/>
              <a:ext cx="596"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579" name="Google Shape;579;p12"/>
            <p:cNvGrpSpPr/>
            <p:nvPr/>
          </p:nvGrpSpPr>
          <p:grpSpPr>
            <a:xfrm>
              <a:off x="4748" y="993"/>
              <a:ext cx="579" cy="136"/>
              <a:chOff x="615" y="2567"/>
              <a:chExt cx="723" cy="141"/>
            </a:xfrm>
          </p:grpSpPr>
          <p:sp>
            <p:nvSpPr>
              <p:cNvPr id="580" name="Google Shape;580;p12"/>
              <p:cNvSpPr/>
              <p:nvPr/>
            </p:nvSpPr>
            <p:spPr>
              <a:xfrm>
                <a:off x="615" y="2567"/>
                <a:ext cx="723" cy="141"/>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1" name="Google Shape;581;p12"/>
              <p:cNvSpPr/>
              <p:nvPr/>
            </p:nvSpPr>
            <p:spPr>
              <a:xfrm>
                <a:off x="630" y="2586"/>
                <a:ext cx="688" cy="106"/>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82" name="Google Shape;582;p12"/>
            <p:cNvSpPr/>
            <p:nvPr/>
          </p:nvSpPr>
          <p:spPr>
            <a:xfrm>
              <a:off x="4216" y="1360"/>
              <a:ext cx="596"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3" name="Google Shape;583;p12"/>
            <p:cNvSpPr/>
            <p:nvPr/>
          </p:nvSpPr>
          <p:spPr>
            <a:xfrm>
              <a:off x="4229" y="1656"/>
              <a:ext cx="596"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584" name="Google Shape;584;p12"/>
            <p:cNvGrpSpPr/>
            <p:nvPr/>
          </p:nvGrpSpPr>
          <p:grpSpPr>
            <a:xfrm>
              <a:off x="4736" y="1627"/>
              <a:ext cx="576" cy="150"/>
              <a:chOff x="615" y="2568"/>
              <a:chExt cx="717" cy="138"/>
            </a:xfrm>
          </p:grpSpPr>
          <p:sp>
            <p:nvSpPr>
              <p:cNvPr id="585" name="Google Shape;585;p12"/>
              <p:cNvSpPr/>
              <p:nvPr/>
            </p:nvSpPr>
            <p:spPr>
              <a:xfrm>
                <a:off x="615" y="2568"/>
                <a:ext cx="717"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6" name="Google Shape;586;p12"/>
              <p:cNvSpPr/>
              <p:nvPr/>
            </p:nvSpPr>
            <p:spPr>
              <a:xfrm>
                <a:off x="630" y="2581"/>
                <a:ext cx="682" cy="108"/>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87" name="Google Shape;587;p12"/>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588" name="Google Shape;588;p12"/>
            <p:cNvGrpSpPr/>
            <p:nvPr/>
          </p:nvGrpSpPr>
          <p:grpSpPr>
            <a:xfrm>
              <a:off x="4740" y="1327"/>
              <a:ext cx="580" cy="139"/>
              <a:chOff x="615" y="2568"/>
              <a:chExt cx="722" cy="139"/>
            </a:xfrm>
          </p:grpSpPr>
          <p:sp>
            <p:nvSpPr>
              <p:cNvPr id="589" name="Google Shape;589;p12"/>
              <p:cNvSpPr/>
              <p:nvPr/>
            </p:nvSpPr>
            <p:spPr>
              <a:xfrm>
                <a:off x="615" y="2568"/>
                <a:ext cx="722"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0" name="Google Shape;590;p12"/>
              <p:cNvSpPr/>
              <p:nvPr/>
            </p:nvSpPr>
            <p:spPr>
              <a:xfrm>
                <a:off x="630" y="2586"/>
                <a:ext cx="687" cy="106"/>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91" name="Google Shape;591;p12"/>
            <p:cNvSpPr/>
            <p:nvPr/>
          </p:nvSpPr>
          <p:spPr>
            <a:xfrm>
              <a:off x="5251" y="433"/>
              <a:ext cx="68" cy="2286"/>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2" name="Google Shape;592;p12"/>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3" name="Google Shape;593;p12"/>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4" name="Google Shape;594;p12"/>
            <p:cNvSpPr/>
            <p:nvPr/>
          </p:nvSpPr>
          <p:spPr>
            <a:xfrm>
              <a:off x="5517" y="2613"/>
              <a:ext cx="48"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5" name="Google Shape;595;p12"/>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6" name="Google Shape;596;p12"/>
            <p:cNvSpPr/>
            <p:nvPr/>
          </p:nvSpPr>
          <p:spPr>
            <a:xfrm>
              <a:off x="4140" y="2678"/>
              <a:ext cx="1200" cy="147"/>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7" name="Google Shape;597;p12"/>
            <p:cNvSpPr/>
            <p:nvPr/>
          </p:nvSpPr>
          <p:spPr>
            <a:xfrm>
              <a:off x="4204" y="2711"/>
              <a:ext cx="1071" cy="81"/>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8" name="Google Shape;598;p12"/>
            <p:cNvSpPr/>
            <p:nvPr/>
          </p:nvSpPr>
          <p:spPr>
            <a:xfrm>
              <a:off x="4305" y="2382"/>
              <a:ext cx="161"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9" name="Google Shape;599;p12"/>
            <p:cNvSpPr/>
            <p:nvPr/>
          </p:nvSpPr>
          <p:spPr>
            <a:xfrm>
              <a:off x="4486" y="2385"/>
              <a:ext cx="161" cy="139"/>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Arial"/>
                <a:ea typeface="Arial"/>
                <a:cs typeface="Arial"/>
                <a:sym typeface="Arial"/>
              </a:endParaRPr>
            </a:p>
          </p:txBody>
        </p:sp>
        <p:sp>
          <p:nvSpPr>
            <p:cNvPr id="600" name="Google Shape;600;p12"/>
            <p:cNvSpPr/>
            <p:nvPr/>
          </p:nvSpPr>
          <p:spPr>
            <a:xfrm>
              <a:off x="4663" y="2382"/>
              <a:ext cx="157" cy="139"/>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1" name="Google Shape;601;p12"/>
            <p:cNvSpPr/>
            <p:nvPr/>
          </p:nvSpPr>
          <p:spPr>
            <a:xfrm>
              <a:off x="5062" y="1836"/>
              <a:ext cx="85" cy="758"/>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602" name="Google Shape;602;p12"/>
          <p:cNvSpPr/>
          <p:nvPr/>
        </p:nvSpPr>
        <p:spPr>
          <a:xfrm>
            <a:off x="1684338" y="1958975"/>
            <a:ext cx="2320925" cy="1228725"/>
          </a:xfrm>
          <a:custGeom>
            <a:rect b="b" l="l" r="r" t="t"/>
            <a:pathLst>
              <a:path extrusionOk="0" h="675" w="1036">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603" name="Google Shape;603;p12"/>
          <p:cNvGrpSpPr/>
          <p:nvPr/>
        </p:nvGrpSpPr>
        <p:grpSpPr>
          <a:xfrm>
            <a:off x="4138613" y="3424238"/>
            <a:ext cx="1227137" cy="1069975"/>
            <a:chOff x="-44" y="1473"/>
            <a:chExt cx="981" cy="1105"/>
          </a:xfrm>
        </p:grpSpPr>
        <p:pic>
          <p:nvPicPr>
            <p:cNvPr descr="desktop_computer_stylized_medium" id="604" name="Google Shape;604;p12"/>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605" name="Google Shape;605;p1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606" name="Google Shape;606;p12"/>
          <p:cNvSpPr/>
          <p:nvPr/>
        </p:nvSpPr>
        <p:spPr>
          <a:xfrm>
            <a:off x="5162550" y="2082800"/>
            <a:ext cx="1603375" cy="869950"/>
          </a:xfrm>
          <a:prstGeom prst="rect">
            <a:avLst/>
          </a:prstGeom>
          <a:noFill/>
          <a:ln cap="flat" cmpd="sng" w="158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607" name="Google Shape;607;p12"/>
          <p:cNvCxnSpPr/>
          <p:nvPr/>
        </p:nvCxnSpPr>
        <p:spPr>
          <a:xfrm>
            <a:off x="1325563" y="2524125"/>
            <a:ext cx="1241425" cy="0"/>
          </a:xfrm>
          <a:prstGeom prst="straightConnector1">
            <a:avLst/>
          </a:prstGeom>
          <a:noFill/>
          <a:ln cap="flat" cmpd="sng" w="31750">
            <a:solidFill>
              <a:srgbClr val="CC0000"/>
            </a:solidFill>
            <a:prstDash val="solid"/>
            <a:round/>
            <a:headEnd len="med" w="med" type="none"/>
            <a:tailEnd len="med" w="med" type="triangle"/>
          </a:ln>
        </p:spPr>
      </p:cxnSp>
      <p:cxnSp>
        <p:nvCxnSpPr>
          <p:cNvPr id="608" name="Google Shape;608;p12"/>
          <p:cNvCxnSpPr/>
          <p:nvPr/>
        </p:nvCxnSpPr>
        <p:spPr>
          <a:xfrm>
            <a:off x="3879850" y="2538413"/>
            <a:ext cx="1531938" cy="0"/>
          </a:xfrm>
          <a:prstGeom prst="straightConnector1">
            <a:avLst/>
          </a:prstGeom>
          <a:noFill/>
          <a:ln cap="flat" cmpd="sng" w="31750">
            <a:solidFill>
              <a:srgbClr val="CC0000"/>
            </a:solidFill>
            <a:prstDash val="solid"/>
            <a:round/>
            <a:headEnd len="med" w="med" type="none"/>
            <a:tailEnd len="med" w="med" type="triangle"/>
          </a:ln>
        </p:spPr>
      </p:cxnSp>
      <p:sp>
        <p:nvSpPr>
          <p:cNvPr id="609" name="Google Shape;609;p12"/>
          <p:cNvSpPr txBox="1"/>
          <p:nvPr/>
        </p:nvSpPr>
        <p:spPr>
          <a:xfrm>
            <a:off x="3962400" y="1889125"/>
            <a:ext cx="1328738" cy="646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000000"/>
                </a:solidFill>
                <a:latin typeface="Arial"/>
                <a:ea typeface="Arial"/>
                <a:cs typeface="Arial"/>
                <a:sym typeface="Arial"/>
              </a:rPr>
              <a:t>variable fill </a:t>
            </a:r>
            <a:endParaRPr/>
          </a:p>
          <a:p>
            <a:pPr indent="0" lvl="0" marL="0" marR="0" rtl="0" algn="l">
              <a:spcBef>
                <a:spcPts val="0"/>
              </a:spcBef>
              <a:spcAft>
                <a:spcPts val="0"/>
              </a:spcAft>
              <a:buNone/>
            </a:pPr>
            <a:r>
              <a:rPr i="0" lang="en-US" sz="1800">
                <a:solidFill>
                  <a:srgbClr val="000000"/>
                </a:solidFill>
                <a:latin typeface="Arial"/>
                <a:ea typeface="Arial"/>
                <a:cs typeface="Arial"/>
                <a:sym typeface="Arial"/>
              </a:rPr>
              <a:t>rate, </a:t>
            </a:r>
            <a:r>
              <a:rPr i="0" lang="en-US" sz="1800">
                <a:solidFill>
                  <a:srgbClr val="CC0000"/>
                </a:solidFill>
                <a:latin typeface="Arial"/>
                <a:ea typeface="Arial"/>
                <a:cs typeface="Arial"/>
                <a:sym typeface="Arial"/>
              </a:rPr>
              <a:t>x(t)</a:t>
            </a:r>
            <a:endParaRPr/>
          </a:p>
        </p:txBody>
      </p:sp>
      <p:sp>
        <p:nvSpPr>
          <p:cNvPr id="610" name="Google Shape;610;p12"/>
          <p:cNvSpPr txBox="1"/>
          <p:nvPr/>
        </p:nvSpPr>
        <p:spPr>
          <a:xfrm>
            <a:off x="5148263" y="2967038"/>
            <a:ext cx="1657350" cy="5222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400">
                <a:solidFill>
                  <a:schemeClr val="dk1"/>
                </a:solidFill>
                <a:latin typeface="Arial"/>
                <a:ea typeface="Arial"/>
                <a:cs typeface="Arial"/>
                <a:sym typeface="Arial"/>
              </a:rPr>
              <a:t>client  application </a:t>
            </a:r>
            <a:endParaRPr/>
          </a:p>
          <a:p>
            <a:pPr indent="0" lvl="0" marL="0" marR="0" rtl="0" algn="ctr">
              <a:spcBef>
                <a:spcPts val="0"/>
              </a:spcBef>
              <a:spcAft>
                <a:spcPts val="0"/>
              </a:spcAft>
              <a:buNone/>
            </a:pPr>
            <a:r>
              <a:rPr i="0" lang="en-US" sz="1400">
                <a:solidFill>
                  <a:schemeClr val="dk1"/>
                </a:solidFill>
                <a:latin typeface="Arial"/>
                <a:ea typeface="Arial"/>
                <a:cs typeface="Arial"/>
                <a:sym typeface="Arial"/>
              </a:rPr>
              <a:t>buffer, size B</a:t>
            </a:r>
            <a:endParaRPr/>
          </a:p>
        </p:txBody>
      </p:sp>
      <p:cxnSp>
        <p:nvCxnSpPr>
          <p:cNvPr id="611" name="Google Shape;611;p12"/>
          <p:cNvCxnSpPr/>
          <p:nvPr/>
        </p:nvCxnSpPr>
        <p:spPr>
          <a:xfrm>
            <a:off x="6523038" y="3341688"/>
            <a:ext cx="280987" cy="0"/>
          </a:xfrm>
          <a:prstGeom prst="straightConnector1">
            <a:avLst/>
          </a:prstGeom>
          <a:noFill/>
          <a:ln cap="flat" cmpd="sng" w="15875">
            <a:solidFill>
              <a:schemeClr val="dk1"/>
            </a:solidFill>
            <a:prstDash val="solid"/>
            <a:round/>
            <a:headEnd len="med" w="med" type="none"/>
            <a:tailEnd len="med" w="med" type="triangle"/>
          </a:ln>
        </p:spPr>
      </p:cxnSp>
      <p:cxnSp>
        <p:nvCxnSpPr>
          <p:cNvPr id="612" name="Google Shape;612;p12"/>
          <p:cNvCxnSpPr/>
          <p:nvPr/>
        </p:nvCxnSpPr>
        <p:spPr>
          <a:xfrm rot="10800000">
            <a:off x="5159375" y="3333750"/>
            <a:ext cx="280988" cy="0"/>
          </a:xfrm>
          <a:prstGeom prst="straightConnector1">
            <a:avLst/>
          </a:prstGeom>
          <a:noFill/>
          <a:ln cap="flat" cmpd="sng" w="15875">
            <a:solidFill>
              <a:schemeClr val="dk1"/>
            </a:solidFill>
            <a:prstDash val="solid"/>
            <a:round/>
            <a:headEnd len="med" w="med" type="none"/>
            <a:tailEnd len="med" w="med" type="triangle"/>
          </a:ln>
        </p:spPr>
      </p:cxnSp>
      <p:cxnSp>
        <p:nvCxnSpPr>
          <p:cNvPr id="613" name="Google Shape;613;p12"/>
          <p:cNvCxnSpPr/>
          <p:nvPr/>
        </p:nvCxnSpPr>
        <p:spPr>
          <a:xfrm>
            <a:off x="6673850" y="2541588"/>
            <a:ext cx="652463" cy="0"/>
          </a:xfrm>
          <a:prstGeom prst="straightConnector1">
            <a:avLst/>
          </a:prstGeom>
          <a:noFill/>
          <a:ln cap="flat" cmpd="sng" w="31750">
            <a:solidFill>
              <a:srgbClr val="CC0000"/>
            </a:solidFill>
            <a:prstDash val="solid"/>
            <a:round/>
            <a:headEnd len="med" w="med" type="none"/>
            <a:tailEnd len="med" w="med" type="triangle"/>
          </a:ln>
        </p:spPr>
      </p:cxnSp>
      <p:sp>
        <p:nvSpPr>
          <p:cNvPr id="614" name="Google Shape;614;p12"/>
          <p:cNvSpPr txBox="1"/>
          <p:nvPr/>
        </p:nvSpPr>
        <p:spPr>
          <a:xfrm>
            <a:off x="6832600" y="1882775"/>
            <a:ext cx="1455738" cy="646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000000"/>
                </a:solidFill>
                <a:latin typeface="Arial"/>
                <a:ea typeface="Arial"/>
                <a:cs typeface="Arial"/>
                <a:sym typeface="Arial"/>
              </a:rPr>
              <a:t>playout rate,</a:t>
            </a:r>
            <a:endParaRPr/>
          </a:p>
          <a:p>
            <a:pPr indent="0" lvl="0" marL="0" marR="0" rtl="0" algn="l">
              <a:spcBef>
                <a:spcPts val="0"/>
              </a:spcBef>
              <a:spcAft>
                <a:spcPts val="0"/>
              </a:spcAft>
              <a:buNone/>
            </a:pPr>
            <a:r>
              <a:rPr i="0" lang="en-US" sz="1800">
                <a:solidFill>
                  <a:srgbClr val="000000"/>
                </a:solidFill>
                <a:latin typeface="Arial"/>
                <a:ea typeface="Arial"/>
                <a:cs typeface="Arial"/>
                <a:sym typeface="Arial"/>
              </a:rPr>
              <a:t>e.g., CBR </a:t>
            </a:r>
            <a:r>
              <a:rPr i="1" lang="en-US" sz="1800">
                <a:solidFill>
                  <a:srgbClr val="CC0000"/>
                </a:solidFill>
                <a:latin typeface="Arial"/>
                <a:ea typeface="Arial"/>
                <a:cs typeface="Arial"/>
                <a:sym typeface="Arial"/>
              </a:rPr>
              <a:t>r</a:t>
            </a:r>
            <a:endParaRPr/>
          </a:p>
        </p:txBody>
      </p:sp>
      <p:sp>
        <p:nvSpPr>
          <p:cNvPr id="615" name="Google Shape;615;p12"/>
          <p:cNvSpPr/>
          <p:nvPr/>
        </p:nvSpPr>
        <p:spPr>
          <a:xfrm>
            <a:off x="5943600" y="2095500"/>
            <a:ext cx="815975" cy="844550"/>
          </a:xfrm>
          <a:prstGeom prst="rect">
            <a:avLst/>
          </a:prstGeom>
          <a:solidFill>
            <a:srgbClr val="0000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6" name="Google Shape;616;p12"/>
          <p:cNvSpPr txBox="1"/>
          <p:nvPr/>
        </p:nvSpPr>
        <p:spPr>
          <a:xfrm>
            <a:off x="5664200" y="1409700"/>
            <a:ext cx="1428750" cy="523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400">
                <a:solidFill>
                  <a:schemeClr val="dk1"/>
                </a:solidFill>
                <a:latin typeface="Arial"/>
                <a:ea typeface="Arial"/>
                <a:cs typeface="Arial"/>
                <a:sym typeface="Arial"/>
              </a:rPr>
              <a:t>buffer fill level, </a:t>
            </a:r>
            <a:r>
              <a:rPr i="1" lang="en-US" sz="1400">
                <a:solidFill>
                  <a:srgbClr val="CC0000"/>
                </a:solidFill>
                <a:latin typeface="Arial"/>
                <a:ea typeface="Arial"/>
                <a:cs typeface="Arial"/>
                <a:sym typeface="Arial"/>
              </a:rPr>
              <a:t>Q(t)</a:t>
            </a:r>
            <a:endParaRPr/>
          </a:p>
        </p:txBody>
      </p:sp>
      <p:cxnSp>
        <p:nvCxnSpPr>
          <p:cNvPr id="617" name="Google Shape;617;p12"/>
          <p:cNvCxnSpPr/>
          <p:nvPr/>
        </p:nvCxnSpPr>
        <p:spPr>
          <a:xfrm rot="10800000">
            <a:off x="5978525" y="1781175"/>
            <a:ext cx="168275" cy="0"/>
          </a:xfrm>
          <a:prstGeom prst="straightConnector1">
            <a:avLst/>
          </a:prstGeom>
          <a:noFill/>
          <a:ln cap="flat" cmpd="sng" w="15875">
            <a:solidFill>
              <a:schemeClr val="dk1"/>
            </a:solidFill>
            <a:prstDash val="solid"/>
            <a:round/>
            <a:headEnd len="med" w="med" type="none"/>
            <a:tailEnd len="med" w="med" type="triangle"/>
          </a:ln>
        </p:spPr>
      </p:cxnSp>
      <p:cxnSp>
        <p:nvCxnSpPr>
          <p:cNvPr id="618" name="Google Shape;618;p12"/>
          <p:cNvCxnSpPr/>
          <p:nvPr/>
        </p:nvCxnSpPr>
        <p:spPr>
          <a:xfrm>
            <a:off x="6589713" y="1774825"/>
            <a:ext cx="168275" cy="0"/>
          </a:xfrm>
          <a:prstGeom prst="straightConnector1">
            <a:avLst/>
          </a:prstGeom>
          <a:noFill/>
          <a:ln cap="flat" cmpd="sng" w="15875">
            <a:solidFill>
              <a:schemeClr val="dk1"/>
            </a:solidFill>
            <a:prstDash val="solid"/>
            <a:round/>
            <a:headEnd len="med" w="med" type="none"/>
            <a:tailEnd len="med" w="med" type="triangle"/>
          </a:ln>
        </p:spPr>
      </p:cxnSp>
      <p:sp>
        <p:nvSpPr>
          <p:cNvPr id="619" name="Google Shape;619;p12"/>
          <p:cNvSpPr txBox="1"/>
          <p:nvPr/>
        </p:nvSpPr>
        <p:spPr>
          <a:xfrm>
            <a:off x="234950" y="3043238"/>
            <a:ext cx="14986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000000"/>
                </a:solidFill>
                <a:latin typeface="Arial"/>
                <a:ea typeface="Arial"/>
                <a:cs typeface="Arial"/>
                <a:sym typeface="Arial"/>
              </a:rPr>
              <a:t>video server</a:t>
            </a:r>
            <a:endParaRPr i="1" sz="1800">
              <a:solidFill>
                <a:srgbClr val="CC0000"/>
              </a:solidFill>
              <a:latin typeface="Arial"/>
              <a:ea typeface="Arial"/>
              <a:cs typeface="Arial"/>
              <a:sym typeface="Arial"/>
            </a:endParaRPr>
          </a:p>
        </p:txBody>
      </p:sp>
      <p:pic>
        <p:nvPicPr>
          <p:cNvPr descr="underline_base" id="620" name="Google Shape;620;p12"/>
          <p:cNvPicPr preferRelativeResize="0"/>
          <p:nvPr/>
        </p:nvPicPr>
        <p:blipFill rotWithShape="1">
          <a:blip r:embed="rId4">
            <a:alphaModFix/>
          </a:blip>
          <a:srcRect b="0" l="0" r="0" t="0"/>
          <a:stretch/>
        </p:blipFill>
        <p:spPr>
          <a:xfrm>
            <a:off x="493713" y="965200"/>
            <a:ext cx="6856412" cy="173038"/>
          </a:xfrm>
          <a:prstGeom prst="rect">
            <a:avLst/>
          </a:prstGeom>
          <a:noFill/>
          <a:ln>
            <a:noFill/>
          </a:ln>
        </p:spPr>
      </p:pic>
      <p:sp>
        <p:nvSpPr>
          <p:cNvPr id="621" name="Google Shape;621;p12"/>
          <p:cNvSpPr txBox="1"/>
          <p:nvPr/>
        </p:nvSpPr>
        <p:spPr>
          <a:xfrm>
            <a:off x="5295900" y="3760788"/>
            <a:ext cx="766763"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000000"/>
                </a:solidFill>
                <a:latin typeface="Arial"/>
                <a:ea typeface="Arial"/>
                <a:cs typeface="Arial"/>
                <a:sym typeface="Arial"/>
              </a:rPr>
              <a:t>client</a:t>
            </a:r>
            <a:endParaRPr i="1" sz="1800">
              <a:solidFill>
                <a:srgbClr val="CC0000"/>
              </a:solidFill>
              <a:latin typeface="Arial"/>
              <a:ea typeface="Arial"/>
              <a:cs typeface="Arial"/>
              <a:sym typeface="Arial"/>
            </a:endParaRPr>
          </a:p>
        </p:txBody>
      </p:sp>
      <p:sp>
        <p:nvSpPr>
          <p:cNvPr id="622" name="Google Shape;622;p12"/>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623" name="Google Shape;623;p12"/>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3"/>
          <p:cNvSpPr txBox="1"/>
          <p:nvPr>
            <p:ph type="title"/>
          </p:nvPr>
        </p:nvSpPr>
        <p:spPr>
          <a:xfrm>
            <a:off x="433388" y="11430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Client-side buffering, playout</a:t>
            </a:r>
            <a:endParaRPr/>
          </a:p>
        </p:txBody>
      </p:sp>
      <p:grpSp>
        <p:nvGrpSpPr>
          <p:cNvPr id="629" name="Google Shape;629;p13"/>
          <p:cNvGrpSpPr/>
          <p:nvPr/>
        </p:nvGrpSpPr>
        <p:grpSpPr>
          <a:xfrm>
            <a:off x="703263" y="2027238"/>
            <a:ext cx="561975" cy="1038225"/>
            <a:chOff x="4140" y="429"/>
            <a:chExt cx="1425" cy="2396"/>
          </a:xfrm>
        </p:grpSpPr>
        <p:sp>
          <p:nvSpPr>
            <p:cNvPr id="630" name="Google Shape;630;p13"/>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1" name="Google Shape;631;p13"/>
            <p:cNvSpPr/>
            <p:nvPr/>
          </p:nvSpPr>
          <p:spPr>
            <a:xfrm>
              <a:off x="4204" y="429"/>
              <a:ext cx="1047" cy="2286"/>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2" name="Google Shape;632;p13"/>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3" name="Google Shape;633;p13"/>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4" name="Google Shape;634;p13"/>
            <p:cNvSpPr/>
            <p:nvPr/>
          </p:nvSpPr>
          <p:spPr>
            <a:xfrm>
              <a:off x="4212" y="693"/>
              <a:ext cx="596"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635" name="Google Shape;635;p13"/>
            <p:cNvGrpSpPr/>
            <p:nvPr/>
          </p:nvGrpSpPr>
          <p:grpSpPr>
            <a:xfrm>
              <a:off x="4748" y="667"/>
              <a:ext cx="583" cy="146"/>
              <a:chOff x="613" y="2567"/>
              <a:chExt cx="728" cy="140"/>
            </a:xfrm>
          </p:grpSpPr>
          <p:sp>
            <p:nvSpPr>
              <p:cNvPr id="636" name="Google Shape;636;p13"/>
              <p:cNvSpPr/>
              <p:nvPr/>
            </p:nvSpPr>
            <p:spPr>
              <a:xfrm>
                <a:off x="613" y="2567"/>
                <a:ext cx="728" cy="140"/>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7" name="Google Shape;637;p13"/>
              <p:cNvSpPr/>
              <p:nvPr/>
            </p:nvSpPr>
            <p:spPr>
              <a:xfrm>
                <a:off x="628" y="2581"/>
                <a:ext cx="693"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638" name="Google Shape;638;p13"/>
            <p:cNvSpPr/>
            <p:nvPr/>
          </p:nvSpPr>
          <p:spPr>
            <a:xfrm>
              <a:off x="4225" y="1019"/>
              <a:ext cx="596"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639" name="Google Shape;639;p13"/>
            <p:cNvGrpSpPr/>
            <p:nvPr/>
          </p:nvGrpSpPr>
          <p:grpSpPr>
            <a:xfrm>
              <a:off x="4748" y="993"/>
              <a:ext cx="579" cy="136"/>
              <a:chOff x="615" y="2567"/>
              <a:chExt cx="723" cy="141"/>
            </a:xfrm>
          </p:grpSpPr>
          <p:sp>
            <p:nvSpPr>
              <p:cNvPr id="640" name="Google Shape;640;p13"/>
              <p:cNvSpPr/>
              <p:nvPr/>
            </p:nvSpPr>
            <p:spPr>
              <a:xfrm>
                <a:off x="615" y="2567"/>
                <a:ext cx="723" cy="141"/>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1" name="Google Shape;641;p13"/>
              <p:cNvSpPr/>
              <p:nvPr/>
            </p:nvSpPr>
            <p:spPr>
              <a:xfrm>
                <a:off x="630" y="2586"/>
                <a:ext cx="688" cy="106"/>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642" name="Google Shape;642;p13"/>
            <p:cNvSpPr/>
            <p:nvPr/>
          </p:nvSpPr>
          <p:spPr>
            <a:xfrm>
              <a:off x="4216" y="1360"/>
              <a:ext cx="596"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3" name="Google Shape;643;p13"/>
            <p:cNvSpPr/>
            <p:nvPr/>
          </p:nvSpPr>
          <p:spPr>
            <a:xfrm>
              <a:off x="4229" y="1656"/>
              <a:ext cx="596"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644" name="Google Shape;644;p13"/>
            <p:cNvGrpSpPr/>
            <p:nvPr/>
          </p:nvGrpSpPr>
          <p:grpSpPr>
            <a:xfrm>
              <a:off x="4736" y="1627"/>
              <a:ext cx="576" cy="150"/>
              <a:chOff x="615" y="2568"/>
              <a:chExt cx="717" cy="138"/>
            </a:xfrm>
          </p:grpSpPr>
          <p:sp>
            <p:nvSpPr>
              <p:cNvPr id="645" name="Google Shape;645;p13"/>
              <p:cNvSpPr/>
              <p:nvPr/>
            </p:nvSpPr>
            <p:spPr>
              <a:xfrm>
                <a:off x="615" y="2568"/>
                <a:ext cx="717"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6" name="Google Shape;646;p13"/>
              <p:cNvSpPr/>
              <p:nvPr/>
            </p:nvSpPr>
            <p:spPr>
              <a:xfrm>
                <a:off x="630" y="2581"/>
                <a:ext cx="682" cy="108"/>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647" name="Google Shape;647;p13"/>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648" name="Google Shape;648;p13"/>
            <p:cNvGrpSpPr/>
            <p:nvPr/>
          </p:nvGrpSpPr>
          <p:grpSpPr>
            <a:xfrm>
              <a:off x="4740" y="1327"/>
              <a:ext cx="580" cy="139"/>
              <a:chOff x="615" y="2568"/>
              <a:chExt cx="722" cy="139"/>
            </a:xfrm>
          </p:grpSpPr>
          <p:sp>
            <p:nvSpPr>
              <p:cNvPr id="649" name="Google Shape;649;p13"/>
              <p:cNvSpPr/>
              <p:nvPr/>
            </p:nvSpPr>
            <p:spPr>
              <a:xfrm>
                <a:off x="615" y="2568"/>
                <a:ext cx="722"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0" name="Google Shape;650;p13"/>
              <p:cNvSpPr/>
              <p:nvPr/>
            </p:nvSpPr>
            <p:spPr>
              <a:xfrm>
                <a:off x="630" y="2586"/>
                <a:ext cx="687" cy="106"/>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651" name="Google Shape;651;p13"/>
            <p:cNvSpPr/>
            <p:nvPr/>
          </p:nvSpPr>
          <p:spPr>
            <a:xfrm>
              <a:off x="5251" y="433"/>
              <a:ext cx="68" cy="2286"/>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2" name="Google Shape;652;p13"/>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3" name="Google Shape;653;p13"/>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4" name="Google Shape;654;p13"/>
            <p:cNvSpPr/>
            <p:nvPr/>
          </p:nvSpPr>
          <p:spPr>
            <a:xfrm>
              <a:off x="5517" y="2613"/>
              <a:ext cx="48"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5" name="Google Shape;655;p13"/>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6" name="Google Shape;656;p13"/>
            <p:cNvSpPr/>
            <p:nvPr/>
          </p:nvSpPr>
          <p:spPr>
            <a:xfrm>
              <a:off x="4140" y="2678"/>
              <a:ext cx="1200" cy="147"/>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7" name="Google Shape;657;p13"/>
            <p:cNvSpPr/>
            <p:nvPr/>
          </p:nvSpPr>
          <p:spPr>
            <a:xfrm>
              <a:off x="4204" y="2711"/>
              <a:ext cx="1071" cy="81"/>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8" name="Google Shape;658;p13"/>
            <p:cNvSpPr/>
            <p:nvPr/>
          </p:nvSpPr>
          <p:spPr>
            <a:xfrm>
              <a:off x="4305" y="2382"/>
              <a:ext cx="161"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9" name="Google Shape;659;p13"/>
            <p:cNvSpPr/>
            <p:nvPr/>
          </p:nvSpPr>
          <p:spPr>
            <a:xfrm>
              <a:off x="4486" y="2385"/>
              <a:ext cx="161" cy="139"/>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Arial"/>
                <a:ea typeface="Arial"/>
                <a:cs typeface="Arial"/>
                <a:sym typeface="Arial"/>
              </a:endParaRPr>
            </a:p>
          </p:txBody>
        </p:sp>
        <p:sp>
          <p:nvSpPr>
            <p:cNvPr id="660" name="Google Shape;660;p13"/>
            <p:cNvSpPr/>
            <p:nvPr/>
          </p:nvSpPr>
          <p:spPr>
            <a:xfrm>
              <a:off x="4663" y="2382"/>
              <a:ext cx="157" cy="139"/>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1" name="Google Shape;661;p13"/>
            <p:cNvSpPr/>
            <p:nvPr/>
          </p:nvSpPr>
          <p:spPr>
            <a:xfrm>
              <a:off x="5062" y="1836"/>
              <a:ext cx="85" cy="758"/>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662" name="Google Shape;662;p13"/>
          <p:cNvSpPr/>
          <p:nvPr/>
        </p:nvSpPr>
        <p:spPr>
          <a:xfrm>
            <a:off x="1684338" y="1958975"/>
            <a:ext cx="2320925" cy="1228725"/>
          </a:xfrm>
          <a:custGeom>
            <a:rect b="b" l="l" r="r" t="t"/>
            <a:pathLst>
              <a:path extrusionOk="0" h="675" w="1036">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663" name="Google Shape;663;p13"/>
          <p:cNvGrpSpPr/>
          <p:nvPr/>
        </p:nvGrpSpPr>
        <p:grpSpPr>
          <a:xfrm>
            <a:off x="4138613" y="3424238"/>
            <a:ext cx="1227137" cy="1069975"/>
            <a:chOff x="-44" y="1473"/>
            <a:chExt cx="981" cy="1105"/>
          </a:xfrm>
        </p:grpSpPr>
        <p:pic>
          <p:nvPicPr>
            <p:cNvPr descr="desktop_computer_stylized_medium" id="664" name="Google Shape;664;p13"/>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665" name="Google Shape;665;p13"/>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666" name="Google Shape;666;p13"/>
          <p:cNvSpPr/>
          <p:nvPr/>
        </p:nvSpPr>
        <p:spPr>
          <a:xfrm>
            <a:off x="5162550" y="2082800"/>
            <a:ext cx="1603375" cy="869950"/>
          </a:xfrm>
          <a:prstGeom prst="rect">
            <a:avLst/>
          </a:prstGeom>
          <a:noFill/>
          <a:ln cap="flat" cmpd="sng" w="158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667" name="Google Shape;667;p13"/>
          <p:cNvCxnSpPr/>
          <p:nvPr/>
        </p:nvCxnSpPr>
        <p:spPr>
          <a:xfrm>
            <a:off x="1325563" y="2524125"/>
            <a:ext cx="1241425" cy="0"/>
          </a:xfrm>
          <a:prstGeom prst="straightConnector1">
            <a:avLst/>
          </a:prstGeom>
          <a:noFill/>
          <a:ln cap="flat" cmpd="sng" w="31750">
            <a:solidFill>
              <a:srgbClr val="CC0000"/>
            </a:solidFill>
            <a:prstDash val="solid"/>
            <a:round/>
            <a:headEnd len="med" w="med" type="none"/>
            <a:tailEnd len="med" w="med" type="triangle"/>
          </a:ln>
        </p:spPr>
      </p:cxnSp>
      <p:cxnSp>
        <p:nvCxnSpPr>
          <p:cNvPr id="668" name="Google Shape;668;p13"/>
          <p:cNvCxnSpPr/>
          <p:nvPr/>
        </p:nvCxnSpPr>
        <p:spPr>
          <a:xfrm>
            <a:off x="3879850" y="2538413"/>
            <a:ext cx="1531938" cy="0"/>
          </a:xfrm>
          <a:prstGeom prst="straightConnector1">
            <a:avLst/>
          </a:prstGeom>
          <a:noFill/>
          <a:ln cap="flat" cmpd="sng" w="31750">
            <a:solidFill>
              <a:srgbClr val="CC0000"/>
            </a:solidFill>
            <a:prstDash val="solid"/>
            <a:round/>
            <a:headEnd len="med" w="med" type="none"/>
            <a:tailEnd len="med" w="med" type="triangle"/>
          </a:ln>
        </p:spPr>
      </p:cxnSp>
      <p:sp>
        <p:nvSpPr>
          <p:cNvPr id="669" name="Google Shape;669;p13"/>
          <p:cNvSpPr txBox="1"/>
          <p:nvPr/>
        </p:nvSpPr>
        <p:spPr>
          <a:xfrm>
            <a:off x="3962400" y="1889125"/>
            <a:ext cx="1328738" cy="646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000000"/>
                </a:solidFill>
                <a:latin typeface="Arial"/>
                <a:ea typeface="Arial"/>
                <a:cs typeface="Arial"/>
                <a:sym typeface="Arial"/>
              </a:rPr>
              <a:t>variable fill </a:t>
            </a:r>
            <a:endParaRPr/>
          </a:p>
          <a:p>
            <a:pPr indent="0" lvl="0" marL="0" marR="0" rtl="0" algn="l">
              <a:spcBef>
                <a:spcPts val="0"/>
              </a:spcBef>
              <a:spcAft>
                <a:spcPts val="0"/>
              </a:spcAft>
              <a:buNone/>
            </a:pPr>
            <a:r>
              <a:rPr i="0" lang="en-US" sz="1800">
                <a:solidFill>
                  <a:srgbClr val="000000"/>
                </a:solidFill>
                <a:latin typeface="Arial"/>
                <a:ea typeface="Arial"/>
                <a:cs typeface="Arial"/>
                <a:sym typeface="Arial"/>
              </a:rPr>
              <a:t>rate, </a:t>
            </a:r>
            <a:r>
              <a:rPr i="0" lang="en-US" sz="1800">
                <a:solidFill>
                  <a:srgbClr val="CC0000"/>
                </a:solidFill>
                <a:latin typeface="Arial"/>
                <a:ea typeface="Arial"/>
                <a:cs typeface="Arial"/>
                <a:sym typeface="Arial"/>
              </a:rPr>
              <a:t>x(t)</a:t>
            </a:r>
            <a:endParaRPr/>
          </a:p>
        </p:txBody>
      </p:sp>
      <p:sp>
        <p:nvSpPr>
          <p:cNvPr id="670" name="Google Shape;670;p13"/>
          <p:cNvSpPr txBox="1"/>
          <p:nvPr/>
        </p:nvSpPr>
        <p:spPr>
          <a:xfrm>
            <a:off x="5148263" y="2967038"/>
            <a:ext cx="1657350" cy="5222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400">
                <a:solidFill>
                  <a:schemeClr val="dk1"/>
                </a:solidFill>
                <a:latin typeface="Arial"/>
                <a:ea typeface="Arial"/>
                <a:cs typeface="Arial"/>
                <a:sym typeface="Arial"/>
              </a:rPr>
              <a:t>client  application </a:t>
            </a:r>
            <a:endParaRPr/>
          </a:p>
          <a:p>
            <a:pPr indent="0" lvl="0" marL="0" marR="0" rtl="0" algn="ctr">
              <a:spcBef>
                <a:spcPts val="0"/>
              </a:spcBef>
              <a:spcAft>
                <a:spcPts val="0"/>
              </a:spcAft>
              <a:buNone/>
            </a:pPr>
            <a:r>
              <a:rPr i="0" lang="en-US" sz="1400">
                <a:solidFill>
                  <a:schemeClr val="dk1"/>
                </a:solidFill>
                <a:latin typeface="Arial"/>
                <a:ea typeface="Arial"/>
                <a:cs typeface="Arial"/>
                <a:sym typeface="Arial"/>
              </a:rPr>
              <a:t>buffer, size B</a:t>
            </a:r>
            <a:endParaRPr/>
          </a:p>
        </p:txBody>
      </p:sp>
      <p:cxnSp>
        <p:nvCxnSpPr>
          <p:cNvPr id="671" name="Google Shape;671;p13"/>
          <p:cNvCxnSpPr/>
          <p:nvPr/>
        </p:nvCxnSpPr>
        <p:spPr>
          <a:xfrm>
            <a:off x="6523038" y="3341688"/>
            <a:ext cx="280987" cy="0"/>
          </a:xfrm>
          <a:prstGeom prst="straightConnector1">
            <a:avLst/>
          </a:prstGeom>
          <a:noFill/>
          <a:ln cap="flat" cmpd="sng" w="15875">
            <a:solidFill>
              <a:schemeClr val="dk1"/>
            </a:solidFill>
            <a:prstDash val="solid"/>
            <a:round/>
            <a:headEnd len="med" w="med" type="none"/>
            <a:tailEnd len="med" w="med" type="triangle"/>
          </a:ln>
        </p:spPr>
      </p:cxnSp>
      <p:cxnSp>
        <p:nvCxnSpPr>
          <p:cNvPr id="672" name="Google Shape;672;p13"/>
          <p:cNvCxnSpPr/>
          <p:nvPr/>
        </p:nvCxnSpPr>
        <p:spPr>
          <a:xfrm rot="10800000">
            <a:off x="5159375" y="3333750"/>
            <a:ext cx="280988" cy="0"/>
          </a:xfrm>
          <a:prstGeom prst="straightConnector1">
            <a:avLst/>
          </a:prstGeom>
          <a:noFill/>
          <a:ln cap="flat" cmpd="sng" w="15875">
            <a:solidFill>
              <a:schemeClr val="dk1"/>
            </a:solidFill>
            <a:prstDash val="solid"/>
            <a:round/>
            <a:headEnd len="med" w="med" type="none"/>
            <a:tailEnd len="med" w="med" type="triangle"/>
          </a:ln>
        </p:spPr>
      </p:cxnSp>
      <p:grpSp>
        <p:nvGrpSpPr>
          <p:cNvPr id="673" name="Google Shape;673;p13"/>
          <p:cNvGrpSpPr/>
          <p:nvPr/>
        </p:nvGrpSpPr>
        <p:grpSpPr>
          <a:xfrm>
            <a:off x="6673850" y="1882775"/>
            <a:ext cx="1614488" cy="658813"/>
            <a:chOff x="6673448" y="1882401"/>
            <a:chExt cx="1614619" cy="659064"/>
          </a:xfrm>
        </p:grpSpPr>
        <p:cxnSp>
          <p:nvCxnSpPr>
            <p:cNvPr id="674" name="Google Shape;674;p13"/>
            <p:cNvCxnSpPr/>
            <p:nvPr/>
          </p:nvCxnSpPr>
          <p:spPr>
            <a:xfrm>
              <a:off x="6673448" y="2541465"/>
              <a:ext cx="652985" cy="0"/>
            </a:xfrm>
            <a:prstGeom prst="straightConnector1">
              <a:avLst/>
            </a:prstGeom>
            <a:noFill/>
            <a:ln cap="flat" cmpd="sng" w="31750">
              <a:solidFill>
                <a:srgbClr val="CC0000"/>
              </a:solidFill>
              <a:prstDash val="solid"/>
              <a:round/>
              <a:headEnd len="med" w="med" type="none"/>
              <a:tailEnd len="med" w="med" type="triangle"/>
            </a:ln>
          </p:spPr>
        </p:cxnSp>
        <p:sp>
          <p:nvSpPr>
            <p:cNvPr id="675" name="Google Shape;675;p13"/>
            <p:cNvSpPr txBox="1"/>
            <p:nvPr/>
          </p:nvSpPr>
          <p:spPr>
            <a:xfrm>
              <a:off x="6833034" y="1882401"/>
              <a:ext cx="145503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000000"/>
                  </a:solidFill>
                  <a:latin typeface="Arial"/>
                  <a:ea typeface="Arial"/>
                  <a:cs typeface="Arial"/>
                  <a:sym typeface="Arial"/>
                </a:rPr>
                <a:t>playout rate,</a:t>
              </a:r>
              <a:endParaRPr/>
            </a:p>
            <a:p>
              <a:pPr indent="0" lvl="0" marL="0" marR="0" rtl="0" algn="l">
                <a:spcBef>
                  <a:spcPts val="0"/>
                </a:spcBef>
                <a:spcAft>
                  <a:spcPts val="0"/>
                </a:spcAft>
                <a:buNone/>
              </a:pPr>
              <a:r>
                <a:rPr i="0" lang="en-US" sz="1800">
                  <a:solidFill>
                    <a:srgbClr val="000000"/>
                  </a:solidFill>
                  <a:latin typeface="Arial"/>
                  <a:ea typeface="Arial"/>
                  <a:cs typeface="Arial"/>
                  <a:sym typeface="Arial"/>
                </a:rPr>
                <a:t>e.g., CBR </a:t>
              </a:r>
              <a:r>
                <a:rPr i="1" lang="en-US" sz="1800">
                  <a:solidFill>
                    <a:srgbClr val="CC0000"/>
                  </a:solidFill>
                  <a:latin typeface="Arial"/>
                  <a:ea typeface="Arial"/>
                  <a:cs typeface="Arial"/>
                  <a:sym typeface="Arial"/>
                </a:rPr>
                <a:t>r</a:t>
              </a:r>
              <a:endParaRPr/>
            </a:p>
          </p:txBody>
        </p:sp>
      </p:grpSp>
      <p:sp>
        <p:nvSpPr>
          <p:cNvPr id="676" name="Google Shape;676;p13"/>
          <p:cNvSpPr/>
          <p:nvPr/>
        </p:nvSpPr>
        <p:spPr>
          <a:xfrm>
            <a:off x="5943600" y="2095500"/>
            <a:ext cx="815975" cy="844550"/>
          </a:xfrm>
          <a:prstGeom prst="rect">
            <a:avLst/>
          </a:prstGeom>
          <a:solidFill>
            <a:srgbClr val="0000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7" name="Google Shape;677;p13"/>
          <p:cNvSpPr txBox="1"/>
          <p:nvPr/>
        </p:nvSpPr>
        <p:spPr>
          <a:xfrm>
            <a:off x="5664200" y="1409700"/>
            <a:ext cx="1428750" cy="523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400">
                <a:solidFill>
                  <a:schemeClr val="dk1"/>
                </a:solidFill>
                <a:latin typeface="Arial"/>
                <a:ea typeface="Arial"/>
                <a:cs typeface="Arial"/>
                <a:sym typeface="Arial"/>
              </a:rPr>
              <a:t>buffer fill level, </a:t>
            </a:r>
            <a:r>
              <a:rPr i="1" lang="en-US" sz="1400">
                <a:solidFill>
                  <a:srgbClr val="CC0000"/>
                </a:solidFill>
                <a:latin typeface="Arial"/>
                <a:ea typeface="Arial"/>
                <a:cs typeface="Arial"/>
                <a:sym typeface="Arial"/>
              </a:rPr>
              <a:t>Q(t)</a:t>
            </a:r>
            <a:endParaRPr/>
          </a:p>
        </p:txBody>
      </p:sp>
      <p:cxnSp>
        <p:nvCxnSpPr>
          <p:cNvPr id="678" name="Google Shape;678;p13"/>
          <p:cNvCxnSpPr/>
          <p:nvPr/>
        </p:nvCxnSpPr>
        <p:spPr>
          <a:xfrm rot="10800000">
            <a:off x="5978525" y="1781175"/>
            <a:ext cx="168275" cy="0"/>
          </a:xfrm>
          <a:prstGeom prst="straightConnector1">
            <a:avLst/>
          </a:prstGeom>
          <a:noFill/>
          <a:ln cap="flat" cmpd="sng" w="15875">
            <a:solidFill>
              <a:schemeClr val="dk1"/>
            </a:solidFill>
            <a:prstDash val="solid"/>
            <a:round/>
            <a:headEnd len="med" w="med" type="none"/>
            <a:tailEnd len="med" w="med" type="triangle"/>
          </a:ln>
        </p:spPr>
      </p:cxnSp>
      <p:cxnSp>
        <p:nvCxnSpPr>
          <p:cNvPr id="679" name="Google Shape;679;p13"/>
          <p:cNvCxnSpPr/>
          <p:nvPr/>
        </p:nvCxnSpPr>
        <p:spPr>
          <a:xfrm>
            <a:off x="6589713" y="1774825"/>
            <a:ext cx="168275" cy="0"/>
          </a:xfrm>
          <a:prstGeom prst="straightConnector1">
            <a:avLst/>
          </a:prstGeom>
          <a:noFill/>
          <a:ln cap="flat" cmpd="sng" w="15875">
            <a:solidFill>
              <a:schemeClr val="dk1"/>
            </a:solidFill>
            <a:prstDash val="solid"/>
            <a:round/>
            <a:headEnd len="med" w="med" type="none"/>
            <a:tailEnd len="med" w="med" type="triangle"/>
          </a:ln>
        </p:spPr>
      </p:cxnSp>
      <p:sp>
        <p:nvSpPr>
          <p:cNvPr id="680" name="Google Shape;680;p13"/>
          <p:cNvSpPr txBox="1"/>
          <p:nvPr/>
        </p:nvSpPr>
        <p:spPr>
          <a:xfrm>
            <a:off x="234950" y="3043238"/>
            <a:ext cx="14986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000000"/>
                </a:solidFill>
                <a:latin typeface="Arial"/>
                <a:ea typeface="Arial"/>
                <a:cs typeface="Arial"/>
                <a:sym typeface="Arial"/>
              </a:rPr>
              <a:t>video server</a:t>
            </a:r>
            <a:endParaRPr i="1" sz="1800">
              <a:solidFill>
                <a:srgbClr val="CC0000"/>
              </a:solidFill>
              <a:latin typeface="Arial"/>
              <a:ea typeface="Arial"/>
              <a:cs typeface="Arial"/>
              <a:sym typeface="Arial"/>
            </a:endParaRPr>
          </a:p>
        </p:txBody>
      </p:sp>
      <p:pic>
        <p:nvPicPr>
          <p:cNvPr descr="underline_base" id="681" name="Google Shape;681;p13"/>
          <p:cNvPicPr preferRelativeResize="0"/>
          <p:nvPr/>
        </p:nvPicPr>
        <p:blipFill rotWithShape="1">
          <a:blip r:embed="rId4">
            <a:alphaModFix/>
          </a:blip>
          <a:srcRect b="0" l="0" r="0" t="0"/>
          <a:stretch/>
        </p:blipFill>
        <p:spPr>
          <a:xfrm>
            <a:off x="493713" y="965200"/>
            <a:ext cx="6856412" cy="173038"/>
          </a:xfrm>
          <a:prstGeom prst="rect">
            <a:avLst/>
          </a:prstGeom>
          <a:noFill/>
          <a:ln>
            <a:noFill/>
          </a:ln>
        </p:spPr>
      </p:pic>
      <p:sp>
        <p:nvSpPr>
          <p:cNvPr id="682" name="Google Shape;682;p13"/>
          <p:cNvSpPr txBox="1"/>
          <p:nvPr/>
        </p:nvSpPr>
        <p:spPr>
          <a:xfrm>
            <a:off x="5295900" y="3760788"/>
            <a:ext cx="766763"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000000"/>
                </a:solidFill>
                <a:latin typeface="Arial"/>
                <a:ea typeface="Arial"/>
                <a:cs typeface="Arial"/>
                <a:sym typeface="Arial"/>
              </a:rPr>
              <a:t>client</a:t>
            </a:r>
            <a:endParaRPr i="1" sz="1800">
              <a:solidFill>
                <a:srgbClr val="CC0000"/>
              </a:solidFill>
              <a:latin typeface="Arial"/>
              <a:ea typeface="Arial"/>
              <a:cs typeface="Arial"/>
              <a:sym typeface="Arial"/>
            </a:endParaRPr>
          </a:p>
        </p:txBody>
      </p:sp>
      <p:sp>
        <p:nvSpPr>
          <p:cNvPr id="683" name="Google Shape;683;p13"/>
          <p:cNvSpPr/>
          <p:nvPr/>
        </p:nvSpPr>
        <p:spPr>
          <a:xfrm>
            <a:off x="5922963" y="2095500"/>
            <a:ext cx="423862" cy="84613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4" name="Google Shape;684;p13"/>
          <p:cNvSpPr/>
          <p:nvPr/>
        </p:nvSpPr>
        <p:spPr>
          <a:xfrm>
            <a:off x="5929313" y="2100263"/>
            <a:ext cx="425450" cy="844550"/>
          </a:xfrm>
          <a:prstGeom prst="rect">
            <a:avLst/>
          </a:prstGeom>
          <a:solidFill>
            <a:srgbClr val="0000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5" name="Google Shape;685;p13"/>
          <p:cNvSpPr txBox="1"/>
          <p:nvPr/>
        </p:nvSpPr>
        <p:spPr>
          <a:xfrm>
            <a:off x="827088" y="4608513"/>
            <a:ext cx="6700837" cy="523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CC0000"/>
                </a:solidFill>
                <a:latin typeface="Gill Sans"/>
                <a:ea typeface="Gill Sans"/>
                <a:cs typeface="Gill Sans"/>
                <a:sym typeface="Gill Sans"/>
              </a:rPr>
              <a:t>1. </a:t>
            </a:r>
            <a:r>
              <a:rPr i="0" lang="en-US" sz="2800">
                <a:solidFill>
                  <a:schemeClr val="dk1"/>
                </a:solidFill>
                <a:latin typeface="Gill Sans"/>
                <a:ea typeface="Gill Sans"/>
                <a:cs typeface="Gill Sans"/>
                <a:sym typeface="Gill Sans"/>
              </a:rPr>
              <a:t>Initial fill of buffer until playout begins at </a:t>
            </a:r>
            <a:r>
              <a:rPr lang="en-US" sz="2800">
                <a:solidFill>
                  <a:schemeClr val="dk1"/>
                </a:solidFill>
                <a:latin typeface="Gill Sans"/>
                <a:ea typeface="Gill Sans"/>
                <a:cs typeface="Gill Sans"/>
                <a:sym typeface="Gill Sans"/>
              </a:rPr>
              <a:t>t</a:t>
            </a:r>
            <a:r>
              <a:rPr baseline="-25000" lang="en-US" sz="2800">
                <a:solidFill>
                  <a:schemeClr val="dk1"/>
                </a:solidFill>
                <a:latin typeface="Gill Sans"/>
                <a:ea typeface="Gill Sans"/>
                <a:cs typeface="Gill Sans"/>
                <a:sym typeface="Gill Sans"/>
              </a:rPr>
              <a:t>p</a:t>
            </a:r>
            <a:endParaRPr/>
          </a:p>
        </p:txBody>
      </p:sp>
      <p:sp>
        <p:nvSpPr>
          <p:cNvPr id="686" name="Google Shape;686;p13"/>
          <p:cNvSpPr txBox="1"/>
          <p:nvPr/>
        </p:nvSpPr>
        <p:spPr>
          <a:xfrm>
            <a:off x="850900" y="5089525"/>
            <a:ext cx="8024813" cy="138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800">
                <a:solidFill>
                  <a:srgbClr val="CC0000"/>
                </a:solidFill>
                <a:latin typeface="Gill Sans"/>
                <a:ea typeface="Gill Sans"/>
                <a:cs typeface="Gill Sans"/>
                <a:sym typeface="Gill Sans"/>
              </a:rPr>
              <a:t>2. </a:t>
            </a:r>
            <a:r>
              <a:rPr i="0" lang="en-US" sz="2800">
                <a:solidFill>
                  <a:schemeClr val="dk1"/>
                </a:solidFill>
                <a:latin typeface="Gill Sans"/>
                <a:ea typeface="Gill Sans"/>
                <a:cs typeface="Gill Sans"/>
                <a:sym typeface="Gill Sans"/>
              </a:rPr>
              <a:t>playout begins at t</a:t>
            </a:r>
            <a:r>
              <a:rPr baseline="-25000" i="0" lang="en-US" sz="2800">
                <a:solidFill>
                  <a:schemeClr val="dk1"/>
                </a:solidFill>
                <a:latin typeface="Gill Sans"/>
                <a:ea typeface="Gill Sans"/>
                <a:cs typeface="Gill Sans"/>
                <a:sym typeface="Gill Sans"/>
              </a:rPr>
              <a:t>p, </a:t>
            </a:r>
            <a:endParaRPr/>
          </a:p>
          <a:p>
            <a:pPr indent="-282575" lvl="0" marL="282575" marR="0" rtl="0" algn="l">
              <a:spcBef>
                <a:spcPts val="0"/>
              </a:spcBef>
              <a:spcAft>
                <a:spcPts val="0"/>
              </a:spcAft>
              <a:buNone/>
            </a:pPr>
            <a:r>
              <a:rPr i="0" lang="en-US" sz="2800">
                <a:solidFill>
                  <a:srgbClr val="CC0000"/>
                </a:solidFill>
                <a:latin typeface="Gill Sans"/>
                <a:ea typeface="Gill Sans"/>
                <a:cs typeface="Gill Sans"/>
                <a:sym typeface="Gill Sans"/>
              </a:rPr>
              <a:t>3. </a:t>
            </a:r>
            <a:r>
              <a:rPr i="0" lang="en-US" sz="2800">
                <a:solidFill>
                  <a:schemeClr val="dk1"/>
                </a:solidFill>
                <a:latin typeface="Gill Sans"/>
                <a:ea typeface="Gill Sans"/>
                <a:cs typeface="Gill Sans"/>
                <a:sym typeface="Gill Sans"/>
              </a:rPr>
              <a:t>buffer fill level varies over time as fill rate</a:t>
            </a:r>
            <a:r>
              <a:rPr i="0" lang="en-US" sz="2800">
                <a:solidFill>
                  <a:srgbClr val="CC0000"/>
                </a:solidFill>
                <a:latin typeface="Gill Sans"/>
                <a:ea typeface="Gill Sans"/>
                <a:cs typeface="Gill Sans"/>
                <a:sym typeface="Gill Sans"/>
              </a:rPr>
              <a:t> </a:t>
            </a:r>
            <a:r>
              <a:rPr lang="en-US" sz="2800">
                <a:solidFill>
                  <a:srgbClr val="CC0000"/>
                </a:solidFill>
                <a:latin typeface="Gill Sans"/>
                <a:ea typeface="Gill Sans"/>
                <a:cs typeface="Gill Sans"/>
                <a:sym typeface="Gill Sans"/>
              </a:rPr>
              <a:t>x(t) </a:t>
            </a:r>
            <a:r>
              <a:rPr i="0" lang="en-US" sz="2800">
                <a:solidFill>
                  <a:schemeClr val="dk1"/>
                </a:solidFill>
                <a:latin typeface="Gill Sans"/>
                <a:ea typeface="Gill Sans"/>
                <a:cs typeface="Gill Sans"/>
                <a:sym typeface="Gill Sans"/>
              </a:rPr>
              <a:t>varies and playout rate </a:t>
            </a:r>
            <a:r>
              <a:rPr lang="en-US" sz="2800">
                <a:solidFill>
                  <a:srgbClr val="CC0000"/>
                </a:solidFill>
                <a:latin typeface="Gill Sans"/>
                <a:ea typeface="Gill Sans"/>
                <a:cs typeface="Gill Sans"/>
                <a:sym typeface="Gill Sans"/>
              </a:rPr>
              <a:t>r</a:t>
            </a:r>
            <a:r>
              <a:rPr i="0" lang="en-US" sz="2800">
                <a:solidFill>
                  <a:schemeClr val="dk1"/>
                </a:solidFill>
                <a:latin typeface="Gill Sans"/>
                <a:ea typeface="Gill Sans"/>
                <a:cs typeface="Gill Sans"/>
                <a:sym typeface="Gill Sans"/>
              </a:rPr>
              <a:t> is constant</a:t>
            </a:r>
            <a:endParaRPr/>
          </a:p>
        </p:txBody>
      </p:sp>
      <p:sp>
        <p:nvSpPr>
          <p:cNvPr id="687" name="Google Shape;687;p13"/>
          <p:cNvSpPr/>
          <p:nvPr/>
        </p:nvSpPr>
        <p:spPr>
          <a:xfrm>
            <a:off x="5905500" y="2095500"/>
            <a:ext cx="760413" cy="8509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8" name="Google Shape;688;p13"/>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689" name="Google Shape;689;p13"/>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76"/>
                                        </p:tgtEl>
                                        <p:attrNameLst>
                                          <p:attrName>style.visibility</p:attrName>
                                        </p:attrNameLst>
                                      </p:cBhvr>
                                      <p:to>
                                        <p:strVal val="visible"/>
                                      </p:to>
                                    </p:set>
                                    <p:animEffect filter="fade" transition="in">
                                      <p:cBhvr>
                                        <p:cTn dur="1100"/>
                                        <p:tgtEl>
                                          <p:spTgt spid="676"/>
                                        </p:tgtEl>
                                      </p:cBhvr>
                                    </p:animEffect>
                                  </p:childTnLst>
                                </p:cTn>
                              </p:par>
                              <p:par>
                                <p:cTn fill="hold" nodeType="withEffect" presetClass="entr" presetID="10" presetSubtype="0">
                                  <p:stCondLst>
                                    <p:cond delay="0"/>
                                  </p:stCondLst>
                                  <p:childTnLst>
                                    <p:set>
                                      <p:cBhvr>
                                        <p:cTn dur="1" fill="hold">
                                          <p:stCondLst>
                                            <p:cond delay="0"/>
                                          </p:stCondLst>
                                        </p:cTn>
                                        <p:tgtEl>
                                          <p:spTgt spid="685"/>
                                        </p:tgtEl>
                                        <p:attrNameLst>
                                          <p:attrName>style.visibility</p:attrName>
                                        </p:attrNameLst>
                                      </p:cBhvr>
                                      <p:to>
                                        <p:strVal val="visible"/>
                                      </p:to>
                                    </p:set>
                                    <p:animEffect filter="fade" transition="in">
                                      <p:cBhvr>
                                        <p:cTn dur="500"/>
                                        <p:tgtEl>
                                          <p:spTgt spid="6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500"/>
                                        <p:tgtEl>
                                          <p:spTgt spid="67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86"/>
                                        </p:tgtEl>
                                        <p:attrNameLst>
                                          <p:attrName>style.visibility</p:attrName>
                                        </p:attrNameLst>
                                      </p:cBhvr>
                                      <p:to>
                                        <p:strVal val="visible"/>
                                      </p:to>
                                    </p:set>
                                    <p:animEffect filter="fade" transition="in">
                                      <p:cBhvr>
                                        <p:cTn dur="500"/>
                                        <p:tgtEl>
                                          <p:spTgt spid="68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83"/>
                                        </p:tgtEl>
                                        <p:attrNameLst>
                                          <p:attrName>style.visibility</p:attrName>
                                        </p:attrNameLst>
                                      </p:cBhvr>
                                      <p:to>
                                        <p:strVal val="visible"/>
                                      </p:to>
                                    </p:set>
                                    <p:animEffect filter="fade" transition="in">
                                      <p:cBhvr>
                                        <p:cTn dur="800"/>
                                        <p:tgtEl>
                                          <p:spTgt spid="683"/>
                                        </p:tgtEl>
                                      </p:cBhvr>
                                    </p:animEffect>
                                  </p:childTnLst>
                                </p:cTn>
                              </p:par>
                            </p:childTnLst>
                          </p:cTn>
                        </p:par>
                        <p:par>
                          <p:cTn fill="hold">
                            <p:stCondLst>
                              <p:cond delay="1800"/>
                            </p:stCondLst>
                            <p:childTnLst>
                              <p:par>
                                <p:cTn fill="hold" nodeType="afterEffect" presetClass="entr" presetID="10" presetSubtype="0">
                                  <p:stCondLst>
                                    <p:cond delay="0"/>
                                  </p:stCondLst>
                                  <p:childTnLst>
                                    <p:set>
                                      <p:cBhvr>
                                        <p:cTn dur="1" fill="hold">
                                          <p:stCondLst>
                                            <p:cond delay="0"/>
                                          </p:stCondLst>
                                        </p:cTn>
                                        <p:tgtEl>
                                          <p:spTgt spid="684"/>
                                        </p:tgtEl>
                                        <p:attrNameLst>
                                          <p:attrName>style.visibility</p:attrName>
                                        </p:attrNameLst>
                                      </p:cBhvr>
                                      <p:to>
                                        <p:strVal val="visible"/>
                                      </p:to>
                                    </p:set>
                                    <p:animEffect filter="fade" transition="in">
                                      <p:cBhvr>
                                        <p:cTn dur="3000"/>
                                        <p:tgtEl>
                                          <p:spTgt spid="684"/>
                                        </p:tgtEl>
                                      </p:cBhvr>
                                    </p:animEffect>
                                  </p:childTnLst>
                                </p:cTn>
                              </p:par>
                            </p:childTnLst>
                          </p:cTn>
                        </p:par>
                        <p:par>
                          <p:cTn fill="hold">
                            <p:stCondLst>
                              <p:cond delay="4800"/>
                            </p:stCondLst>
                            <p:childTnLst>
                              <p:par>
                                <p:cTn fill="hold" nodeType="afterEffect" presetClass="entr" presetID="10" presetSubtype="0">
                                  <p:stCondLst>
                                    <p:cond delay="0"/>
                                  </p:stCondLst>
                                  <p:childTnLst>
                                    <p:set>
                                      <p:cBhvr>
                                        <p:cTn dur="1" fill="hold">
                                          <p:stCondLst>
                                            <p:cond delay="0"/>
                                          </p:stCondLst>
                                        </p:cTn>
                                        <p:tgtEl>
                                          <p:spTgt spid="687"/>
                                        </p:tgtEl>
                                        <p:attrNameLst>
                                          <p:attrName>style.visibility</p:attrName>
                                        </p:attrNameLst>
                                      </p:cBhvr>
                                      <p:to>
                                        <p:strVal val="visible"/>
                                      </p:to>
                                    </p:set>
                                    <p:animEffect filter="fade" transition="in">
                                      <p:cBhvr>
                                        <p:cTn dur="2000"/>
                                        <p:tgtEl>
                                          <p:spTgt spid="6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4"/>
          <p:cNvSpPr txBox="1"/>
          <p:nvPr>
            <p:ph idx="1" type="body"/>
          </p:nvPr>
        </p:nvSpPr>
        <p:spPr>
          <a:xfrm>
            <a:off x="642938" y="3644900"/>
            <a:ext cx="7905750" cy="3033713"/>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SzPts val="2800"/>
              <a:buFont typeface="Noto Sans Symbols"/>
              <a:buNone/>
            </a:pPr>
            <a:r>
              <a:rPr i="1" lang="en-US">
                <a:solidFill>
                  <a:srgbClr val="CC0000"/>
                </a:solidFill>
              </a:rPr>
              <a:t>playout buffering: average fill rate (x), playout rate (r):</a:t>
            </a:r>
            <a:endParaRPr/>
          </a:p>
          <a:p>
            <a:pPr indent="-342900" lvl="0" marL="342900" rtl="0" algn="l">
              <a:lnSpc>
                <a:spcPct val="85000"/>
              </a:lnSpc>
              <a:spcBef>
                <a:spcPts val="480"/>
              </a:spcBef>
              <a:spcAft>
                <a:spcPts val="0"/>
              </a:spcAft>
              <a:buSzPts val="2400"/>
              <a:buChar char="▪"/>
            </a:pPr>
            <a:r>
              <a:rPr lang="en-US" sz="2400">
                <a:solidFill>
                  <a:srgbClr val="000099"/>
                </a:solidFill>
              </a:rPr>
              <a:t>x &lt; r: </a:t>
            </a:r>
            <a:r>
              <a:rPr lang="en-US" sz="2400"/>
              <a:t>buffer eventually empties (causing freezing of video playout until buffer again fills)</a:t>
            </a:r>
            <a:endParaRPr/>
          </a:p>
          <a:p>
            <a:pPr indent="-342900" lvl="0" marL="342900" rtl="0" algn="l">
              <a:lnSpc>
                <a:spcPct val="85000"/>
              </a:lnSpc>
              <a:spcBef>
                <a:spcPts val="480"/>
              </a:spcBef>
              <a:spcAft>
                <a:spcPts val="0"/>
              </a:spcAft>
              <a:buSzPts val="2400"/>
              <a:buChar char="▪"/>
            </a:pPr>
            <a:r>
              <a:rPr lang="en-US" sz="2400">
                <a:solidFill>
                  <a:srgbClr val="000099"/>
                </a:solidFill>
              </a:rPr>
              <a:t>x &gt; r: </a:t>
            </a:r>
            <a:r>
              <a:rPr lang="en-US" sz="2400"/>
              <a:t>buffer will not empty, provided initial playout delay is large enough to absorb variability in x(t)</a:t>
            </a:r>
            <a:endParaRPr/>
          </a:p>
          <a:p>
            <a:pPr indent="-285750" lvl="1" marL="742950" rtl="0" algn="l">
              <a:lnSpc>
                <a:spcPct val="85000"/>
              </a:lnSpc>
              <a:spcBef>
                <a:spcPts val="480"/>
              </a:spcBef>
              <a:spcAft>
                <a:spcPts val="0"/>
              </a:spcAft>
              <a:buSzPts val="2400"/>
              <a:buChar char="•"/>
            </a:pPr>
            <a:r>
              <a:rPr i="1" lang="en-US">
                <a:solidFill>
                  <a:srgbClr val="CC0000"/>
                </a:solidFill>
              </a:rPr>
              <a:t>initial playout delay tradeoff: </a:t>
            </a:r>
            <a:r>
              <a:rPr lang="en-US"/>
              <a:t>buffer starvation less likely with larger delay, but larger delay until user begins watching</a:t>
            </a:r>
            <a:endParaRPr/>
          </a:p>
          <a:p>
            <a:pPr indent="-165100" lvl="0" marL="342900" rtl="0" algn="l">
              <a:lnSpc>
                <a:spcPct val="85000"/>
              </a:lnSpc>
              <a:spcBef>
                <a:spcPts val="560"/>
              </a:spcBef>
              <a:spcAft>
                <a:spcPts val="0"/>
              </a:spcAft>
              <a:buSzPts val="2800"/>
              <a:buNone/>
            </a:pPr>
            <a:r>
              <a:t/>
            </a:r>
            <a:endParaRPr/>
          </a:p>
          <a:p>
            <a:pPr indent="-165100" lvl="0" marL="342900" rtl="0" algn="l">
              <a:lnSpc>
                <a:spcPct val="85000"/>
              </a:lnSpc>
              <a:spcBef>
                <a:spcPts val="560"/>
              </a:spcBef>
              <a:spcAft>
                <a:spcPts val="0"/>
              </a:spcAft>
              <a:buSzPts val="2800"/>
              <a:buNone/>
            </a:pPr>
            <a:r>
              <a:t/>
            </a:r>
            <a:endParaRPr/>
          </a:p>
        </p:txBody>
      </p:sp>
      <p:grpSp>
        <p:nvGrpSpPr>
          <p:cNvPr id="695" name="Google Shape;695;p14"/>
          <p:cNvGrpSpPr/>
          <p:nvPr/>
        </p:nvGrpSpPr>
        <p:grpSpPr>
          <a:xfrm>
            <a:off x="703263" y="2027238"/>
            <a:ext cx="561975" cy="1038225"/>
            <a:chOff x="4140" y="429"/>
            <a:chExt cx="1425" cy="2396"/>
          </a:xfrm>
        </p:grpSpPr>
        <p:sp>
          <p:nvSpPr>
            <p:cNvPr id="696" name="Google Shape;696;p14"/>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7" name="Google Shape;697;p14"/>
            <p:cNvSpPr/>
            <p:nvPr/>
          </p:nvSpPr>
          <p:spPr>
            <a:xfrm>
              <a:off x="4204" y="429"/>
              <a:ext cx="1047" cy="2286"/>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8" name="Google Shape;698;p14"/>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9" name="Google Shape;699;p14"/>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0" name="Google Shape;700;p14"/>
            <p:cNvSpPr/>
            <p:nvPr/>
          </p:nvSpPr>
          <p:spPr>
            <a:xfrm>
              <a:off x="4212" y="693"/>
              <a:ext cx="596"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701" name="Google Shape;701;p14"/>
            <p:cNvGrpSpPr/>
            <p:nvPr/>
          </p:nvGrpSpPr>
          <p:grpSpPr>
            <a:xfrm>
              <a:off x="4748" y="667"/>
              <a:ext cx="583" cy="146"/>
              <a:chOff x="613" y="2567"/>
              <a:chExt cx="728" cy="140"/>
            </a:xfrm>
          </p:grpSpPr>
          <p:sp>
            <p:nvSpPr>
              <p:cNvPr id="702" name="Google Shape;702;p14"/>
              <p:cNvSpPr/>
              <p:nvPr/>
            </p:nvSpPr>
            <p:spPr>
              <a:xfrm>
                <a:off x="613" y="2567"/>
                <a:ext cx="728" cy="140"/>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3" name="Google Shape;703;p14"/>
              <p:cNvSpPr/>
              <p:nvPr/>
            </p:nvSpPr>
            <p:spPr>
              <a:xfrm>
                <a:off x="628" y="2581"/>
                <a:ext cx="693"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704" name="Google Shape;704;p14"/>
            <p:cNvSpPr/>
            <p:nvPr/>
          </p:nvSpPr>
          <p:spPr>
            <a:xfrm>
              <a:off x="4225" y="1019"/>
              <a:ext cx="596"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705" name="Google Shape;705;p14"/>
            <p:cNvGrpSpPr/>
            <p:nvPr/>
          </p:nvGrpSpPr>
          <p:grpSpPr>
            <a:xfrm>
              <a:off x="4748" y="993"/>
              <a:ext cx="579" cy="136"/>
              <a:chOff x="615" y="2567"/>
              <a:chExt cx="723" cy="141"/>
            </a:xfrm>
          </p:grpSpPr>
          <p:sp>
            <p:nvSpPr>
              <p:cNvPr id="706" name="Google Shape;706;p14"/>
              <p:cNvSpPr/>
              <p:nvPr/>
            </p:nvSpPr>
            <p:spPr>
              <a:xfrm>
                <a:off x="615" y="2567"/>
                <a:ext cx="723" cy="141"/>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7" name="Google Shape;707;p14"/>
              <p:cNvSpPr/>
              <p:nvPr/>
            </p:nvSpPr>
            <p:spPr>
              <a:xfrm>
                <a:off x="630" y="2586"/>
                <a:ext cx="688" cy="106"/>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708" name="Google Shape;708;p14"/>
            <p:cNvSpPr/>
            <p:nvPr/>
          </p:nvSpPr>
          <p:spPr>
            <a:xfrm>
              <a:off x="4216" y="1360"/>
              <a:ext cx="596"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9" name="Google Shape;709;p14"/>
            <p:cNvSpPr/>
            <p:nvPr/>
          </p:nvSpPr>
          <p:spPr>
            <a:xfrm>
              <a:off x="4229" y="1656"/>
              <a:ext cx="596"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710" name="Google Shape;710;p14"/>
            <p:cNvGrpSpPr/>
            <p:nvPr/>
          </p:nvGrpSpPr>
          <p:grpSpPr>
            <a:xfrm>
              <a:off x="4736" y="1627"/>
              <a:ext cx="576" cy="150"/>
              <a:chOff x="615" y="2568"/>
              <a:chExt cx="717" cy="138"/>
            </a:xfrm>
          </p:grpSpPr>
          <p:sp>
            <p:nvSpPr>
              <p:cNvPr id="711" name="Google Shape;711;p14"/>
              <p:cNvSpPr/>
              <p:nvPr/>
            </p:nvSpPr>
            <p:spPr>
              <a:xfrm>
                <a:off x="615" y="2568"/>
                <a:ext cx="717"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2" name="Google Shape;712;p14"/>
              <p:cNvSpPr/>
              <p:nvPr/>
            </p:nvSpPr>
            <p:spPr>
              <a:xfrm>
                <a:off x="630" y="2581"/>
                <a:ext cx="682" cy="108"/>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713" name="Google Shape;713;p14"/>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714" name="Google Shape;714;p14"/>
            <p:cNvGrpSpPr/>
            <p:nvPr/>
          </p:nvGrpSpPr>
          <p:grpSpPr>
            <a:xfrm>
              <a:off x="4740" y="1327"/>
              <a:ext cx="580" cy="139"/>
              <a:chOff x="615" y="2568"/>
              <a:chExt cx="722" cy="139"/>
            </a:xfrm>
          </p:grpSpPr>
          <p:sp>
            <p:nvSpPr>
              <p:cNvPr id="715" name="Google Shape;715;p14"/>
              <p:cNvSpPr/>
              <p:nvPr/>
            </p:nvSpPr>
            <p:spPr>
              <a:xfrm>
                <a:off x="615" y="2568"/>
                <a:ext cx="722"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6" name="Google Shape;716;p14"/>
              <p:cNvSpPr/>
              <p:nvPr/>
            </p:nvSpPr>
            <p:spPr>
              <a:xfrm>
                <a:off x="630" y="2586"/>
                <a:ext cx="687" cy="106"/>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717" name="Google Shape;717;p14"/>
            <p:cNvSpPr/>
            <p:nvPr/>
          </p:nvSpPr>
          <p:spPr>
            <a:xfrm>
              <a:off x="5251" y="433"/>
              <a:ext cx="68" cy="2286"/>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8" name="Google Shape;718;p14"/>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9" name="Google Shape;719;p14"/>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0" name="Google Shape;720;p14"/>
            <p:cNvSpPr/>
            <p:nvPr/>
          </p:nvSpPr>
          <p:spPr>
            <a:xfrm>
              <a:off x="5517" y="2613"/>
              <a:ext cx="48"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1" name="Google Shape;721;p14"/>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2" name="Google Shape;722;p14"/>
            <p:cNvSpPr/>
            <p:nvPr/>
          </p:nvSpPr>
          <p:spPr>
            <a:xfrm>
              <a:off x="4140" y="2678"/>
              <a:ext cx="1200" cy="147"/>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3" name="Google Shape;723;p14"/>
            <p:cNvSpPr/>
            <p:nvPr/>
          </p:nvSpPr>
          <p:spPr>
            <a:xfrm>
              <a:off x="4204" y="2711"/>
              <a:ext cx="1071" cy="81"/>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4" name="Google Shape;724;p14"/>
            <p:cNvSpPr/>
            <p:nvPr/>
          </p:nvSpPr>
          <p:spPr>
            <a:xfrm>
              <a:off x="4305" y="2382"/>
              <a:ext cx="161"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5" name="Google Shape;725;p14"/>
            <p:cNvSpPr/>
            <p:nvPr/>
          </p:nvSpPr>
          <p:spPr>
            <a:xfrm>
              <a:off x="4486" y="2385"/>
              <a:ext cx="161" cy="139"/>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Arial"/>
                <a:ea typeface="Arial"/>
                <a:cs typeface="Arial"/>
                <a:sym typeface="Arial"/>
              </a:endParaRPr>
            </a:p>
          </p:txBody>
        </p:sp>
        <p:sp>
          <p:nvSpPr>
            <p:cNvPr id="726" name="Google Shape;726;p14"/>
            <p:cNvSpPr/>
            <p:nvPr/>
          </p:nvSpPr>
          <p:spPr>
            <a:xfrm>
              <a:off x="4663" y="2382"/>
              <a:ext cx="157" cy="139"/>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7" name="Google Shape;727;p14"/>
            <p:cNvSpPr/>
            <p:nvPr/>
          </p:nvSpPr>
          <p:spPr>
            <a:xfrm>
              <a:off x="5062" y="1836"/>
              <a:ext cx="85" cy="758"/>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728" name="Google Shape;728;p14"/>
          <p:cNvSpPr/>
          <p:nvPr/>
        </p:nvSpPr>
        <p:spPr>
          <a:xfrm>
            <a:off x="1684338" y="1958975"/>
            <a:ext cx="2320925" cy="1228725"/>
          </a:xfrm>
          <a:custGeom>
            <a:rect b="b" l="l" r="r" t="t"/>
            <a:pathLst>
              <a:path extrusionOk="0" h="675" w="1036">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9" name="Google Shape;729;p14"/>
          <p:cNvSpPr/>
          <p:nvPr/>
        </p:nvSpPr>
        <p:spPr>
          <a:xfrm>
            <a:off x="5162550" y="2082800"/>
            <a:ext cx="1603375" cy="869950"/>
          </a:xfrm>
          <a:prstGeom prst="rect">
            <a:avLst/>
          </a:prstGeom>
          <a:noFill/>
          <a:ln cap="flat" cmpd="sng" w="158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730" name="Google Shape;730;p14"/>
          <p:cNvCxnSpPr/>
          <p:nvPr/>
        </p:nvCxnSpPr>
        <p:spPr>
          <a:xfrm>
            <a:off x="1325563" y="2524125"/>
            <a:ext cx="1241425" cy="0"/>
          </a:xfrm>
          <a:prstGeom prst="straightConnector1">
            <a:avLst/>
          </a:prstGeom>
          <a:noFill/>
          <a:ln cap="flat" cmpd="sng" w="31750">
            <a:solidFill>
              <a:srgbClr val="CC0000"/>
            </a:solidFill>
            <a:prstDash val="solid"/>
            <a:round/>
            <a:headEnd len="med" w="med" type="none"/>
            <a:tailEnd len="med" w="med" type="triangle"/>
          </a:ln>
        </p:spPr>
      </p:cxnSp>
      <p:cxnSp>
        <p:nvCxnSpPr>
          <p:cNvPr id="731" name="Google Shape;731;p14"/>
          <p:cNvCxnSpPr/>
          <p:nvPr/>
        </p:nvCxnSpPr>
        <p:spPr>
          <a:xfrm>
            <a:off x="3879850" y="2538413"/>
            <a:ext cx="1531938" cy="0"/>
          </a:xfrm>
          <a:prstGeom prst="straightConnector1">
            <a:avLst/>
          </a:prstGeom>
          <a:noFill/>
          <a:ln cap="flat" cmpd="sng" w="31750">
            <a:solidFill>
              <a:srgbClr val="CC0000"/>
            </a:solidFill>
            <a:prstDash val="solid"/>
            <a:round/>
            <a:headEnd len="med" w="med" type="none"/>
            <a:tailEnd len="med" w="med" type="triangle"/>
          </a:ln>
        </p:spPr>
      </p:cxnSp>
      <p:sp>
        <p:nvSpPr>
          <p:cNvPr id="732" name="Google Shape;732;p14"/>
          <p:cNvSpPr txBox="1"/>
          <p:nvPr/>
        </p:nvSpPr>
        <p:spPr>
          <a:xfrm>
            <a:off x="3962400" y="1889125"/>
            <a:ext cx="1328738" cy="646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000000"/>
                </a:solidFill>
                <a:latin typeface="Arial"/>
                <a:ea typeface="Arial"/>
                <a:cs typeface="Arial"/>
                <a:sym typeface="Arial"/>
              </a:rPr>
              <a:t>variable fill </a:t>
            </a:r>
            <a:endParaRPr/>
          </a:p>
          <a:p>
            <a:pPr indent="0" lvl="0" marL="0" marR="0" rtl="0" algn="l">
              <a:spcBef>
                <a:spcPts val="0"/>
              </a:spcBef>
              <a:spcAft>
                <a:spcPts val="0"/>
              </a:spcAft>
              <a:buNone/>
            </a:pPr>
            <a:r>
              <a:rPr i="0" lang="en-US" sz="1800">
                <a:solidFill>
                  <a:srgbClr val="000000"/>
                </a:solidFill>
                <a:latin typeface="Arial"/>
                <a:ea typeface="Arial"/>
                <a:cs typeface="Arial"/>
                <a:sym typeface="Arial"/>
              </a:rPr>
              <a:t>rate, </a:t>
            </a:r>
            <a:r>
              <a:rPr i="0" lang="en-US" sz="1800">
                <a:solidFill>
                  <a:srgbClr val="CC0000"/>
                </a:solidFill>
                <a:latin typeface="Arial"/>
                <a:ea typeface="Arial"/>
                <a:cs typeface="Arial"/>
                <a:sym typeface="Arial"/>
              </a:rPr>
              <a:t>x(t)</a:t>
            </a:r>
            <a:endParaRPr/>
          </a:p>
        </p:txBody>
      </p:sp>
      <p:sp>
        <p:nvSpPr>
          <p:cNvPr id="733" name="Google Shape;733;p14"/>
          <p:cNvSpPr txBox="1"/>
          <p:nvPr/>
        </p:nvSpPr>
        <p:spPr>
          <a:xfrm>
            <a:off x="5148263" y="2967038"/>
            <a:ext cx="1657350" cy="5222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400">
                <a:solidFill>
                  <a:schemeClr val="dk1"/>
                </a:solidFill>
                <a:latin typeface="Arial"/>
                <a:ea typeface="Arial"/>
                <a:cs typeface="Arial"/>
                <a:sym typeface="Arial"/>
              </a:rPr>
              <a:t>client  application </a:t>
            </a:r>
            <a:endParaRPr/>
          </a:p>
          <a:p>
            <a:pPr indent="0" lvl="0" marL="0" marR="0" rtl="0" algn="ctr">
              <a:spcBef>
                <a:spcPts val="0"/>
              </a:spcBef>
              <a:spcAft>
                <a:spcPts val="0"/>
              </a:spcAft>
              <a:buNone/>
            </a:pPr>
            <a:r>
              <a:rPr i="0" lang="en-US" sz="1400">
                <a:solidFill>
                  <a:schemeClr val="dk1"/>
                </a:solidFill>
                <a:latin typeface="Arial"/>
                <a:ea typeface="Arial"/>
                <a:cs typeface="Arial"/>
                <a:sym typeface="Arial"/>
              </a:rPr>
              <a:t>buffer, size B</a:t>
            </a:r>
            <a:endParaRPr/>
          </a:p>
        </p:txBody>
      </p:sp>
      <p:cxnSp>
        <p:nvCxnSpPr>
          <p:cNvPr id="734" name="Google Shape;734;p14"/>
          <p:cNvCxnSpPr/>
          <p:nvPr/>
        </p:nvCxnSpPr>
        <p:spPr>
          <a:xfrm>
            <a:off x="6523038" y="3341688"/>
            <a:ext cx="280987" cy="0"/>
          </a:xfrm>
          <a:prstGeom prst="straightConnector1">
            <a:avLst/>
          </a:prstGeom>
          <a:noFill/>
          <a:ln cap="flat" cmpd="sng" w="15875">
            <a:solidFill>
              <a:schemeClr val="dk1"/>
            </a:solidFill>
            <a:prstDash val="solid"/>
            <a:round/>
            <a:headEnd len="med" w="med" type="none"/>
            <a:tailEnd len="med" w="med" type="triangle"/>
          </a:ln>
        </p:spPr>
      </p:cxnSp>
      <p:cxnSp>
        <p:nvCxnSpPr>
          <p:cNvPr id="735" name="Google Shape;735;p14"/>
          <p:cNvCxnSpPr/>
          <p:nvPr/>
        </p:nvCxnSpPr>
        <p:spPr>
          <a:xfrm rot="10800000">
            <a:off x="5159375" y="3333750"/>
            <a:ext cx="280988" cy="0"/>
          </a:xfrm>
          <a:prstGeom prst="straightConnector1">
            <a:avLst/>
          </a:prstGeom>
          <a:noFill/>
          <a:ln cap="flat" cmpd="sng" w="15875">
            <a:solidFill>
              <a:schemeClr val="dk1"/>
            </a:solidFill>
            <a:prstDash val="solid"/>
            <a:round/>
            <a:headEnd len="med" w="med" type="none"/>
            <a:tailEnd len="med" w="med" type="triangle"/>
          </a:ln>
        </p:spPr>
      </p:cxnSp>
      <p:cxnSp>
        <p:nvCxnSpPr>
          <p:cNvPr id="736" name="Google Shape;736;p14"/>
          <p:cNvCxnSpPr/>
          <p:nvPr/>
        </p:nvCxnSpPr>
        <p:spPr>
          <a:xfrm>
            <a:off x="6673850" y="2541588"/>
            <a:ext cx="652463" cy="0"/>
          </a:xfrm>
          <a:prstGeom prst="straightConnector1">
            <a:avLst/>
          </a:prstGeom>
          <a:noFill/>
          <a:ln cap="flat" cmpd="sng" w="31750">
            <a:solidFill>
              <a:srgbClr val="CC0000"/>
            </a:solidFill>
            <a:prstDash val="solid"/>
            <a:round/>
            <a:headEnd len="med" w="med" type="none"/>
            <a:tailEnd len="med" w="med" type="triangle"/>
          </a:ln>
        </p:spPr>
      </p:cxnSp>
      <p:sp>
        <p:nvSpPr>
          <p:cNvPr id="737" name="Google Shape;737;p14"/>
          <p:cNvSpPr txBox="1"/>
          <p:nvPr/>
        </p:nvSpPr>
        <p:spPr>
          <a:xfrm>
            <a:off x="6832600" y="1882775"/>
            <a:ext cx="1455738" cy="646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000000"/>
                </a:solidFill>
                <a:latin typeface="Arial"/>
                <a:ea typeface="Arial"/>
                <a:cs typeface="Arial"/>
                <a:sym typeface="Arial"/>
              </a:rPr>
              <a:t>playout rate,</a:t>
            </a:r>
            <a:endParaRPr/>
          </a:p>
          <a:p>
            <a:pPr indent="0" lvl="0" marL="0" marR="0" rtl="0" algn="l">
              <a:spcBef>
                <a:spcPts val="0"/>
              </a:spcBef>
              <a:spcAft>
                <a:spcPts val="0"/>
              </a:spcAft>
              <a:buNone/>
            </a:pPr>
            <a:r>
              <a:rPr i="0" lang="en-US" sz="1800">
                <a:solidFill>
                  <a:srgbClr val="000000"/>
                </a:solidFill>
                <a:latin typeface="Arial"/>
                <a:ea typeface="Arial"/>
                <a:cs typeface="Arial"/>
                <a:sym typeface="Arial"/>
              </a:rPr>
              <a:t>e.g., CBR </a:t>
            </a:r>
            <a:r>
              <a:rPr i="1" lang="en-US" sz="1800">
                <a:solidFill>
                  <a:srgbClr val="CC0000"/>
                </a:solidFill>
                <a:latin typeface="Arial"/>
                <a:ea typeface="Arial"/>
                <a:cs typeface="Arial"/>
                <a:sym typeface="Arial"/>
              </a:rPr>
              <a:t>r</a:t>
            </a:r>
            <a:endParaRPr/>
          </a:p>
        </p:txBody>
      </p:sp>
      <p:sp>
        <p:nvSpPr>
          <p:cNvPr id="738" name="Google Shape;738;p14"/>
          <p:cNvSpPr/>
          <p:nvPr/>
        </p:nvSpPr>
        <p:spPr>
          <a:xfrm>
            <a:off x="5943600" y="2095500"/>
            <a:ext cx="815975" cy="844550"/>
          </a:xfrm>
          <a:prstGeom prst="rect">
            <a:avLst/>
          </a:prstGeom>
          <a:solidFill>
            <a:srgbClr val="0000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9" name="Google Shape;739;p14"/>
          <p:cNvSpPr txBox="1"/>
          <p:nvPr/>
        </p:nvSpPr>
        <p:spPr>
          <a:xfrm>
            <a:off x="5664200" y="1409700"/>
            <a:ext cx="1428750" cy="523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400">
                <a:solidFill>
                  <a:schemeClr val="dk1"/>
                </a:solidFill>
                <a:latin typeface="Arial"/>
                <a:ea typeface="Arial"/>
                <a:cs typeface="Arial"/>
                <a:sym typeface="Arial"/>
              </a:rPr>
              <a:t>buffer fill level, </a:t>
            </a:r>
            <a:r>
              <a:rPr i="1" lang="en-US" sz="1400">
                <a:solidFill>
                  <a:srgbClr val="CC0000"/>
                </a:solidFill>
                <a:latin typeface="Arial"/>
                <a:ea typeface="Arial"/>
                <a:cs typeface="Arial"/>
                <a:sym typeface="Arial"/>
              </a:rPr>
              <a:t>Q(t)</a:t>
            </a:r>
            <a:endParaRPr/>
          </a:p>
        </p:txBody>
      </p:sp>
      <p:cxnSp>
        <p:nvCxnSpPr>
          <p:cNvPr id="740" name="Google Shape;740;p14"/>
          <p:cNvCxnSpPr/>
          <p:nvPr/>
        </p:nvCxnSpPr>
        <p:spPr>
          <a:xfrm rot="10800000">
            <a:off x="5978525" y="1781175"/>
            <a:ext cx="168275" cy="0"/>
          </a:xfrm>
          <a:prstGeom prst="straightConnector1">
            <a:avLst/>
          </a:prstGeom>
          <a:noFill/>
          <a:ln cap="flat" cmpd="sng" w="15875">
            <a:solidFill>
              <a:schemeClr val="dk1"/>
            </a:solidFill>
            <a:prstDash val="solid"/>
            <a:round/>
            <a:headEnd len="med" w="med" type="none"/>
            <a:tailEnd len="med" w="med" type="triangle"/>
          </a:ln>
        </p:spPr>
      </p:cxnSp>
      <p:cxnSp>
        <p:nvCxnSpPr>
          <p:cNvPr id="741" name="Google Shape;741;p14"/>
          <p:cNvCxnSpPr/>
          <p:nvPr/>
        </p:nvCxnSpPr>
        <p:spPr>
          <a:xfrm>
            <a:off x="6589713" y="1774825"/>
            <a:ext cx="168275" cy="0"/>
          </a:xfrm>
          <a:prstGeom prst="straightConnector1">
            <a:avLst/>
          </a:prstGeom>
          <a:noFill/>
          <a:ln cap="flat" cmpd="sng" w="15875">
            <a:solidFill>
              <a:schemeClr val="dk1"/>
            </a:solidFill>
            <a:prstDash val="solid"/>
            <a:round/>
            <a:headEnd len="med" w="med" type="none"/>
            <a:tailEnd len="med" w="med" type="triangle"/>
          </a:ln>
        </p:spPr>
      </p:cxnSp>
      <p:sp>
        <p:nvSpPr>
          <p:cNvPr id="742" name="Google Shape;742;p14"/>
          <p:cNvSpPr txBox="1"/>
          <p:nvPr/>
        </p:nvSpPr>
        <p:spPr>
          <a:xfrm>
            <a:off x="234950" y="3043238"/>
            <a:ext cx="14986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000000"/>
                </a:solidFill>
                <a:latin typeface="Arial"/>
                <a:ea typeface="Arial"/>
                <a:cs typeface="Arial"/>
                <a:sym typeface="Arial"/>
              </a:rPr>
              <a:t>video server</a:t>
            </a:r>
            <a:endParaRPr i="1" sz="1800">
              <a:solidFill>
                <a:srgbClr val="CC0000"/>
              </a:solidFill>
              <a:latin typeface="Arial"/>
              <a:ea typeface="Arial"/>
              <a:cs typeface="Arial"/>
              <a:sym typeface="Arial"/>
            </a:endParaRPr>
          </a:p>
        </p:txBody>
      </p:sp>
      <p:sp>
        <p:nvSpPr>
          <p:cNvPr id="743" name="Google Shape;743;p14"/>
          <p:cNvSpPr txBox="1"/>
          <p:nvPr>
            <p:ph type="title"/>
          </p:nvPr>
        </p:nvSpPr>
        <p:spPr>
          <a:xfrm>
            <a:off x="433388" y="11430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Client-side buffering, playout</a:t>
            </a:r>
            <a:endParaRPr/>
          </a:p>
        </p:txBody>
      </p:sp>
      <p:pic>
        <p:nvPicPr>
          <p:cNvPr descr="underline_base" id="744" name="Google Shape;744;p14"/>
          <p:cNvPicPr preferRelativeResize="0"/>
          <p:nvPr/>
        </p:nvPicPr>
        <p:blipFill rotWithShape="1">
          <a:blip r:embed="rId3">
            <a:alphaModFix/>
          </a:blip>
          <a:srcRect b="0" l="0" r="0" t="0"/>
          <a:stretch/>
        </p:blipFill>
        <p:spPr>
          <a:xfrm>
            <a:off x="493713" y="965200"/>
            <a:ext cx="6856412" cy="173038"/>
          </a:xfrm>
          <a:prstGeom prst="rect">
            <a:avLst/>
          </a:prstGeom>
          <a:noFill/>
          <a:ln>
            <a:noFill/>
          </a:ln>
        </p:spPr>
      </p:pic>
      <p:cxnSp>
        <p:nvCxnSpPr>
          <p:cNvPr id="745" name="Google Shape;745;p14"/>
          <p:cNvCxnSpPr/>
          <p:nvPr/>
        </p:nvCxnSpPr>
        <p:spPr>
          <a:xfrm>
            <a:off x="1041400" y="4198938"/>
            <a:ext cx="207963" cy="0"/>
          </a:xfrm>
          <a:prstGeom prst="straightConnector1">
            <a:avLst/>
          </a:prstGeom>
          <a:noFill/>
          <a:ln cap="flat" cmpd="sng" w="22225">
            <a:solidFill>
              <a:srgbClr val="000099"/>
            </a:solidFill>
            <a:prstDash val="solid"/>
            <a:round/>
            <a:headEnd len="med" w="med" type="none"/>
            <a:tailEnd len="med" w="med" type="none"/>
          </a:ln>
        </p:spPr>
      </p:cxnSp>
      <p:cxnSp>
        <p:nvCxnSpPr>
          <p:cNvPr id="746" name="Google Shape;746;p14"/>
          <p:cNvCxnSpPr/>
          <p:nvPr/>
        </p:nvCxnSpPr>
        <p:spPr>
          <a:xfrm>
            <a:off x="1042988" y="4887913"/>
            <a:ext cx="207962" cy="0"/>
          </a:xfrm>
          <a:prstGeom prst="straightConnector1">
            <a:avLst/>
          </a:prstGeom>
          <a:noFill/>
          <a:ln cap="flat" cmpd="sng" w="22225">
            <a:solidFill>
              <a:srgbClr val="000099"/>
            </a:solidFill>
            <a:prstDash val="solid"/>
            <a:round/>
            <a:headEnd len="med" w="med" type="none"/>
            <a:tailEnd len="med" w="med" type="none"/>
          </a:ln>
        </p:spPr>
      </p:cxnSp>
      <p:cxnSp>
        <p:nvCxnSpPr>
          <p:cNvPr id="747" name="Google Shape;747;p14"/>
          <p:cNvCxnSpPr/>
          <p:nvPr/>
        </p:nvCxnSpPr>
        <p:spPr>
          <a:xfrm>
            <a:off x="5437188" y="3800475"/>
            <a:ext cx="147637" cy="1588"/>
          </a:xfrm>
          <a:prstGeom prst="straightConnector1">
            <a:avLst/>
          </a:prstGeom>
          <a:noFill/>
          <a:ln cap="flat" cmpd="sng" w="19050">
            <a:solidFill>
              <a:srgbClr val="CC0000"/>
            </a:solidFill>
            <a:prstDash val="solid"/>
            <a:round/>
            <a:headEnd len="med" w="med" type="none"/>
            <a:tailEnd len="med" w="med" type="none"/>
          </a:ln>
        </p:spPr>
      </p:cxnSp>
      <p:sp>
        <p:nvSpPr>
          <p:cNvPr id="748" name="Google Shape;748;p14"/>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749" name="Google Shape;749;p14"/>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15"/>
          <p:cNvSpPr txBox="1"/>
          <p:nvPr>
            <p:ph type="title"/>
          </p:nvPr>
        </p:nvSpPr>
        <p:spPr>
          <a:xfrm>
            <a:off x="361950" y="228600"/>
            <a:ext cx="8172450" cy="8715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Streaming multimedia: UDP</a:t>
            </a:r>
            <a:endParaRPr/>
          </a:p>
        </p:txBody>
      </p:sp>
      <p:sp>
        <p:nvSpPr>
          <p:cNvPr id="756" name="Google Shape;756;p15"/>
          <p:cNvSpPr txBox="1"/>
          <p:nvPr>
            <p:ph idx="1" type="body"/>
          </p:nvPr>
        </p:nvSpPr>
        <p:spPr>
          <a:xfrm>
            <a:off x="600075" y="1381125"/>
            <a:ext cx="7772400" cy="5053013"/>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lang="en-US"/>
              <a:t>server sends at rate appropriate for client </a:t>
            </a:r>
            <a:endParaRPr/>
          </a:p>
          <a:p>
            <a:pPr indent="-285750" lvl="1" marL="742950" rtl="0" algn="l">
              <a:lnSpc>
                <a:spcPct val="85000"/>
              </a:lnSpc>
              <a:spcBef>
                <a:spcPts val="560"/>
              </a:spcBef>
              <a:spcAft>
                <a:spcPts val="0"/>
              </a:spcAft>
              <a:buSzPts val="2800"/>
              <a:buChar char="•"/>
            </a:pPr>
            <a:r>
              <a:rPr lang="en-US" sz="2800"/>
              <a:t>often: send rate = encoding rate = constant rate</a:t>
            </a:r>
            <a:endParaRPr/>
          </a:p>
          <a:p>
            <a:pPr indent="-285750" lvl="1" marL="742950" rtl="0" algn="l">
              <a:lnSpc>
                <a:spcPct val="85000"/>
              </a:lnSpc>
              <a:spcBef>
                <a:spcPts val="560"/>
              </a:spcBef>
              <a:spcAft>
                <a:spcPts val="0"/>
              </a:spcAft>
              <a:buSzPts val="2800"/>
              <a:buChar char="•"/>
            </a:pPr>
            <a:r>
              <a:rPr lang="en-US" sz="2800"/>
              <a:t>transmission rate can be oblivious to congestion levels</a:t>
            </a:r>
            <a:endParaRPr sz="2800"/>
          </a:p>
          <a:p>
            <a:pPr indent="-342900" lvl="0" marL="342900" rtl="0" algn="l">
              <a:lnSpc>
                <a:spcPct val="85000"/>
              </a:lnSpc>
              <a:spcBef>
                <a:spcPts val="560"/>
              </a:spcBef>
              <a:spcAft>
                <a:spcPts val="0"/>
              </a:spcAft>
              <a:buSzPts val="2800"/>
              <a:buChar char="▪"/>
            </a:pPr>
            <a:r>
              <a:rPr lang="en-US"/>
              <a:t>short playout delay (2-5 seconds) to remove network jitter</a:t>
            </a:r>
            <a:endParaRPr/>
          </a:p>
          <a:p>
            <a:pPr indent="-342900" lvl="0" marL="342900" rtl="0" algn="l">
              <a:lnSpc>
                <a:spcPct val="85000"/>
              </a:lnSpc>
              <a:spcBef>
                <a:spcPts val="560"/>
              </a:spcBef>
              <a:spcAft>
                <a:spcPts val="0"/>
              </a:spcAft>
              <a:buSzPts val="2800"/>
              <a:buChar char="▪"/>
            </a:pPr>
            <a:r>
              <a:rPr lang="en-US"/>
              <a:t>error recovery: application-level, time permitting</a:t>
            </a:r>
            <a:endParaRPr/>
          </a:p>
          <a:p>
            <a:pPr indent="-342900" lvl="0" marL="342900" rtl="0" algn="l">
              <a:lnSpc>
                <a:spcPct val="85000"/>
              </a:lnSpc>
              <a:spcBef>
                <a:spcPts val="560"/>
              </a:spcBef>
              <a:spcAft>
                <a:spcPts val="0"/>
              </a:spcAft>
              <a:buSzPts val="2800"/>
              <a:buChar char="▪"/>
            </a:pPr>
            <a:r>
              <a:rPr lang="en-US"/>
              <a:t>RTP [RFC 2326]: multimedia payload types</a:t>
            </a:r>
            <a:endParaRPr/>
          </a:p>
          <a:p>
            <a:pPr indent="-342900" lvl="0" marL="342900" rtl="0" algn="l">
              <a:lnSpc>
                <a:spcPct val="85000"/>
              </a:lnSpc>
              <a:spcBef>
                <a:spcPts val="560"/>
              </a:spcBef>
              <a:spcAft>
                <a:spcPts val="0"/>
              </a:spcAft>
              <a:buSzPts val="2800"/>
              <a:buChar char="▪"/>
            </a:pPr>
            <a:r>
              <a:rPr lang="en-US"/>
              <a:t>UDP may </a:t>
            </a:r>
            <a:r>
              <a:rPr i="1" lang="en-US"/>
              <a:t>not</a:t>
            </a:r>
            <a:r>
              <a:rPr lang="en-US"/>
              <a:t> go through firewalls</a:t>
            </a:r>
            <a:endParaRPr/>
          </a:p>
        </p:txBody>
      </p:sp>
      <p:pic>
        <p:nvPicPr>
          <p:cNvPr descr="underline_base" id="757" name="Google Shape;757;p15"/>
          <p:cNvPicPr preferRelativeResize="0"/>
          <p:nvPr/>
        </p:nvPicPr>
        <p:blipFill rotWithShape="1">
          <a:blip r:embed="rId3">
            <a:alphaModFix/>
          </a:blip>
          <a:srcRect b="0" l="0" r="0" t="0"/>
          <a:stretch/>
        </p:blipFill>
        <p:spPr>
          <a:xfrm>
            <a:off x="411163" y="957263"/>
            <a:ext cx="6856412" cy="173037"/>
          </a:xfrm>
          <a:prstGeom prst="rect">
            <a:avLst/>
          </a:prstGeom>
          <a:noFill/>
          <a:ln>
            <a:noFill/>
          </a:ln>
        </p:spPr>
      </p:pic>
      <p:sp>
        <p:nvSpPr>
          <p:cNvPr id="758" name="Google Shape;758;p15"/>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759" name="Google Shape;759;p15"/>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grpSp>
        <p:nvGrpSpPr>
          <p:cNvPr id="765" name="Google Shape;765;p16"/>
          <p:cNvGrpSpPr/>
          <p:nvPr/>
        </p:nvGrpSpPr>
        <p:grpSpPr>
          <a:xfrm>
            <a:off x="5951538" y="2817813"/>
            <a:ext cx="1035050" cy="644525"/>
            <a:chOff x="5288362" y="3066231"/>
            <a:chExt cx="1034815" cy="644839"/>
          </a:xfrm>
        </p:grpSpPr>
        <p:grpSp>
          <p:nvGrpSpPr>
            <p:cNvPr id="766" name="Google Shape;766;p16"/>
            <p:cNvGrpSpPr/>
            <p:nvPr/>
          </p:nvGrpSpPr>
          <p:grpSpPr>
            <a:xfrm>
              <a:off x="5288362" y="3066231"/>
              <a:ext cx="721504" cy="644839"/>
              <a:chOff x="5125853" y="2720015"/>
              <a:chExt cx="1352281" cy="644839"/>
            </a:xfrm>
          </p:grpSpPr>
          <p:sp>
            <p:nvSpPr>
              <p:cNvPr id="767" name="Google Shape;767;p16"/>
              <p:cNvSpPr/>
              <p:nvPr/>
            </p:nvSpPr>
            <p:spPr>
              <a:xfrm>
                <a:off x="5125853" y="2720015"/>
                <a:ext cx="1352281" cy="644839"/>
              </a:xfrm>
              <a:prstGeom prst="rect">
                <a:avLst/>
              </a:prstGeom>
              <a:noFill/>
              <a:ln cap="flat" cmpd="sng" w="158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68" name="Google Shape;768;p16"/>
              <p:cNvSpPr/>
              <p:nvPr/>
            </p:nvSpPr>
            <p:spPr>
              <a:xfrm>
                <a:off x="5330788" y="2729246"/>
                <a:ext cx="1143274" cy="626501"/>
              </a:xfrm>
              <a:prstGeom prst="rect">
                <a:avLst/>
              </a:prstGeom>
              <a:solidFill>
                <a:srgbClr val="0000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769" name="Google Shape;769;p16"/>
            <p:cNvCxnSpPr/>
            <p:nvPr/>
          </p:nvCxnSpPr>
          <p:spPr>
            <a:xfrm>
              <a:off x="5780752" y="3366157"/>
              <a:ext cx="542425" cy="0"/>
            </a:xfrm>
            <a:prstGeom prst="straightConnector1">
              <a:avLst/>
            </a:prstGeom>
            <a:noFill/>
            <a:ln cap="flat" cmpd="sng" w="31750">
              <a:solidFill>
                <a:srgbClr val="CC0000"/>
              </a:solidFill>
              <a:prstDash val="solid"/>
              <a:round/>
              <a:headEnd len="med" w="med" type="none"/>
              <a:tailEnd len="med" w="med" type="triangle"/>
            </a:ln>
          </p:spPr>
        </p:cxnSp>
      </p:grpSp>
      <p:grpSp>
        <p:nvGrpSpPr>
          <p:cNvPr id="770" name="Google Shape;770;p16"/>
          <p:cNvGrpSpPr/>
          <p:nvPr/>
        </p:nvGrpSpPr>
        <p:grpSpPr>
          <a:xfrm>
            <a:off x="1960563" y="2747963"/>
            <a:ext cx="722312" cy="644525"/>
            <a:chOff x="5125853" y="2720015"/>
            <a:chExt cx="1352281" cy="644839"/>
          </a:xfrm>
        </p:grpSpPr>
        <p:sp>
          <p:nvSpPr>
            <p:cNvPr id="771" name="Google Shape;771;p16"/>
            <p:cNvSpPr/>
            <p:nvPr/>
          </p:nvSpPr>
          <p:spPr>
            <a:xfrm>
              <a:off x="5125853" y="2720015"/>
              <a:ext cx="1352281" cy="644839"/>
            </a:xfrm>
            <a:prstGeom prst="rect">
              <a:avLst/>
            </a:prstGeom>
            <a:noFill/>
            <a:ln cap="flat" cmpd="sng" w="158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72" name="Google Shape;772;p16"/>
            <p:cNvSpPr/>
            <p:nvPr/>
          </p:nvSpPr>
          <p:spPr>
            <a:xfrm>
              <a:off x="5785271" y="2729246"/>
              <a:ext cx="688789" cy="626501"/>
            </a:xfrm>
            <a:prstGeom prst="rect">
              <a:avLst/>
            </a:prstGeom>
            <a:solidFill>
              <a:srgbClr val="0000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773" name="Google Shape;773;p16"/>
          <p:cNvSpPr txBox="1"/>
          <p:nvPr>
            <p:ph type="title"/>
          </p:nvPr>
        </p:nvSpPr>
        <p:spPr>
          <a:xfrm>
            <a:off x="361950" y="228600"/>
            <a:ext cx="8172450" cy="8715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Streaming multimedia: HTTP</a:t>
            </a:r>
            <a:endParaRPr/>
          </a:p>
        </p:txBody>
      </p:sp>
      <p:sp>
        <p:nvSpPr>
          <p:cNvPr id="774" name="Google Shape;774;p16"/>
          <p:cNvSpPr txBox="1"/>
          <p:nvPr>
            <p:ph idx="1" type="body"/>
          </p:nvPr>
        </p:nvSpPr>
        <p:spPr>
          <a:xfrm>
            <a:off x="600075" y="1381125"/>
            <a:ext cx="7772400" cy="5053013"/>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lang="en-US"/>
              <a:t>multimedia file retrieved via HTTP GET</a:t>
            </a:r>
            <a:endParaRPr/>
          </a:p>
          <a:p>
            <a:pPr indent="-342900" lvl="0" marL="342900" rtl="0" algn="l">
              <a:lnSpc>
                <a:spcPct val="85000"/>
              </a:lnSpc>
              <a:spcBef>
                <a:spcPts val="560"/>
              </a:spcBef>
              <a:spcAft>
                <a:spcPts val="0"/>
              </a:spcAft>
              <a:buSzPts val="2800"/>
              <a:buChar char="▪"/>
            </a:pPr>
            <a:r>
              <a:rPr lang="en-US"/>
              <a:t>send at maximum possible rate under TCP</a:t>
            </a:r>
            <a:endParaRPr/>
          </a:p>
          <a:p>
            <a:pPr indent="-165100" lvl="0" marL="342900" rtl="0" algn="l">
              <a:lnSpc>
                <a:spcPct val="85000"/>
              </a:lnSpc>
              <a:spcBef>
                <a:spcPts val="560"/>
              </a:spcBef>
              <a:spcAft>
                <a:spcPts val="0"/>
              </a:spcAft>
              <a:buSzPts val="2800"/>
              <a:buNone/>
            </a:pPr>
            <a:r>
              <a:t/>
            </a:r>
            <a:endParaRPr/>
          </a:p>
          <a:p>
            <a:pPr indent="-165100" lvl="0" marL="342900" rtl="0" algn="l">
              <a:lnSpc>
                <a:spcPct val="85000"/>
              </a:lnSpc>
              <a:spcBef>
                <a:spcPts val="560"/>
              </a:spcBef>
              <a:spcAft>
                <a:spcPts val="0"/>
              </a:spcAft>
              <a:buSzPts val="2800"/>
              <a:buNone/>
            </a:pPr>
            <a:r>
              <a:t/>
            </a:r>
            <a:endParaRPr/>
          </a:p>
          <a:p>
            <a:pPr indent="-165100" lvl="0" marL="342900" rtl="0" algn="l">
              <a:lnSpc>
                <a:spcPct val="85000"/>
              </a:lnSpc>
              <a:spcBef>
                <a:spcPts val="560"/>
              </a:spcBef>
              <a:spcAft>
                <a:spcPts val="0"/>
              </a:spcAft>
              <a:buSzPts val="2800"/>
              <a:buNone/>
            </a:pPr>
            <a:r>
              <a:t/>
            </a:r>
            <a:endParaRPr/>
          </a:p>
          <a:p>
            <a:pPr indent="-165100" lvl="0" marL="342900" rtl="0" algn="l">
              <a:lnSpc>
                <a:spcPct val="85000"/>
              </a:lnSpc>
              <a:spcBef>
                <a:spcPts val="560"/>
              </a:spcBef>
              <a:spcAft>
                <a:spcPts val="0"/>
              </a:spcAft>
              <a:buSzPts val="2800"/>
              <a:buNone/>
            </a:pPr>
            <a:r>
              <a:t/>
            </a:r>
            <a:endParaRPr/>
          </a:p>
          <a:p>
            <a:pPr indent="0" lvl="0" marL="0" rtl="0" algn="l">
              <a:lnSpc>
                <a:spcPct val="85000"/>
              </a:lnSpc>
              <a:spcBef>
                <a:spcPts val="560"/>
              </a:spcBef>
              <a:spcAft>
                <a:spcPts val="0"/>
              </a:spcAft>
              <a:buSzPts val="2800"/>
              <a:buFont typeface="Noto Sans Symbols"/>
              <a:buNone/>
            </a:pPr>
            <a:r>
              <a:t/>
            </a:r>
            <a:endParaRPr/>
          </a:p>
          <a:p>
            <a:pPr indent="-342900" lvl="0" marL="342900" rtl="0" algn="l">
              <a:lnSpc>
                <a:spcPct val="85000"/>
              </a:lnSpc>
              <a:spcBef>
                <a:spcPts val="560"/>
              </a:spcBef>
              <a:spcAft>
                <a:spcPts val="0"/>
              </a:spcAft>
              <a:buSzPts val="2800"/>
              <a:buChar char="▪"/>
            </a:pPr>
            <a:r>
              <a:rPr lang="en-US"/>
              <a:t>fill rate fluctuates due to TCP congestion control, retransmissions (in-order delivery)</a:t>
            </a:r>
            <a:endParaRPr/>
          </a:p>
          <a:p>
            <a:pPr indent="-342900" lvl="0" marL="342900" rtl="0" algn="l">
              <a:lnSpc>
                <a:spcPct val="85000"/>
              </a:lnSpc>
              <a:spcBef>
                <a:spcPts val="560"/>
              </a:spcBef>
              <a:spcAft>
                <a:spcPts val="0"/>
              </a:spcAft>
              <a:buSzPts val="2800"/>
              <a:buChar char="▪"/>
            </a:pPr>
            <a:r>
              <a:rPr lang="en-US"/>
              <a:t>larger playout delay: smooth TCP delivery rate</a:t>
            </a:r>
            <a:endParaRPr/>
          </a:p>
          <a:p>
            <a:pPr indent="-342900" lvl="0" marL="342900" rtl="0" algn="l">
              <a:lnSpc>
                <a:spcPct val="85000"/>
              </a:lnSpc>
              <a:spcBef>
                <a:spcPts val="560"/>
              </a:spcBef>
              <a:spcAft>
                <a:spcPts val="0"/>
              </a:spcAft>
              <a:buSzPts val="2800"/>
              <a:buChar char="▪"/>
            </a:pPr>
            <a:r>
              <a:rPr lang="en-US"/>
              <a:t>HTTP/TCP passes more easily through firewalls</a:t>
            </a:r>
            <a:endParaRPr/>
          </a:p>
        </p:txBody>
      </p:sp>
      <p:pic>
        <p:nvPicPr>
          <p:cNvPr descr="underline_base" id="775" name="Google Shape;775;p16"/>
          <p:cNvPicPr preferRelativeResize="0"/>
          <p:nvPr/>
        </p:nvPicPr>
        <p:blipFill rotWithShape="1">
          <a:blip r:embed="rId3">
            <a:alphaModFix/>
          </a:blip>
          <a:srcRect b="0" l="0" r="0" t="0"/>
          <a:stretch/>
        </p:blipFill>
        <p:spPr>
          <a:xfrm>
            <a:off x="411163" y="957263"/>
            <a:ext cx="6856412" cy="173037"/>
          </a:xfrm>
          <a:prstGeom prst="rect">
            <a:avLst/>
          </a:prstGeom>
          <a:noFill/>
          <a:ln>
            <a:noFill/>
          </a:ln>
        </p:spPr>
      </p:pic>
      <p:sp>
        <p:nvSpPr>
          <p:cNvPr id="776" name="Google Shape;776;p16"/>
          <p:cNvSpPr/>
          <p:nvPr/>
        </p:nvSpPr>
        <p:spPr>
          <a:xfrm>
            <a:off x="2852738" y="2711450"/>
            <a:ext cx="1958975" cy="909638"/>
          </a:xfrm>
          <a:custGeom>
            <a:rect b="b" l="l" r="r" t="t"/>
            <a:pathLst>
              <a:path extrusionOk="0" h="675" w="1036">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777" name="Google Shape;777;p16"/>
          <p:cNvCxnSpPr/>
          <p:nvPr/>
        </p:nvCxnSpPr>
        <p:spPr>
          <a:xfrm>
            <a:off x="2549525" y="3130550"/>
            <a:ext cx="1047750" cy="0"/>
          </a:xfrm>
          <a:prstGeom prst="straightConnector1">
            <a:avLst/>
          </a:prstGeom>
          <a:noFill/>
          <a:ln cap="flat" cmpd="sng" w="31750">
            <a:solidFill>
              <a:srgbClr val="CC0000"/>
            </a:solidFill>
            <a:prstDash val="solid"/>
            <a:round/>
            <a:headEnd len="med" w="med" type="none"/>
            <a:tailEnd len="med" w="med" type="triangle"/>
          </a:ln>
        </p:spPr>
      </p:cxnSp>
      <p:cxnSp>
        <p:nvCxnSpPr>
          <p:cNvPr id="778" name="Google Shape;778;p16"/>
          <p:cNvCxnSpPr/>
          <p:nvPr/>
        </p:nvCxnSpPr>
        <p:spPr>
          <a:xfrm>
            <a:off x="4705350" y="3141663"/>
            <a:ext cx="1292225" cy="0"/>
          </a:xfrm>
          <a:prstGeom prst="straightConnector1">
            <a:avLst/>
          </a:prstGeom>
          <a:noFill/>
          <a:ln cap="flat" cmpd="sng" w="31750">
            <a:solidFill>
              <a:srgbClr val="CC0000"/>
            </a:solidFill>
            <a:prstDash val="solid"/>
            <a:round/>
            <a:headEnd len="med" w="med" type="none"/>
            <a:tailEnd len="med" w="med" type="triangle"/>
          </a:ln>
        </p:spPr>
      </p:cxnSp>
      <p:sp>
        <p:nvSpPr>
          <p:cNvPr id="779" name="Google Shape;779;p16"/>
          <p:cNvSpPr txBox="1"/>
          <p:nvPr/>
        </p:nvSpPr>
        <p:spPr>
          <a:xfrm>
            <a:off x="4913313" y="2651125"/>
            <a:ext cx="981075" cy="5318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400">
                <a:solidFill>
                  <a:srgbClr val="000000"/>
                </a:solidFill>
                <a:latin typeface="Arial"/>
                <a:ea typeface="Arial"/>
                <a:cs typeface="Arial"/>
                <a:sym typeface="Arial"/>
              </a:rPr>
              <a:t>variable rate, </a:t>
            </a:r>
            <a:r>
              <a:rPr i="0" lang="en-US" sz="1400">
                <a:solidFill>
                  <a:srgbClr val="CC0000"/>
                </a:solidFill>
                <a:latin typeface="Arial"/>
                <a:ea typeface="Arial"/>
                <a:cs typeface="Arial"/>
                <a:sym typeface="Arial"/>
              </a:rPr>
              <a:t>x(t)</a:t>
            </a:r>
            <a:endParaRPr/>
          </a:p>
        </p:txBody>
      </p:sp>
      <p:grpSp>
        <p:nvGrpSpPr>
          <p:cNvPr id="780" name="Google Shape;780;p16"/>
          <p:cNvGrpSpPr/>
          <p:nvPr/>
        </p:nvGrpSpPr>
        <p:grpSpPr>
          <a:xfrm>
            <a:off x="6888163" y="2803525"/>
            <a:ext cx="1131887" cy="644525"/>
            <a:chOff x="5125853" y="2720015"/>
            <a:chExt cx="1352281" cy="644839"/>
          </a:xfrm>
        </p:grpSpPr>
        <p:sp>
          <p:nvSpPr>
            <p:cNvPr id="781" name="Google Shape;781;p16"/>
            <p:cNvSpPr/>
            <p:nvPr/>
          </p:nvSpPr>
          <p:spPr>
            <a:xfrm>
              <a:off x="5125853" y="2720015"/>
              <a:ext cx="1352281" cy="644839"/>
            </a:xfrm>
            <a:prstGeom prst="rect">
              <a:avLst/>
            </a:prstGeom>
            <a:noFill/>
            <a:ln cap="flat" cmpd="sng" w="158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82" name="Google Shape;782;p16"/>
            <p:cNvSpPr/>
            <p:nvPr/>
          </p:nvSpPr>
          <p:spPr>
            <a:xfrm>
              <a:off x="5785271" y="2729246"/>
              <a:ext cx="688789" cy="626501"/>
            </a:xfrm>
            <a:prstGeom prst="rect">
              <a:avLst/>
            </a:prstGeom>
            <a:solidFill>
              <a:srgbClr val="0000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783" name="Google Shape;783;p16"/>
          <p:cNvGrpSpPr/>
          <p:nvPr/>
        </p:nvGrpSpPr>
        <p:grpSpPr>
          <a:xfrm>
            <a:off x="620713" y="2820988"/>
            <a:ext cx="1201737" cy="533400"/>
            <a:chOff x="3621" y="3265"/>
            <a:chExt cx="1776" cy="744"/>
          </a:xfrm>
        </p:grpSpPr>
        <p:pic>
          <p:nvPicPr>
            <p:cNvPr descr="reellogo" id="784" name="Google Shape;784;p16"/>
            <p:cNvPicPr preferRelativeResize="0"/>
            <p:nvPr/>
          </p:nvPicPr>
          <p:blipFill rotWithShape="1">
            <a:blip r:embed="rId4">
              <a:alphaModFix/>
            </a:blip>
            <a:srcRect b="0" l="0" r="0" t="0"/>
            <a:stretch/>
          </p:blipFill>
          <p:spPr>
            <a:xfrm>
              <a:off x="3621" y="3265"/>
              <a:ext cx="1776" cy="744"/>
            </a:xfrm>
            <a:prstGeom prst="rect">
              <a:avLst/>
            </a:prstGeom>
            <a:noFill/>
            <a:ln>
              <a:noFill/>
            </a:ln>
          </p:spPr>
        </p:pic>
        <p:sp>
          <p:nvSpPr>
            <p:cNvPr id="785" name="Google Shape;785;p16"/>
            <p:cNvSpPr/>
            <p:nvPr/>
          </p:nvSpPr>
          <p:spPr>
            <a:xfrm>
              <a:off x="3971" y="3287"/>
              <a:ext cx="1403" cy="441"/>
            </a:xfrm>
            <a:custGeom>
              <a:rect b="b" l="l" r="r" t="t"/>
              <a:pathLst>
                <a:path extrusionOk="0" h="438" w="1401">
                  <a:moveTo>
                    <a:pt x="0" y="6"/>
                  </a:moveTo>
                  <a:lnTo>
                    <a:pt x="27" y="384"/>
                  </a:lnTo>
                  <a:lnTo>
                    <a:pt x="114" y="381"/>
                  </a:lnTo>
                  <a:lnTo>
                    <a:pt x="132" y="357"/>
                  </a:lnTo>
                  <a:lnTo>
                    <a:pt x="210" y="402"/>
                  </a:lnTo>
                  <a:lnTo>
                    <a:pt x="450" y="384"/>
                  </a:lnTo>
                  <a:lnTo>
                    <a:pt x="486" y="393"/>
                  </a:lnTo>
                  <a:lnTo>
                    <a:pt x="690" y="417"/>
                  </a:lnTo>
                  <a:lnTo>
                    <a:pt x="1074" y="438"/>
                  </a:lnTo>
                  <a:lnTo>
                    <a:pt x="1401" y="420"/>
                  </a:lnTo>
                  <a:lnTo>
                    <a:pt x="1392" y="165"/>
                  </a:lnTo>
                  <a:lnTo>
                    <a:pt x="291" y="0"/>
                  </a:lnTo>
                  <a:lnTo>
                    <a:pt x="0" y="6"/>
                  </a:lnTo>
                  <a:close/>
                </a:path>
              </a:pathLst>
            </a:custGeom>
            <a:solidFill>
              <a:schemeClr val="l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6" name="Google Shape;786;p16"/>
            <p:cNvSpPr/>
            <p:nvPr/>
          </p:nvSpPr>
          <p:spPr>
            <a:xfrm>
              <a:off x="4243" y="3861"/>
              <a:ext cx="999" cy="120"/>
            </a:xfrm>
            <a:custGeom>
              <a:rect b="b" l="l" r="r" t="t"/>
              <a:pathLst>
                <a:path extrusionOk="0" h="123" w="999">
                  <a:moveTo>
                    <a:pt x="0" y="6"/>
                  </a:moveTo>
                  <a:lnTo>
                    <a:pt x="717" y="12"/>
                  </a:lnTo>
                  <a:lnTo>
                    <a:pt x="744" y="36"/>
                  </a:lnTo>
                  <a:lnTo>
                    <a:pt x="801" y="42"/>
                  </a:lnTo>
                  <a:lnTo>
                    <a:pt x="876" y="6"/>
                  </a:lnTo>
                  <a:lnTo>
                    <a:pt x="933" y="0"/>
                  </a:lnTo>
                  <a:lnTo>
                    <a:pt x="981" y="15"/>
                  </a:lnTo>
                  <a:lnTo>
                    <a:pt x="999" y="51"/>
                  </a:lnTo>
                  <a:lnTo>
                    <a:pt x="987" y="123"/>
                  </a:lnTo>
                  <a:lnTo>
                    <a:pt x="18" y="120"/>
                  </a:lnTo>
                  <a:lnTo>
                    <a:pt x="0" y="6"/>
                  </a:lnTo>
                  <a:close/>
                </a:path>
              </a:pathLst>
            </a:custGeom>
            <a:solidFill>
              <a:schemeClr val="l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video1" id="787" name="Google Shape;787;p16"/>
            <p:cNvPicPr preferRelativeResize="0"/>
            <p:nvPr/>
          </p:nvPicPr>
          <p:blipFill rotWithShape="1">
            <a:blip r:embed="rId5">
              <a:alphaModFix/>
            </a:blip>
            <a:srcRect b="0" l="0" r="0" t="0"/>
            <a:stretch/>
          </p:blipFill>
          <p:spPr>
            <a:xfrm>
              <a:off x="4083" y="3400"/>
              <a:ext cx="889" cy="460"/>
            </a:xfrm>
            <a:prstGeom prst="rect">
              <a:avLst/>
            </a:prstGeom>
            <a:noFill/>
            <a:ln>
              <a:noFill/>
            </a:ln>
          </p:spPr>
        </p:pic>
      </p:grpSp>
      <p:sp>
        <p:nvSpPr>
          <p:cNvPr id="788" name="Google Shape;788;p16"/>
          <p:cNvSpPr txBox="1"/>
          <p:nvPr/>
        </p:nvSpPr>
        <p:spPr>
          <a:xfrm>
            <a:off x="1682750" y="3433763"/>
            <a:ext cx="1189038" cy="5222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400">
                <a:solidFill>
                  <a:srgbClr val="000000"/>
                </a:solidFill>
                <a:latin typeface="Arial"/>
                <a:ea typeface="Arial"/>
                <a:cs typeface="Arial"/>
                <a:sym typeface="Arial"/>
              </a:rPr>
              <a:t>TCP send buffer</a:t>
            </a:r>
            <a:endParaRPr i="0" sz="1400">
              <a:solidFill>
                <a:srgbClr val="CC0000"/>
              </a:solidFill>
              <a:latin typeface="Arial"/>
              <a:ea typeface="Arial"/>
              <a:cs typeface="Arial"/>
              <a:sym typeface="Arial"/>
            </a:endParaRPr>
          </a:p>
        </p:txBody>
      </p:sp>
      <p:sp>
        <p:nvSpPr>
          <p:cNvPr id="789" name="Google Shape;789;p16"/>
          <p:cNvSpPr txBox="1"/>
          <p:nvPr/>
        </p:nvSpPr>
        <p:spPr>
          <a:xfrm>
            <a:off x="855663" y="3419475"/>
            <a:ext cx="1187450" cy="523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400">
                <a:solidFill>
                  <a:srgbClr val="000000"/>
                </a:solidFill>
                <a:latin typeface="Arial"/>
                <a:ea typeface="Arial"/>
                <a:cs typeface="Arial"/>
                <a:sym typeface="Arial"/>
              </a:rPr>
              <a:t>video</a:t>
            </a:r>
            <a:endParaRPr/>
          </a:p>
          <a:p>
            <a:pPr indent="0" lvl="0" marL="0" marR="0" rtl="0" algn="ctr">
              <a:spcBef>
                <a:spcPts val="0"/>
              </a:spcBef>
              <a:spcAft>
                <a:spcPts val="0"/>
              </a:spcAft>
              <a:buNone/>
            </a:pPr>
            <a:r>
              <a:rPr i="0" lang="en-US" sz="1400">
                <a:solidFill>
                  <a:srgbClr val="000000"/>
                </a:solidFill>
                <a:latin typeface="Arial"/>
                <a:ea typeface="Arial"/>
                <a:cs typeface="Arial"/>
                <a:sym typeface="Arial"/>
              </a:rPr>
              <a:t>file</a:t>
            </a:r>
            <a:endParaRPr i="0" sz="1400">
              <a:solidFill>
                <a:srgbClr val="CC0000"/>
              </a:solidFill>
              <a:latin typeface="Arial"/>
              <a:ea typeface="Arial"/>
              <a:cs typeface="Arial"/>
              <a:sym typeface="Arial"/>
            </a:endParaRPr>
          </a:p>
        </p:txBody>
      </p:sp>
      <p:cxnSp>
        <p:nvCxnSpPr>
          <p:cNvPr id="790" name="Google Shape;790;p16"/>
          <p:cNvCxnSpPr/>
          <p:nvPr/>
        </p:nvCxnSpPr>
        <p:spPr>
          <a:xfrm>
            <a:off x="1582738" y="3130550"/>
            <a:ext cx="542925" cy="0"/>
          </a:xfrm>
          <a:prstGeom prst="straightConnector1">
            <a:avLst/>
          </a:prstGeom>
          <a:noFill/>
          <a:ln cap="flat" cmpd="sng" w="31750">
            <a:solidFill>
              <a:srgbClr val="CC0000"/>
            </a:solidFill>
            <a:prstDash val="solid"/>
            <a:round/>
            <a:headEnd len="med" w="med" type="none"/>
            <a:tailEnd len="med" w="med" type="triangle"/>
          </a:ln>
        </p:spPr>
      </p:cxnSp>
      <p:sp>
        <p:nvSpPr>
          <p:cNvPr id="791" name="Google Shape;791;p16"/>
          <p:cNvSpPr txBox="1"/>
          <p:nvPr/>
        </p:nvSpPr>
        <p:spPr>
          <a:xfrm>
            <a:off x="5686425" y="3475038"/>
            <a:ext cx="1189038" cy="523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400">
                <a:solidFill>
                  <a:srgbClr val="000000"/>
                </a:solidFill>
                <a:latin typeface="Arial"/>
                <a:ea typeface="Arial"/>
                <a:cs typeface="Arial"/>
                <a:sym typeface="Arial"/>
              </a:rPr>
              <a:t>TCP receive buffer</a:t>
            </a:r>
            <a:endParaRPr i="0" sz="1400">
              <a:solidFill>
                <a:srgbClr val="CC0000"/>
              </a:solidFill>
              <a:latin typeface="Arial"/>
              <a:ea typeface="Arial"/>
              <a:cs typeface="Arial"/>
              <a:sym typeface="Arial"/>
            </a:endParaRPr>
          </a:p>
        </p:txBody>
      </p:sp>
      <p:sp>
        <p:nvSpPr>
          <p:cNvPr id="792" name="Google Shape;792;p16"/>
          <p:cNvSpPr txBox="1"/>
          <p:nvPr/>
        </p:nvSpPr>
        <p:spPr>
          <a:xfrm>
            <a:off x="6846888" y="3475038"/>
            <a:ext cx="1408112" cy="523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400">
                <a:solidFill>
                  <a:srgbClr val="000000"/>
                </a:solidFill>
                <a:latin typeface="Arial"/>
                <a:ea typeface="Arial"/>
                <a:cs typeface="Arial"/>
                <a:sym typeface="Arial"/>
              </a:rPr>
              <a:t>application playout buffer</a:t>
            </a:r>
            <a:endParaRPr i="0" sz="1400">
              <a:solidFill>
                <a:srgbClr val="CC0000"/>
              </a:solidFill>
              <a:latin typeface="Arial"/>
              <a:ea typeface="Arial"/>
              <a:cs typeface="Arial"/>
              <a:sym typeface="Arial"/>
            </a:endParaRPr>
          </a:p>
        </p:txBody>
      </p:sp>
      <p:sp>
        <p:nvSpPr>
          <p:cNvPr id="793" name="Google Shape;793;p16"/>
          <p:cNvSpPr txBox="1"/>
          <p:nvPr/>
        </p:nvSpPr>
        <p:spPr>
          <a:xfrm>
            <a:off x="1490663" y="3962400"/>
            <a:ext cx="960437"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rgbClr val="000099"/>
                </a:solidFill>
                <a:latin typeface="Arial"/>
                <a:ea typeface="Arial"/>
                <a:cs typeface="Arial"/>
                <a:sym typeface="Arial"/>
              </a:rPr>
              <a:t>server</a:t>
            </a:r>
            <a:endParaRPr/>
          </a:p>
        </p:txBody>
      </p:sp>
      <p:sp>
        <p:nvSpPr>
          <p:cNvPr id="794" name="Google Shape;794;p16"/>
          <p:cNvSpPr txBox="1"/>
          <p:nvPr/>
        </p:nvSpPr>
        <p:spPr>
          <a:xfrm>
            <a:off x="6475413" y="3976688"/>
            <a:ext cx="846137"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rgbClr val="000099"/>
                </a:solidFill>
                <a:latin typeface="Arial"/>
                <a:ea typeface="Arial"/>
                <a:cs typeface="Arial"/>
                <a:sym typeface="Arial"/>
              </a:rPr>
              <a:t>client</a:t>
            </a:r>
            <a:endParaRPr/>
          </a:p>
        </p:txBody>
      </p:sp>
      <p:sp>
        <p:nvSpPr>
          <p:cNvPr id="795" name="Google Shape;795;p16"/>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796" name="Google Shape;796;p16"/>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17"/>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Gill Sans"/>
                <a:ea typeface="Gill Sans"/>
                <a:cs typeface="Gill Sans"/>
                <a:sym typeface="Gill Sans"/>
              </a:rPr>
              <a:t>Multimedia networking: outline</a:t>
            </a:r>
            <a:endParaRPr/>
          </a:p>
        </p:txBody>
      </p:sp>
      <p:sp>
        <p:nvSpPr>
          <p:cNvPr id="803" name="Google Shape;803;p17"/>
          <p:cNvSpPr txBox="1"/>
          <p:nvPr>
            <p:ph idx="1" type="body"/>
          </p:nvPr>
        </p:nvSpPr>
        <p:spPr>
          <a:xfrm>
            <a:off x="533400" y="1600200"/>
            <a:ext cx="7759700" cy="4648200"/>
          </a:xfrm>
          <a:prstGeom prst="rect">
            <a:avLst/>
          </a:prstGeom>
          <a:noFill/>
          <a:ln>
            <a:noFill/>
          </a:ln>
        </p:spPr>
        <p:txBody>
          <a:bodyPr anchorCtr="0" anchor="t" bIns="45700" lIns="91425" spcFirstLastPara="1" rIns="91425" wrap="square" tIns="45700">
            <a:noAutofit/>
          </a:bodyPr>
          <a:lstStyle/>
          <a:p>
            <a:pPr indent="-635000" lvl="0" marL="635000" rtl="0" algn="l">
              <a:lnSpc>
                <a:spcPct val="85000"/>
              </a:lnSpc>
              <a:spcBef>
                <a:spcPts val="0"/>
              </a:spcBef>
              <a:spcAft>
                <a:spcPts val="0"/>
              </a:spcAft>
              <a:buSzPts val="3200"/>
              <a:buFont typeface="Noto Sans Symbols"/>
              <a:buNone/>
            </a:pPr>
            <a:r>
              <a:rPr lang="en-US" sz="3200">
                <a:solidFill>
                  <a:srgbClr val="000099"/>
                </a:solidFill>
                <a:latin typeface="Gill Sans"/>
                <a:ea typeface="Gill Sans"/>
                <a:cs typeface="Gill Sans"/>
                <a:sym typeface="Gill Sans"/>
              </a:rPr>
              <a:t>9.1</a:t>
            </a:r>
            <a:r>
              <a:rPr lang="en-US" sz="3200">
                <a:solidFill>
                  <a:srgbClr val="CC0000"/>
                </a:solidFill>
                <a:latin typeface="Gill Sans"/>
                <a:ea typeface="Gill Sans"/>
                <a:cs typeface="Gill Sans"/>
                <a:sym typeface="Gill Sans"/>
              </a:rPr>
              <a:t> </a:t>
            </a:r>
            <a:r>
              <a:rPr lang="en-US" sz="3200">
                <a:latin typeface="Gill Sans"/>
                <a:ea typeface="Gill Sans"/>
                <a:cs typeface="Gill Sans"/>
                <a:sym typeface="Gill Sans"/>
              </a:rPr>
              <a:t>multimedia networking applications</a:t>
            </a:r>
            <a:endParaRPr sz="3200">
              <a:latin typeface="Gill Sans"/>
              <a:ea typeface="Gill Sans"/>
              <a:cs typeface="Gill Sans"/>
              <a:sym typeface="Gill Sans"/>
            </a:endParaRPr>
          </a:p>
          <a:p>
            <a:pPr indent="-635000" lvl="0" marL="635000" rtl="0" algn="l">
              <a:lnSpc>
                <a:spcPct val="85000"/>
              </a:lnSpc>
              <a:spcBef>
                <a:spcPts val="640"/>
              </a:spcBef>
              <a:spcAft>
                <a:spcPts val="0"/>
              </a:spcAft>
              <a:buSzPts val="3200"/>
              <a:buFont typeface="Noto Sans Symbols"/>
              <a:buNone/>
            </a:pPr>
            <a:r>
              <a:rPr lang="en-US" sz="3200">
                <a:solidFill>
                  <a:srgbClr val="000099"/>
                </a:solidFill>
                <a:latin typeface="Gill Sans"/>
                <a:ea typeface="Gill Sans"/>
                <a:cs typeface="Gill Sans"/>
                <a:sym typeface="Gill Sans"/>
              </a:rPr>
              <a:t>9.2</a:t>
            </a:r>
            <a:r>
              <a:rPr lang="en-US" sz="3200">
                <a:latin typeface="Gill Sans"/>
                <a:ea typeface="Gill Sans"/>
                <a:cs typeface="Gill Sans"/>
                <a:sym typeface="Gill Sans"/>
              </a:rPr>
              <a:t> streaming </a:t>
            </a:r>
            <a:r>
              <a:rPr i="1" lang="en-US" sz="3200">
                <a:latin typeface="Gill Sans"/>
                <a:ea typeface="Gill Sans"/>
                <a:cs typeface="Gill Sans"/>
                <a:sym typeface="Gill Sans"/>
              </a:rPr>
              <a:t>stored</a:t>
            </a:r>
            <a:r>
              <a:rPr lang="en-US" sz="3200">
                <a:latin typeface="Gill Sans"/>
                <a:ea typeface="Gill Sans"/>
                <a:cs typeface="Gill Sans"/>
                <a:sym typeface="Gill Sans"/>
              </a:rPr>
              <a:t> video</a:t>
            </a:r>
            <a:endParaRPr sz="3200">
              <a:latin typeface="Gill Sans"/>
              <a:ea typeface="Gill Sans"/>
              <a:cs typeface="Gill Sans"/>
              <a:sym typeface="Gill Sans"/>
            </a:endParaRPr>
          </a:p>
          <a:p>
            <a:pPr indent="-635000" lvl="0" marL="635000" rtl="0" algn="l">
              <a:lnSpc>
                <a:spcPct val="85000"/>
              </a:lnSpc>
              <a:spcBef>
                <a:spcPts val="640"/>
              </a:spcBef>
              <a:spcAft>
                <a:spcPts val="0"/>
              </a:spcAft>
              <a:buSzPts val="3200"/>
              <a:buFont typeface="Noto Sans Symbols"/>
              <a:buNone/>
            </a:pPr>
            <a:r>
              <a:rPr lang="en-US" sz="3200">
                <a:solidFill>
                  <a:srgbClr val="CC0000"/>
                </a:solidFill>
                <a:latin typeface="Gill Sans"/>
                <a:ea typeface="Gill Sans"/>
                <a:cs typeface="Gill Sans"/>
                <a:sym typeface="Gill Sans"/>
              </a:rPr>
              <a:t>9.3 voice-over-IP</a:t>
            </a:r>
            <a:endParaRPr sz="3200">
              <a:solidFill>
                <a:srgbClr val="CC0000"/>
              </a:solidFill>
              <a:latin typeface="Gill Sans"/>
              <a:ea typeface="Gill Sans"/>
              <a:cs typeface="Gill Sans"/>
              <a:sym typeface="Gill Sans"/>
            </a:endParaRPr>
          </a:p>
          <a:p>
            <a:pPr indent="-635000" lvl="0" marL="635000" rtl="0" algn="l">
              <a:lnSpc>
                <a:spcPct val="85000"/>
              </a:lnSpc>
              <a:spcBef>
                <a:spcPts val="640"/>
              </a:spcBef>
              <a:spcAft>
                <a:spcPts val="0"/>
              </a:spcAft>
              <a:buSzPts val="3200"/>
              <a:buFont typeface="Noto Sans Symbols"/>
              <a:buNone/>
            </a:pPr>
            <a:r>
              <a:rPr lang="en-US" sz="3200">
                <a:solidFill>
                  <a:srgbClr val="000099"/>
                </a:solidFill>
                <a:latin typeface="Gill Sans"/>
                <a:ea typeface="Gill Sans"/>
                <a:cs typeface="Gill Sans"/>
                <a:sym typeface="Gill Sans"/>
              </a:rPr>
              <a:t>9.4</a:t>
            </a:r>
            <a:r>
              <a:rPr lang="en-US" sz="3200">
                <a:latin typeface="Gill Sans"/>
                <a:ea typeface="Gill Sans"/>
                <a:cs typeface="Gill Sans"/>
                <a:sym typeface="Gill Sans"/>
              </a:rPr>
              <a:t> protocols for </a:t>
            </a:r>
            <a:r>
              <a:rPr i="1" lang="en-US" sz="3200">
                <a:latin typeface="Gill Sans"/>
                <a:ea typeface="Gill Sans"/>
                <a:cs typeface="Gill Sans"/>
                <a:sym typeface="Gill Sans"/>
              </a:rPr>
              <a:t>real-time </a:t>
            </a:r>
            <a:r>
              <a:rPr lang="en-US" sz="3200">
                <a:latin typeface="Gill Sans"/>
                <a:ea typeface="Gill Sans"/>
                <a:cs typeface="Gill Sans"/>
                <a:sym typeface="Gill Sans"/>
              </a:rPr>
              <a:t>conversational</a:t>
            </a:r>
            <a:r>
              <a:rPr i="1" lang="en-US" sz="3200">
                <a:latin typeface="Gill Sans"/>
                <a:ea typeface="Gill Sans"/>
                <a:cs typeface="Gill Sans"/>
                <a:sym typeface="Gill Sans"/>
              </a:rPr>
              <a:t>      </a:t>
            </a:r>
            <a:r>
              <a:rPr lang="en-US" sz="3200">
                <a:latin typeface="Gill Sans"/>
                <a:ea typeface="Gill Sans"/>
                <a:cs typeface="Gill Sans"/>
                <a:sym typeface="Gill Sans"/>
              </a:rPr>
              <a:t>applications</a:t>
            </a:r>
            <a:endParaRPr/>
          </a:p>
          <a:p>
            <a:pPr indent="-635000" lvl="0" marL="635000" rtl="0" algn="l">
              <a:lnSpc>
                <a:spcPct val="85000"/>
              </a:lnSpc>
              <a:spcBef>
                <a:spcPts val="640"/>
              </a:spcBef>
              <a:spcAft>
                <a:spcPts val="0"/>
              </a:spcAft>
              <a:buSzPts val="3200"/>
              <a:buFont typeface="Noto Sans Symbols"/>
              <a:buNone/>
            </a:pPr>
            <a:r>
              <a:rPr lang="en-US" sz="3200">
                <a:solidFill>
                  <a:srgbClr val="000099"/>
                </a:solidFill>
                <a:latin typeface="Gill Sans"/>
                <a:ea typeface="Gill Sans"/>
                <a:cs typeface="Gill Sans"/>
                <a:sym typeface="Gill Sans"/>
              </a:rPr>
              <a:t>9.5</a:t>
            </a:r>
            <a:r>
              <a:rPr lang="en-US" sz="3200">
                <a:latin typeface="Gill Sans"/>
                <a:ea typeface="Gill Sans"/>
                <a:cs typeface="Gill Sans"/>
                <a:sym typeface="Gill Sans"/>
              </a:rPr>
              <a:t> network support for multimedia</a:t>
            </a:r>
            <a:endParaRPr sz="3200">
              <a:latin typeface="Gill Sans"/>
              <a:ea typeface="Gill Sans"/>
              <a:cs typeface="Gill Sans"/>
              <a:sym typeface="Gill Sans"/>
            </a:endParaRPr>
          </a:p>
          <a:p>
            <a:pPr indent="-457200" lvl="0" marL="457200" rtl="0" algn="l">
              <a:lnSpc>
                <a:spcPct val="85000"/>
              </a:lnSpc>
              <a:spcBef>
                <a:spcPts val="560"/>
              </a:spcBef>
              <a:spcAft>
                <a:spcPts val="0"/>
              </a:spcAft>
              <a:buSzPts val="2800"/>
              <a:buFont typeface="Noto Sans Symbols"/>
              <a:buNone/>
            </a:pPr>
            <a:r>
              <a:t/>
            </a:r>
            <a:endParaRPr>
              <a:latin typeface="Gill Sans"/>
              <a:ea typeface="Gill Sans"/>
              <a:cs typeface="Gill Sans"/>
              <a:sym typeface="Gill Sans"/>
            </a:endParaRPr>
          </a:p>
        </p:txBody>
      </p:sp>
      <p:pic>
        <p:nvPicPr>
          <p:cNvPr descr="underline_base" id="804" name="Google Shape;804;p17"/>
          <p:cNvPicPr preferRelativeResize="0"/>
          <p:nvPr/>
        </p:nvPicPr>
        <p:blipFill rotWithShape="1">
          <a:blip r:embed="rId3">
            <a:alphaModFix/>
          </a:blip>
          <a:srcRect b="0" l="0" r="0" t="0"/>
          <a:stretch/>
        </p:blipFill>
        <p:spPr>
          <a:xfrm>
            <a:off x="561975" y="1055688"/>
            <a:ext cx="7313613" cy="173037"/>
          </a:xfrm>
          <a:prstGeom prst="rect">
            <a:avLst/>
          </a:prstGeom>
          <a:noFill/>
          <a:ln>
            <a:noFill/>
          </a:ln>
        </p:spPr>
      </p:pic>
      <p:sp>
        <p:nvSpPr>
          <p:cNvPr id="805" name="Google Shape;805;p17"/>
          <p:cNvSpPr txBox="1"/>
          <p:nvPr>
            <p:ph idx="12"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806" name="Google Shape;806;p17"/>
          <p:cNvSpPr txBox="1"/>
          <p:nvPr>
            <p:ph idx="11"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pic>
        <p:nvPicPr>
          <p:cNvPr descr="underline_base" id="812" name="Google Shape;812;p18"/>
          <p:cNvPicPr preferRelativeResize="0"/>
          <p:nvPr/>
        </p:nvPicPr>
        <p:blipFill rotWithShape="1">
          <a:blip r:embed="rId3">
            <a:alphaModFix/>
          </a:blip>
          <a:srcRect b="0" l="0" r="0" t="0"/>
          <a:stretch/>
        </p:blipFill>
        <p:spPr>
          <a:xfrm>
            <a:off x="496888" y="957263"/>
            <a:ext cx="5027612" cy="173037"/>
          </a:xfrm>
          <a:prstGeom prst="rect">
            <a:avLst/>
          </a:prstGeom>
          <a:noFill/>
          <a:ln>
            <a:noFill/>
          </a:ln>
        </p:spPr>
      </p:pic>
      <p:sp>
        <p:nvSpPr>
          <p:cNvPr id="813" name="Google Shape;813;p18"/>
          <p:cNvSpPr txBox="1"/>
          <p:nvPr>
            <p:ph type="title"/>
          </p:nvPr>
        </p:nvSpPr>
        <p:spPr>
          <a:xfrm>
            <a:off x="423863" y="400050"/>
            <a:ext cx="7772400" cy="619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Voice-over-IP (VoIP)</a:t>
            </a:r>
            <a:endParaRPr/>
          </a:p>
        </p:txBody>
      </p:sp>
      <p:sp>
        <p:nvSpPr>
          <p:cNvPr id="814" name="Google Shape;814;p18"/>
          <p:cNvSpPr txBox="1"/>
          <p:nvPr>
            <p:ph idx="1" type="body"/>
          </p:nvPr>
        </p:nvSpPr>
        <p:spPr>
          <a:xfrm>
            <a:off x="519113" y="1414463"/>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i="1" lang="en-US">
                <a:solidFill>
                  <a:srgbClr val="CC0000"/>
                </a:solidFill>
              </a:rPr>
              <a:t>VoIP end-end-delay requirement</a:t>
            </a:r>
            <a:r>
              <a:rPr lang="en-US">
                <a:solidFill>
                  <a:srgbClr val="000099"/>
                </a:solidFill>
              </a:rPr>
              <a:t>: needed to maintain “conversational” aspect</a:t>
            </a:r>
            <a:endParaRPr>
              <a:solidFill>
                <a:srgbClr val="000099"/>
              </a:solidFill>
            </a:endParaRPr>
          </a:p>
          <a:p>
            <a:pPr indent="-285750" lvl="1" marL="742950" rtl="0" algn="l">
              <a:lnSpc>
                <a:spcPct val="85000"/>
              </a:lnSpc>
              <a:spcBef>
                <a:spcPts val="480"/>
              </a:spcBef>
              <a:spcAft>
                <a:spcPts val="0"/>
              </a:spcAft>
              <a:buSzPts val="2400"/>
              <a:buChar char="•"/>
            </a:pPr>
            <a:r>
              <a:rPr lang="en-US"/>
              <a:t>higher delays noticeable, impair interactivity</a:t>
            </a:r>
            <a:endParaRPr/>
          </a:p>
          <a:p>
            <a:pPr indent="-285750" lvl="1" marL="742950" rtl="0" algn="l">
              <a:lnSpc>
                <a:spcPct val="85000"/>
              </a:lnSpc>
              <a:spcBef>
                <a:spcPts val="480"/>
              </a:spcBef>
              <a:spcAft>
                <a:spcPts val="0"/>
              </a:spcAft>
              <a:buSzPts val="2400"/>
              <a:buChar char="•"/>
            </a:pPr>
            <a:r>
              <a:rPr lang="en-US"/>
              <a:t>&lt; 150 msec:  good</a:t>
            </a:r>
            <a:endParaRPr/>
          </a:p>
          <a:p>
            <a:pPr indent="-285750" lvl="1" marL="742950" rtl="0" algn="l">
              <a:lnSpc>
                <a:spcPct val="85000"/>
              </a:lnSpc>
              <a:spcBef>
                <a:spcPts val="480"/>
              </a:spcBef>
              <a:spcAft>
                <a:spcPts val="0"/>
              </a:spcAft>
              <a:buSzPts val="2400"/>
              <a:buChar char="•"/>
            </a:pPr>
            <a:r>
              <a:rPr lang="en-US"/>
              <a:t>&gt; 400 msec bad</a:t>
            </a:r>
            <a:endParaRPr/>
          </a:p>
          <a:p>
            <a:pPr indent="-285750" lvl="1" marL="742950" rtl="0" algn="l">
              <a:lnSpc>
                <a:spcPct val="85000"/>
              </a:lnSpc>
              <a:spcBef>
                <a:spcPts val="480"/>
              </a:spcBef>
              <a:spcAft>
                <a:spcPts val="0"/>
              </a:spcAft>
              <a:buSzPts val="2400"/>
              <a:buChar char="•"/>
            </a:pPr>
            <a:r>
              <a:rPr lang="en-US"/>
              <a:t>includes application-level (packetization, playout), network delays</a:t>
            </a:r>
            <a:endParaRPr/>
          </a:p>
          <a:p>
            <a:pPr indent="-342900" lvl="0" marL="342900" rtl="0" algn="l">
              <a:lnSpc>
                <a:spcPct val="85000"/>
              </a:lnSpc>
              <a:spcBef>
                <a:spcPts val="560"/>
              </a:spcBef>
              <a:spcAft>
                <a:spcPts val="0"/>
              </a:spcAft>
              <a:buSzPts val="2800"/>
              <a:buChar char="▪"/>
            </a:pPr>
            <a:r>
              <a:rPr i="1" lang="en-US">
                <a:solidFill>
                  <a:srgbClr val="CC0000"/>
                </a:solidFill>
              </a:rPr>
              <a:t>session initialization: </a:t>
            </a:r>
            <a:r>
              <a:rPr lang="en-US"/>
              <a:t>how does callee advertise IP address, port number, encoding algorithms?</a:t>
            </a:r>
            <a:endParaRPr/>
          </a:p>
          <a:p>
            <a:pPr indent="-342900" lvl="0" marL="342900" rtl="0" algn="l">
              <a:lnSpc>
                <a:spcPct val="85000"/>
              </a:lnSpc>
              <a:spcBef>
                <a:spcPts val="560"/>
              </a:spcBef>
              <a:spcAft>
                <a:spcPts val="0"/>
              </a:spcAft>
              <a:buSzPts val="2800"/>
              <a:buChar char="▪"/>
            </a:pPr>
            <a:r>
              <a:rPr i="1" lang="en-US">
                <a:solidFill>
                  <a:srgbClr val="CC0000"/>
                </a:solidFill>
              </a:rPr>
              <a:t>value-added services: </a:t>
            </a:r>
            <a:r>
              <a:rPr lang="en-US"/>
              <a:t>call forwarding, screening, recording</a:t>
            </a:r>
            <a:endParaRPr/>
          </a:p>
          <a:p>
            <a:pPr indent="-342900" lvl="0" marL="342900" rtl="0" algn="l">
              <a:lnSpc>
                <a:spcPct val="85000"/>
              </a:lnSpc>
              <a:spcBef>
                <a:spcPts val="560"/>
              </a:spcBef>
              <a:spcAft>
                <a:spcPts val="0"/>
              </a:spcAft>
              <a:buSzPts val="2800"/>
              <a:buChar char="▪"/>
            </a:pPr>
            <a:r>
              <a:rPr i="1" lang="en-US">
                <a:solidFill>
                  <a:srgbClr val="CC0000"/>
                </a:solidFill>
              </a:rPr>
              <a:t>emergency services: </a:t>
            </a:r>
            <a:r>
              <a:rPr lang="en-US"/>
              <a:t>911 </a:t>
            </a:r>
            <a:endParaRPr/>
          </a:p>
        </p:txBody>
      </p:sp>
      <p:sp>
        <p:nvSpPr>
          <p:cNvPr id="815" name="Google Shape;815;p18"/>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816" name="Google Shape;816;p18"/>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19"/>
          <p:cNvSpPr txBox="1"/>
          <p:nvPr>
            <p:ph type="title"/>
          </p:nvPr>
        </p:nvSpPr>
        <p:spPr>
          <a:xfrm>
            <a:off x="423863" y="400050"/>
            <a:ext cx="7772400" cy="619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VoIP characteristics</a:t>
            </a:r>
            <a:endParaRPr/>
          </a:p>
        </p:txBody>
      </p:sp>
      <p:sp>
        <p:nvSpPr>
          <p:cNvPr id="823" name="Google Shape;823;p19"/>
          <p:cNvSpPr txBox="1"/>
          <p:nvPr>
            <p:ph idx="1" type="body"/>
          </p:nvPr>
        </p:nvSpPr>
        <p:spPr>
          <a:xfrm>
            <a:off x="685800" y="1295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lang="en-US"/>
              <a:t>speaker</a:t>
            </a:r>
            <a:r>
              <a:rPr lang="en-US">
                <a:latin typeface="Arial"/>
                <a:ea typeface="Arial"/>
                <a:cs typeface="Arial"/>
                <a:sym typeface="Arial"/>
              </a:rPr>
              <a:t>’</a:t>
            </a:r>
            <a:r>
              <a:rPr lang="en-US"/>
              <a:t>s audio: alternating talk spurts, silent periods.</a:t>
            </a:r>
            <a:endParaRPr/>
          </a:p>
          <a:p>
            <a:pPr indent="-285750" lvl="1" marL="742950" rtl="0" algn="l">
              <a:lnSpc>
                <a:spcPct val="85000"/>
              </a:lnSpc>
              <a:spcBef>
                <a:spcPts val="960"/>
              </a:spcBef>
              <a:spcAft>
                <a:spcPts val="0"/>
              </a:spcAft>
              <a:buSzPts val="2400"/>
              <a:buChar char="•"/>
            </a:pPr>
            <a:r>
              <a:rPr lang="en-US"/>
              <a:t>64 kbps during talk spurt</a:t>
            </a:r>
            <a:endParaRPr/>
          </a:p>
          <a:p>
            <a:pPr indent="-285750" lvl="1" marL="742950" rtl="0" algn="l">
              <a:lnSpc>
                <a:spcPct val="85000"/>
              </a:lnSpc>
              <a:spcBef>
                <a:spcPts val="960"/>
              </a:spcBef>
              <a:spcAft>
                <a:spcPts val="0"/>
              </a:spcAft>
              <a:buSzPts val="2400"/>
              <a:buChar char="•"/>
            </a:pPr>
            <a:r>
              <a:rPr lang="en-US"/>
              <a:t>pkts generated only during talk spurts</a:t>
            </a:r>
            <a:endParaRPr/>
          </a:p>
          <a:p>
            <a:pPr indent="-285750" lvl="1" marL="742950" rtl="0" algn="l">
              <a:lnSpc>
                <a:spcPct val="85000"/>
              </a:lnSpc>
              <a:spcBef>
                <a:spcPts val="960"/>
              </a:spcBef>
              <a:spcAft>
                <a:spcPts val="0"/>
              </a:spcAft>
              <a:buSzPts val="2400"/>
              <a:buChar char="•"/>
            </a:pPr>
            <a:r>
              <a:rPr lang="en-US"/>
              <a:t>20 msec chunks at 8 Kbytes/sec: 160 bytes of data</a:t>
            </a:r>
            <a:endParaRPr/>
          </a:p>
          <a:p>
            <a:pPr indent="-342900" lvl="0" marL="342900" rtl="0" algn="l">
              <a:lnSpc>
                <a:spcPct val="85000"/>
              </a:lnSpc>
              <a:spcBef>
                <a:spcPts val="1120"/>
              </a:spcBef>
              <a:spcAft>
                <a:spcPts val="0"/>
              </a:spcAft>
              <a:buSzPts val="2800"/>
              <a:buChar char="▪"/>
            </a:pPr>
            <a:r>
              <a:rPr lang="en-US"/>
              <a:t>application-layer header added to each chunk</a:t>
            </a:r>
            <a:endParaRPr/>
          </a:p>
          <a:p>
            <a:pPr indent="-342900" lvl="0" marL="342900" rtl="0" algn="l">
              <a:lnSpc>
                <a:spcPct val="85000"/>
              </a:lnSpc>
              <a:spcBef>
                <a:spcPts val="1120"/>
              </a:spcBef>
              <a:spcAft>
                <a:spcPts val="0"/>
              </a:spcAft>
              <a:buSzPts val="2800"/>
              <a:buChar char="▪"/>
            </a:pPr>
            <a:r>
              <a:rPr lang="en-US"/>
              <a:t>chunk+header encapsulated into UDP or TCP segment</a:t>
            </a:r>
            <a:endParaRPr/>
          </a:p>
          <a:p>
            <a:pPr indent="-342900" lvl="0" marL="342900" rtl="0" algn="l">
              <a:lnSpc>
                <a:spcPct val="85000"/>
              </a:lnSpc>
              <a:spcBef>
                <a:spcPts val="1120"/>
              </a:spcBef>
              <a:spcAft>
                <a:spcPts val="0"/>
              </a:spcAft>
              <a:buSzPts val="2800"/>
              <a:buChar char="▪"/>
            </a:pPr>
            <a:r>
              <a:rPr lang="en-US"/>
              <a:t>application sends segment into socket every 20 msec during talkspurt</a:t>
            </a:r>
            <a:endParaRPr/>
          </a:p>
        </p:txBody>
      </p:sp>
      <p:pic>
        <p:nvPicPr>
          <p:cNvPr descr="underline_base" id="824" name="Google Shape;824;p19"/>
          <p:cNvPicPr preferRelativeResize="0"/>
          <p:nvPr/>
        </p:nvPicPr>
        <p:blipFill rotWithShape="1">
          <a:blip r:embed="rId3">
            <a:alphaModFix/>
          </a:blip>
          <a:srcRect b="0" l="0" r="0" t="0"/>
          <a:stretch/>
        </p:blipFill>
        <p:spPr>
          <a:xfrm>
            <a:off x="546100" y="938213"/>
            <a:ext cx="4570413" cy="173037"/>
          </a:xfrm>
          <a:prstGeom prst="rect">
            <a:avLst/>
          </a:prstGeom>
          <a:noFill/>
          <a:ln>
            <a:noFill/>
          </a:ln>
        </p:spPr>
      </p:pic>
      <p:sp>
        <p:nvSpPr>
          <p:cNvPr id="825" name="Google Shape;825;p19"/>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826" name="Google Shape;826;p19"/>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2"/>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Gill Sans"/>
                <a:ea typeface="Gill Sans"/>
                <a:cs typeface="Gill Sans"/>
                <a:sym typeface="Gill Sans"/>
              </a:rPr>
              <a:t>Multimedia networking: outline</a:t>
            </a:r>
            <a:endParaRPr/>
          </a:p>
        </p:txBody>
      </p:sp>
      <p:sp>
        <p:nvSpPr>
          <p:cNvPr id="53" name="Google Shape;53;p2"/>
          <p:cNvSpPr txBox="1"/>
          <p:nvPr>
            <p:ph idx="1" type="body"/>
          </p:nvPr>
        </p:nvSpPr>
        <p:spPr>
          <a:xfrm>
            <a:off x="533400" y="1600200"/>
            <a:ext cx="7759700" cy="4648200"/>
          </a:xfrm>
          <a:prstGeom prst="rect">
            <a:avLst/>
          </a:prstGeom>
          <a:noFill/>
          <a:ln>
            <a:noFill/>
          </a:ln>
        </p:spPr>
        <p:txBody>
          <a:bodyPr anchorCtr="0" anchor="t" bIns="45700" lIns="91425" spcFirstLastPara="1" rIns="91425" wrap="square" tIns="45700">
            <a:noAutofit/>
          </a:bodyPr>
          <a:lstStyle/>
          <a:p>
            <a:pPr indent="-635000" lvl="0" marL="635000" rtl="0" algn="l">
              <a:lnSpc>
                <a:spcPct val="85000"/>
              </a:lnSpc>
              <a:spcBef>
                <a:spcPts val="0"/>
              </a:spcBef>
              <a:spcAft>
                <a:spcPts val="0"/>
              </a:spcAft>
              <a:buSzPts val="3200"/>
              <a:buFont typeface="Noto Sans Symbols"/>
              <a:buNone/>
            </a:pPr>
            <a:r>
              <a:rPr lang="en-US" sz="3200">
                <a:solidFill>
                  <a:srgbClr val="000099"/>
                </a:solidFill>
                <a:latin typeface="Gill Sans"/>
                <a:ea typeface="Gill Sans"/>
                <a:cs typeface="Gill Sans"/>
                <a:sym typeface="Gill Sans"/>
              </a:rPr>
              <a:t>9.1</a:t>
            </a:r>
            <a:r>
              <a:rPr lang="en-US" sz="3200">
                <a:solidFill>
                  <a:srgbClr val="CC0000"/>
                </a:solidFill>
                <a:latin typeface="Gill Sans"/>
                <a:ea typeface="Gill Sans"/>
                <a:cs typeface="Gill Sans"/>
                <a:sym typeface="Gill Sans"/>
              </a:rPr>
              <a:t> </a:t>
            </a:r>
            <a:r>
              <a:rPr lang="en-US" sz="3200">
                <a:latin typeface="Gill Sans"/>
                <a:ea typeface="Gill Sans"/>
                <a:cs typeface="Gill Sans"/>
                <a:sym typeface="Gill Sans"/>
              </a:rPr>
              <a:t>multimedia networking applications</a:t>
            </a:r>
            <a:endParaRPr sz="3200">
              <a:latin typeface="Gill Sans"/>
              <a:ea typeface="Gill Sans"/>
              <a:cs typeface="Gill Sans"/>
              <a:sym typeface="Gill Sans"/>
            </a:endParaRPr>
          </a:p>
          <a:p>
            <a:pPr indent="-635000" lvl="0" marL="635000" rtl="0" algn="l">
              <a:lnSpc>
                <a:spcPct val="85000"/>
              </a:lnSpc>
              <a:spcBef>
                <a:spcPts val="640"/>
              </a:spcBef>
              <a:spcAft>
                <a:spcPts val="0"/>
              </a:spcAft>
              <a:buSzPts val="3200"/>
              <a:buFont typeface="Noto Sans Symbols"/>
              <a:buNone/>
            </a:pPr>
            <a:r>
              <a:rPr lang="en-US" sz="3200">
                <a:solidFill>
                  <a:srgbClr val="000099"/>
                </a:solidFill>
                <a:latin typeface="Gill Sans"/>
                <a:ea typeface="Gill Sans"/>
                <a:cs typeface="Gill Sans"/>
                <a:sym typeface="Gill Sans"/>
              </a:rPr>
              <a:t>9.2</a:t>
            </a:r>
            <a:r>
              <a:rPr lang="en-US" sz="3200">
                <a:latin typeface="Gill Sans"/>
                <a:ea typeface="Gill Sans"/>
                <a:cs typeface="Gill Sans"/>
                <a:sym typeface="Gill Sans"/>
              </a:rPr>
              <a:t> streaming </a:t>
            </a:r>
            <a:r>
              <a:rPr i="1" lang="en-US" sz="3200">
                <a:latin typeface="Gill Sans"/>
                <a:ea typeface="Gill Sans"/>
                <a:cs typeface="Gill Sans"/>
                <a:sym typeface="Gill Sans"/>
              </a:rPr>
              <a:t>stored</a:t>
            </a:r>
            <a:r>
              <a:rPr lang="en-US" sz="3200">
                <a:latin typeface="Gill Sans"/>
                <a:ea typeface="Gill Sans"/>
                <a:cs typeface="Gill Sans"/>
                <a:sym typeface="Gill Sans"/>
              </a:rPr>
              <a:t> video</a:t>
            </a:r>
            <a:endParaRPr sz="3200">
              <a:latin typeface="Gill Sans"/>
              <a:ea typeface="Gill Sans"/>
              <a:cs typeface="Gill Sans"/>
              <a:sym typeface="Gill Sans"/>
            </a:endParaRPr>
          </a:p>
          <a:p>
            <a:pPr indent="-635000" lvl="0" marL="635000" rtl="0" algn="l">
              <a:lnSpc>
                <a:spcPct val="85000"/>
              </a:lnSpc>
              <a:spcBef>
                <a:spcPts val="640"/>
              </a:spcBef>
              <a:spcAft>
                <a:spcPts val="0"/>
              </a:spcAft>
              <a:buSzPts val="3200"/>
              <a:buFont typeface="Noto Sans Symbols"/>
              <a:buNone/>
            </a:pPr>
            <a:r>
              <a:rPr lang="en-US" sz="3200">
                <a:solidFill>
                  <a:srgbClr val="000099"/>
                </a:solidFill>
                <a:latin typeface="Gill Sans"/>
                <a:ea typeface="Gill Sans"/>
                <a:cs typeface="Gill Sans"/>
                <a:sym typeface="Gill Sans"/>
              </a:rPr>
              <a:t>9.3</a:t>
            </a:r>
            <a:r>
              <a:rPr lang="en-US" sz="3200">
                <a:latin typeface="Gill Sans"/>
                <a:ea typeface="Gill Sans"/>
                <a:cs typeface="Gill Sans"/>
                <a:sym typeface="Gill Sans"/>
              </a:rPr>
              <a:t> voice-over-IP</a:t>
            </a:r>
            <a:endParaRPr sz="3200">
              <a:latin typeface="Gill Sans"/>
              <a:ea typeface="Gill Sans"/>
              <a:cs typeface="Gill Sans"/>
              <a:sym typeface="Gill Sans"/>
            </a:endParaRPr>
          </a:p>
          <a:p>
            <a:pPr indent="-635000" lvl="0" marL="635000" rtl="0" algn="l">
              <a:lnSpc>
                <a:spcPct val="85000"/>
              </a:lnSpc>
              <a:spcBef>
                <a:spcPts val="640"/>
              </a:spcBef>
              <a:spcAft>
                <a:spcPts val="0"/>
              </a:spcAft>
              <a:buSzPts val="3200"/>
              <a:buFont typeface="Noto Sans Symbols"/>
              <a:buNone/>
            </a:pPr>
            <a:r>
              <a:rPr lang="en-US" sz="3200">
                <a:solidFill>
                  <a:srgbClr val="000099"/>
                </a:solidFill>
                <a:latin typeface="Gill Sans"/>
                <a:ea typeface="Gill Sans"/>
                <a:cs typeface="Gill Sans"/>
                <a:sym typeface="Gill Sans"/>
              </a:rPr>
              <a:t>9.4</a:t>
            </a:r>
            <a:r>
              <a:rPr lang="en-US" sz="3200">
                <a:latin typeface="Gill Sans"/>
                <a:ea typeface="Gill Sans"/>
                <a:cs typeface="Gill Sans"/>
                <a:sym typeface="Gill Sans"/>
              </a:rPr>
              <a:t> protocols for </a:t>
            </a:r>
            <a:r>
              <a:rPr i="1" lang="en-US" sz="3200">
                <a:latin typeface="Gill Sans"/>
                <a:ea typeface="Gill Sans"/>
                <a:cs typeface="Gill Sans"/>
                <a:sym typeface="Gill Sans"/>
              </a:rPr>
              <a:t>real-time </a:t>
            </a:r>
            <a:r>
              <a:rPr lang="en-US" sz="3200">
                <a:latin typeface="Gill Sans"/>
                <a:ea typeface="Gill Sans"/>
                <a:cs typeface="Gill Sans"/>
                <a:sym typeface="Gill Sans"/>
              </a:rPr>
              <a:t>conversational</a:t>
            </a:r>
            <a:r>
              <a:rPr i="1" lang="en-US" sz="3200">
                <a:latin typeface="Gill Sans"/>
                <a:ea typeface="Gill Sans"/>
                <a:cs typeface="Gill Sans"/>
                <a:sym typeface="Gill Sans"/>
              </a:rPr>
              <a:t>      </a:t>
            </a:r>
            <a:r>
              <a:rPr lang="en-US" sz="3200">
                <a:latin typeface="Gill Sans"/>
                <a:ea typeface="Gill Sans"/>
                <a:cs typeface="Gill Sans"/>
                <a:sym typeface="Gill Sans"/>
              </a:rPr>
              <a:t>applications</a:t>
            </a:r>
            <a:endParaRPr/>
          </a:p>
          <a:p>
            <a:pPr indent="-635000" lvl="0" marL="635000" rtl="0" algn="l">
              <a:lnSpc>
                <a:spcPct val="85000"/>
              </a:lnSpc>
              <a:spcBef>
                <a:spcPts val="640"/>
              </a:spcBef>
              <a:spcAft>
                <a:spcPts val="0"/>
              </a:spcAft>
              <a:buSzPts val="3200"/>
              <a:buFont typeface="Noto Sans Symbols"/>
              <a:buNone/>
            </a:pPr>
            <a:r>
              <a:rPr lang="en-US" sz="3200">
                <a:solidFill>
                  <a:srgbClr val="000099"/>
                </a:solidFill>
                <a:latin typeface="Gill Sans"/>
                <a:ea typeface="Gill Sans"/>
                <a:cs typeface="Gill Sans"/>
                <a:sym typeface="Gill Sans"/>
              </a:rPr>
              <a:t>9.5</a:t>
            </a:r>
            <a:r>
              <a:rPr lang="en-US" sz="3200">
                <a:latin typeface="Gill Sans"/>
                <a:ea typeface="Gill Sans"/>
                <a:cs typeface="Gill Sans"/>
                <a:sym typeface="Gill Sans"/>
              </a:rPr>
              <a:t> network support for multimedia</a:t>
            </a:r>
            <a:endParaRPr sz="3200">
              <a:latin typeface="Gill Sans"/>
              <a:ea typeface="Gill Sans"/>
              <a:cs typeface="Gill Sans"/>
              <a:sym typeface="Gill Sans"/>
            </a:endParaRPr>
          </a:p>
          <a:p>
            <a:pPr indent="-457200" lvl="0" marL="457200" rtl="0" algn="l">
              <a:lnSpc>
                <a:spcPct val="85000"/>
              </a:lnSpc>
              <a:spcBef>
                <a:spcPts val="560"/>
              </a:spcBef>
              <a:spcAft>
                <a:spcPts val="0"/>
              </a:spcAft>
              <a:buSzPts val="2800"/>
              <a:buFont typeface="Noto Sans Symbols"/>
              <a:buNone/>
            </a:pPr>
            <a:r>
              <a:t/>
            </a:r>
            <a:endParaRPr>
              <a:latin typeface="Gill Sans"/>
              <a:ea typeface="Gill Sans"/>
              <a:cs typeface="Gill Sans"/>
              <a:sym typeface="Gill Sans"/>
            </a:endParaRPr>
          </a:p>
        </p:txBody>
      </p:sp>
      <p:pic>
        <p:nvPicPr>
          <p:cNvPr descr="underline_base" id="54" name="Google Shape;54;p2"/>
          <p:cNvPicPr preferRelativeResize="0"/>
          <p:nvPr/>
        </p:nvPicPr>
        <p:blipFill rotWithShape="1">
          <a:blip r:embed="rId3">
            <a:alphaModFix/>
          </a:blip>
          <a:srcRect b="0" l="0" r="0" t="0"/>
          <a:stretch/>
        </p:blipFill>
        <p:spPr>
          <a:xfrm>
            <a:off x="561975" y="1055688"/>
            <a:ext cx="7313613" cy="173037"/>
          </a:xfrm>
          <a:prstGeom prst="rect">
            <a:avLst/>
          </a:prstGeom>
          <a:noFill/>
          <a:ln>
            <a:noFill/>
          </a:ln>
        </p:spPr>
      </p:pic>
      <p:sp>
        <p:nvSpPr>
          <p:cNvPr id="55" name="Google Shape;55;p2"/>
          <p:cNvSpPr txBox="1"/>
          <p:nvPr>
            <p:ph idx="12"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cap="none" strike="noStrike">
                <a:solidFill>
                  <a:schemeClr val="dk1"/>
                </a:solidFill>
                <a:latin typeface="Tahoma"/>
                <a:ea typeface="Tahoma"/>
                <a:cs typeface="Tahoma"/>
                <a:sym typeface="Tahoma"/>
              </a:rPr>
              <a:t>9-</a:t>
            </a: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56" name="Google Shape;56;p2"/>
          <p:cNvSpPr txBox="1"/>
          <p:nvPr>
            <p:ph idx="11"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00" u="none" cap="none" strike="noStrike">
                <a:solidFill>
                  <a:srgbClr val="000000"/>
                </a:solidFill>
                <a:latin typeface="Tahoma"/>
                <a:ea typeface="Tahoma"/>
                <a:cs typeface="Tahoma"/>
                <a:sym typeface="Tahoma"/>
              </a:rPr>
              <a:t>Multimedia Networking</a:t>
            </a:r>
            <a:endParaRPr b="0" i="0" sz="1200" u="none" cap="none" strike="noStrike">
              <a:solidFill>
                <a:srgbClr val="000000"/>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20"/>
          <p:cNvSpPr txBox="1"/>
          <p:nvPr>
            <p:ph type="title"/>
          </p:nvPr>
        </p:nvSpPr>
        <p:spPr>
          <a:xfrm>
            <a:off x="609600" y="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VoIP: packet loss, delay</a:t>
            </a:r>
            <a:endParaRPr/>
          </a:p>
        </p:txBody>
      </p:sp>
      <p:sp>
        <p:nvSpPr>
          <p:cNvPr id="833" name="Google Shape;833;p20"/>
          <p:cNvSpPr txBox="1"/>
          <p:nvPr>
            <p:ph idx="1" type="body"/>
          </p:nvPr>
        </p:nvSpPr>
        <p:spPr>
          <a:xfrm>
            <a:off x="685800" y="1295400"/>
            <a:ext cx="77724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i="1" lang="en-US">
                <a:solidFill>
                  <a:srgbClr val="CC0000"/>
                </a:solidFill>
              </a:rPr>
              <a:t>network loss: </a:t>
            </a:r>
            <a:r>
              <a:rPr lang="en-US"/>
              <a:t>IP datagram lost due to network congestion (router buffer overflow)</a:t>
            </a:r>
            <a:endParaRPr/>
          </a:p>
          <a:p>
            <a:pPr indent="-342900" lvl="0" marL="342900" rtl="0" algn="l">
              <a:lnSpc>
                <a:spcPct val="85000"/>
              </a:lnSpc>
              <a:spcBef>
                <a:spcPts val="560"/>
              </a:spcBef>
              <a:spcAft>
                <a:spcPts val="0"/>
              </a:spcAft>
              <a:buSzPts val="2800"/>
              <a:buChar char="▪"/>
            </a:pPr>
            <a:r>
              <a:rPr i="1" lang="en-US">
                <a:solidFill>
                  <a:srgbClr val="CC0000"/>
                </a:solidFill>
              </a:rPr>
              <a:t>delay loss: </a:t>
            </a:r>
            <a:r>
              <a:rPr lang="en-US"/>
              <a:t>IP datagram arrives too late for playout at receiver</a:t>
            </a:r>
            <a:endParaRPr/>
          </a:p>
          <a:p>
            <a:pPr indent="-285750" lvl="1" marL="742950" rtl="0" algn="l">
              <a:lnSpc>
                <a:spcPct val="85000"/>
              </a:lnSpc>
              <a:spcBef>
                <a:spcPts val="480"/>
              </a:spcBef>
              <a:spcAft>
                <a:spcPts val="0"/>
              </a:spcAft>
              <a:buSzPts val="2400"/>
              <a:buChar char="•"/>
            </a:pPr>
            <a:r>
              <a:rPr lang="en-US"/>
              <a:t>delays: processing, queueing in network; end-system (sender, receiver) delays</a:t>
            </a:r>
            <a:endParaRPr/>
          </a:p>
          <a:p>
            <a:pPr indent="-285750" lvl="1" marL="742950" rtl="0" algn="l">
              <a:lnSpc>
                <a:spcPct val="85000"/>
              </a:lnSpc>
              <a:spcBef>
                <a:spcPts val="480"/>
              </a:spcBef>
              <a:spcAft>
                <a:spcPts val="0"/>
              </a:spcAft>
              <a:buSzPts val="2400"/>
              <a:buChar char="•"/>
            </a:pPr>
            <a:r>
              <a:rPr lang="en-US"/>
              <a:t>typical maximum tolerable delay: 400 ms</a:t>
            </a:r>
            <a:endParaRPr/>
          </a:p>
          <a:p>
            <a:pPr indent="-342900" lvl="0" marL="342900" rtl="0" algn="l">
              <a:lnSpc>
                <a:spcPct val="85000"/>
              </a:lnSpc>
              <a:spcBef>
                <a:spcPts val="560"/>
              </a:spcBef>
              <a:spcAft>
                <a:spcPts val="0"/>
              </a:spcAft>
              <a:buSzPts val="2800"/>
              <a:buChar char="▪"/>
            </a:pPr>
            <a:r>
              <a:rPr i="1" lang="en-US">
                <a:solidFill>
                  <a:srgbClr val="CC0000"/>
                </a:solidFill>
              </a:rPr>
              <a:t>loss tolerance: </a:t>
            </a:r>
            <a:r>
              <a:rPr lang="en-US"/>
              <a:t>depending on voice encoding, loss concealment, packet loss rates between 1% and 10% can be tolerated</a:t>
            </a:r>
            <a:endParaRPr sz="2000"/>
          </a:p>
        </p:txBody>
      </p:sp>
      <p:pic>
        <p:nvPicPr>
          <p:cNvPr descr="underline_base" id="834" name="Google Shape;834;p20"/>
          <p:cNvPicPr preferRelativeResize="0"/>
          <p:nvPr/>
        </p:nvPicPr>
        <p:blipFill rotWithShape="1">
          <a:blip r:embed="rId3">
            <a:alphaModFix/>
          </a:blip>
          <a:srcRect b="0" l="0" r="0" t="0"/>
          <a:stretch/>
        </p:blipFill>
        <p:spPr>
          <a:xfrm>
            <a:off x="604838" y="827088"/>
            <a:ext cx="5942012" cy="173037"/>
          </a:xfrm>
          <a:prstGeom prst="rect">
            <a:avLst/>
          </a:prstGeom>
          <a:noFill/>
          <a:ln>
            <a:noFill/>
          </a:ln>
        </p:spPr>
      </p:pic>
      <p:sp>
        <p:nvSpPr>
          <p:cNvPr id="835" name="Google Shape;835;p20"/>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836" name="Google Shape;836;p20"/>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cxnSp>
        <p:nvCxnSpPr>
          <p:cNvPr id="842" name="Google Shape;842;p21"/>
          <p:cNvCxnSpPr/>
          <p:nvPr/>
        </p:nvCxnSpPr>
        <p:spPr>
          <a:xfrm>
            <a:off x="838200" y="1490663"/>
            <a:ext cx="0" cy="2852737"/>
          </a:xfrm>
          <a:prstGeom prst="straightConnector1">
            <a:avLst/>
          </a:prstGeom>
          <a:noFill/>
          <a:ln cap="flat" cmpd="sng" w="28575">
            <a:solidFill>
              <a:schemeClr val="dk1"/>
            </a:solidFill>
            <a:prstDash val="solid"/>
            <a:round/>
            <a:headEnd len="med" w="med" type="none"/>
            <a:tailEnd len="med" w="med" type="none"/>
          </a:ln>
        </p:spPr>
      </p:cxnSp>
      <p:cxnSp>
        <p:nvCxnSpPr>
          <p:cNvPr id="843" name="Google Shape;843;p21"/>
          <p:cNvCxnSpPr/>
          <p:nvPr/>
        </p:nvCxnSpPr>
        <p:spPr>
          <a:xfrm flipH="1">
            <a:off x="828675" y="4333875"/>
            <a:ext cx="7815263" cy="14288"/>
          </a:xfrm>
          <a:prstGeom prst="straightConnector1">
            <a:avLst/>
          </a:prstGeom>
          <a:noFill/>
          <a:ln cap="flat" cmpd="sng" w="28575">
            <a:solidFill>
              <a:schemeClr val="dk1"/>
            </a:solidFill>
            <a:prstDash val="solid"/>
            <a:round/>
            <a:headEnd len="med" w="med" type="triangle"/>
            <a:tailEnd len="med" w="med" type="none"/>
          </a:ln>
        </p:spPr>
      </p:cxnSp>
      <p:sp>
        <p:nvSpPr>
          <p:cNvPr id="844" name="Google Shape;844;p21"/>
          <p:cNvSpPr txBox="1"/>
          <p:nvPr/>
        </p:nvSpPr>
        <p:spPr>
          <a:xfrm>
            <a:off x="1470025" y="1593850"/>
            <a:ext cx="1868488" cy="9239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FF0000"/>
                </a:solidFill>
                <a:latin typeface="Arial"/>
                <a:ea typeface="Arial"/>
                <a:cs typeface="Arial"/>
                <a:sym typeface="Arial"/>
              </a:rPr>
              <a:t>       constant bit </a:t>
            </a:r>
            <a:endParaRPr/>
          </a:p>
          <a:p>
            <a:pPr indent="0" lvl="0" marL="0" marR="0" rtl="0" algn="l">
              <a:spcBef>
                <a:spcPts val="0"/>
              </a:spcBef>
              <a:spcAft>
                <a:spcPts val="0"/>
              </a:spcAft>
              <a:buNone/>
            </a:pPr>
            <a:r>
              <a:rPr i="0" lang="en-US" sz="1800">
                <a:solidFill>
                  <a:srgbClr val="FF0000"/>
                </a:solidFill>
                <a:latin typeface="Arial"/>
                <a:ea typeface="Arial"/>
                <a:cs typeface="Arial"/>
                <a:sym typeface="Arial"/>
              </a:rPr>
              <a:t>               rate</a:t>
            </a:r>
            <a:endParaRPr/>
          </a:p>
          <a:p>
            <a:pPr indent="0" lvl="0" marL="0" marR="0" rtl="0" algn="l">
              <a:spcBef>
                <a:spcPts val="0"/>
              </a:spcBef>
              <a:spcAft>
                <a:spcPts val="0"/>
              </a:spcAft>
              <a:buNone/>
            </a:pPr>
            <a:r>
              <a:rPr i="0" lang="en-US" sz="1800">
                <a:solidFill>
                  <a:srgbClr val="FF0000"/>
                </a:solidFill>
                <a:latin typeface="Arial"/>
                <a:ea typeface="Arial"/>
                <a:cs typeface="Arial"/>
                <a:sym typeface="Arial"/>
              </a:rPr>
              <a:t>transmission</a:t>
            </a:r>
            <a:endParaRPr/>
          </a:p>
        </p:txBody>
      </p:sp>
      <p:grpSp>
        <p:nvGrpSpPr>
          <p:cNvPr id="845" name="Google Shape;845;p21"/>
          <p:cNvGrpSpPr/>
          <p:nvPr/>
        </p:nvGrpSpPr>
        <p:grpSpPr>
          <a:xfrm>
            <a:off x="1219200" y="1820863"/>
            <a:ext cx="2552700" cy="2525712"/>
            <a:chOff x="648" y="1147"/>
            <a:chExt cx="1608" cy="1591"/>
          </a:xfrm>
        </p:grpSpPr>
        <p:grpSp>
          <p:nvGrpSpPr>
            <p:cNvPr id="846" name="Google Shape;846;p21"/>
            <p:cNvGrpSpPr/>
            <p:nvPr/>
          </p:nvGrpSpPr>
          <p:grpSpPr>
            <a:xfrm>
              <a:off x="648" y="1725"/>
              <a:ext cx="1024" cy="1013"/>
              <a:chOff x="672" y="1071"/>
              <a:chExt cx="1024" cy="1013"/>
            </a:xfrm>
          </p:grpSpPr>
          <p:grpSp>
            <p:nvGrpSpPr>
              <p:cNvPr id="847" name="Google Shape;847;p21"/>
              <p:cNvGrpSpPr/>
              <p:nvPr/>
            </p:nvGrpSpPr>
            <p:grpSpPr>
              <a:xfrm>
                <a:off x="672" y="1506"/>
                <a:ext cx="583" cy="578"/>
                <a:chOff x="672" y="1486"/>
                <a:chExt cx="583" cy="578"/>
              </a:xfrm>
            </p:grpSpPr>
            <p:grpSp>
              <p:nvGrpSpPr>
                <p:cNvPr id="848" name="Google Shape;848;p21"/>
                <p:cNvGrpSpPr/>
                <p:nvPr/>
              </p:nvGrpSpPr>
              <p:grpSpPr>
                <a:xfrm>
                  <a:off x="672" y="1776"/>
                  <a:ext cx="291" cy="288"/>
                  <a:chOff x="672" y="1776"/>
                  <a:chExt cx="291" cy="288"/>
                </a:xfrm>
              </p:grpSpPr>
              <p:grpSp>
                <p:nvGrpSpPr>
                  <p:cNvPr id="849" name="Google Shape;849;p21"/>
                  <p:cNvGrpSpPr/>
                  <p:nvPr/>
                </p:nvGrpSpPr>
                <p:grpSpPr>
                  <a:xfrm>
                    <a:off x="672" y="1920"/>
                    <a:ext cx="145" cy="144"/>
                    <a:chOff x="672" y="1920"/>
                    <a:chExt cx="145" cy="144"/>
                  </a:xfrm>
                </p:grpSpPr>
                <p:cxnSp>
                  <p:nvCxnSpPr>
                    <p:cNvPr id="850" name="Google Shape;850;p21"/>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851" name="Google Shape;851;p21"/>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nvGrpSpPr>
                  <p:cNvPr id="852" name="Google Shape;852;p21"/>
                  <p:cNvGrpSpPr/>
                  <p:nvPr/>
                </p:nvGrpSpPr>
                <p:grpSpPr>
                  <a:xfrm>
                    <a:off x="818" y="1776"/>
                    <a:ext cx="145" cy="144"/>
                    <a:chOff x="672" y="1920"/>
                    <a:chExt cx="145" cy="144"/>
                  </a:xfrm>
                </p:grpSpPr>
                <p:cxnSp>
                  <p:nvCxnSpPr>
                    <p:cNvPr id="853" name="Google Shape;853;p21"/>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854" name="Google Shape;854;p21"/>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grpSp>
              <p:nvGrpSpPr>
                <p:cNvPr id="855" name="Google Shape;855;p21"/>
                <p:cNvGrpSpPr/>
                <p:nvPr/>
              </p:nvGrpSpPr>
              <p:grpSpPr>
                <a:xfrm>
                  <a:off x="964" y="1486"/>
                  <a:ext cx="291" cy="288"/>
                  <a:chOff x="672" y="1776"/>
                  <a:chExt cx="291" cy="288"/>
                </a:xfrm>
              </p:grpSpPr>
              <p:grpSp>
                <p:nvGrpSpPr>
                  <p:cNvPr id="856" name="Google Shape;856;p21"/>
                  <p:cNvGrpSpPr/>
                  <p:nvPr/>
                </p:nvGrpSpPr>
                <p:grpSpPr>
                  <a:xfrm>
                    <a:off x="672" y="1920"/>
                    <a:ext cx="145" cy="144"/>
                    <a:chOff x="672" y="1920"/>
                    <a:chExt cx="145" cy="144"/>
                  </a:xfrm>
                </p:grpSpPr>
                <p:cxnSp>
                  <p:nvCxnSpPr>
                    <p:cNvPr id="857" name="Google Shape;857;p21"/>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858" name="Google Shape;858;p21"/>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nvGrpSpPr>
                  <p:cNvPr id="859" name="Google Shape;859;p21"/>
                  <p:cNvGrpSpPr/>
                  <p:nvPr/>
                </p:nvGrpSpPr>
                <p:grpSpPr>
                  <a:xfrm>
                    <a:off x="818" y="1776"/>
                    <a:ext cx="145" cy="144"/>
                    <a:chOff x="672" y="1920"/>
                    <a:chExt cx="145" cy="144"/>
                  </a:xfrm>
                </p:grpSpPr>
                <p:cxnSp>
                  <p:nvCxnSpPr>
                    <p:cNvPr id="860" name="Google Shape;860;p21"/>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861" name="Google Shape;861;p21"/>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grpSp>
          <p:grpSp>
            <p:nvGrpSpPr>
              <p:cNvPr id="862" name="Google Shape;862;p21"/>
              <p:cNvGrpSpPr/>
              <p:nvPr/>
            </p:nvGrpSpPr>
            <p:grpSpPr>
              <a:xfrm>
                <a:off x="1259" y="1217"/>
                <a:ext cx="291" cy="288"/>
                <a:chOff x="672" y="1776"/>
                <a:chExt cx="291" cy="288"/>
              </a:xfrm>
            </p:grpSpPr>
            <p:grpSp>
              <p:nvGrpSpPr>
                <p:cNvPr id="863" name="Google Shape;863;p21"/>
                <p:cNvGrpSpPr/>
                <p:nvPr/>
              </p:nvGrpSpPr>
              <p:grpSpPr>
                <a:xfrm>
                  <a:off x="672" y="1920"/>
                  <a:ext cx="145" cy="144"/>
                  <a:chOff x="672" y="1920"/>
                  <a:chExt cx="145" cy="144"/>
                </a:xfrm>
              </p:grpSpPr>
              <p:cxnSp>
                <p:nvCxnSpPr>
                  <p:cNvPr id="864" name="Google Shape;864;p21"/>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865" name="Google Shape;865;p21"/>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nvGrpSpPr>
                <p:cNvPr id="866" name="Google Shape;866;p21"/>
                <p:cNvGrpSpPr/>
                <p:nvPr/>
              </p:nvGrpSpPr>
              <p:grpSpPr>
                <a:xfrm>
                  <a:off x="818" y="1776"/>
                  <a:ext cx="145" cy="144"/>
                  <a:chOff x="672" y="1920"/>
                  <a:chExt cx="145" cy="144"/>
                </a:xfrm>
              </p:grpSpPr>
              <p:cxnSp>
                <p:nvCxnSpPr>
                  <p:cNvPr id="867" name="Google Shape;867;p21"/>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868" name="Google Shape;868;p21"/>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grpSp>
            <p:nvGrpSpPr>
              <p:cNvPr id="869" name="Google Shape;869;p21"/>
              <p:cNvGrpSpPr/>
              <p:nvPr/>
            </p:nvGrpSpPr>
            <p:grpSpPr>
              <a:xfrm>
                <a:off x="1551" y="1071"/>
                <a:ext cx="145" cy="144"/>
                <a:chOff x="672" y="1920"/>
                <a:chExt cx="145" cy="144"/>
              </a:xfrm>
            </p:grpSpPr>
            <p:cxnSp>
              <p:nvCxnSpPr>
                <p:cNvPr id="870" name="Google Shape;870;p21"/>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871" name="Google Shape;871;p21"/>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grpSp>
          <p:nvGrpSpPr>
            <p:cNvPr id="872" name="Google Shape;872;p21"/>
            <p:cNvGrpSpPr/>
            <p:nvPr/>
          </p:nvGrpSpPr>
          <p:grpSpPr>
            <a:xfrm>
              <a:off x="1673" y="1147"/>
              <a:ext cx="583" cy="578"/>
              <a:chOff x="672" y="1486"/>
              <a:chExt cx="583" cy="578"/>
            </a:xfrm>
          </p:grpSpPr>
          <p:grpSp>
            <p:nvGrpSpPr>
              <p:cNvPr id="873" name="Google Shape;873;p21"/>
              <p:cNvGrpSpPr/>
              <p:nvPr/>
            </p:nvGrpSpPr>
            <p:grpSpPr>
              <a:xfrm>
                <a:off x="672" y="1776"/>
                <a:ext cx="291" cy="288"/>
                <a:chOff x="672" y="1776"/>
                <a:chExt cx="291" cy="288"/>
              </a:xfrm>
            </p:grpSpPr>
            <p:grpSp>
              <p:nvGrpSpPr>
                <p:cNvPr id="874" name="Google Shape;874;p21"/>
                <p:cNvGrpSpPr/>
                <p:nvPr/>
              </p:nvGrpSpPr>
              <p:grpSpPr>
                <a:xfrm>
                  <a:off x="672" y="1920"/>
                  <a:ext cx="145" cy="144"/>
                  <a:chOff x="672" y="1920"/>
                  <a:chExt cx="145" cy="144"/>
                </a:xfrm>
              </p:grpSpPr>
              <p:cxnSp>
                <p:nvCxnSpPr>
                  <p:cNvPr id="875" name="Google Shape;875;p21"/>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876" name="Google Shape;876;p21"/>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nvGrpSpPr>
                <p:cNvPr id="877" name="Google Shape;877;p21"/>
                <p:cNvGrpSpPr/>
                <p:nvPr/>
              </p:nvGrpSpPr>
              <p:grpSpPr>
                <a:xfrm>
                  <a:off x="818" y="1776"/>
                  <a:ext cx="145" cy="144"/>
                  <a:chOff x="672" y="1920"/>
                  <a:chExt cx="145" cy="144"/>
                </a:xfrm>
              </p:grpSpPr>
              <p:cxnSp>
                <p:nvCxnSpPr>
                  <p:cNvPr id="878" name="Google Shape;878;p21"/>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879" name="Google Shape;879;p21"/>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grpSp>
            <p:nvGrpSpPr>
              <p:cNvPr id="880" name="Google Shape;880;p21"/>
              <p:cNvGrpSpPr/>
              <p:nvPr/>
            </p:nvGrpSpPr>
            <p:grpSpPr>
              <a:xfrm>
                <a:off x="964" y="1486"/>
                <a:ext cx="291" cy="288"/>
                <a:chOff x="672" y="1776"/>
                <a:chExt cx="291" cy="288"/>
              </a:xfrm>
            </p:grpSpPr>
            <p:grpSp>
              <p:nvGrpSpPr>
                <p:cNvPr id="881" name="Google Shape;881;p21"/>
                <p:cNvGrpSpPr/>
                <p:nvPr/>
              </p:nvGrpSpPr>
              <p:grpSpPr>
                <a:xfrm>
                  <a:off x="672" y="1920"/>
                  <a:ext cx="145" cy="144"/>
                  <a:chOff x="672" y="1920"/>
                  <a:chExt cx="145" cy="144"/>
                </a:xfrm>
              </p:grpSpPr>
              <p:cxnSp>
                <p:nvCxnSpPr>
                  <p:cNvPr id="882" name="Google Shape;882;p21"/>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883" name="Google Shape;883;p21"/>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nvGrpSpPr>
                <p:cNvPr id="884" name="Google Shape;884;p21"/>
                <p:cNvGrpSpPr/>
                <p:nvPr/>
              </p:nvGrpSpPr>
              <p:grpSpPr>
                <a:xfrm>
                  <a:off x="818" y="1776"/>
                  <a:ext cx="145" cy="144"/>
                  <a:chOff x="672" y="1920"/>
                  <a:chExt cx="145" cy="144"/>
                </a:xfrm>
              </p:grpSpPr>
              <p:cxnSp>
                <p:nvCxnSpPr>
                  <p:cNvPr id="885" name="Google Shape;885;p21"/>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886" name="Google Shape;886;p21"/>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grpSp>
      </p:grpSp>
      <p:sp>
        <p:nvSpPr>
          <p:cNvPr id="887" name="Google Shape;887;p21"/>
          <p:cNvSpPr txBox="1"/>
          <p:nvPr/>
        </p:nvSpPr>
        <p:spPr>
          <a:xfrm rot="-5433387">
            <a:off x="-412750" y="2638426"/>
            <a:ext cx="1957387"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Arial"/>
                <a:ea typeface="Arial"/>
                <a:cs typeface="Arial"/>
                <a:sym typeface="Arial"/>
              </a:rPr>
              <a:t>Cumulative data</a:t>
            </a:r>
            <a:endParaRPr/>
          </a:p>
        </p:txBody>
      </p:sp>
      <p:sp>
        <p:nvSpPr>
          <p:cNvPr id="888" name="Google Shape;888;p21"/>
          <p:cNvSpPr txBox="1"/>
          <p:nvPr/>
        </p:nvSpPr>
        <p:spPr>
          <a:xfrm>
            <a:off x="8099425" y="4356100"/>
            <a:ext cx="620713"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Arial"/>
                <a:ea typeface="Arial"/>
                <a:cs typeface="Arial"/>
                <a:sym typeface="Arial"/>
              </a:rPr>
              <a:t>time</a:t>
            </a:r>
            <a:endParaRPr/>
          </a:p>
        </p:txBody>
      </p:sp>
      <p:grpSp>
        <p:nvGrpSpPr>
          <p:cNvPr id="889" name="Google Shape;889;p21"/>
          <p:cNvGrpSpPr/>
          <p:nvPr/>
        </p:nvGrpSpPr>
        <p:grpSpPr>
          <a:xfrm>
            <a:off x="2495550" y="1835150"/>
            <a:ext cx="3500438" cy="2520950"/>
            <a:chOff x="1572" y="1156"/>
            <a:chExt cx="2205" cy="1588"/>
          </a:xfrm>
        </p:grpSpPr>
        <p:grpSp>
          <p:nvGrpSpPr>
            <p:cNvPr id="890" name="Google Shape;890;p21"/>
            <p:cNvGrpSpPr/>
            <p:nvPr/>
          </p:nvGrpSpPr>
          <p:grpSpPr>
            <a:xfrm>
              <a:off x="1938" y="1156"/>
              <a:ext cx="1839" cy="1588"/>
              <a:chOff x="1938" y="1156"/>
              <a:chExt cx="1839" cy="1588"/>
            </a:xfrm>
          </p:grpSpPr>
          <p:grpSp>
            <p:nvGrpSpPr>
              <p:cNvPr id="891" name="Google Shape;891;p21"/>
              <p:cNvGrpSpPr/>
              <p:nvPr/>
            </p:nvGrpSpPr>
            <p:grpSpPr>
              <a:xfrm>
                <a:off x="1938" y="2600"/>
                <a:ext cx="319" cy="144"/>
                <a:chOff x="672" y="1920"/>
                <a:chExt cx="145" cy="144"/>
              </a:xfrm>
            </p:grpSpPr>
            <p:cxnSp>
              <p:nvCxnSpPr>
                <p:cNvPr id="892" name="Google Shape;892;p21"/>
                <p:cNvCxnSpPr/>
                <p:nvPr/>
              </p:nvCxnSpPr>
              <p:spPr>
                <a:xfrm>
                  <a:off x="672"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893" name="Google Shape;893;p21"/>
                <p:cNvCxnSpPr/>
                <p:nvPr/>
              </p:nvCxnSpPr>
              <p:spPr>
                <a:xfrm>
                  <a:off x="745" y="1848"/>
                  <a:ext cx="0" cy="144"/>
                </a:xfrm>
                <a:prstGeom prst="straightConnector1">
                  <a:avLst/>
                </a:prstGeom>
                <a:noFill/>
                <a:ln cap="flat" cmpd="sng" w="19050">
                  <a:solidFill>
                    <a:schemeClr val="dk1"/>
                  </a:solidFill>
                  <a:prstDash val="solid"/>
                  <a:round/>
                  <a:headEnd len="med" w="med" type="none"/>
                  <a:tailEnd len="med" w="med" type="none"/>
                </a:ln>
              </p:spPr>
            </p:cxnSp>
          </p:grpSp>
          <p:grpSp>
            <p:nvGrpSpPr>
              <p:cNvPr id="894" name="Google Shape;894;p21"/>
              <p:cNvGrpSpPr/>
              <p:nvPr/>
            </p:nvGrpSpPr>
            <p:grpSpPr>
              <a:xfrm>
                <a:off x="2252" y="2455"/>
                <a:ext cx="72" cy="145"/>
                <a:chOff x="672" y="1919"/>
                <a:chExt cx="143" cy="145"/>
              </a:xfrm>
            </p:grpSpPr>
            <p:cxnSp>
              <p:nvCxnSpPr>
                <p:cNvPr id="895" name="Google Shape;895;p21"/>
                <p:cNvCxnSpPr/>
                <p:nvPr/>
              </p:nvCxnSpPr>
              <p:spPr>
                <a:xfrm>
                  <a:off x="672"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896" name="Google Shape;896;p21"/>
                <p:cNvCxnSpPr/>
                <p:nvPr/>
              </p:nvCxnSpPr>
              <p:spPr>
                <a:xfrm>
                  <a:off x="745" y="1849"/>
                  <a:ext cx="0" cy="141"/>
                </a:xfrm>
                <a:prstGeom prst="straightConnector1">
                  <a:avLst/>
                </a:prstGeom>
                <a:noFill/>
                <a:ln cap="flat" cmpd="sng" w="19050">
                  <a:solidFill>
                    <a:schemeClr val="dk1"/>
                  </a:solidFill>
                  <a:prstDash val="solid"/>
                  <a:round/>
                  <a:headEnd len="med" w="med" type="none"/>
                  <a:tailEnd len="med" w="med" type="none"/>
                </a:ln>
              </p:spPr>
            </p:cxnSp>
          </p:grpSp>
          <p:grpSp>
            <p:nvGrpSpPr>
              <p:cNvPr id="897" name="Google Shape;897;p21"/>
              <p:cNvGrpSpPr/>
              <p:nvPr/>
            </p:nvGrpSpPr>
            <p:grpSpPr>
              <a:xfrm>
                <a:off x="2317" y="2169"/>
                <a:ext cx="126" cy="288"/>
                <a:chOff x="672" y="1776"/>
                <a:chExt cx="291" cy="288"/>
              </a:xfrm>
            </p:grpSpPr>
            <p:grpSp>
              <p:nvGrpSpPr>
                <p:cNvPr id="898" name="Google Shape;898;p21"/>
                <p:cNvGrpSpPr/>
                <p:nvPr/>
              </p:nvGrpSpPr>
              <p:grpSpPr>
                <a:xfrm>
                  <a:off x="672" y="1920"/>
                  <a:ext cx="146" cy="145"/>
                  <a:chOff x="672" y="1920"/>
                  <a:chExt cx="146" cy="145"/>
                </a:xfrm>
              </p:grpSpPr>
              <p:cxnSp>
                <p:nvCxnSpPr>
                  <p:cNvPr id="899" name="Google Shape;899;p21"/>
                  <p:cNvCxnSpPr/>
                  <p:nvPr/>
                </p:nvCxnSpPr>
                <p:spPr>
                  <a:xfrm>
                    <a:off x="672"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900" name="Google Shape;900;p21"/>
                  <p:cNvCxnSpPr/>
                  <p:nvPr/>
                </p:nvCxnSpPr>
                <p:spPr>
                  <a:xfrm>
                    <a:off x="745" y="1847"/>
                    <a:ext cx="0" cy="145"/>
                  </a:xfrm>
                  <a:prstGeom prst="straightConnector1">
                    <a:avLst/>
                  </a:prstGeom>
                  <a:noFill/>
                  <a:ln cap="flat" cmpd="sng" w="19050">
                    <a:solidFill>
                      <a:schemeClr val="dk1"/>
                    </a:solidFill>
                    <a:prstDash val="solid"/>
                    <a:round/>
                    <a:headEnd len="med" w="med" type="none"/>
                    <a:tailEnd len="med" w="med" type="none"/>
                  </a:ln>
                </p:spPr>
              </p:cxnSp>
            </p:grpSp>
            <p:grpSp>
              <p:nvGrpSpPr>
                <p:cNvPr id="901" name="Google Shape;901;p21"/>
                <p:cNvGrpSpPr/>
                <p:nvPr/>
              </p:nvGrpSpPr>
              <p:grpSpPr>
                <a:xfrm>
                  <a:off x="817" y="1776"/>
                  <a:ext cx="146" cy="144"/>
                  <a:chOff x="671" y="1920"/>
                  <a:chExt cx="146" cy="144"/>
                </a:xfrm>
              </p:grpSpPr>
              <p:cxnSp>
                <p:nvCxnSpPr>
                  <p:cNvPr id="902" name="Google Shape;902;p21"/>
                  <p:cNvCxnSpPr/>
                  <p:nvPr/>
                </p:nvCxnSpPr>
                <p:spPr>
                  <a:xfrm>
                    <a:off x="671"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903" name="Google Shape;903;p21"/>
                  <p:cNvCxnSpPr/>
                  <p:nvPr/>
                </p:nvCxnSpPr>
                <p:spPr>
                  <a:xfrm>
                    <a:off x="744" y="1847"/>
                    <a:ext cx="0" cy="146"/>
                  </a:xfrm>
                  <a:prstGeom prst="straightConnector1">
                    <a:avLst/>
                  </a:prstGeom>
                  <a:noFill/>
                  <a:ln cap="flat" cmpd="sng" w="19050">
                    <a:solidFill>
                      <a:schemeClr val="dk1"/>
                    </a:solidFill>
                    <a:prstDash val="solid"/>
                    <a:round/>
                    <a:headEnd len="med" w="med" type="none"/>
                    <a:tailEnd len="med" w="med" type="none"/>
                  </a:ln>
                </p:spPr>
              </p:cxnSp>
            </p:grpSp>
          </p:grpSp>
          <p:grpSp>
            <p:nvGrpSpPr>
              <p:cNvPr id="904" name="Google Shape;904;p21"/>
              <p:cNvGrpSpPr/>
              <p:nvPr/>
            </p:nvGrpSpPr>
            <p:grpSpPr>
              <a:xfrm>
                <a:off x="2441" y="1877"/>
                <a:ext cx="609" cy="288"/>
                <a:chOff x="672" y="1776"/>
                <a:chExt cx="291" cy="288"/>
              </a:xfrm>
            </p:grpSpPr>
            <p:grpSp>
              <p:nvGrpSpPr>
                <p:cNvPr id="905" name="Google Shape;905;p21"/>
                <p:cNvGrpSpPr/>
                <p:nvPr/>
              </p:nvGrpSpPr>
              <p:grpSpPr>
                <a:xfrm>
                  <a:off x="672" y="1920"/>
                  <a:ext cx="145" cy="144"/>
                  <a:chOff x="672" y="1920"/>
                  <a:chExt cx="145" cy="144"/>
                </a:xfrm>
              </p:grpSpPr>
              <p:cxnSp>
                <p:nvCxnSpPr>
                  <p:cNvPr id="906" name="Google Shape;906;p21"/>
                  <p:cNvCxnSpPr/>
                  <p:nvPr/>
                </p:nvCxnSpPr>
                <p:spPr>
                  <a:xfrm>
                    <a:off x="672"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907" name="Google Shape;907;p21"/>
                  <p:cNvCxnSpPr/>
                  <p:nvPr/>
                </p:nvCxnSpPr>
                <p:spPr>
                  <a:xfrm>
                    <a:off x="745" y="1848"/>
                    <a:ext cx="0" cy="144"/>
                  </a:xfrm>
                  <a:prstGeom prst="straightConnector1">
                    <a:avLst/>
                  </a:prstGeom>
                  <a:noFill/>
                  <a:ln cap="flat" cmpd="sng" w="19050">
                    <a:solidFill>
                      <a:schemeClr val="dk1"/>
                    </a:solidFill>
                    <a:prstDash val="solid"/>
                    <a:round/>
                    <a:headEnd len="med" w="med" type="none"/>
                    <a:tailEnd len="med" w="med" type="none"/>
                  </a:ln>
                </p:spPr>
              </p:cxnSp>
            </p:grpSp>
            <p:grpSp>
              <p:nvGrpSpPr>
                <p:cNvPr id="908" name="Google Shape;908;p21"/>
                <p:cNvGrpSpPr/>
                <p:nvPr/>
              </p:nvGrpSpPr>
              <p:grpSpPr>
                <a:xfrm>
                  <a:off x="818" y="1776"/>
                  <a:ext cx="145" cy="144"/>
                  <a:chOff x="672" y="1920"/>
                  <a:chExt cx="145" cy="144"/>
                </a:xfrm>
              </p:grpSpPr>
              <p:cxnSp>
                <p:nvCxnSpPr>
                  <p:cNvPr id="909" name="Google Shape;909;p21"/>
                  <p:cNvCxnSpPr/>
                  <p:nvPr/>
                </p:nvCxnSpPr>
                <p:spPr>
                  <a:xfrm>
                    <a:off x="672"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910" name="Google Shape;910;p21"/>
                  <p:cNvCxnSpPr/>
                  <p:nvPr/>
                </p:nvCxnSpPr>
                <p:spPr>
                  <a:xfrm>
                    <a:off x="745" y="1848"/>
                    <a:ext cx="0" cy="144"/>
                  </a:xfrm>
                  <a:prstGeom prst="straightConnector1">
                    <a:avLst/>
                  </a:prstGeom>
                  <a:noFill/>
                  <a:ln cap="flat" cmpd="sng" w="19050">
                    <a:solidFill>
                      <a:schemeClr val="dk1"/>
                    </a:solidFill>
                    <a:prstDash val="solid"/>
                    <a:round/>
                    <a:headEnd len="med" w="med" type="none"/>
                    <a:tailEnd len="med" w="med" type="none"/>
                  </a:ln>
                </p:spPr>
              </p:cxnSp>
            </p:grpSp>
          </p:grpSp>
          <p:grpSp>
            <p:nvGrpSpPr>
              <p:cNvPr id="911" name="Google Shape;911;p21"/>
              <p:cNvGrpSpPr/>
              <p:nvPr/>
            </p:nvGrpSpPr>
            <p:grpSpPr>
              <a:xfrm>
                <a:off x="3045" y="1740"/>
                <a:ext cx="52" cy="144"/>
                <a:chOff x="672" y="1920"/>
                <a:chExt cx="146" cy="144"/>
              </a:xfrm>
            </p:grpSpPr>
            <p:cxnSp>
              <p:nvCxnSpPr>
                <p:cNvPr id="912" name="Google Shape;912;p21"/>
                <p:cNvCxnSpPr/>
                <p:nvPr/>
              </p:nvCxnSpPr>
              <p:spPr>
                <a:xfrm>
                  <a:off x="672"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913" name="Google Shape;913;p21"/>
                <p:cNvCxnSpPr/>
                <p:nvPr/>
              </p:nvCxnSpPr>
              <p:spPr>
                <a:xfrm>
                  <a:off x="745" y="1849"/>
                  <a:ext cx="0" cy="145"/>
                </a:xfrm>
                <a:prstGeom prst="straightConnector1">
                  <a:avLst/>
                </a:prstGeom>
                <a:noFill/>
                <a:ln cap="flat" cmpd="sng" w="19050">
                  <a:solidFill>
                    <a:schemeClr val="dk1"/>
                  </a:solidFill>
                  <a:prstDash val="solid"/>
                  <a:round/>
                  <a:headEnd len="med" w="med" type="none"/>
                  <a:tailEnd len="med" w="med" type="none"/>
                </a:ln>
              </p:spPr>
            </p:cxnSp>
          </p:grpSp>
          <p:grpSp>
            <p:nvGrpSpPr>
              <p:cNvPr id="914" name="Google Shape;914;p21"/>
              <p:cNvGrpSpPr/>
              <p:nvPr/>
            </p:nvGrpSpPr>
            <p:grpSpPr>
              <a:xfrm>
                <a:off x="3092" y="1590"/>
                <a:ext cx="469" cy="144"/>
                <a:chOff x="672" y="1920"/>
                <a:chExt cx="145" cy="144"/>
              </a:xfrm>
            </p:grpSpPr>
            <p:cxnSp>
              <p:nvCxnSpPr>
                <p:cNvPr id="915" name="Google Shape;915;p21"/>
                <p:cNvCxnSpPr/>
                <p:nvPr/>
              </p:nvCxnSpPr>
              <p:spPr>
                <a:xfrm>
                  <a:off x="672"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916" name="Google Shape;916;p21"/>
                <p:cNvCxnSpPr/>
                <p:nvPr/>
              </p:nvCxnSpPr>
              <p:spPr>
                <a:xfrm>
                  <a:off x="745" y="1848"/>
                  <a:ext cx="0" cy="144"/>
                </a:xfrm>
                <a:prstGeom prst="straightConnector1">
                  <a:avLst/>
                </a:prstGeom>
                <a:noFill/>
                <a:ln cap="flat" cmpd="sng" w="19050">
                  <a:solidFill>
                    <a:schemeClr val="dk1"/>
                  </a:solidFill>
                  <a:prstDash val="solid"/>
                  <a:round/>
                  <a:headEnd len="med" w="med" type="none"/>
                  <a:tailEnd len="med" w="med" type="none"/>
                </a:ln>
              </p:spPr>
            </p:cxnSp>
          </p:grpSp>
          <p:grpSp>
            <p:nvGrpSpPr>
              <p:cNvPr id="917" name="Google Shape;917;p21"/>
              <p:cNvGrpSpPr/>
              <p:nvPr/>
            </p:nvGrpSpPr>
            <p:grpSpPr>
              <a:xfrm>
                <a:off x="3550" y="1446"/>
                <a:ext cx="145" cy="144"/>
                <a:chOff x="672" y="1920"/>
                <a:chExt cx="145" cy="144"/>
              </a:xfrm>
            </p:grpSpPr>
            <p:cxnSp>
              <p:nvCxnSpPr>
                <p:cNvPr id="918" name="Google Shape;918;p21"/>
                <p:cNvCxnSpPr/>
                <p:nvPr/>
              </p:nvCxnSpPr>
              <p:spPr>
                <a:xfrm>
                  <a:off x="672"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919" name="Google Shape;919;p21"/>
                <p:cNvCxnSpPr/>
                <p:nvPr/>
              </p:nvCxnSpPr>
              <p:spPr>
                <a:xfrm>
                  <a:off x="745" y="1848"/>
                  <a:ext cx="0" cy="144"/>
                </a:xfrm>
                <a:prstGeom prst="straightConnector1">
                  <a:avLst/>
                </a:prstGeom>
                <a:noFill/>
                <a:ln cap="flat" cmpd="sng" w="19050">
                  <a:solidFill>
                    <a:schemeClr val="dk1"/>
                  </a:solidFill>
                  <a:prstDash val="solid"/>
                  <a:round/>
                  <a:headEnd len="med" w="med" type="none"/>
                  <a:tailEnd len="med" w="med" type="none"/>
                </a:ln>
              </p:spPr>
            </p:cxnSp>
          </p:grpSp>
          <p:grpSp>
            <p:nvGrpSpPr>
              <p:cNvPr id="920" name="Google Shape;920;p21"/>
              <p:cNvGrpSpPr/>
              <p:nvPr/>
            </p:nvGrpSpPr>
            <p:grpSpPr>
              <a:xfrm>
                <a:off x="3690" y="1156"/>
                <a:ext cx="87" cy="288"/>
                <a:chOff x="672" y="1776"/>
                <a:chExt cx="291" cy="288"/>
              </a:xfrm>
            </p:grpSpPr>
            <p:grpSp>
              <p:nvGrpSpPr>
                <p:cNvPr id="921" name="Google Shape;921;p21"/>
                <p:cNvGrpSpPr/>
                <p:nvPr/>
              </p:nvGrpSpPr>
              <p:grpSpPr>
                <a:xfrm>
                  <a:off x="672" y="1920"/>
                  <a:ext cx="144" cy="144"/>
                  <a:chOff x="672" y="1920"/>
                  <a:chExt cx="144" cy="144"/>
                </a:xfrm>
              </p:grpSpPr>
              <p:cxnSp>
                <p:nvCxnSpPr>
                  <p:cNvPr id="922" name="Google Shape;922;p21"/>
                  <p:cNvCxnSpPr/>
                  <p:nvPr/>
                </p:nvCxnSpPr>
                <p:spPr>
                  <a:xfrm>
                    <a:off x="672"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923" name="Google Shape;923;p21"/>
                  <p:cNvCxnSpPr/>
                  <p:nvPr/>
                </p:nvCxnSpPr>
                <p:spPr>
                  <a:xfrm>
                    <a:off x="744" y="1848"/>
                    <a:ext cx="0" cy="144"/>
                  </a:xfrm>
                  <a:prstGeom prst="straightConnector1">
                    <a:avLst/>
                  </a:prstGeom>
                  <a:noFill/>
                  <a:ln cap="flat" cmpd="sng" w="19050">
                    <a:solidFill>
                      <a:schemeClr val="dk1"/>
                    </a:solidFill>
                    <a:prstDash val="solid"/>
                    <a:round/>
                    <a:headEnd len="med" w="med" type="none"/>
                    <a:tailEnd len="med" w="med" type="none"/>
                  </a:ln>
                </p:spPr>
              </p:cxnSp>
            </p:grpSp>
            <p:grpSp>
              <p:nvGrpSpPr>
                <p:cNvPr id="924" name="Google Shape;924;p21"/>
                <p:cNvGrpSpPr/>
                <p:nvPr/>
              </p:nvGrpSpPr>
              <p:grpSpPr>
                <a:xfrm>
                  <a:off x="819" y="1776"/>
                  <a:ext cx="144" cy="144"/>
                  <a:chOff x="673" y="1920"/>
                  <a:chExt cx="144" cy="144"/>
                </a:xfrm>
              </p:grpSpPr>
              <p:cxnSp>
                <p:nvCxnSpPr>
                  <p:cNvPr id="925" name="Google Shape;925;p21"/>
                  <p:cNvCxnSpPr/>
                  <p:nvPr/>
                </p:nvCxnSpPr>
                <p:spPr>
                  <a:xfrm>
                    <a:off x="673"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926" name="Google Shape;926;p21"/>
                  <p:cNvCxnSpPr/>
                  <p:nvPr/>
                </p:nvCxnSpPr>
                <p:spPr>
                  <a:xfrm>
                    <a:off x="745" y="1848"/>
                    <a:ext cx="0" cy="144"/>
                  </a:xfrm>
                  <a:prstGeom prst="straightConnector1">
                    <a:avLst/>
                  </a:prstGeom>
                  <a:noFill/>
                  <a:ln cap="flat" cmpd="sng" w="19050">
                    <a:solidFill>
                      <a:schemeClr val="dk1"/>
                    </a:solidFill>
                    <a:prstDash val="solid"/>
                    <a:round/>
                    <a:headEnd len="med" w="med" type="none"/>
                    <a:tailEnd len="med" w="med" type="none"/>
                  </a:ln>
                </p:spPr>
              </p:cxnSp>
            </p:grpSp>
          </p:grpSp>
        </p:grpSp>
        <p:sp>
          <p:nvSpPr>
            <p:cNvPr id="927" name="Google Shape;927;p21"/>
            <p:cNvSpPr txBox="1"/>
            <p:nvPr/>
          </p:nvSpPr>
          <p:spPr>
            <a:xfrm>
              <a:off x="1753" y="1724"/>
              <a:ext cx="634" cy="75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800">
                  <a:solidFill>
                    <a:schemeClr val="dk1"/>
                  </a:solidFill>
                  <a:latin typeface="Arial"/>
                  <a:ea typeface="Arial"/>
                  <a:cs typeface="Arial"/>
                  <a:sym typeface="Arial"/>
                </a:rPr>
                <a:t>variable</a:t>
              </a:r>
              <a:endParaRPr/>
            </a:p>
            <a:p>
              <a:pPr indent="0" lvl="0" marL="0" marR="0" rtl="0" algn="ctr">
                <a:spcBef>
                  <a:spcPts val="0"/>
                </a:spcBef>
                <a:spcAft>
                  <a:spcPts val="0"/>
                </a:spcAft>
                <a:buNone/>
              </a:pPr>
              <a:r>
                <a:rPr i="0" lang="en-US" sz="1800">
                  <a:solidFill>
                    <a:schemeClr val="dk1"/>
                  </a:solidFill>
                  <a:latin typeface="Arial"/>
                  <a:ea typeface="Arial"/>
                  <a:cs typeface="Arial"/>
                  <a:sym typeface="Arial"/>
                </a:rPr>
                <a:t>network</a:t>
              </a:r>
              <a:endParaRPr/>
            </a:p>
            <a:p>
              <a:pPr indent="0" lvl="0" marL="0" marR="0" rtl="0" algn="ctr">
                <a:spcBef>
                  <a:spcPts val="0"/>
                </a:spcBef>
                <a:spcAft>
                  <a:spcPts val="0"/>
                </a:spcAft>
                <a:buNone/>
              </a:pPr>
              <a:r>
                <a:rPr i="0" lang="en-US" sz="1800">
                  <a:solidFill>
                    <a:schemeClr val="dk1"/>
                  </a:solidFill>
                  <a:latin typeface="Arial"/>
                  <a:ea typeface="Arial"/>
                  <a:cs typeface="Arial"/>
                  <a:sym typeface="Arial"/>
                </a:rPr>
                <a:t>delay</a:t>
              </a:r>
              <a:endParaRPr/>
            </a:p>
            <a:p>
              <a:pPr indent="0" lvl="0" marL="0" marR="0" rtl="0" algn="ctr">
                <a:spcBef>
                  <a:spcPts val="0"/>
                </a:spcBef>
                <a:spcAft>
                  <a:spcPts val="0"/>
                </a:spcAft>
                <a:buNone/>
              </a:pPr>
              <a:r>
                <a:rPr i="0" lang="en-US" sz="1800">
                  <a:solidFill>
                    <a:srgbClr val="FF0000"/>
                  </a:solidFill>
                  <a:latin typeface="Arial"/>
                  <a:ea typeface="Arial"/>
                  <a:cs typeface="Arial"/>
                  <a:sym typeface="Arial"/>
                </a:rPr>
                <a:t>(jitter)</a:t>
              </a:r>
              <a:endParaRPr i="0" sz="1800">
                <a:solidFill>
                  <a:schemeClr val="dk1"/>
                </a:solidFill>
                <a:latin typeface="Arial"/>
                <a:ea typeface="Arial"/>
                <a:cs typeface="Arial"/>
                <a:sym typeface="Arial"/>
              </a:endParaRPr>
            </a:p>
          </p:txBody>
        </p:sp>
        <p:cxnSp>
          <p:nvCxnSpPr>
            <p:cNvPr id="928" name="Google Shape;928;p21"/>
            <p:cNvCxnSpPr/>
            <p:nvPr/>
          </p:nvCxnSpPr>
          <p:spPr>
            <a:xfrm>
              <a:off x="1572" y="1938"/>
              <a:ext cx="1098" cy="0"/>
            </a:xfrm>
            <a:prstGeom prst="straightConnector1">
              <a:avLst/>
            </a:prstGeom>
            <a:noFill/>
            <a:ln cap="flat" cmpd="sng" w="19050">
              <a:solidFill>
                <a:schemeClr val="dk1"/>
              </a:solidFill>
              <a:prstDash val="solid"/>
              <a:round/>
              <a:headEnd len="med" w="med" type="triangle"/>
              <a:tailEnd len="med" w="med" type="triangle"/>
            </a:ln>
          </p:spPr>
        </p:cxnSp>
        <p:sp>
          <p:nvSpPr>
            <p:cNvPr id="929" name="Google Shape;929;p21"/>
            <p:cNvSpPr txBox="1"/>
            <p:nvPr/>
          </p:nvSpPr>
          <p:spPr>
            <a:xfrm>
              <a:off x="2812" y="1196"/>
              <a:ext cx="714" cy="40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i="0" lang="en-US" sz="1800">
                  <a:solidFill>
                    <a:schemeClr val="dk1"/>
                  </a:solidFill>
                  <a:latin typeface="Arial"/>
                  <a:ea typeface="Arial"/>
                  <a:cs typeface="Arial"/>
                  <a:sym typeface="Arial"/>
                </a:rPr>
                <a:t>client</a:t>
              </a:r>
              <a:endParaRPr/>
            </a:p>
            <a:p>
              <a:pPr indent="0" lvl="0" marL="0" marR="0" rtl="0" algn="r">
                <a:spcBef>
                  <a:spcPts val="0"/>
                </a:spcBef>
                <a:spcAft>
                  <a:spcPts val="0"/>
                </a:spcAft>
                <a:buNone/>
              </a:pPr>
              <a:r>
                <a:rPr i="0" lang="en-US" sz="1800">
                  <a:solidFill>
                    <a:schemeClr val="dk1"/>
                  </a:solidFill>
                  <a:latin typeface="Arial"/>
                  <a:ea typeface="Arial"/>
                  <a:cs typeface="Arial"/>
                  <a:sym typeface="Arial"/>
                </a:rPr>
                <a:t>reception</a:t>
              </a:r>
              <a:endParaRPr/>
            </a:p>
          </p:txBody>
        </p:sp>
      </p:grpSp>
      <p:grpSp>
        <p:nvGrpSpPr>
          <p:cNvPr id="930" name="Google Shape;930;p21"/>
          <p:cNvGrpSpPr/>
          <p:nvPr/>
        </p:nvGrpSpPr>
        <p:grpSpPr>
          <a:xfrm>
            <a:off x="2974975" y="1806575"/>
            <a:ext cx="4906963" cy="3209925"/>
            <a:chOff x="1874" y="1138"/>
            <a:chExt cx="3091" cy="2022"/>
          </a:xfrm>
        </p:grpSpPr>
        <p:grpSp>
          <p:nvGrpSpPr>
            <p:cNvPr id="931" name="Google Shape;931;p21"/>
            <p:cNvGrpSpPr/>
            <p:nvPr/>
          </p:nvGrpSpPr>
          <p:grpSpPr>
            <a:xfrm>
              <a:off x="2784" y="1138"/>
              <a:ext cx="1608" cy="1591"/>
              <a:chOff x="648" y="1147"/>
              <a:chExt cx="1608" cy="1591"/>
            </a:xfrm>
          </p:grpSpPr>
          <p:grpSp>
            <p:nvGrpSpPr>
              <p:cNvPr id="932" name="Google Shape;932;p21"/>
              <p:cNvGrpSpPr/>
              <p:nvPr/>
            </p:nvGrpSpPr>
            <p:grpSpPr>
              <a:xfrm>
                <a:off x="648" y="1725"/>
                <a:ext cx="1024" cy="1013"/>
                <a:chOff x="672" y="1071"/>
                <a:chExt cx="1024" cy="1013"/>
              </a:xfrm>
            </p:grpSpPr>
            <p:grpSp>
              <p:nvGrpSpPr>
                <p:cNvPr id="933" name="Google Shape;933;p21"/>
                <p:cNvGrpSpPr/>
                <p:nvPr/>
              </p:nvGrpSpPr>
              <p:grpSpPr>
                <a:xfrm>
                  <a:off x="672" y="1506"/>
                  <a:ext cx="583" cy="578"/>
                  <a:chOff x="672" y="1486"/>
                  <a:chExt cx="583" cy="578"/>
                </a:xfrm>
              </p:grpSpPr>
              <p:grpSp>
                <p:nvGrpSpPr>
                  <p:cNvPr id="934" name="Google Shape;934;p21"/>
                  <p:cNvGrpSpPr/>
                  <p:nvPr/>
                </p:nvGrpSpPr>
                <p:grpSpPr>
                  <a:xfrm>
                    <a:off x="672" y="1776"/>
                    <a:ext cx="291" cy="288"/>
                    <a:chOff x="672" y="1776"/>
                    <a:chExt cx="291" cy="288"/>
                  </a:xfrm>
                </p:grpSpPr>
                <p:grpSp>
                  <p:nvGrpSpPr>
                    <p:cNvPr id="935" name="Google Shape;935;p21"/>
                    <p:cNvGrpSpPr/>
                    <p:nvPr/>
                  </p:nvGrpSpPr>
                  <p:grpSpPr>
                    <a:xfrm>
                      <a:off x="672" y="1920"/>
                      <a:ext cx="145" cy="144"/>
                      <a:chOff x="672" y="1920"/>
                      <a:chExt cx="145" cy="144"/>
                    </a:xfrm>
                  </p:grpSpPr>
                  <p:cxnSp>
                    <p:nvCxnSpPr>
                      <p:cNvPr id="936" name="Google Shape;936;p21"/>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937" name="Google Shape;937;p21"/>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nvGrpSpPr>
                    <p:cNvPr id="938" name="Google Shape;938;p21"/>
                    <p:cNvGrpSpPr/>
                    <p:nvPr/>
                  </p:nvGrpSpPr>
                  <p:grpSpPr>
                    <a:xfrm>
                      <a:off x="818" y="1776"/>
                      <a:ext cx="145" cy="144"/>
                      <a:chOff x="672" y="1920"/>
                      <a:chExt cx="145" cy="144"/>
                    </a:xfrm>
                  </p:grpSpPr>
                  <p:cxnSp>
                    <p:nvCxnSpPr>
                      <p:cNvPr id="939" name="Google Shape;939;p21"/>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940" name="Google Shape;940;p21"/>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grpSp>
                <p:nvGrpSpPr>
                  <p:cNvPr id="941" name="Google Shape;941;p21"/>
                  <p:cNvGrpSpPr/>
                  <p:nvPr/>
                </p:nvGrpSpPr>
                <p:grpSpPr>
                  <a:xfrm>
                    <a:off x="964" y="1486"/>
                    <a:ext cx="291" cy="288"/>
                    <a:chOff x="672" y="1776"/>
                    <a:chExt cx="291" cy="288"/>
                  </a:xfrm>
                </p:grpSpPr>
                <p:grpSp>
                  <p:nvGrpSpPr>
                    <p:cNvPr id="942" name="Google Shape;942;p21"/>
                    <p:cNvGrpSpPr/>
                    <p:nvPr/>
                  </p:nvGrpSpPr>
                  <p:grpSpPr>
                    <a:xfrm>
                      <a:off x="672" y="1920"/>
                      <a:ext cx="145" cy="144"/>
                      <a:chOff x="672" y="1920"/>
                      <a:chExt cx="145" cy="144"/>
                    </a:xfrm>
                  </p:grpSpPr>
                  <p:cxnSp>
                    <p:nvCxnSpPr>
                      <p:cNvPr id="943" name="Google Shape;943;p21"/>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944" name="Google Shape;944;p21"/>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nvGrpSpPr>
                    <p:cNvPr id="945" name="Google Shape;945;p21"/>
                    <p:cNvGrpSpPr/>
                    <p:nvPr/>
                  </p:nvGrpSpPr>
                  <p:grpSpPr>
                    <a:xfrm>
                      <a:off x="818" y="1776"/>
                      <a:ext cx="145" cy="144"/>
                      <a:chOff x="672" y="1920"/>
                      <a:chExt cx="145" cy="144"/>
                    </a:xfrm>
                  </p:grpSpPr>
                  <p:cxnSp>
                    <p:nvCxnSpPr>
                      <p:cNvPr id="946" name="Google Shape;946;p21"/>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947" name="Google Shape;947;p21"/>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grpSp>
            <p:grpSp>
              <p:nvGrpSpPr>
                <p:cNvPr id="948" name="Google Shape;948;p21"/>
                <p:cNvGrpSpPr/>
                <p:nvPr/>
              </p:nvGrpSpPr>
              <p:grpSpPr>
                <a:xfrm>
                  <a:off x="1259" y="1217"/>
                  <a:ext cx="291" cy="288"/>
                  <a:chOff x="672" y="1776"/>
                  <a:chExt cx="291" cy="288"/>
                </a:xfrm>
              </p:grpSpPr>
              <p:grpSp>
                <p:nvGrpSpPr>
                  <p:cNvPr id="949" name="Google Shape;949;p21"/>
                  <p:cNvGrpSpPr/>
                  <p:nvPr/>
                </p:nvGrpSpPr>
                <p:grpSpPr>
                  <a:xfrm>
                    <a:off x="672" y="1920"/>
                    <a:ext cx="145" cy="144"/>
                    <a:chOff x="672" y="1920"/>
                    <a:chExt cx="145" cy="144"/>
                  </a:xfrm>
                </p:grpSpPr>
                <p:cxnSp>
                  <p:nvCxnSpPr>
                    <p:cNvPr id="950" name="Google Shape;950;p21"/>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951" name="Google Shape;951;p21"/>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nvGrpSpPr>
                  <p:cNvPr id="952" name="Google Shape;952;p21"/>
                  <p:cNvGrpSpPr/>
                  <p:nvPr/>
                </p:nvGrpSpPr>
                <p:grpSpPr>
                  <a:xfrm>
                    <a:off x="818" y="1776"/>
                    <a:ext cx="145" cy="144"/>
                    <a:chOff x="672" y="1920"/>
                    <a:chExt cx="145" cy="144"/>
                  </a:xfrm>
                </p:grpSpPr>
                <p:cxnSp>
                  <p:nvCxnSpPr>
                    <p:cNvPr id="953" name="Google Shape;953;p21"/>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954" name="Google Shape;954;p21"/>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grpSp>
              <p:nvGrpSpPr>
                <p:cNvPr id="955" name="Google Shape;955;p21"/>
                <p:cNvGrpSpPr/>
                <p:nvPr/>
              </p:nvGrpSpPr>
              <p:grpSpPr>
                <a:xfrm>
                  <a:off x="1551" y="1071"/>
                  <a:ext cx="145" cy="144"/>
                  <a:chOff x="672" y="1920"/>
                  <a:chExt cx="145" cy="144"/>
                </a:xfrm>
              </p:grpSpPr>
              <p:cxnSp>
                <p:nvCxnSpPr>
                  <p:cNvPr id="956" name="Google Shape;956;p21"/>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957" name="Google Shape;957;p21"/>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grpSp>
            <p:nvGrpSpPr>
              <p:cNvPr id="958" name="Google Shape;958;p21"/>
              <p:cNvGrpSpPr/>
              <p:nvPr/>
            </p:nvGrpSpPr>
            <p:grpSpPr>
              <a:xfrm>
                <a:off x="1673" y="1147"/>
                <a:ext cx="583" cy="578"/>
                <a:chOff x="672" y="1486"/>
                <a:chExt cx="583" cy="578"/>
              </a:xfrm>
            </p:grpSpPr>
            <p:grpSp>
              <p:nvGrpSpPr>
                <p:cNvPr id="959" name="Google Shape;959;p21"/>
                <p:cNvGrpSpPr/>
                <p:nvPr/>
              </p:nvGrpSpPr>
              <p:grpSpPr>
                <a:xfrm>
                  <a:off x="672" y="1776"/>
                  <a:ext cx="291" cy="288"/>
                  <a:chOff x="672" y="1776"/>
                  <a:chExt cx="291" cy="288"/>
                </a:xfrm>
              </p:grpSpPr>
              <p:grpSp>
                <p:nvGrpSpPr>
                  <p:cNvPr id="960" name="Google Shape;960;p21"/>
                  <p:cNvGrpSpPr/>
                  <p:nvPr/>
                </p:nvGrpSpPr>
                <p:grpSpPr>
                  <a:xfrm>
                    <a:off x="672" y="1920"/>
                    <a:ext cx="145" cy="144"/>
                    <a:chOff x="672" y="1920"/>
                    <a:chExt cx="145" cy="144"/>
                  </a:xfrm>
                </p:grpSpPr>
                <p:cxnSp>
                  <p:nvCxnSpPr>
                    <p:cNvPr id="961" name="Google Shape;961;p21"/>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962" name="Google Shape;962;p21"/>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nvGrpSpPr>
                  <p:cNvPr id="963" name="Google Shape;963;p21"/>
                  <p:cNvGrpSpPr/>
                  <p:nvPr/>
                </p:nvGrpSpPr>
                <p:grpSpPr>
                  <a:xfrm>
                    <a:off x="818" y="1776"/>
                    <a:ext cx="145" cy="144"/>
                    <a:chOff x="672" y="1920"/>
                    <a:chExt cx="145" cy="144"/>
                  </a:xfrm>
                </p:grpSpPr>
                <p:cxnSp>
                  <p:nvCxnSpPr>
                    <p:cNvPr id="964" name="Google Shape;964;p21"/>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965" name="Google Shape;965;p21"/>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grpSp>
              <p:nvGrpSpPr>
                <p:cNvPr id="966" name="Google Shape;966;p21"/>
                <p:cNvGrpSpPr/>
                <p:nvPr/>
              </p:nvGrpSpPr>
              <p:grpSpPr>
                <a:xfrm>
                  <a:off x="964" y="1486"/>
                  <a:ext cx="291" cy="288"/>
                  <a:chOff x="672" y="1776"/>
                  <a:chExt cx="291" cy="288"/>
                </a:xfrm>
              </p:grpSpPr>
              <p:grpSp>
                <p:nvGrpSpPr>
                  <p:cNvPr id="967" name="Google Shape;967;p21"/>
                  <p:cNvGrpSpPr/>
                  <p:nvPr/>
                </p:nvGrpSpPr>
                <p:grpSpPr>
                  <a:xfrm>
                    <a:off x="672" y="1920"/>
                    <a:ext cx="145" cy="144"/>
                    <a:chOff x="672" y="1920"/>
                    <a:chExt cx="145" cy="144"/>
                  </a:xfrm>
                </p:grpSpPr>
                <p:cxnSp>
                  <p:nvCxnSpPr>
                    <p:cNvPr id="968" name="Google Shape;968;p21"/>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969" name="Google Shape;969;p21"/>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nvGrpSpPr>
                  <p:cNvPr id="970" name="Google Shape;970;p21"/>
                  <p:cNvGrpSpPr/>
                  <p:nvPr/>
                </p:nvGrpSpPr>
                <p:grpSpPr>
                  <a:xfrm>
                    <a:off x="818" y="1776"/>
                    <a:ext cx="145" cy="144"/>
                    <a:chOff x="672" y="1920"/>
                    <a:chExt cx="145" cy="144"/>
                  </a:xfrm>
                </p:grpSpPr>
                <p:cxnSp>
                  <p:nvCxnSpPr>
                    <p:cNvPr id="971" name="Google Shape;971;p21"/>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972" name="Google Shape;972;p21"/>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grpSp>
        </p:grpSp>
        <p:sp>
          <p:nvSpPr>
            <p:cNvPr id="973" name="Google Shape;973;p21"/>
            <p:cNvSpPr txBox="1"/>
            <p:nvPr/>
          </p:nvSpPr>
          <p:spPr>
            <a:xfrm>
              <a:off x="3788" y="1250"/>
              <a:ext cx="1177" cy="5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FF0000"/>
                  </a:solidFill>
                  <a:latin typeface="Arial"/>
                  <a:ea typeface="Arial"/>
                  <a:cs typeface="Arial"/>
                  <a:sym typeface="Arial"/>
                </a:rPr>
                <a:t>       </a:t>
              </a:r>
              <a:r>
                <a:rPr i="0" lang="en-US" sz="1800">
                  <a:solidFill>
                    <a:srgbClr val="000099"/>
                  </a:solidFill>
                  <a:latin typeface="Arial"/>
                  <a:ea typeface="Arial"/>
                  <a:cs typeface="Arial"/>
                  <a:sym typeface="Arial"/>
                </a:rPr>
                <a:t>constant bit </a:t>
              </a:r>
              <a:endParaRPr/>
            </a:p>
            <a:p>
              <a:pPr indent="0" lvl="0" marL="0" marR="0" rtl="0" algn="l">
                <a:spcBef>
                  <a:spcPts val="0"/>
                </a:spcBef>
                <a:spcAft>
                  <a:spcPts val="0"/>
                </a:spcAft>
                <a:buNone/>
              </a:pPr>
              <a:r>
                <a:rPr i="0" lang="en-US" sz="1800">
                  <a:solidFill>
                    <a:srgbClr val="000099"/>
                  </a:solidFill>
                  <a:latin typeface="Arial"/>
                  <a:ea typeface="Arial"/>
                  <a:cs typeface="Arial"/>
                  <a:sym typeface="Arial"/>
                </a:rPr>
                <a:t>     rate playout</a:t>
              </a:r>
              <a:endParaRPr/>
            </a:p>
            <a:p>
              <a:pPr indent="0" lvl="0" marL="0" marR="0" rtl="0" algn="l">
                <a:spcBef>
                  <a:spcPts val="0"/>
                </a:spcBef>
                <a:spcAft>
                  <a:spcPts val="0"/>
                </a:spcAft>
                <a:buNone/>
              </a:pPr>
              <a:r>
                <a:rPr i="0" lang="en-US" sz="1800">
                  <a:solidFill>
                    <a:srgbClr val="000099"/>
                  </a:solidFill>
                  <a:latin typeface="Arial"/>
                  <a:ea typeface="Arial"/>
                  <a:cs typeface="Arial"/>
                  <a:sym typeface="Arial"/>
                </a:rPr>
                <a:t> at client</a:t>
              </a:r>
              <a:endParaRPr/>
            </a:p>
          </p:txBody>
        </p:sp>
        <p:grpSp>
          <p:nvGrpSpPr>
            <p:cNvPr id="974" name="Google Shape;974;p21"/>
            <p:cNvGrpSpPr/>
            <p:nvPr/>
          </p:nvGrpSpPr>
          <p:grpSpPr>
            <a:xfrm>
              <a:off x="1874" y="2756"/>
              <a:ext cx="1059" cy="404"/>
              <a:chOff x="1874" y="2756"/>
              <a:chExt cx="1059" cy="404"/>
            </a:xfrm>
          </p:grpSpPr>
          <p:sp>
            <p:nvSpPr>
              <p:cNvPr id="975" name="Google Shape;975;p21"/>
              <p:cNvSpPr txBox="1"/>
              <p:nvPr/>
            </p:nvSpPr>
            <p:spPr>
              <a:xfrm>
                <a:off x="1874" y="2756"/>
                <a:ext cx="1059" cy="40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800">
                    <a:solidFill>
                      <a:srgbClr val="000099"/>
                    </a:solidFill>
                    <a:latin typeface="Arial"/>
                    <a:ea typeface="Arial"/>
                    <a:cs typeface="Arial"/>
                    <a:sym typeface="Arial"/>
                  </a:rPr>
                  <a:t>client playout</a:t>
                </a:r>
                <a:endParaRPr/>
              </a:p>
              <a:p>
                <a:pPr indent="0" lvl="0" marL="0" marR="0" rtl="0" algn="ctr">
                  <a:spcBef>
                    <a:spcPts val="0"/>
                  </a:spcBef>
                  <a:spcAft>
                    <a:spcPts val="0"/>
                  </a:spcAft>
                  <a:buNone/>
                </a:pPr>
                <a:r>
                  <a:rPr i="0" lang="en-US" sz="1800">
                    <a:solidFill>
                      <a:srgbClr val="000099"/>
                    </a:solidFill>
                    <a:latin typeface="Arial"/>
                    <a:ea typeface="Arial"/>
                    <a:cs typeface="Arial"/>
                    <a:sym typeface="Arial"/>
                  </a:rPr>
                  <a:t>delay</a:t>
                </a:r>
                <a:endParaRPr/>
              </a:p>
            </p:txBody>
          </p:sp>
          <p:cxnSp>
            <p:nvCxnSpPr>
              <p:cNvPr id="976" name="Google Shape;976;p21"/>
              <p:cNvCxnSpPr/>
              <p:nvPr/>
            </p:nvCxnSpPr>
            <p:spPr>
              <a:xfrm flipH="1" rot="10800000">
                <a:off x="1962" y="2988"/>
                <a:ext cx="816" cy="6"/>
              </a:xfrm>
              <a:prstGeom prst="straightConnector1">
                <a:avLst/>
              </a:prstGeom>
              <a:noFill/>
              <a:ln cap="flat" cmpd="sng" w="19050">
                <a:solidFill>
                  <a:schemeClr val="accent2"/>
                </a:solidFill>
                <a:prstDash val="solid"/>
                <a:round/>
                <a:headEnd len="med" w="med" type="triangle"/>
                <a:tailEnd len="med" w="med" type="triangle"/>
              </a:ln>
            </p:spPr>
          </p:cxnSp>
        </p:grpSp>
      </p:grpSp>
      <p:grpSp>
        <p:nvGrpSpPr>
          <p:cNvPr id="977" name="Google Shape;977;p21"/>
          <p:cNvGrpSpPr/>
          <p:nvPr/>
        </p:nvGrpSpPr>
        <p:grpSpPr>
          <a:xfrm>
            <a:off x="4460082" y="2971800"/>
            <a:ext cx="523875" cy="902494"/>
            <a:chOff x="2810" y="1872"/>
            <a:chExt cx="330" cy="569"/>
          </a:xfrm>
        </p:grpSpPr>
        <p:cxnSp>
          <p:nvCxnSpPr>
            <p:cNvPr id="978" name="Google Shape;978;p21"/>
            <p:cNvCxnSpPr/>
            <p:nvPr/>
          </p:nvCxnSpPr>
          <p:spPr>
            <a:xfrm rot="10800000">
              <a:off x="2988" y="1872"/>
              <a:ext cx="0" cy="564"/>
            </a:xfrm>
            <a:prstGeom prst="straightConnector1">
              <a:avLst/>
            </a:prstGeom>
            <a:noFill/>
            <a:ln cap="flat" cmpd="sng" w="19050">
              <a:solidFill>
                <a:srgbClr val="009900"/>
              </a:solidFill>
              <a:prstDash val="solid"/>
              <a:round/>
              <a:headEnd len="med" w="med" type="triangle"/>
              <a:tailEnd len="med" w="med" type="triangle"/>
            </a:ln>
          </p:spPr>
        </p:cxnSp>
        <p:sp>
          <p:nvSpPr>
            <p:cNvPr id="979" name="Google Shape;979;p21"/>
            <p:cNvSpPr txBox="1"/>
            <p:nvPr/>
          </p:nvSpPr>
          <p:spPr>
            <a:xfrm rot="-5400000">
              <a:off x="2710" y="2011"/>
              <a:ext cx="529" cy="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400">
                  <a:solidFill>
                    <a:srgbClr val="009900"/>
                  </a:solidFill>
                  <a:latin typeface="Arial"/>
                  <a:ea typeface="Arial"/>
                  <a:cs typeface="Arial"/>
                  <a:sym typeface="Arial"/>
                </a:rPr>
                <a:t>buffered</a:t>
              </a:r>
              <a:endParaRPr/>
            </a:p>
            <a:p>
              <a:pPr indent="0" lvl="0" marL="0" marR="0" rtl="0" algn="ctr">
                <a:spcBef>
                  <a:spcPts val="0"/>
                </a:spcBef>
                <a:spcAft>
                  <a:spcPts val="0"/>
                </a:spcAft>
                <a:buNone/>
              </a:pPr>
              <a:r>
                <a:rPr i="0" lang="en-US" sz="1400">
                  <a:solidFill>
                    <a:srgbClr val="009900"/>
                  </a:solidFill>
                  <a:latin typeface="Arial"/>
                  <a:ea typeface="Arial"/>
                  <a:cs typeface="Arial"/>
                  <a:sym typeface="Arial"/>
                </a:rPr>
                <a:t>data</a:t>
              </a:r>
              <a:endParaRPr i="0" sz="1800">
                <a:solidFill>
                  <a:schemeClr val="dk1"/>
                </a:solidFill>
                <a:latin typeface="Arial"/>
                <a:ea typeface="Arial"/>
                <a:cs typeface="Arial"/>
                <a:sym typeface="Arial"/>
              </a:endParaRPr>
            </a:p>
          </p:txBody>
        </p:sp>
      </p:grpSp>
      <p:sp>
        <p:nvSpPr>
          <p:cNvPr id="980" name="Google Shape;980;p21"/>
          <p:cNvSpPr txBox="1"/>
          <p:nvPr>
            <p:ph type="title"/>
          </p:nvPr>
        </p:nvSpPr>
        <p:spPr>
          <a:xfrm>
            <a:off x="533400" y="228600"/>
            <a:ext cx="8162925" cy="8715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Delay jitter</a:t>
            </a:r>
            <a:endParaRPr/>
          </a:p>
        </p:txBody>
      </p:sp>
      <p:sp>
        <p:nvSpPr>
          <p:cNvPr id="981" name="Google Shape;981;p21"/>
          <p:cNvSpPr txBox="1"/>
          <p:nvPr>
            <p:ph idx="1" type="body"/>
          </p:nvPr>
        </p:nvSpPr>
        <p:spPr>
          <a:xfrm>
            <a:off x="733425" y="5207000"/>
            <a:ext cx="7772400" cy="8890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lang="en-US"/>
              <a:t>end-to-end delays of two consecutive packets: difference can be more or less than 20 msec (transmission time difference)</a:t>
            </a:r>
            <a:endParaRPr/>
          </a:p>
        </p:txBody>
      </p:sp>
      <p:pic>
        <p:nvPicPr>
          <p:cNvPr descr="underline_base" id="982" name="Google Shape;982;p21"/>
          <p:cNvPicPr preferRelativeResize="0"/>
          <p:nvPr/>
        </p:nvPicPr>
        <p:blipFill rotWithShape="1">
          <a:blip r:embed="rId3">
            <a:alphaModFix/>
          </a:blip>
          <a:srcRect b="0" l="0" r="0" t="0"/>
          <a:stretch/>
        </p:blipFill>
        <p:spPr>
          <a:xfrm>
            <a:off x="576263" y="944563"/>
            <a:ext cx="2649537" cy="168275"/>
          </a:xfrm>
          <a:prstGeom prst="rect">
            <a:avLst/>
          </a:prstGeom>
          <a:noFill/>
          <a:ln>
            <a:noFill/>
          </a:ln>
        </p:spPr>
      </p:pic>
      <p:sp>
        <p:nvSpPr>
          <p:cNvPr id="983" name="Google Shape;983;p21"/>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984" name="Google Shape;984;p21"/>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9"/>
                                        </p:tgtEl>
                                        <p:attrNameLst>
                                          <p:attrName>style.visibility</p:attrName>
                                        </p:attrNameLst>
                                      </p:cBhvr>
                                      <p:to>
                                        <p:strVal val="visible"/>
                                      </p:to>
                                    </p:set>
                                    <p:animEffect filter="fade" transition="in">
                                      <p:cBhvr>
                                        <p:cTn dur="500"/>
                                        <p:tgtEl>
                                          <p:spTgt spid="8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0"/>
                                        </p:tgtEl>
                                        <p:attrNameLst>
                                          <p:attrName>style.visibility</p:attrName>
                                        </p:attrNameLst>
                                      </p:cBhvr>
                                      <p:to>
                                        <p:strVal val="visible"/>
                                      </p:to>
                                    </p:set>
                                    <p:animEffect filter="fade" transition="in">
                                      <p:cBhvr>
                                        <p:cTn dur="500"/>
                                        <p:tgtEl>
                                          <p:spTgt spid="9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7"/>
                                        </p:tgtEl>
                                        <p:attrNameLst>
                                          <p:attrName>style.visibility</p:attrName>
                                        </p:attrNameLst>
                                      </p:cBhvr>
                                      <p:to>
                                        <p:strVal val="visible"/>
                                      </p:to>
                                    </p:set>
                                    <p:animEffect filter="fade" transition="in">
                                      <p:cBhvr>
                                        <p:cTn dur="500"/>
                                        <p:tgtEl>
                                          <p:spTgt spid="97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81">
                                            <p:txEl>
                                              <p:pRg end="0" st="0"/>
                                            </p:txEl>
                                          </p:spTgt>
                                        </p:tgtEl>
                                        <p:attrNameLst>
                                          <p:attrName>style.visibility</p:attrName>
                                        </p:attrNameLst>
                                      </p:cBhvr>
                                      <p:to>
                                        <p:strVal val="visible"/>
                                      </p:to>
                                    </p:set>
                                    <p:animEffect filter="fade" transition="in">
                                      <p:cBhvr>
                                        <p:cTn dur="500"/>
                                        <p:tgtEl>
                                          <p:spTgt spid="98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pic>
        <p:nvPicPr>
          <p:cNvPr descr="underline_base" id="990" name="Google Shape;990;p22"/>
          <p:cNvPicPr preferRelativeResize="0"/>
          <p:nvPr/>
        </p:nvPicPr>
        <p:blipFill rotWithShape="1">
          <a:blip r:embed="rId3">
            <a:alphaModFix/>
          </a:blip>
          <a:srcRect b="0" l="0" r="0" t="0"/>
          <a:stretch/>
        </p:blipFill>
        <p:spPr>
          <a:xfrm>
            <a:off x="776288" y="827088"/>
            <a:ext cx="5942012" cy="173037"/>
          </a:xfrm>
          <a:prstGeom prst="rect">
            <a:avLst/>
          </a:prstGeom>
          <a:noFill/>
          <a:ln>
            <a:noFill/>
          </a:ln>
        </p:spPr>
      </p:pic>
      <p:sp>
        <p:nvSpPr>
          <p:cNvPr id="991" name="Google Shape;991;p22"/>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VoIP: fixed playout delay</a:t>
            </a:r>
            <a:endParaRPr/>
          </a:p>
        </p:txBody>
      </p:sp>
      <p:sp>
        <p:nvSpPr>
          <p:cNvPr id="992" name="Google Shape;992;p22"/>
          <p:cNvSpPr txBox="1"/>
          <p:nvPr>
            <p:ph idx="1" type="body"/>
          </p:nvPr>
        </p:nvSpPr>
        <p:spPr>
          <a:xfrm>
            <a:off x="762000" y="1219200"/>
            <a:ext cx="77724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lang="en-US"/>
              <a:t>receiver attempts to playout each chunk exactly </a:t>
            </a:r>
            <a:r>
              <a:rPr i="1" lang="en-US"/>
              <a:t>q</a:t>
            </a:r>
            <a:r>
              <a:rPr lang="en-US"/>
              <a:t> msecs after chunk was generated.</a:t>
            </a:r>
            <a:endParaRPr/>
          </a:p>
          <a:p>
            <a:pPr indent="-285750" lvl="1" marL="742950" rtl="0" algn="l">
              <a:lnSpc>
                <a:spcPct val="85000"/>
              </a:lnSpc>
              <a:spcBef>
                <a:spcPts val="560"/>
              </a:spcBef>
              <a:spcAft>
                <a:spcPts val="0"/>
              </a:spcAft>
              <a:buSzPts val="2800"/>
              <a:buChar char="•"/>
            </a:pPr>
            <a:r>
              <a:rPr lang="en-US" sz="2800"/>
              <a:t>chunk has time stamp </a:t>
            </a:r>
            <a:r>
              <a:rPr i="1" lang="en-US" sz="2800"/>
              <a:t>t: </a:t>
            </a:r>
            <a:r>
              <a:rPr lang="en-US" sz="2800"/>
              <a:t>play out chunk at </a:t>
            </a:r>
            <a:r>
              <a:rPr i="1" lang="en-US" sz="2800"/>
              <a:t>t+q</a:t>
            </a:r>
            <a:r>
              <a:rPr lang="en-US" sz="2800"/>
              <a:t> </a:t>
            </a:r>
            <a:endParaRPr/>
          </a:p>
          <a:p>
            <a:pPr indent="-285750" lvl="1" marL="742950" rtl="0" algn="l">
              <a:lnSpc>
                <a:spcPct val="85000"/>
              </a:lnSpc>
              <a:spcBef>
                <a:spcPts val="560"/>
              </a:spcBef>
              <a:spcAft>
                <a:spcPts val="0"/>
              </a:spcAft>
              <a:buSzPts val="2800"/>
              <a:buChar char="•"/>
            </a:pPr>
            <a:r>
              <a:rPr lang="en-US" sz="2800"/>
              <a:t>chunk arrives after </a:t>
            </a:r>
            <a:r>
              <a:rPr i="1" lang="en-US" sz="2800"/>
              <a:t>t+q</a:t>
            </a:r>
            <a:r>
              <a:rPr lang="en-US" sz="2800"/>
              <a:t>: data arrives too late for playout: data </a:t>
            </a:r>
            <a:r>
              <a:rPr lang="en-US" sz="2800">
                <a:latin typeface="Arial"/>
                <a:ea typeface="Arial"/>
                <a:cs typeface="Arial"/>
                <a:sym typeface="Arial"/>
              </a:rPr>
              <a:t>“</a:t>
            </a:r>
            <a:r>
              <a:rPr lang="en-US" sz="2800"/>
              <a:t>lost</a:t>
            </a:r>
            <a:r>
              <a:rPr lang="en-US" sz="2800">
                <a:latin typeface="Arial"/>
                <a:ea typeface="Arial"/>
                <a:cs typeface="Arial"/>
                <a:sym typeface="Arial"/>
              </a:rPr>
              <a:t>”</a:t>
            </a:r>
            <a:endParaRPr sz="2800"/>
          </a:p>
          <a:p>
            <a:pPr indent="-342900" lvl="0" marL="342900" rtl="0" algn="l">
              <a:lnSpc>
                <a:spcPct val="85000"/>
              </a:lnSpc>
              <a:spcBef>
                <a:spcPts val="560"/>
              </a:spcBef>
              <a:spcAft>
                <a:spcPts val="0"/>
              </a:spcAft>
              <a:buSzPts val="2800"/>
              <a:buChar char="▪"/>
            </a:pPr>
            <a:r>
              <a:rPr lang="en-US"/>
              <a:t>tradeoff in choosing </a:t>
            </a:r>
            <a:r>
              <a:rPr i="1" lang="en-US"/>
              <a:t>q</a:t>
            </a:r>
            <a:r>
              <a:rPr lang="en-US"/>
              <a:t>:</a:t>
            </a:r>
            <a:endParaRPr/>
          </a:p>
          <a:p>
            <a:pPr indent="-285750" lvl="1" marL="742950" rtl="0" algn="l">
              <a:lnSpc>
                <a:spcPct val="85000"/>
              </a:lnSpc>
              <a:spcBef>
                <a:spcPts val="560"/>
              </a:spcBef>
              <a:spcAft>
                <a:spcPts val="0"/>
              </a:spcAft>
              <a:buSzPts val="2800"/>
              <a:buChar char="•"/>
            </a:pPr>
            <a:r>
              <a:rPr i="1" lang="en-US" sz="2800">
                <a:solidFill>
                  <a:srgbClr val="CC0000"/>
                </a:solidFill>
              </a:rPr>
              <a:t>large q:</a:t>
            </a:r>
            <a:r>
              <a:rPr lang="en-US" sz="2800">
                <a:solidFill>
                  <a:srgbClr val="CC0000"/>
                </a:solidFill>
              </a:rPr>
              <a:t> less packet loss</a:t>
            </a:r>
            <a:endParaRPr/>
          </a:p>
          <a:p>
            <a:pPr indent="-285750" lvl="1" marL="742950" rtl="0" algn="l">
              <a:lnSpc>
                <a:spcPct val="85000"/>
              </a:lnSpc>
              <a:spcBef>
                <a:spcPts val="560"/>
              </a:spcBef>
              <a:spcAft>
                <a:spcPts val="0"/>
              </a:spcAft>
              <a:buSzPts val="2800"/>
              <a:buChar char="•"/>
            </a:pPr>
            <a:r>
              <a:rPr i="1" lang="en-US" sz="2800">
                <a:solidFill>
                  <a:srgbClr val="CC0000"/>
                </a:solidFill>
              </a:rPr>
              <a:t>small q:</a:t>
            </a:r>
            <a:r>
              <a:rPr lang="en-US" sz="2800">
                <a:solidFill>
                  <a:srgbClr val="CC0000"/>
                </a:solidFill>
              </a:rPr>
              <a:t> </a:t>
            </a:r>
            <a:r>
              <a:rPr lang="en-US" sz="2800"/>
              <a:t>better interactive experience</a:t>
            </a:r>
            <a:endParaRPr/>
          </a:p>
        </p:txBody>
      </p:sp>
      <p:sp>
        <p:nvSpPr>
          <p:cNvPr id="993" name="Google Shape;993;p22"/>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994" name="Google Shape;994;p22"/>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graphicFrame>
        <p:nvGraphicFramePr>
          <p:cNvPr id="1000" name="Google Shape;1000;p23"/>
          <p:cNvGraphicFramePr/>
          <p:nvPr/>
        </p:nvGraphicFramePr>
        <p:xfrm>
          <a:off x="969963" y="2655888"/>
          <a:ext cx="6629400" cy="4202112"/>
        </p:xfrm>
        <a:graphic>
          <a:graphicData uri="http://schemas.openxmlformats.org/presentationml/2006/ole">
            <mc:AlternateContent>
              <mc:Choice Requires="v">
                <p:oleObj r:id="rId4" imgH="4202112" imgW="6629400" progId="Visio.Drawing.5" spid="_x0000_s1">
                  <p:embed/>
                </p:oleObj>
              </mc:Choice>
              <mc:Fallback>
                <p:oleObj r:id="rId5" imgH="4202112" imgW="6629400" progId="Visio.Drawing.5">
                  <p:embed/>
                  <p:pic>
                    <p:nvPicPr>
                      <p:cNvPr id="1000" name="Google Shape;1000;p23"/>
                      <p:cNvPicPr preferRelativeResize="0"/>
                      <p:nvPr/>
                    </p:nvPicPr>
                    <p:blipFill rotWithShape="1">
                      <a:blip r:embed="rId6">
                        <a:alphaModFix/>
                      </a:blip>
                      <a:srcRect b="0" l="0" r="0" t="0"/>
                      <a:stretch/>
                    </p:blipFill>
                    <p:spPr>
                      <a:xfrm>
                        <a:off x="969963" y="2655888"/>
                        <a:ext cx="6629400" cy="4202112"/>
                      </a:xfrm>
                      <a:prstGeom prst="rect">
                        <a:avLst/>
                      </a:prstGeom>
                      <a:noFill/>
                      <a:ln>
                        <a:noFill/>
                      </a:ln>
                    </p:spPr>
                  </p:pic>
                </p:oleObj>
              </mc:Fallback>
            </mc:AlternateContent>
          </a:graphicData>
        </a:graphic>
      </p:graphicFrame>
      <p:sp>
        <p:nvSpPr>
          <p:cNvPr id="1001" name="Google Shape;1001;p23"/>
          <p:cNvSpPr txBox="1"/>
          <p:nvPr/>
        </p:nvSpPr>
        <p:spPr>
          <a:xfrm>
            <a:off x="879475" y="1044575"/>
            <a:ext cx="7777163" cy="1570038"/>
          </a:xfrm>
          <a:prstGeom prst="rect">
            <a:avLst/>
          </a:prstGeom>
          <a:noFill/>
          <a:ln>
            <a:noFill/>
          </a:ln>
        </p:spPr>
        <p:txBody>
          <a:bodyPr anchorCtr="0" anchor="t" bIns="45700" lIns="91425" spcFirstLastPara="1" rIns="91425" wrap="square" tIns="45700">
            <a:spAutoFit/>
          </a:bodyPr>
          <a:lstStyle/>
          <a:p>
            <a:pPr indent="-234950" lvl="0" marL="234950" marR="0" rtl="0" algn="l">
              <a:spcBef>
                <a:spcPts val="0"/>
              </a:spcBef>
              <a:spcAft>
                <a:spcPts val="0"/>
              </a:spcAft>
              <a:buClr>
                <a:srgbClr val="000099"/>
              </a:buClr>
              <a:buSzPts val="2400"/>
              <a:buFont typeface="Noto Sans Symbols"/>
              <a:buChar char="▪"/>
            </a:pPr>
            <a:r>
              <a:rPr i="0" lang="en-US" sz="2400">
                <a:solidFill>
                  <a:schemeClr val="dk1"/>
                </a:solidFill>
                <a:latin typeface="Gill Sans"/>
                <a:ea typeface="Gill Sans"/>
                <a:cs typeface="Gill Sans"/>
                <a:sym typeface="Gill Sans"/>
              </a:rPr>
              <a:t> sender generates packets every 20 msec during talk spurt.</a:t>
            </a:r>
            <a:endParaRPr/>
          </a:p>
          <a:p>
            <a:pPr indent="-234950" lvl="0" marL="234950" marR="0" rtl="0" algn="l">
              <a:spcBef>
                <a:spcPts val="0"/>
              </a:spcBef>
              <a:spcAft>
                <a:spcPts val="0"/>
              </a:spcAft>
              <a:buClr>
                <a:srgbClr val="000099"/>
              </a:buClr>
              <a:buSzPts val="2400"/>
              <a:buFont typeface="Noto Sans Symbols"/>
              <a:buChar char="▪"/>
            </a:pPr>
            <a:r>
              <a:rPr i="0" lang="en-US" sz="2400">
                <a:solidFill>
                  <a:schemeClr val="dk1"/>
                </a:solidFill>
                <a:latin typeface="Gill Sans"/>
                <a:ea typeface="Gill Sans"/>
                <a:cs typeface="Gill Sans"/>
                <a:sym typeface="Gill Sans"/>
              </a:rPr>
              <a:t> first packet received at time </a:t>
            </a:r>
            <a:r>
              <a:rPr lang="en-US" sz="2400">
                <a:solidFill>
                  <a:schemeClr val="dk1"/>
                </a:solidFill>
                <a:latin typeface="Gill Sans"/>
                <a:ea typeface="Gill Sans"/>
                <a:cs typeface="Gill Sans"/>
                <a:sym typeface="Gill Sans"/>
              </a:rPr>
              <a:t>r</a:t>
            </a:r>
            <a:endParaRPr/>
          </a:p>
          <a:p>
            <a:pPr indent="-234950" lvl="0" marL="234950" marR="0" rtl="0" algn="l">
              <a:spcBef>
                <a:spcPts val="0"/>
              </a:spcBef>
              <a:spcAft>
                <a:spcPts val="0"/>
              </a:spcAft>
              <a:buClr>
                <a:srgbClr val="000099"/>
              </a:buClr>
              <a:buSzPts val="2400"/>
              <a:buFont typeface="Noto Sans Symbols"/>
              <a:buChar char="▪"/>
            </a:pPr>
            <a:r>
              <a:rPr i="0" lang="en-US" sz="2400">
                <a:solidFill>
                  <a:schemeClr val="dk1"/>
                </a:solidFill>
                <a:latin typeface="Gill Sans"/>
                <a:ea typeface="Gill Sans"/>
                <a:cs typeface="Gill Sans"/>
                <a:sym typeface="Gill Sans"/>
              </a:rPr>
              <a:t> first playout schedule: begins at </a:t>
            </a:r>
            <a:r>
              <a:rPr lang="en-US" sz="2400">
                <a:solidFill>
                  <a:schemeClr val="dk1"/>
                </a:solidFill>
                <a:latin typeface="Gill Sans"/>
                <a:ea typeface="Gill Sans"/>
                <a:cs typeface="Gill Sans"/>
                <a:sym typeface="Gill Sans"/>
              </a:rPr>
              <a:t>p</a:t>
            </a:r>
            <a:endParaRPr/>
          </a:p>
          <a:p>
            <a:pPr indent="-234950" lvl="0" marL="234950" marR="0" rtl="0" algn="l">
              <a:spcBef>
                <a:spcPts val="0"/>
              </a:spcBef>
              <a:spcAft>
                <a:spcPts val="0"/>
              </a:spcAft>
              <a:buClr>
                <a:srgbClr val="000099"/>
              </a:buClr>
              <a:buSzPts val="2400"/>
              <a:buFont typeface="Noto Sans Symbols"/>
              <a:buChar char="▪"/>
            </a:pPr>
            <a:r>
              <a:rPr i="0" lang="en-US" sz="2400">
                <a:solidFill>
                  <a:schemeClr val="dk1"/>
                </a:solidFill>
                <a:latin typeface="Gill Sans"/>
                <a:ea typeface="Gill Sans"/>
                <a:cs typeface="Gill Sans"/>
                <a:sym typeface="Gill Sans"/>
              </a:rPr>
              <a:t> second playout schedule: begins at </a:t>
            </a:r>
            <a:r>
              <a:rPr lang="en-US" sz="2400">
                <a:solidFill>
                  <a:schemeClr val="dk1"/>
                </a:solidFill>
                <a:latin typeface="Gill Sans"/>
                <a:ea typeface="Gill Sans"/>
                <a:cs typeface="Gill Sans"/>
                <a:sym typeface="Gill Sans"/>
              </a:rPr>
              <a:t>p’</a:t>
            </a:r>
            <a:endParaRPr sz="2400">
              <a:solidFill>
                <a:schemeClr val="dk1"/>
              </a:solidFill>
              <a:latin typeface="Gill Sans"/>
              <a:ea typeface="Gill Sans"/>
              <a:cs typeface="Gill Sans"/>
              <a:sym typeface="Gill Sans"/>
            </a:endParaRPr>
          </a:p>
        </p:txBody>
      </p:sp>
      <p:pic>
        <p:nvPicPr>
          <p:cNvPr descr="underline_base" id="1002" name="Google Shape;1002;p23"/>
          <p:cNvPicPr preferRelativeResize="0"/>
          <p:nvPr/>
        </p:nvPicPr>
        <p:blipFill rotWithShape="1">
          <a:blip r:embed="rId7">
            <a:alphaModFix/>
          </a:blip>
          <a:srcRect b="0" l="0" r="0" t="0"/>
          <a:stretch/>
        </p:blipFill>
        <p:spPr>
          <a:xfrm>
            <a:off x="776288" y="827088"/>
            <a:ext cx="5942012" cy="173037"/>
          </a:xfrm>
          <a:prstGeom prst="rect">
            <a:avLst/>
          </a:prstGeom>
          <a:noFill/>
          <a:ln>
            <a:noFill/>
          </a:ln>
        </p:spPr>
      </p:pic>
      <p:sp>
        <p:nvSpPr>
          <p:cNvPr id="1003" name="Google Shape;1003;p23"/>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VoIP: fixed playout delay</a:t>
            </a:r>
            <a:endParaRPr/>
          </a:p>
        </p:txBody>
      </p:sp>
      <p:sp>
        <p:nvSpPr>
          <p:cNvPr id="1004" name="Google Shape;1004;p23"/>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005" name="Google Shape;1005;p23"/>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pic>
        <p:nvPicPr>
          <p:cNvPr descr="underline_base" id="1011" name="Google Shape;1011;p24"/>
          <p:cNvPicPr preferRelativeResize="0"/>
          <p:nvPr/>
        </p:nvPicPr>
        <p:blipFill rotWithShape="1">
          <a:blip r:embed="rId3">
            <a:alphaModFix/>
          </a:blip>
          <a:srcRect b="0" l="0" r="0" t="0"/>
          <a:stretch/>
        </p:blipFill>
        <p:spPr>
          <a:xfrm>
            <a:off x="461963" y="839788"/>
            <a:ext cx="5942012" cy="173037"/>
          </a:xfrm>
          <a:prstGeom prst="rect">
            <a:avLst/>
          </a:prstGeom>
          <a:noFill/>
          <a:ln>
            <a:noFill/>
          </a:ln>
        </p:spPr>
      </p:pic>
      <p:sp>
        <p:nvSpPr>
          <p:cNvPr id="1012" name="Google Shape;1012;p24"/>
          <p:cNvSpPr txBox="1"/>
          <p:nvPr>
            <p:ph type="title"/>
          </p:nvPr>
        </p:nvSpPr>
        <p:spPr>
          <a:xfrm>
            <a:off x="447675" y="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Adaptive playout delay </a:t>
            </a:r>
            <a:r>
              <a:rPr lang="en-US" sz="3200"/>
              <a:t>(1)</a:t>
            </a:r>
            <a:endParaRPr/>
          </a:p>
        </p:txBody>
      </p:sp>
      <p:sp>
        <p:nvSpPr>
          <p:cNvPr id="1013" name="Google Shape;1013;p24"/>
          <p:cNvSpPr txBox="1"/>
          <p:nvPr>
            <p:ph idx="1" type="body"/>
          </p:nvPr>
        </p:nvSpPr>
        <p:spPr>
          <a:xfrm>
            <a:off x="533400" y="1165225"/>
            <a:ext cx="7772400" cy="4541838"/>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i="1" lang="en-US">
                <a:solidFill>
                  <a:srgbClr val="CC0000"/>
                </a:solidFill>
              </a:rPr>
              <a:t>goal: </a:t>
            </a:r>
            <a:r>
              <a:rPr lang="en-US"/>
              <a:t>low playout delay, low late loss rate</a:t>
            </a:r>
            <a:endParaRPr>
              <a:solidFill>
                <a:schemeClr val="accent2"/>
              </a:solidFill>
            </a:endParaRPr>
          </a:p>
          <a:p>
            <a:pPr indent="-342900" lvl="0" marL="342900" rtl="0" algn="l">
              <a:lnSpc>
                <a:spcPct val="85000"/>
              </a:lnSpc>
              <a:spcBef>
                <a:spcPts val="560"/>
              </a:spcBef>
              <a:spcAft>
                <a:spcPts val="0"/>
              </a:spcAft>
              <a:buSzPts val="2800"/>
              <a:buChar char="▪"/>
            </a:pPr>
            <a:r>
              <a:rPr i="1" lang="en-US">
                <a:solidFill>
                  <a:srgbClr val="CC0000"/>
                </a:solidFill>
              </a:rPr>
              <a:t>approach: </a:t>
            </a:r>
            <a:r>
              <a:rPr lang="en-US"/>
              <a:t>adaptive playout delay adjustment:</a:t>
            </a:r>
            <a:endParaRPr/>
          </a:p>
          <a:p>
            <a:pPr indent="-285750" lvl="1" marL="742950" rtl="0" algn="l">
              <a:lnSpc>
                <a:spcPct val="85000"/>
              </a:lnSpc>
              <a:spcBef>
                <a:spcPts val="480"/>
              </a:spcBef>
              <a:spcAft>
                <a:spcPts val="0"/>
              </a:spcAft>
              <a:buSzPts val="2400"/>
              <a:buChar char="•"/>
            </a:pPr>
            <a:r>
              <a:rPr lang="en-US"/>
              <a:t>estimate network delay, adjust playout delay at beginning of each talk spurt</a:t>
            </a:r>
            <a:endParaRPr/>
          </a:p>
          <a:p>
            <a:pPr indent="-285750" lvl="1" marL="742950" rtl="0" algn="l">
              <a:lnSpc>
                <a:spcPct val="85000"/>
              </a:lnSpc>
              <a:spcBef>
                <a:spcPts val="480"/>
              </a:spcBef>
              <a:spcAft>
                <a:spcPts val="0"/>
              </a:spcAft>
              <a:buSzPts val="2400"/>
              <a:buChar char="•"/>
            </a:pPr>
            <a:r>
              <a:rPr lang="en-US"/>
              <a:t>silent periods compressed and elongated</a:t>
            </a:r>
            <a:endParaRPr/>
          </a:p>
          <a:p>
            <a:pPr indent="-285750" lvl="1" marL="742950" rtl="0" algn="l">
              <a:lnSpc>
                <a:spcPct val="85000"/>
              </a:lnSpc>
              <a:spcBef>
                <a:spcPts val="480"/>
              </a:spcBef>
              <a:spcAft>
                <a:spcPts val="0"/>
              </a:spcAft>
              <a:buSzPts val="2400"/>
              <a:buChar char="•"/>
            </a:pPr>
            <a:r>
              <a:rPr lang="en-US"/>
              <a:t>chunks still played out every 20 msec during talk spurt</a:t>
            </a:r>
            <a:endParaRPr/>
          </a:p>
          <a:p>
            <a:pPr indent="-342900" lvl="0" marL="342900" rtl="0" algn="l">
              <a:lnSpc>
                <a:spcPct val="85000"/>
              </a:lnSpc>
              <a:spcBef>
                <a:spcPts val="560"/>
              </a:spcBef>
              <a:spcAft>
                <a:spcPts val="0"/>
              </a:spcAft>
              <a:buSzPts val="2800"/>
              <a:buChar char="▪"/>
            </a:pPr>
            <a:r>
              <a:rPr lang="en-US"/>
              <a:t>adaptively estimate packet delay: (</a:t>
            </a:r>
            <a:r>
              <a:rPr lang="en-US" sz="2400"/>
              <a:t>EWMA - exponentially weighted moving average, </a:t>
            </a:r>
            <a:r>
              <a:rPr lang="en-US" sz="2400">
                <a:solidFill>
                  <a:srgbClr val="CC0000"/>
                </a:solidFill>
              </a:rPr>
              <a:t>recall TCP RTT estimate</a:t>
            </a:r>
            <a:r>
              <a:rPr lang="en-US" sz="2400"/>
              <a:t>):</a:t>
            </a:r>
            <a:endParaRPr/>
          </a:p>
          <a:p>
            <a:pPr indent="-133350" lvl="1" marL="742950" rtl="0" algn="l">
              <a:lnSpc>
                <a:spcPct val="85000"/>
              </a:lnSpc>
              <a:spcBef>
                <a:spcPts val="480"/>
              </a:spcBef>
              <a:spcAft>
                <a:spcPts val="0"/>
              </a:spcAft>
              <a:buSzPts val="2400"/>
              <a:buNone/>
            </a:pPr>
            <a:r>
              <a:t/>
            </a:r>
            <a:endParaRPr/>
          </a:p>
        </p:txBody>
      </p:sp>
      <p:sp>
        <p:nvSpPr>
          <p:cNvPr id="1014" name="Google Shape;1014;p24"/>
          <p:cNvSpPr txBox="1"/>
          <p:nvPr/>
        </p:nvSpPr>
        <p:spPr>
          <a:xfrm>
            <a:off x="2368550" y="4422775"/>
            <a:ext cx="3941763" cy="523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800">
                <a:solidFill>
                  <a:srgbClr val="000099"/>
                </a:solidFill>
                <a:latin typeface="Arial"/>
                <a:ea typeface="Arial"/>
                <a:cs typeface="Arial"/>
                <a:sym typeface="Arial"/>
              </a:rPr>
              <a:t>d</a:t>
            </a:r>
            <a:r>
              <a:rPr baseline="-25000" i="1" lang="en-US" sz="2800">
                <a:solidFill>
                  <a:srgbClr val="000099"/>
                </a:solidFill>
                <a:latin typeface="Arial"/>
                <a:ea typeface="Arial"/>
                <a:cs typeface="Arial"/>
                <a:sym typeface="Arial"/>
              </a:rPr>
              <a:t>i</a:t>
            </a:r>
            <a:r>
              <a:rPr i="1" lang="en-US" sz="2800">
                <a:solidFill>
                  <a:srgbClr val="000099"/>
                </a:solidFill>
                <a:latin typeface="Arial"/>
                <a:ea typeface="Arial"/>
                <a:cs typeface="Arial"/>
                <a:sym typeface="Arial"/>
              </a:rPr>
              <a:t> = (1</a:t>
            </a:r>
            <a:r>
              <a:rPr i="1" lang="en-US" sz="2800">
                <a:solidFill>
                  <a:srgbClr val="000099"/>
                </a:solidFill>
                <a:latin typeface="Noto Sans Symbols"/>
                <a:ea typeface="Noto Sans Symbols"/>
                <a:cs typeface="Noto Sans Symbols"/>
                <a:sym typeface="Noto Sans Symbols"/>
              </a:rPr>
              <a:t>−α</a:t>
            </a:r>
            <a:r>
              <a:rPr i="1" lang="en-US" sz="2800">
                <a:solidFill>
                  <a:srgbClr val="000099"/>
                </a:solidFill>
                <a:latin typeface="Arial"/>
                <a:ea typeface="Arial"/>
                <a:cs typeface="Arial"/>
                <a:sym typeface="Arial"/>
              </a:rPr>
              <a:t>)d</a:t>
            </a:r>
            <a:r>
              <a:rPr baseline="-25000" i="1" lang="en-US" sz="2800">
                <a:solidFill>
                  <a:srgbClr val="000099"/>
                </a:solidFill>
                <a:latin typeface="Arial"/>
                <a:ea typeface="Arial"/>
                <a:cs typeface="Arial"/>
                <a:sym typeface="Arial"/>
              </a:rPr>
              <a:t>i-1 </a:t>
            </a:r>
            <a:r>
              <a:rPr i="1" lang="en-US" sz="2800">
                <a:solidFill>
                  <a:srgbClr val="000099"/>
                </a:solidFill>
                <a:latin typeface="Arial"/>
                <a:ea typeface="Arial"/>
                <a:cs typeface="Arial"/>
                <a:sym typeface="Arial"/>
              </a:rPr>
              <a:t>+ </a:t>
            </a:r>
            <a:r>
              <a:rPr i="1" lang="en-US" sz="2800">
                <a:solidFill>
                  <a:srgbClr val="000099"/>
                </a:solidFill>
                <a:latin typeface="Noto Sans Symbols"/>
                <a:ea typeface="Noto Sans Symbols"/>
                <a:cs typeface="Noto Sans Symbols"/>
                <a:sym typeface="Noto Sans Symbols"/>
              </a:rPr>
              <a:t>α</a:t>
            </a:r>
            <a:r>
              <a:rPr i="1" lang="en-US" sz="2800">
                <a:solidFill>
                  <a:srgbClr val="000099"/>
                </a:solidFill>
                <a:latin typeface="Arial"/>
                <a:ea typeface="Arial"/>
                <a:cs typeface="Arial"/>
                <a:sym typeface="Arial"/>
              </a:rPr>
              <a:t> (r</a:t>
            </a:r>
            <a:r>
              <a:rPr baseline="-25000" i="1" lang="en-US" sz="2800">
                <a:solidFill>
                  <a:srgbClr val="000099"/>
                </a:solidFill>
                <a:latin typeface="Arial"/>
                <a:ea typeface="Arial"/>
                <a:cs typeface="Arial"/>
                <a:sym typeface="Arial"/>
              </a:rPr>
              <a:t>i</a:t>
            </a:r>
            <a:r>
              <a:rPr i="1" lang="en-US" sz="2800">
                <a:solidFill>
                  <a:srgbClr val="000099"/>
                </a:solidFill>
                <a:latin typeface="Arial"/>
                <a:ea typeface="Arial"/>
                <a:cs typeface="Arial"/>
                <a:sym typeface="Arial"/>
              </a:rPr>
              <a:t> – t</a:t>
            </a:r>
            <a:r>
              <a:rPr baseline="-25000" i="1" lang="en-US" sz="2800">
                <a:solidFill>
                  <a:srgbClr val="000099"/>
                </a:solidFill>
                <a:latin typeface="Arial"/>
                <a:ea typeface="Arial"/>
                <a:cs typeface="Arial"/>
                <a:sym typeface="Arial"/>
              </a:rPr>
              <a:t>i</a:t>
            </a:r>
            <a:r>
              <a:rPr i="1" lang="en-US" sz="2800">
                <a:solidFill>
                  <a:srgbClr val="000099"/>
                </a:solidFill>
                <a:latin typeface="Arial"/>
                <a:ea typeface="Arial"/>
                <a:cs typeface="Arial"/>
                <a:sym typeface="Arial"/>
              </a:rPr>
              <a:t>)</a:t>
            </a:r>
            <a:endParaRPr/>
          </a:p>
        </p:txBody>
      </p:sp>
      <p:sp>
        <p:nvSpPr>
          <p:cNvPr id="1015" name="Google Shape;1015;p24"/>
          <p:cNvSpPr txBox="1"/>
          <p:nvPr/>
        </p:nvSpPr>
        <p:spPr>
          <a:xfrm>
            <a:off x="1398588" y="5365750"/>
            <a:ext cx="1584325" cy="646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Narrow"/>
                <a:ea typeface="Arial Narrow"/>
                <a:cs typeface="Arial Narrow"/>
                <a:sym typeface="Arial Narrow"/>
              </a:rPr>
              <a:t>delay estimate after ith packet</a:t>
            </a:r>
            <a:endParaRPr/>
          </a:p>
        </p:txBody>
      </p:sp>
      <p:sp>
        <p:nvSpPr>
          <p:cNvPr id="1016" name="Google Shape;1016;p24"/>
          <p:cNvSpPr txBox="1"/>
          <p:nvPr/>
        </p:nvSpPr>
        <p:spPr>
          <a:xfrm>
            <a:off x="3092450" y="5375275"/>
            <a:ext cx="1474788" cy="646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Narrow"/>
                <a:ea typeface="Arial Narrow"/>
                <a:cs typeface="Arial Narrow"/>
                <a:sym typeface="Arial Narrow"/>
              </a:rPr>
              <a:t>small constant, e.g. 0.1</a:t>
            </a:r>
            <a:endParaRPr/>
          </a:p>
        </p:txBody>
      </p:sp>
      <p:sp>
        <p:nvSpPr>
          <p:cNvPr id="1017" name="Google Shape;1017;p24"/>
          <p:cNvSpPr txBox="1"/>
          <p:nvPr/>
        </p:nvSpPr>
        <p:spPr>
          <a:xfrm>
            <a:off x="4786313" y="5384800"/>
            <a:ext cx="14732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Narrow"/>
                <a:ea typeface="Arial Narrow"/>
                <a:cs typeface="Arial Narrow"/>
                <a:sym typeface="Arial Narrow"/>
              </a:rPr>
              <a:t>time received  -</a:t>
            </a:r>
            <a:endParaRPr/>
          </a:p>
        </p:txBody>
      </p:sp>
      <p:sp>
        <p:nvSpPr>
          <p:cNvPr id="1018" name="Google Shape;1018;p24"/>
          <p:cNvSpPr txBox="1"/>
          <p:nvPr/>
        </p:nvSpPr>
        <p:spPr>
          <a:xfrm>
            <a:off x="6151563" y="5380038"/>
            <a:ext cx="1474787" cy="6461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Narrow"/>
                <a:ea typeface="Arial Narrow"/>
                <a:cs typeface="Arial Narrow"/>
                <a:sym typeface="Arial Narrow"/>
              </a:rPr>
              <a:t>time sent (timestamp)</a:t>
            </a:r>
            <a:endParaRPr/>
          </a:p>
        </p:txBody>
      </p:sp>
      <p:cxnSp>
        <p:nvCxnSpPr>
          <p:cNvPr id="1019" name="Google Shape;1019;p24"/>
          <p:cNvCxnSpPr/>
          <p:nvPr/>
        </p:nvCxnSpPr>
        <p:spPr>
          <a:xfrm>
            <a:off x="2568575" y="4951413"/>
            <a:ext cx="0" cy="457200"/>
          </a:xfrm>
          <a:prstGeom prst="straightConnector1">
            <a:avLst/>
          </a:prstGeom>
          <a:noFill/>
          <a:ln cap="flat" cmpd="sng" w="9525">
            <a:solidFill>
              <a:schemeClr val="dk1"/>
            </a:solidFill>
            <a:prstDash val="solid"/>
            <a:round/>
            <a:headEnd len="med" w="med" type="none"/>
            <a:tailEnd len="med" w="med" type="none"/>
          </a:ln>
        </p:spPr>
      </p:cxnSp>
      <p:cxnSp>
        <p:nvCxnSpPr>
          <p:cNvPr id="1020" name="Google Shape;1020;p24"/>
          <p:cNvCxnSpPr/>
          <p:nvPr/>
        </p:nvCxnSpPr>
        <p:spPr>
          <a:xfrm>
            <a:off x="3705225" y="4918075"/>
            <a:ext cx="0" cy="457200"/>
          </a:xfrm>
          <a:prstGeom prst="straightConnector1">
            <a:avLst/>
          </a:prstGeom>
          <a:noFill/>
          <a:ln cap="flat" cmpd="sng" w="9525">
            <a:solidFill>
              <a:schemeClr val="dk1"/>
            </a:solidFill>
            <a:prstDash val="solid"/>
            <a:round/>
            <a:headEnd len="med" w="med" type="none"/>
            <a:tailEnd len="med" w="med" type="none"/>
          </a:ln>
        </p:spPr>
      </p:cxnSp>
      <p:cxnSp>
        <p:nvCxnSpPr>
          <p:cNvPr id="1021" name="Google Shape;1021;p24"/>
          <p:cNvCxnSpPr/>
          <p:nvPr/>
        </p:nvCxnSpPr>
        <p:spPr>
          <a:xfrm>
            <a:off x="5299075" y="4956175"/>
            <a:ext cx="0" cy="457200"/>
          </a:xfrm>
          <a:prstGeom prst="straightConnector1">
            <a:avLst/>
          </a:prstGeom>
          <a:noFill/>
          <a:ln cap="flat" cmpd="sng" w="9525">
            <a:solidFill>
              <a:schemeClr val="dk1"/>
            </a:solidFill>
            <a:prstDash val="solid"/>
            <a:round/>
            <a:headEnd len="med" w="med" type="none"/>
            <a:tailEnd len="med" w="med" type="none"/>
          </a:ln>
        </p:spPr>
      </p:cxnSp>
      <p:cxnSp>
        <p:nvCxnSpPr>
          <p:cNvPr id="1022" name="Google Shape;1022;p24"/>
          <p:cNvCxnSpPr/>
          <p:nvPr/>
        </p:nvCxnSpPr>
        <p:spPr>
          <a:xfrm>
            <a:off x="5880100" y="4951413"/>
            <a:ext cx="0" cy="457200"/>
          </a:xfrm>
          <a:prstGeom prst="straightConnector1">
            <a:avLst/>
          </a:prstGeom>
          <a:noFill/>
          <a:ln cap="flat" cmpd="sng" w="9525">
            <a:solidFill>
              <a:schemeClr val="dk1"/>
            </a:solidFill>
            <a:prstDash val="solid"/>
            <a:round/>
            <a:headEnd len="med" w="med" type="none"/>
            <a:tailEnd len="med" w="med" type="none"/>
          </a:ln>
        </p:spPr>
      </p:cxnSp>
      <p:sp>
        <p:nvSpPr>
          <p:cNvPr id="1023" name="Google Shape;1023;p24"/>
          <p:cNvSpPr/>
          <p:nvPr/>
        </p:nvSpPr>
        <p:spPr>
          <a:xfrm rot="5400000">
            <a:off x="5958681" y="4815682"/>
            <a:ext cx="284163" cy="2413000"/>
          </a:xfrm>
          <a:prstGeom prst="rightBrace">
            <a:avLst>
              <a:gd fmla="val 8374" name="adj1"/>
              <a:gd fmla="val 50000" name="adj2"/>
            </a:avLst>
          </a:prstGeom>
          <a:no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024" name="Google Shape;1024;p24"/>
          <p:cNvSpPr txBox="1"/>
          <p:nvPr/>
        </p:nvSpPr>
        <p:spPr>
          <a:xfrm>
            <a:off x="4848225" y="6069013"/>
            <a:ext cx="2628900"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Narrow"/>
                <a:ea typeface="Arial Narrow"/>
                <a:cs typeface="Arial Narrow"/>
                <a:sym typeface="Arial Narrow"/>
              </a:rPr>
              <a:t>measured delay of ith packet</a:t>
            </a:r>
            <a:endParaRPr/>
          </a:p>
        </p:txBody>
      </p:sp>
      <p:sp>
        <p:nvSpPr>
          <p:cNvPr id="1025" name="Google Shape;1025;p24"/>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026" name="Google Shape;1026;p24"/>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25"/>
          <p:cNvSpPr txBox="1"/>
          <p:nvPr/>
        </p:nvSpPr>
        <p:spPr>
          <a:xfrm>
            <a:off x="571500" y="1271588"/>
            <a:ext cx="8250977" cy="523220"/>
          </a:xfrm>
          <a:prstGeom prst="rect">
            <a:avLst/>
          </a:prstGeom>
          <a:noFill/>
          <a:ln>
            <a:noFill/>
          </a:ln>
        </p:spPr>
        <p:txBody>
          <a:bodyPr anchorCtr="0" anchor="t" bIns="45700" lIns="91425" spcFirstLastPara="1" rIns="91425" wrap="square" tIns="45700">
            <a:spAutoFit/>
          </a:bodyPr>
          <a:lstStyle/>
          <a:p>
            <a:pPr indent="-282575" lvl="0" marL="282575" marR="0" rtl="0" algn="l">
              <a:spcBef>
                <a:spcPts val="0"/>
              </a:spcBef>
              <a:spcAft>
                <a:spcPts val="0"/>
              </a:spcAft>
              <a:buClr>
                <a:srgbClr val="000099"/>
              </a:buClr>
              <a:buSzPts val="2800"/>
              <a:buFont typeface="Noto Sans Symbols"/>
              <a:buChar char="▪"/>
            </a:pPr>
            <a:r>
              <a:rPr i="0" lang="en-US" sz="2800">
                <a:solidFill>
                  <a:schemeClr val="dk1"/>
                </a:solidFill>
                <a:latin typeface="Gill Sans"/>
                <a:ea typeface="Gill Sans"/>
                <a:cs typeface="Gill Sans"/>
                <a:sym typeface="Gill Sans"/>
              </a:rPr>
              <a:t>also useful to estimate average deviation of delay, </a:t>
            </a:r>
            <a:r>
              <a:rPr lang="en-US" sz="2800">
                <a:solidFill>
                  <a:schemeClr val="dk1"/>
                </a:solidFill>
                <a:latin typeface="Gill Sans"/>
                <a:ea typeface="Gill Sans"/>
                <a:cs typeface="Gill Sans"/>
                <a:sym typeface="Gill Sans"/>
              </a:rPr>
              <a:t>v</a:t>
            </a:r>
            <a:r>
              <a:rPr baseline="-25000" lang="en-US" sz="2800">
                <a:solidFill>
                  <a:schemeClr val="dk1"/>
                </a:solidFill>
                <a:latin typeface="Gill Sans"/>
                <a:ea typeface="Gill Sans"/>
                <a:cs typeface="Gill Sans"/>
                <a:sym typeface="Gill Sans"/>
              </a:rPr>
              <a:t>i</a:t>
            </a:r>
            <a:r>
              <a:rPr baseline="-25000" i="0" lang="en-US" sz="2800">
                <a:solidFill>
                  <a:schemeClr val="dk1"/>
                </a:solidFill>
                <a:latin typeface="Gill Sans"/>
                <a:ea typeface="Gill Sans"/>
                <a:cs typeface="Gill Sans"/>
                <a:sym typeface="Gill Sans"/>
              </a:rPr>
              <a:t> </a:t>
            </a:r>
            <a:r>
              <a:rPr i="0" lang="en-US" sz="2800">
                <a:solidFill>
                  <a:schemeClr val="dk1"/>
                </a:solidFill>
                <a:latin typeface="Gill Sans"/>
                <a:ea typeface="Gill Sans"/>
                <a:cs typeface="Gill Sans"/>
                <a:sym typeface="Gill Sans"/>
              </a:rPr>
              <a:t>:</a:t>
            </a:r>
            <a:endParaRPr/>
          </a:p>
        </p:txBody>
      </p:sp>
      <p:pic>
        <p:nvPicPr>
          <p:cNvPr id="1033" name="Google Shape;1033;p25"/>
          <p:cNvPicPr preferRelativeResize="0"/>
          <p:nvPr/>
        </p:nvPicPr>
        <p:blipFill rotWithShape="1">
          <a:blip r:embed="rId3">
            <a:alphaModFix/>
          </a:blip>
          <a:srcRect b="0" l="0" r="0" t="0"/>
          <a:stretch/>
        </p:blipFill>
        <p:spPr>
          <a:xfrm>
            <a:off x="4803775" y="3454400"/>
            <a:ext cx="112713" cy="214313"/>
          </a:xfrm>
          <a:prstGeom prst="rect">
            <a:avLst/>
          </a:prstGeom>
          <a:noFill/>
          <a:ln>
            <a:noFill/>
          </a:ln>
        </p:spPr>
      </p:pic>
      <p:sp>
        <p:nvSpPr>
          <p:cNvPr id="1034" name="Google Shape;1034;p25"/>
          <p:cNvSpPr txBox="1"/>
          <p:nvPr>
            <p:ph idx="1" type="body"/>
          </p:nvPr>
        </p:nvSpPr>
        <p:spPr>
          <a:xfrm>
            <a:off x="576263" y="2695575"/>
            <a:ext cx="7772400" cy="3640138"/>
          </a:xfrm>
          <a:prstGeom prst="rect">
            <a:avLst/>
          </a:prstGeom>
          <a:noFill/>
          <a:ln>
            <a:noFill/>
          </a:ln>
        </p:spPr>
        <p:txBody>
          <a:bodyPr anchorCtr="0" anchor="t" bIns="45700" lIns="91425" spcFirstLastPara="1" rIns="91425" wrap="square" tIns="45700">
            <a:noAutofit/>
          </a:bodyPr>
          <a:lstStyle/>
          <a:p>
            <a:pPr indent="-282575" lvl="0" marL="282575" rtl="0" algn="l">
              <a:lnSpc>
                <a:spcPct val="85000"/>
              </a:lnSpc>
              <a:spcBef>
                <a:spcPts val="0"/>
              </a:spcBef>
              <a:spcAft>
                <a:spcPts val="0"/>
              </a:spcAft>
              <a:buSzPts val="2800"/>
              <a:buChar char="▪"/>
            </a:pPr>
            <a:r>
              <a:rPr lang="en-US"/>
              <a:t>estimates </a:t>
            </a:r>
            <a:r>
              <a:rPr i="1" lang="en-US"/>
              <a:t>d</a:t>
            </a:r>
            <a:r>
              <a:rPr baseline="-25000" i="1" lang="en-US"/>
              <a:t>i</a:t>
            </a:r>
            <a:r>
              <a:rPr i="1" lang="en-US"/>
              <a:t>, v</a:t>
            </a:r>
            <a:r>
              <a:rPr baseline="-25000" i="1" lang="en-US"/>
              <a:t>i</a:t>
            </a:r>
            <a:r>
              <a:rPr i="1" lang="en-US"/>
              <a:t> </a:t>
            </a:r>
            <a:r>
              <a:rPr lang="en-US"/>
              <a:t>calculated for every received    packet, but used only at start of talk spurt</a:t>
            </a:r>
            <a:endParaRPr>
              <a:solidFill>
                <a:schemeClr val="accent2"/>
              </a:solidFill>
            </a:endParaRPr>
          </a:p>
          <a:p>
            <a:pPr indent="-130175" lvl="0" marL="282575" rtl="0" algn="l">
              <a:lnSpc>
                <a:spcPct val="85000"/>
              </a:lnSpc>
              <a:spcBef>
                <a:spcPts val="480"/>
              </a:spcBef>
              <a:spcAft>
                <a:spcPts val="0"/>
              </a:spcAft>
              <a:buSzPts val="2400"/>
              <a:buNone/>
            </a:pPr>
            <a:r>
              <a:t/>
            </a:r>
            <a:endParaRPr sz="2400">
              <a:solidFill>
                <a:schemeClr val="accent2"/>
              </a:solidFill>
            </a:endParaRPr>
          </a:p>
          <a:p>
            <a:pPr indent="-282575" lvl="0" marL="282575" rtl="0" algn="l">
              <a:lnSpc>
                <a:spcPct val="85000"/>
              </a:lnSpc>
              <a:spcBef>
                <a:spcPts val="560"/>
              </a:spcBef>
              <a:spcAft>
                <a:spcPts val="0"/>
              </a:spcAft>
              <a:buSzPts val="2800"/>
              <a:buChar char="▪"/>
            </a:pPr>
            <a:r>
              <a:rPr lang="en-US"/>
              <a:t>for first packet in talk spurt, playout time is:</a:t>
            </a:r>
            <a:endParaRPr/>
          </a:p>
          <a:p>
            <a:pPr indent="-165100" lvl="0" marL="342900" rtl="0" algn="l">
              <a:lnSpc>
                <a:spcPct val="85000"/>
              </a:lnSpc>
              <a:spcBef>
                <a:spcPts val="560"/>
              </a:spcBef>
              <a:spcAft>
                <a:spcPts val="0"/>
              </a:spcAft>
              <a:buSzPts val="2800"/>
              <a:buNone/>
            </a:pPr>
            <a:r>
              <a:t/>
            </a:r>
            <a:endParaRPr/>
          </a:p>
          <a:p>
            <a:pPr indent="0" lvl="0" marL="0" rtl="0" algn="l">
              <a:lnSpc>
                <a:spcPct val="85000"/>
              </a:lnSpc>
              <a:spcBef>
                <a:spcPts val="480"/>
              </a:spcBef>
              <a:spcAft>
                <a:spcPts val="0"/>
              </a:spcAft>
              <a:buSzPts val="1800"/>
              <a:buFont typeface="Noto Sans Symbols"/>
              <a:buNone/>
            </a:pPr>
            <a:r>
              <a:t/>
            </a:r>
            <a:endParaRPr sz="2400"/>
          </a:p>
          <a:p>
            <a:pPr indent="-282575" lvl="0" marL="282575" rtl="0" algn="l">
              <a:lnSpc>
                <a:spcPct val="85000"/>
              </a:lnSpc>
              <a:spcBef>
                <a:spcPts val="560"/>
              </a:spcBef>
              <a:spcAft>
                <a:spcPts val="0"/>
              </a:spcAft>
              <a:buSzPts val="2800"/>
              <a:buChar char="▪"/>
            </a:pPr>
            <a:r>
              <a:rPr lang="en-US"/>
              <a:t>remaining packets in talkspurt are played out     periodically</a:t>
            </a:r>
            <a:endParaRPr/>
          </a:p>
          <a:p>
            <a:pPr indent="0" lvl="0" marL="0" rtl="0" algn="l">
              <a:lnSpc>
                <a:spcPct val="85000"/>
              </a:lnSpc>
              <a:spcBef>
                <a:spcPts val="560"/>
              </a:spcBef>
              <a:spcAft>
                <a:spcPts val="0"/>
              </a:spcAft>
              <a:buSzPts val="2800"/>
              <a:buFont typeface="Noto Sans Symbols"/>
              <a:buNone/>
            </a:pPr>
            <a:r>
              <a:t/>
            </a:r>
            <a:endParaRPr/>
          </a:p>
        </p:txBody>
      </p:sp>
      <p:sp>
        <p:nvSpPr>
          <p:cNvPr id="1035" name="Google Shape;1035;p25"/>
          <p:cNvSpPr txBox="1"/>
          <p:nvPr/>
        </p:nvSpPr>
        <p:spPr>
          <a:xfrm>
            <a:off x="2325688" y="1968500"/>
            <a:ext cx="4414837" cy="523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800">
                <a:solidFill>
                  <a:srgbClr val="000099"/>
                </a:solidFill>
                <a:latin typeface="Arial"/>
                <a:ea typeface="Arial"/>
                <a:cs typeface="Arial"/>
                <a:sym typeface="Arial"/>
              </a:rPr>
              <a:t>v</a:t>
            </a:r>
            <a:r>
              <a:rPr baseline="-25000" i="1" lang="en-US" sz="2800">
                <a:solidFill>
                  <a:srgbClr val="000099"/>
                </a:solidFill>
                <a:latin typeface="Arial"/>
                <a:ea typeface="Arial"/>
                <a:cs typeface="Arial"/>
                <a:sym typeface="Arial"/>
              </a:rPr>
              <a:t>i</a:t>
            </a:r>
            <a:r>
              <a:rPr i="1" lang="en-US" sz="2800">
                <a:solidFill>
                  <a:srgbClr val="000099"/>
                </a:solidFill>
                <a:latin typeface="Arial"/>
                <a:ea typeface="Arial"/>
                <a:cs typeface="Arial"/>
                <a:sym typeface="Arial"/>
              </a:rPr>
              <a:t> = (1</a:t>
            </a:r>
            <a:r>
              <a:rPr i="1" lang="en-US" sz="2800">
                <a:solidFill>
                  <a:srgbClr val="000099"/>
                </a:solidFill>
                <a:latin typeface="Noto Sans Symbols"/>
                <a:ea typeface="Noto Sans Symbols"/>
                <a:cs typeface="Noto Sans Symbols"/>
                <a:sym typeface="Noto Sans Symbols"/>
              </a:rPr>
              <a:t>−β</a:t>
            </a:r>
            <a:r>
              <a:rPr i="1" lang="en-US" sz="2800">
                <a:solidFill>
                  <a:srgbClr val="000099"/>
                </a:solidFill>
                <a:latin typeface="Arial"/>
                <a:ea typeface="Arial"/>
                <a:cs typeface="Arial"/>
                <a:sym typeface="Arial"/>
              </a:rPr>
              <a:t>)v</a:t>
            </a:r>
            <a:r>
              <a:rPr baseline="-25000" i="1" lang="en-US" sz="2800">
                <a:solidFill>
                  <a:srgbClr val="000099"/>
                </a:solidFill>
                <a:latin typeface="Arial"/>
                <a:ea typeface="Arial"/>
                <a:cs typeface="Arial"/>
                <a:sym typeface="Arial"/>
              </a:rPr>
              <a:t>i-1 </a:t>
            </a:r>
            <a:r>
              <a:rPr i="1" lang="en-US" sz="2800">
                <a:solidFill>
                  <a:srgbClr val="000099"/>
                </a:solidFill>
                <a:latin typeface="Arial"/>
                <a:ea typeface="Arial"/>
                <a:cs typeface="Arial"/>
                <a:sym typeface="Arial"/>
              </a:rPr>
              <a:t>+ </a:t>
            </a:r>
            <a:r>
              <a:rPr i="1" lang="en-US" sz="2800">
                <a:solidFill>
                  <a:srgbClr val="000099"/>
                </a:solidFill>
                <a:latin typeface="Noto Sans Symbols"/>
                <a:ea typeface="Noto Sans Symbols"/>
                <a:cs typeface="Noto Sans Symbols"/>
                <a:sym typeface="Noto Sans Symbols"/>
              </a:rPr>
              <a:t>β </a:t>
            </a:r>
            <a:r>
              <a:rPr i="1" lang="en-US" sz="2800">
                <a:solidFill>
                  <a:srgbClr val="000099"/>
                </a:solidFill>
                <a:latin typeface="Arial"/>
                <a:ea typeface="Arial"/>
                <a:cs typeface="Arial"/>
                <a:sym typeface="Arial"/>
              </a:rPr>
              <a:t>|r</a:t>
            </a:r>
            <a:r>
              <a:rPr baseline="-25000" i="1" lang="en-US" sz="2800">
                <a:solidFill>
                  <a:srgbClr val="000099"/>
                </a:solidFill>
                <a:latin typeface="Arial"/>
                <a:ea typeface="Arial"/>
                <a:cs typeface="Arial"/>
                <a:sym typeface="Arial"/>
              </a:rPr>
              <a:t>i</a:t>
            </a:r>
            <a:r>
              <a:rPr i="1" lang="en-US" sz="2800">
                <a:solidFill>
                  <a:srgbClr val="000099"/>
                </a:solidFill>
                <a:latin typeface="Arial"/>
                <a:ea typeface="Arial"/>
                <a:cs typeface="Arial"/>
                <a:sym typeface="Arial"/>
              </a:rPr>
              <a:t> – t</a:t>
            </a:r>
            <a:r>
              <a:rPr baseline="-25000" i="1" lang="en-US" sz="2800">
                <a:solidFill>
                  <a:srgbClr val="000099"/>
                </a:solidFill>
                <a:latin typeface="Arial"/>
                <a:ea typeface="Arial"/>
                <a:cs typeface="Arial"/>
                <a:sym typeface="Arial"/>
              </a:rPr>
              <a:t>i</a:t>
            </a:r>
            <a:r>
              <a:rPr i="1" lang="en-US" sz="2800">
                <a:solidFill>
                  <a:srgbClr val="000099"/>
                </a:solidFill>
                <a:latin typeface="Arial"/>
                <a:ea typeface="Arial"/>
                <a:cs typeface="Arial"/>
                <a:sym typeface="Arial"/>
              </a:rPr>
              <a:t> – d</a:t>
            </a:r>
            <a:r>
              <a:rPr baseline="-25000" i="1" lang="en-US" sz="2800">
                <a:solidFill>
                  <a:srgbClr val="000099"/>
                </a:solidFill>
                <a:latin typeface="Arial"/>
                <a:ea typeface="Arial"/>
                <a:cs typeface="Arial"/>
                <a:sym typeface="Arial"/>
              </a:rPr>
              <a:t>i</a:t>
            </a:r>
            <a:r>
              <a:rPr i="1" lang="en-US" sz="2800">
                <a:solidFill>
                  <a:srgbClr val="000099"/>
                </a:solidFill>
                <a:latin typeface="Arial"/>
                <a:ea typeface="Arial"/>
                <a:cs typeface="Arial"/>
                <a:sym typeface="Arial"/>
              </a:rPr>
              <a:t>|</a:t>
            </a:r>
            <a:endParaRPr/>
          </a:p>
        </p:txBody>
      </p:sp>
      <p:sp>
        <p:nvSpPr>
          <p:cNvPr id="1036" name="Google Shape;1036;p25"/>
          <p:cNvSpPr txBox="1"/>
          <p:nvPr/>
        </p:nvSpPr>
        <p:spPr>
          <a:xfrm>
            <a:off x="2093913" y="4503738"/>
            <a:ext cx="4343400" cy="523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800">
                <a:solidFill>
                  <a:srgbClr val="000099"/>
                </a:solidFill>
                <a:latin typeface="Arial"/>
                <a:ea typeface="Arial"/>
                <a:cs typeface="Arial"/>
                <a:sym typeface="Arial"/>
              </a:rPr>
              <a:t>playout-time</a:t>
            </a:r>
            <a:r>
              <a:rPr baseline="-25000" i="1" lang="en-US" sz="2800">
                <a:solidFill>
                  <a:srgbClr val="000099"/>
                </a:solidFill>
                <a:latin typeface="Arial"/>
                <a:ea typeface="Arial"/>
                <a:cs typeface="Arial"/>
                <a:sym typeface="Arial"/>
              </a:rPr>
              <a:t>i</a:t>
            </a:r>
            <a:r>
              <a:rPr i="1" lang="en-US" sz="2800">
                <a:solidFill>
                  <a:srgbClr val="000099"/>
                </a:solidFill>
                <a:latin typeface="Arial"/>
                <a:ea typeface="Arial"/>
                <a:cs typeface="Arial"/>
                <a:sym typeface="Arial"/>
              </a:rPr>
              <a:t> = t</a:t>
            </a:r>
            <a:r>
              <a:rPr baseline="-25000" i="1" lang="en-US" sz="2800">
                <a:solidFill>
                  <a:srgbClr val="000099"/>
                </a:solidFill>
                <a:latin typeface="Arial"/>
                <a:ea typeface="Arial"/>
                <a:cs typeface="Arial"/>
                <a:sym typeface="Arial"/>
              </a:rPr>
              <a:t>i </a:t>
            </a:r>
            <a:r>
              <a:rPr i="1" lang="en-US" sz="2800">
                <a:solidFill>
                  <a:srgbClr val="000099"/>
                </a:solidFill>
                <a:latin typeface="Arial"/>
                <a:ea typeface="Arial"/>
                <a:cs typeface="Arial"/>
                <a:sym typeface="Arial"/>
              </a:rPr>
              <a:t>+ d</a:t>
            </a:r>
            <a:r>
              <a:rPr baseline="-25000" i="1" lang="en-US" sz="2800">
                <a:solidFill>
                  <a:srgbClr val="000099"/>
                </a:solidFill>
                <a:latin typeface="Arial"/>
                <a:ea typeface="Arial"/>
                <a:cs typeface="Arial"/>
                <a:sym typeface="Arial"/>
              </a:rPr>
              <a:t>i</a:t>
            </a:r>
            <a:r>
              <a:rPr i="1" lang="en-US" sz="2800">
                <a:solidFill>
                  <a:srgbClr val="000099"/>
                </a:solidFill>
                <a:latin typeface="Arial"/>
                <a:ea typeface="Arial"/>
                <a:cs typeface="Arial"/>
                <a:sym typeface="Arial"/>
              </a:rPr>
              <a:t> + Kv</a:t>
            </a:r>
            <a:r>
              <a:rPr baseline="-25000" i="1" lang="en-US" sz="2800">
                <a:solidFill>
                  <a:srgbClr val="000099"/>
                </a:solidFill>
                <a:latin typeface="Arial"/>
                <a:ea typeface="Arial"/>
                <a:cs typeface="Arial"/>
                <a:sym typeface="Arial"/>
              </a:rPr>
              <a:t>i</a:t>
            </a:r>
            <a:r>
              <a:rPr i="1" lang="en-US" sz="2800">
                <a:solidFill>
                  <a:srgbClr val="000099"/>
                </a:solidFill>
                <a:latin typeface="Arial"/>
                <a:ea typeface="Arial"/>
                <a:cs typeface="Arial"/>
                <a:sym typeface="Arial"/>
              </a:rPr>
              <a:t> </a:t>
            </a:r>
            <a:endParaRPr/>
          </a:p>
        </p:txBody>
      </p:sp>
      <p:pic>
        <p:nvPicPr>
          <p:cNvPr descr="underline_base" id="1037" name="Google Shape;1037;p25"/>
          <p:cNvPicPr preferRelativeResize="0"/>
          <p:nvPr/>
        </p:nvPicPr>
        <p:blipFill rotWithShape="1">
          <a:blip r:embed="rId4">
            <a:alphaModFix/>
          </a:blip>
          <a:srcRect b="0" l="0" r="0" t="0"/>
          <a:stretch/>
        </p:blipFill>
        <p:spPr>
          <a:xfrm>
            <a:off x="461963" y="839788"/>
            <a:ext cx="5942012" cy="173037"/>
          </a:xfrm>
          <a:prstGeom prst="rect">
            <a:avLst/>
          </a:prstGeom>
          <a:noFill/>
          <a:ln>
            <a:noFill/>
          </a:ln>
        </p:spPr>
      </p:pic>
      <p:sp>
        <p:nvSpPr>
          <p:cNvPr id="1038" name="Google Shape;1038;p25"/>
          <p:cNvSpPr txBox="1"/>
          <p:nvPr>
            <p:ph type="title"/>
          </p:nvPr>
        </p:nvSpPr>
        <p:spPr>
          <a:xfrm>
            <a:off x="447675" y="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Adaptive playout delay </a:t>
            </a:r>
            <a:r>
              <a:rPr lang="en-US" sz="3200"/>
              <a:t>(2)</a:t>
            </a:r>
            <a:endParaRPr sz="3200"/>
          </a:p>
        </p:txBody>
      </p:sp>
      <p:sp>
        <p:nvSpPr>
          <p:cNvPr id="1039" name="Google Shape;1039;p25"/>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040" name="Google Shape;1040;p25"/>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26"/>
          <p:cNvSpPr txBox="1"/>
          <p:nvPr>
            <p:ph idx="1" type="body"/>
          </p:nvPr>
        </p:nvSpPr>
        <p:spPr>
          <a:xfrm>
            <a:off x="606425" y="1219200"/>
            <a:ext cx="8004175"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Font typeface="Noto Sans Symbols"/>
              <a:buNone/>
            </a:pPr>
            <a:r>
              <a:rPr i="1" lang="en-US" u="sng">
                <a:solidFill>
                  <a:srgbClr val="CC0000"/>
                </a:solidFill>
              </a:rPr>
              <a:t>Q:</a:t>
            </a:r>
            <a:r>
              <a:rPr i="1" lang="en-US">
                <a:solidFill>
                  <a:srgbClr val="CC0000"/>
                </a:solidFill>
              </a:rPr>
              <a:t> </a:t>
            </a:r>
            <a:r>
              <a:rPr lang="en-US"/>
              <a:t>How does receiver determine whether packet is first in a talkspurt?</a:t>
            </a:r>
            <a:endParaRPr/>
          </a:p>
          <a:p>
            <a:pPr indent="-342900" lvl="0" marL="342900" rtl="0" algn="l">
              <a:lnSpc>
                <a:spcPct val="85000"/>
              </a:lnSpc>
              <a:spcBef>
                <a:spcPts val="560"/>
              </a:spcBef>
              <a:spcAft>
                <a:spcPts val="0"/>
              </a:spcAft>
              <a:buSzPts val="2800"/>
              <a:buChar char="▪"/>
            </a:pPr>
            <a:r>
              <a:rPr lang="en-US"/>
              <a:t>if no loss, receiver looks at successive timestamps</a:t>
            </a:r>
            <a:endParaRPr/>
          </a:p>
          <a:p>
            <a:pPr indent="-285750" lvl="1" marL="742950" rtl="0" algn="l">
              <a:lnSpc>
                <a:spcPct val="85000"/>
              </a:lnSpc>
              <a:spcBef>
                <a:spcPts val="480"/>
              </a:spcBef>
              <a:spcAft>
                <a:spcPts val="0"/>
              </a:spcAft>
              <a:buSzPts val="2400"/>
              <a:buChar char="•"/>
            </a:pPr>
            <a:r>
              <a:rPr lang="en-US"/>
              <a:t>difference of successive stamps &gt; 20 msec --&gt;talk spurt begins.</a:t>
            </a:r>
            <a:endParaRPr/>
          </a:p>
          <a:p>
            <a:pPr indent="-342900" lvl="0" marL="342900" rtl="0" algn="l">
              <a:lnSpc>
                <a:spcPct val="85000"/>
              </a:lnSpc>
              <a:spcBef>
                <a:spcPts val="560"/>
              </a:spcBef>
              <a:spcAft>
                <a:spcPts val="0"/>
              </a:spcAft>
              <a:buSzPts val="2800"/>
              <a:buChar char="▪"/>
            </a:pPr>
            <a:r>
              <a:rPr lang="en-US"/>
              <a:t>with loss possible, receiver must look at both time stamps and sequence numbers</a:t>
            </a:r>
            <a:endParaRPr/>
          </a:p>
          <a:p>
            <a:pPr indent="-285750" lvl="1" marL="742950" rtl="0" algn="l">
              <a:lnSpc>
                <a:spcPct val="85000"/>
              </a:lnSpc>
              <a:spcBef>
                <a:spcPts val="480"/>
              </a:spcBef>
              <a:spcAft>
                <a:spcPts val="0"/>
              </a:spcAft>
              <a:buSzPts val="2400"/>
              <a:buChar char="•"/>
            </a:pPr>
            <a:r>
              <a:rPr lang="en-US"/>
              <a:t>difference of successive stamps &gt; 20 msec </a:t>
            </a:r>
            <a:r>
              <a:rPr i="1" lang="en-US">
                <a:solidFill>
                  <a:srgbClr val="CC0000"/>
                </a:solidFill>
              </a:rPr>
              <a:t>and</a:t>
            </a:r>
            <a:r>
              <a:rPr lang="en-US">
                <a:solidFill>
                  <a:srgbClr val="CC0000"/>
                </a:solidFill>
              </a:rPr>
              <a:t> </a:t>
            </a:r>
            <a:r>
              <a:rPr lang="en-US"/>
              <a:t>sequence numbers without gaps --&gt; talk spurt begins.</a:t>
            </a:r>
            <a:endParaRPr/>
          </a:p>
        </p:txBody>
      </p:sp>
      <p:pic>
        <p:nvPicPr>
          <p:cNvPr descr="underline_base" id="1047" name="Google Shape;1047;p26"/>
          <p:cNvPicPr preferRelativeResize="0"/>
          <p:nvPr/>
        </p:nvPicPr>
        <p:blipFill rotWithShape="1">
          <a:blip r:embed="rId3">
            <a:alphaModFix/>
          </a:blip>
          <a:srcRect b="0" l="0" r="0" t="0"/>
          <a:stretch/>
        </p:blipFill>
        <p:spPr>
          <a:xfrm>
            <a:off x="461963" y="839788"/>
            <a:ext cx="5942012" cy="173037"/>
          </a:xfrm>
          <a:prstGeom prst="rect">
            <a:avLst/>
          </a:prstGeom>
          <a:noFill/>
          <a:ln>
            <a:noFill/>
          </a:ln>
        </p:spPr>
      </p:pic>
      <p:sp>
        <p:nvSpPr>
          <p:cNvPr id="1048" name="Google Shape;1048;p26"/>
          <p:cNvSpPr txBox="1"/>
          <p:nvPr>
            <p:ph type="title"/>
          </p:nvPr>
        </p:nvSpPr>
        <p:spPr>
          <a:xfrm>
            <a:off x="447675" y="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Adaptive playout delay </a:t>
            </a:r>
            <a:r>
              <a:rPr lang="en-US" sz="3200"/>
              <a:t>(3)</a:t>
            </a:r>
            <a:endParaRPr sz="3200"/>
          </a:p>
        </p:txBody>
      </p:sp>
      <p:sp>
        <p:nvSpPr>
          <p:cNvPr id="1049" name="Google Shape;1049;p26"/>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050" name="Google Shape;1050;p26"/>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sp>
        <p:nvSpPr>
          <p:cNvPr id="1056" name="Google Shape;1056;p27"/>
          <p:cNvSpPr txBox="1"/>
          <p:nvPr>
            <p:ph type="title"/>
          </p:nvPr>
        </p:nvSpPr>
        <p:spPr>
          <a:xfrm>
            <a:off x="522288" y="0"/>
            <a:ext cx="7772400" cy="8715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VoiP: </a:t>
            </a:r>
            <a:r>
              <a:rPr lang="en-US" sz="4000"/>
              <a:t>recovery from packet loss</a:t>
            </a:r>
            <a:r>
              <a:rPr lang="en-US" sz="3200"/>
              <a:t> (1)</a:t>
            </a:r>
            <a:endParaRPr/>
          </a:p>
        </p:txBody>
      </p:sp>
      <p:sp>
        <p:nvSpPr>
          <p:cNvPr id="1057" name="Google Shape;1057;p27"/>
          <p:cNvSpPr txBox="1"/>
          <p:nvPr>
            <p:ph idx="1" type="body"/>
          </p:nvPr>
        </p:nvSpPr>
        <p:spPr>
          <a:xfrm>
            <a:off x="512763" y="1206500"/>
            <a:ext cx="8093075" cy="4481513"/>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Font typeface="Noto Sans Symbols"/>
              <a:buNone/>
            </a:pPr>
            <a:r>
              <a:rPr i="1" lang="en-US">
                <a:solidFill>
                  <a:srgbClr val="CC0000"/>
                </a:solidFill>
              </a:rPr>
              <a:t>Challenge: </a:t>
            </a:r>
            <a:r>
              <a:rPr lang="en-US"/>
              <a:t>recover from packet loss given small tolerable delay between original transmission and </a:t>
            </a:r>
            <a:r>
              <a:rPr lang="en-US" sz="2400"/>
              <a:t>playout</a:t>
            </a:r>
            <a:endParaRPr/>
          </a:p>
          <a:p>
            <a:pPr indent="-342900" lvl="0" marL="342900" rtl="0" algn="l">
              <a:lnSpc>
                <a:spcPct val="85000"/>
              </a:lnSpc>
              <a:spcBef>
                <a:spcPts val="480"/>
              </a:spcBef>
              <a:spcAft>
                <a:spcPts val="0"/>
              </a:spcAft>
              <a:buSzPts val="2400"/>
              <a:buChar char="▪"/>
            </a:pPr>
            <a:r>
              <a:rPr lang="en-US" sz="2400"/>
              <a:t>each ACK/NAK takes ~ one RTT</a:t>
            </a:r>
            <a:endParaRPr/>
          </a:p>
          <a:p>
            <a:pPr indent="-342900" lvl="0" marL="342900" rtl="0" algn="l">
              <a:lnSpc>
                <a:spcPct val="85000"/>
              </a:lnSpc>
              <a:spcBef>
                <a:spcPts val="480"/>
              </a:spcBef>
              <a:spcAft>
                <a:spcPts val="0"/>
              </a:spcAft>
              <a:buSzPts val="2400"/>
              <a:buChar char="▪"/>
            </a:pPr>
            <a:r>
              <a:rPr lang="en-US" sz="2400"/>
              <a:t>alternative: </a:t>
            </a:r>
            <a:r>
              <a:rPr i="1" lang="en-US" sz="2400">
                <a:solidFill>
                  <a:srgbClr val="CC0000"/>
                </a:solidFill>
              </a:rPr>
              <a:t>Forward Error Correction (FEC)</a:t>
            </a:r>
            <a:endParaRPr i="1" sz="2400">
              <a:solidFill>
                <a:srgbClr val="CC0000"/>
              </a:solidFill>
            </a:endParaRPr>
          </a:p>
          <a:p>
            <a:pPr indent="-285750" lvl="1" marL="742950" rtl="0" algn="l">
              <a:lnSpc>
                <a:spcPct val="85000"/>
              </a:lnSpc>
              <a:spcBef>
                <a:spcPts val="480"/>
              </a:spcBef>
              <a:spcAft>
                <a:spcPts val="0"/>
              </a:spcAft>
              <a:buSzPts val="2400"/>
              <a:buChar char="•"/>
            </a:pPr>
            <a:r>
              <a:rPr lang="en-US"/>
              <a:t>send enough bits to allow recovery without retransmission (recall two-dimensional parity in Ch. 5)</a:t>
            </a:r>
            <a:endParaRPr/>
          </a:p>
          <a:p>
            <a:pPr indent="-342900" lvl="0" marL="342900" rtl="0" algn="l">
              <a:lnSpc>
                <a:spcPct val="85000"/>
              </a:lnSpc>
              <a:spcBef>
                <a:spcPts val="480"/>
              </a:spcBef>
              <a:spcAft>
                <a:spcPts val="0"/>
              </a:spcAft>
              <a:buSzPts val="2400"/>
              <a:buFont typeface="Noto Sans Symbols"/>
              <a:buNone/>
            </a:pPr>
            <a:r>
              <a:t/>
            </a:r>
            <a:endParaRPr sz="2400" u="sng">
              <a:solidFill>
                <a:srgbClr val="FF0000"/>
              </a:solidFill>
            </a:endParaRPr>
          </a:p>
          <a:p>
            <a:pPr indent="-342900" lvl="0" marL="342900" rtl="0" algn="l">
              <a:lnSpc>
                <a:spcPct val="85000"/>
              </a:lnSpc>
              <a:spcBef>
                <a:spcPts val="560"/>
              </a:spcBef>
              <a:spcAft>
                <a:spcPts val="0"/>
              </a:spcAft>
              <a:buSzPts val="2800"/>
              <a:buFont typeface="Noto Sans Symbols"/>
              <a:buNone/>
            </a:pPr>
            <a:r>
              <a:rPr i="1" lang="en-US">
                <a:solidFill>
                  <a:srgbClr val="CC0000"/>
                </a:solidFill>
              </a:rPr>
              <a:t>simple FEC</a:t>
            </a:r>
            <a:endParaRPr i="1">
              <a:solidFill>
                <a:srgbClr val="CC0000"/>
              </a:solidFill>
            </a:endParaRPr>
          </a:p>
          <a:p>
            <a:pPr indent="-342900" lvl="0" marL="342900" rtl="0" algn="l">
              <a:lnSpc>
                <a:spcPct val="85000"/>
              </a:lnSpc>
              <a:spcBef>
                <a:spcPts val="480"/>
              </a:spcBef>
              <a:spcAft>
                <a:spcPts val="0"/>
              </a:spcAft>
              <a:buSzPts val="2400"/>
              <a:buChar char="▪"/>
            </a:pPr>
            <a:r>
              <a:rPr lang="en-US" sz="2400"/>
              <a:t>for every group of </a:t>
            </a:r>
            <a:r>
              <a:rPr i="1" lang="en-US" sz="2400"/>
              <a:t>n </a:t>
            </a:r>
            <a:r>
              <a:rPr lang="en-US" sz="2400"/>
              <a:t>chunks, create redundant chunk by exclusive OR-ing </a:t>
            </a:r>
            <a:r>
              <a:rPr i="1" lang="en-US" sz="2400"/>
              <a:t>n </a:t>
            </a:r>
            <a:r>
              <a:rPr lang="en-US" sz="2400"/>
              <a:t>original chunks</a:t>
            </a:r>
            <a:endParaRPr/>
          </a:p>
          <a:p>
            <a:pPr indent="-342900" lvl="0" marL="342900" rtl="0" algn="l">
              <a:lnSpc>
                <a:spcPct val="85000"/>
              </a:lnSpc>
              <a:spcBef>
                <a:spcPts val="480"/>
              </a:spcBef>
              <a:spcAft>
                <a:spcPts val="0"/>
              </a:spcAft>
              <a:buSzPts val="2400"/>
              <a:buChar char="▪"/>
            </a:pPr>
            <a:r>
              <a:rPr lang="en-US" sz="2400"/>
              <a:t>send </a:t>
            </a:r>
            <a:r>
              <a:rPr i="1" lang="en-US" sz="2400"/>
              <a:t>n+1</a:t>
            </a:r>
            <a:r>
              <a:rPr lang="en-US" sz="2400"/>
              <a:t> chunks, increasing bandwidth by factor </a:t>
            </a:r>
            <a:r>
              <a:rPr i="1" lang="en-US" sz="2400"/>
              <a:t>1/n</a:t>
            </a:r>
            <a:endParaRPr sz="2400"/>
          </a:p>
          <a:p>
            <a:pPr indent="-342900" lvl="0" marL="342900" rtl="0" algn="l">
              <a:lnSpc>
                <a:spcPct val="85000"/>
              </a:lnSpc>
              <a:spcBef>
                <a:spcPts val="480"/>
              </a:spcBef>
              <a:spcAft>
                <a:spcPts val="0"/>
              </a:spcAft>
              <a:buSzPts val="2400"/>
              <a:buChar char="▪"/>
            </a:pPr>
            <a:r>
              <a:rPr lang="en-US" sz="2400"/>
              <a:t>can reconstruct original </a:t>
            </a:r>
            <a:r>
              <a:rPr i="1" lang="en-US" sz="2400"/>
              <a:t>n </a:t>
            </a:r>
            <a:r>
              <a:rPr lang="en-US" sz="2400"/>
              <a:t>chunks if at most one lost chunk from </a:t>
            </a:r>
            <a:r>
              <a:rPr i="1" lang="en-US" sz="2400"/>
              <a:t>n+1 </a:t>
            </a:r>
            <a:r>
              <a:rPr lang="en-US" sz="2400"/>
              <a:t>chunks, with playout delay</a:t>
            </a:r>
            <a:endParaRPr sz="2400"/>
          </a:p>
        </p:txBody>
      </p:sp>
      <p:pic>
        <p:nvPicPr>
          <p:cNvPr descr="underline_base" id="1058" name="Google Shape;1058;p27"/>
          <p:cNvPicPr preferRelativeResize="0"/>
          <p:nvPr/>
        </p:nvPicPr>
        <p:blipFill rotWithShape="1">
          <a:blip r:embed="rId3">
            <a:alphaModFix/>
          </a:blip>
          <a:srcRect b="0" l="0" r="0" t="0"/>
          <a:stretch/>
        </p:blipFill>
        <p:spPr>
          <a:xfrm>
            <a:off x="569913" y="712788"/>
            <a:ext cx="7769225" cy="173037"/>
          </a:xfrm>
          <a:prstGeom prst="rect">
            <a:avLst/>
          </a:prstGeom>
          <a:noFill/>
          <a:ln>
            <a:noFill/>
          </a:ln>
        </p:spPr>
      </p:pic>
      <p:sp>
        <p:nvSpPr>
          <p:cNvPr id="1059" name="Google Shape;1059;p27"/>
          <p:cNvSpPr txBox="1"/>
          <p:nvPr>
            <p:ph idx="12"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060" name="Google Shape;1060;p27"/>
          <p:cNvSpPr txBox="1"/>
          <p:nvPr>
            <p:ph idx="11"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pic>
        <p:nvPicPr>
          <p:cNvPr descr="632 Mixed Quality Redundancy" id="1066" name="Google Shape;1066;p28"/>
          <p:cNvPicPr preferRelativeResize="0"/>
          <p:nvPr/>
        </p:nvPicPr>
        <p:blipFill rotWithShape="1">
          <a:blip r:embed="rId3">
            <a:alphaModFix/>
          </a:blip>
          <a:srcRect b="0" l="0" r="0" t="0"/>
          <a:stretch/>
        </p:blipFill>
        <p:spPr>
          <a:xfrm>
            <a:off x="3771900" y="1684338"/>
            <a:ext cx="5372100" cy="2790825"/>
          </a:xfrm>
          <a:prstGeom prst="rect">
            <a:avLst/>
          </a:prstGeom>
          <a:noFill/>
          <a:ln>
            <a:noFill/>
          </a:ln>
        </p:spPr>
      </p:pic>
      <p:sp>
        <p:nvSpPr>
          <p:cNvPr id="1067" name="Google Shape;1067;p28"/>
          <p:cNvSpPr txBox="1"/>
          <p:nvPr/>
        </p:nvSpPr>
        <p:spPr>
          <a:xfrm>
            <a:off x="500063" y="1270000"/>
            <a:ext cx="3455994" cy="4124206"/>
          </a:xfrm>
          <a:prstGeom prst="rect">
            <a:avLst/>
          </a:prstGeom>
          <a:noFill/>
          <a:ln>
            <a:noFill/>
          </a:ln>
        </p:spPr>
        <p:txBody>
          <a:bodyPr anchorCtr="0" anchor="t" bIns="45700" lIns="91425" spcFirstLastPara="1" rIns="91425" wrap="square" tIns="45700">
            <a:spAutoFit/>
          </a:bodyPr>
          <a:lstStyle/>
          <a:p>
            <a:pPr indent="-225425" lvl="0" marL="225425" marR="0" rtl="0" algn="l">
              <a:spcBef>
                <a:spcPts val="0"/>
              </a:spcBef>
              <a:spcAft>
                <a:spcPts val="0"/>
              </a:spcAft>
              <a:buNone/>
            </a:pPr>
            <a:r>
              <a:rPr lang="en-US" sz="2800">
                <a:solidFill>
                  <a:srgbClr val="CC0000"/>
                </a:solidFill>
                <a:latin typeface="Gill Sans"/>
                <a:ea typeface="Gill Sans"/>
                <a:cs typeface="Gill Sans"/>
                <a:sym typeface="Gill Sans"/>
              </a:rPr>
              <a:t>another FEC scheme:</a:t>
            </a:r>
            <a:endParaRPr/>
          </a:p>
          <a:p>
            <a:pPr indent="-342900" lvl="0" marL="342900" marR="0" rtl="0" algn="l">
              <a:spcBef>
                <a:spcPts val="0"/>
              </a:spcBef>
              <a:spcAft>
                <a:spcPts val="0"/>
              </a:spcAft>
              <a:buClr>
                <a:srgbClr val="000099"/>
              </a:buClr>
              <a:buSzPts val="2400"/>
              <a:buFont typeface="Noto Sans Symbols"/>
              <a:buChar char="▪"/>
            </a:pPr>
            <a:r>
              <a:rPr i="0" lang="en-US" sz="2400">
                <a:solidFill>
                  <a:schemeClr val="dk1"/>
                </a:solidFill>
                <a:latin typeface="Gill Sans"/>
                <a:ea typeface="Gill Sans"/>
                <a:cs typeface="Gill Sans"/>
                <a:sym typeface="Gill Sans"/>
              </a:rPr>
              <a:t>“piggyback lower </a:t>
            </a:r>
            <a:br>
              <a:rPr i="0" lang="en-US" sz="2400">
                <a:solidFill>
                  <a:schemeClr val="dk1"/>
                </a:solidFill>
                <a:latin typeface="Gill Sans"/>
                <a:ea typeface="Gill Sans"/>
                <a:cs typeface="Gill Sans"/>
                <a:sym typeface="Gill Sans"/>
              </a:rPr>
            </a:br>
            <a:r>
              <a:rPr i="0" lang="en-US" sz="2400">
                <a:solidFill>
                  <a:schemeClr val="dk1"/>
                </a:solidFill>
                <a:latin typeface="Gill Sans"/>
                <a:ea typeface="Gill Sans"/>
                <a:cs typeface="Gill Sans"/>
                <a:sym typeface="Gill Sans"/>
              </a:rPr>
              <a:t>quality stream” </a:t>
            </a:r>
            <a:endParaRPr/>
          </a:p>
          <a:p>
            <a:pPr indent="-342900" lvl="0" marL="342900" marR="0" rtl="0" algn="l">
              <a:spcBef>
                <a:spcPts val="0"/>
              </a:spcBef>
              <a:spcAft>
                <a:spcPts val="0"/>
              </a:spcAft>
              <a:buClr>
                <a:srgbClr val="000099"/>
              </a:buClr>
              <a:buSzPts val="2400"/>
              <a:buFont typeface="Noto Sans Symbols"/>
              <a:buChar char="▪"/>
            </a:pPr>
            <a:r>
              <a:rPr i="0" lang="en-US" sz="2400">
                <a:solidFill>
                  <a:schemeClr val="dk1"/>
                </a:solidFill>
                <a:latin typeface="Gill Sans"/>
                <a:ea typeface="Gill Sans"/>
                <a:cs typeface="Gill Sans"/>
                <a:sym typeface="Gill Sans"/>
              </a:rPr>
              <a:t>send lower resolution</a:t>
            </a:r>
            <a:br>
              <a:rPr i="0" lang="en-US" sz="2400">
                <a:solidFill>
                  <a:schemeClr val="dk1"/>
                </a:solidFill>
                <a:latin typeface="Gill Sans"/>
                <a:ea typeface="Gill Sans"/>
                <a:cs typeface="Gill Sans"/>
                <a:sym typeface="Gill Sans"/>
              </a:rPr>
            </a:br>
            <a:r>
              <a:rPr i="0" lang="en-US" sz="2400">
                <a:solidFill>
                  <a:schemeClr val="dk1"/>
                </a:solidFill>
                <a:latin typeface="Gill Sans"/>
                <a:ea typeface="Gill Sans"/>
                <a:cs typeface="Gill Sans"/>
                <a:sym typeface="Gill Sans"/>
              </a:rPr>
              <a:t>audio stream as </a:t>
            </a:r>
            <a:br>
              <a:rPr i="0" lang="en-US" sz="2400">
                <a:solidFill>
                  <a:schemeClr val="dk1"/>
                </a:solidFill>
                <a:latin typeface="Gill Sans"/>
                <a:ea typeface="Gill Sans"/>
                <a:cs typeface="Gill Sans"/>
                <a:sym typeface="Gill Sans"/>
              </a:rPr>
            </a:br>
            <a:r>
              <a:rPr i="0" lang="en-US" sz="2400">
                <a:solidFill>
                  <a:schemeClr val="dk1"/>
                </a:solidFill>
                <a:latin typeface="Gill Sans"/>
                <a:ea typeface="Gill Sans"/>
                <a:cs typeface="Gill Sans"/>
                <a:sym typeface="Gill Sans"/>
              </a:rPr>
              <a:t>redundant information</a:t>
            </a:r>
            <a:endParaRPr/>
          </a:p>
          <a:p>
            <a:pPr indent="-342900" lvl="0" marL="342900" marR="0" rtl="0" algn="l">
              <a:spcBef>
                <a:spcPts val="0"/>
              </a:spcBef>
              <a:spcAft>
                <a:spcPts val="0"/>
              </a:spcAft>
              <a:buClr>
                <a:srgbClr val="000099"/>
              </a:buClr>
              <a:buSzPts val="2400"/>
              <a:buFont typeface="Noto Sans Symbols"/>
              <a:buChar char="▪"/>
            </a:pPr>
            <a:r>
              <a:rPr i="0" lang="en-US" sz="2400">
                <a:solidFill>
                  <a:schemeClr val="dk1"/>
                </a:solidFill>
                <a:latin typeface="Gill Sans"/>
                <a:ea typeface="Gill Sans"/>
                <a:cs typeface="Gill Sans"/>
                <a:sym typeface="Gill Sans"/>
              </a:rPr>
              <a:t>e.g., nominal </a:t>
            </a:r>
            <a:br>
              <a:rPr i="0" lang="en-US" sz="2400">
                <a:solidFill>
                  <a:schemeClr val="dk1"/>
                </a:solidFill>
                <a:latin typeface="Gill Sans"/>
                <a:ea typeface="Gill Sans"/>
                <a:cs typeface="Gill Sans"/>
                <a:sym typeface="Gill Sans"/>
              </a:rPr>
            </a:br>
            <a:r>
              <a:rPr i="0" lang="en-US" sz="2400">
                <a:solidFill>
                  <a:schemeClr val="dk1"/>
                </a:solidFill>
                <a:latin typeface="Gill Sans"/>
                <a:ea typeface="Gill Sans"/>
                <a:cs typeface="Gill Sans"/>
                <a:sym typeface="Gill Sans"/>
              </a:rPr>
              <a:t>stream PCM at 64 kbps</a:t>
            </a:r>
            <a:br>
              <a:rPr i="0" lang="en-US" sz="2400">
                <a:solidFill>
                  <a:schemeClr val="dk1"/>
                </a:solidFill>
                <a:latin typeface="Gill Sans"/>
                <a:ea typeface="Gill Sans"/>
                <a:cs typeface="Gill Sans"/>
                <a:sym typeface="Gill Sans"/>
              </a:rPr>
            </a:br>
            <a:r>
              <a:rPr i="0" lang="en-US" sz="2400">
                <a:solidFill>
                  <a:schemeClr val="dk1"/>
                </a:solidFill>
                <a:latin typeface="Gill Sans"/>
                <a:ea typeface="Gill Sans"/>
                <a:cs typeface="Gill Sans"/>
                <a:sym typeface="Gill Sans"/>
              </a:rPr>
              <a:t>and redundant stream</a:t>
            </a:r>
            <a:br>
              <a:rPr i="0" lang="en-US" sz="2400">
                <a:solidFill>
                  <a:schemeClr val="dk1"/>
                </a:solidFill>
                <a:latin typeface="Gill Sans"/>
                <a:ea typeface="Gill Sans"/>
                <a:cs typeface="Gill Sans"/>
                <a:sym typeface="Gill Sans"/>
              </a:rPr>
            </a:br>
            <a:r>
              <a:rPr i="0" lang="en-US" sz="2400">
                <a:solidFill>
                  <a:schemeClr val="dk1"/>
                </a:solidFill>
                <a:latin typeface="Gill Sans"/>
                <a:ea typeface="Gill Sans"/>
                <a:cs typeface="Gill Sans"/>
                <a:sym typeface="Gill Sans"/>
              </a:rPr>
              <a:t>GSM at 13 kbps</a:t>
            </a:r>
            <a:endParaRPr/>
          </a:p>
          <a:p>
            <a:pPr indent="-171450" lvl="0" marL="285750" marR="0" rtl="0" algn="l">
              <a:spcBef>
                <a:spcPts val="0"/>
              </a:spcBef>
              <a:spcAft>
                <a:spcPts val="0"/>
              </a:spcAft>
              <a:buClr>
                <a:srgbClr val="000099"/>
              </a:buClr>
              <a:buSzPts val="1800"/>
              <a:buFont typeface="Noto Sans Symbols"/>
              <a:buNone/>
            </a:pPr>
            <a:r>
              <a:t/>
            </a:r>
            <a:endParaRPr sz="1800">
              <a:solidFill>
                <a:schemeClr val="dk1"/>
              </a:solidFill>
              <a:latin typeface="Comic Sans MS"/>
              <a:ea typeface="Comic Sans MS"/>
              <a:cs typeface="Comic Sans MS"/>
              <a:sym typeface="Comic Sans MS"/>
            </a:endParaRPr>
          </a:p>
        </p:txBody>
      </p:sp>
      <p:sp>
        <p:nvSpPr>
          <p:cNvPr id="1068" name="Google Shape;1068;p28"/>
          <p:cNvSpPr txBox="1"/>
          <p:nvPr/>
        </p:nvSpPr>
        <p:spPr>
          <a:xfrm>
            <a:off x="554038" y="5016500"/>
            <a:ext cx="8340745" cy="120032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0099"/>
              </a:buClr>
              <a:buSzPts val="2400"/>
              <a:buFont typeface="Noto Sans Symbols"/>
              <a:buChar char="▪"/>
            </a:pPr>
            <a:r>
              <a:rPr i="0" lang="en-US" sz="2400">
                <a:solidFill>
                  <a:schemeClr val="dk1"/>
                </a:solidFill>
                <a:latin typeface="Gill Sans"/>
                <a:ea typeface="Gill Sans"/>
                <a:cs typeface="Gill Sans"/>
                <a:sym typeface="Gill Sans"/>
              </a:rPr>
              <a:t>non-consecutive loss: receiver can conceal loss </a:t>
            </a:r>
            <a:endParaRPr/>
          </a:p>
          <a:p>
            <a:pPr indent="-342900" lvl="0" marL="342900" marR="0" rtl="0" algn="l">
              <a:spcBef>
                <a:spcPts val="0"/>
              </a:spcBef>
              <a:spcAft>
                <a:spcPts val="0"/>
              </a:spcAft>
              <a:buClr>
                <a:srgbClr val="000099"/>
              </a:buClr>
              <a:buSzPts val="2400"/>
              <a:buFont typeface="Noto Sans Symbols"/>
              <a:buChar char="▪"/>
            </a:pPr>
            <a:r>
              <a:rPr i="0" lang="en-US" sz="2400">
                <a:solidFill>
                  <a:schemeClr val="dk1"/>
                </a:solidFill>
                <a:latin typeface="Gill Sans"/>
                <a:ea typeface="Gill Sans"/>
                <a:cs typeface="Gill Sans"/>
                <a:sym typeface="Gill Sans"/>
              </a:rPr>
              <a:t>generalization: can also append (n-1)st and (n-2)nd low-bit rate</a:t>
            </a:r>
            <a:br>
              <a:rPr i="0" lang="en-US" sz="2400">
                <a:solidFill>
                  <a:schemeClr val="dk1"/>
                </a:solidFill>
                <a:latin typeface="Gill Sans"/>
                <a:ea typeface="Gill Sans"/>
                <a:cs typeface="Gill Sans"/>
                <a:sym typeface="Gill Sans"/>
              </a:rPr>
            </a:br>
            <a:r>
              <a:rPr i="0" lang="en-US" sz="2400">
                <a:solidFill>
                  <a:schemeClr val="dk1"/>
                </a:solidFill>
                <a:latin typeface="Gill Sans"/>
                <a:ea typeface="Gill Sans"/>
                <a:cs typeface="Gill Sans"/>
                <a:sym typeface="Gill Sans"/>
              </a:rPr>
              <a:t>chunk</a:t>
            </a:r>
            <a:endParaRPr/>
          </a:p>
        </p:txBody>
      </p:sp>
      <p:sp>
        <p:nvSpPr>
          <p:cNvPr id="1069" name="Google Shape;1069;p28"/>
          <p:cNvSpPr txBox="1"/>
          <p:nvPr>
            <p:ph type="title"/>
          </p:nvPr>
        </p:nvSpPr>
        <p:spPr>
          <a:xfrm>
            <a:off x="522288" y="0"/>
            <a:ext cx="7772400" cy="8715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VoiP: </a:t>
            </a:r>
            <a:r>
              <a:rPr lang="en-US" sz="4000"/>
              <a:t>recovery from packet loss </a:t>
            </a:r>
            <a:r>
              <a:rPr lang="en-US" sz="3200"/>
              <a:t>(2)</a:t>
            </a:r>
            <a:endParaRPr sz="3200"/>
          </a:p>
        </p:txBody>
      </p:sp>
      <p:pic>
        <p:nvPicPr>
          <p:cNvPr descr="underline_base" id="1070" name="Google Shape;1070;p28"/>
          <p:cNvPicPr preferRelativeResize="0"/>
          <p:nvPr/>
        </p:nvPicPr>
        <p:blipFill rotWithShape="1">
          <a:blip r:embed="rId4">
            <a:alphaModFix/>
          </a:blip>
          <a:srcRect b="0" l="0" r="0" t="0"/>
          <a:stretch/>
        </p:blipFill>
        <p:spPr>
          <a:xfrm>
            <a:off x="569913" y="712788"/>
            <a:ext cx="7769225" cy="173037"/>
          </a:xfrm>
          <a:prstGeom prst="rect">
            <a:avLst/>
          </a:prstGeom>
          <a:noFill/>
          <a:ln>
            <a:noFill/>
          </a:ln>
        </p:spPr>
      </p:pic>
      <p:sp>
        <p:nvSpPr>
          <p:cNvPr id="1071" name="Google Shape;1071;p28"/>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072" name="Google Shape;1072;p28"/>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29"/>
          <p:cNvSpPr txBox="1"/>
          <p:nvPr>
            <p:ph idx="1" type="body"/>
          </p:nvPr>
        </p:nvSpPr>
        <p:spPr>
          <a:xfrm>
            <a:off x="309563" y="4151313"/>
            <a:ext cx="4127500" cy="1978025"/>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Font typeface="Noto Sans Symbols"/>
              <a:buNone/>
            </a:pPr>
            <a:r>
              <a:rPr i="1" lang="en-US">
                <a:solidFill>
                  <a:srgbClr val="CC0000"/>
                </a:solidFill>
              </a:rPr>
              <a:t>interleaving to conceal loss:</a:t>
            </a:r>
            <a:endParaRPr i="1">
              <a:solidFill>
                <a:srgbClr val="CC0000"/>
              </a:solidFill>
            </a:endParaRPr>
          </a:p>
          <a:p>
            <a:pPr indent="-342900" lvl="0" marL="342900" rtl="0" algn="l">
              <a:lnSpc>
                <a:spcPct val="85000"/>
              </a:lnSpc>
              <a:spcBef>
                <a:spcPts val="480"/>
              </a:spcBef>
              <a:spcAft>
                <a:spcPts val="0"/>
              </a:spcAft>
              <a:buSzPts val="2400"/>
              <a:buChar char="▪"/>
            </a:pPr>
            <a:r>
              <a:rPr lang="en-US" sz="2400"/>
              <a:t>audio chunks divided into smaller units, e.g. four 5 msec units per 20 msec audio chunk</a:t>
            </a:r>
            <a:endParaRPr sz="2400"/>
          </a:p>
          <a:p>
            <a:pPr indent="-342900" lvl="0" marL="342900" rtl="0" algn="l">
              <a:lnSpc>
                <a:spcPct val="85000"/>
              </a:lnSpc>
              <a:spcBef>
                <a:spcPts val="480"/>
              </a:spcBef>
              <a:spcAft>
                <a:spcPts val="0"/>
              </a:spcAft>
              <a:buSzPts val="2400"/>
              <a:buChar char="▪"/>
            </a:pPr>
            <a:r>
              <a:rPr lang="en-US" sz="2400"/>
              <a:t>packet contains small units from different chunks</a:t>
            </a:r>
            <a:endParaRPr/>
          </a:p>
        </p:txBody>
      </p:sp>
      <p:pic>
        <p:nvPicPr>
          <p:cNvPr descr="633 interleaving" id="1079" name="Google Shape;1079;p29"/>
          <p:cNvPicPr preferRelativeResize="0"/>
          <p:nvPr/>
        </p:nvPicPr>
        <p:blipFill rotWithShape="1">
          <a:blip r:embed="rId3">
            <a:alphaModFix/>
          </a:blip>
          <a:srcRect b="0" l="0" r="0" t="0"/>
          <a:stretch/>
        </p:blipFill>
        <p:spPr>
          <a:xfrm>
            <a:off x="2060575" y="1049338"/>
            <a:ext cx="6300788" cy="3067050"/>
          </a:xfrm>
          <a:prstGeom prst="rect">
            <a:avLst/>
          </a:prstGeom>
          <a:noFill/>
          <a:ln>
            <a:noFill/>
          </a:ln>
        </p:spPr>
      </p:pic>
      <p:sp>
        <p:nvSpPr>
          <p:cNvPr id="1080" name="Google Shape;1080;p29"/>
          <p:cNvSpPr txBox="1"/>
          <p:nvPr>
            <p:ph idx="2" type="body"/>
          </p:nvPr>
        </p:nvSpPr>
        <p:spPr>
          <a:xfrm>
            <a:off x="4595813" y="4435475"/>
            <a:ext cx="4017962" cy="163195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400"/>
              <a:buChar char="▪"/>
            </a:pPr>
            <a:r>
              <a:rPr lang="en-US" sz="2400"/>
              <a:t>if packet lost, still have </a:t>
            </a:r>
            <a:r>
              <a:rPr i="1" lang="en-US" sz="2400">
                <a:solidFill>
                  <a:srgbClr val="CC0000"/>
                </a:solidFill>
              </a:rPr>
              <a:t>most</a:t>
            </a:r>
            <a:r>
              <a:rPr lang="en-US" sz="2400"/>
              <a:t> of every original chunk</a:t>
            </a:r>
            <a:endParaRPr sz="2400"/>
          </a:p>
          <a:p>
            <a:pPr indent="-342900" lvl="0" marL="342900" rtl="0" algn="l">
              <a:lnSpc>
                <a:spcPct val="85000"/>
              </a:lnSpc>
              <a:spcBef>
                <a:spcPts val="480"/>
              </a:spcBef>
              <a:spcAft>
                <a:spcPts val="0"/>
              </a:spcAft>
              <a:buSzPts val="2400"/>
              <a:buChar char="▪"/>
            </a:pPr>
            <a:r>
              <a:rPr lang="en-US" sz="2400"/>
              <a:t>no redundancy overhead, but increases playout delay</a:t>
            </a:r>
            <a:endParaRPr/>
          </a:p>
          <a:p>
            <a:pPr indent="-190500" lvl="0" marL="342900" rtl="0" algn="l">
              <a:lnSpc>
                <a:spcPct val="85000"/>
              </a:lnSpc>
              <a:spcBef>
                <a:spcPts val="480"/>
              </a:spcBef>
              <a:spcAft>
                <a:spcPts val="0"/>
              </a:spcAft>
              <a:buSzPts val="2400"/>
              <a:buNone/>
            </a:pPr>
            <a:r>
              <a:t/>
            </a:r>
            <a:endParaRPr sz="2400"/>
          </a:p>
        </p:txBody>
      </p:sp>
      <p:sp>
        <p:nvSpPr>
          <p:cNvPr id="1081" name="Google Shape;1081;p29"/>
          <p:cNvSpPr txBox="1"/>
          <p:nvPr>
            <p:ph type="title"/>
          </p:nvPr>
        </p:nvSpPr>
        <p:spPr>
          <a:xfrm>
            <a:off x="522288" y="0"/>
            <a:ext cx="7772400" cy="8715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VoiP: </a:t>
            </a:r>
            <a:r>
              <a:rPr lang="en-US" sz="4000"/>
              <a:t>recovery from packet loss </a:t>
            </a:r>
            <a:r>
              <a:rPr lang="en-US" sz="3200"/>
              <a:t>(3)</a:t>
            </a:r>
            <a:endParaRPr sz="3200"/>
          </a:p>
        </p:txBody>
      </p:sp>
      <p:pic>
        <p:nvPicPr>
          <p:cNvPr descr="underline_base" id="1082" name="Google Shape;1082;p29"/>
          <p:cNvPicPr preferRelativeResize="0"/>
          <p:nvPr/>
        </p:nvPicPr>
        <p:blipFill rotWithShape="1">
          <a:blip r:embed="rId4">
            <a:alphaModFix/>
          </a:blip>
          <a:srcRect b="0" l="0" r="0" t="0"/>
          <a:stretch/>
        </p:blipFill>
        <p:spPr>
          <a:xfrm>
            <a:off x="569913" y="712788"/>
            <a:ext cx="7769225" cy="173037"/>
          </a:xfrm>
          <a:prstGeom prst="rect">
            <a:avLst/>
          </a:prstGeom>
          <a:noFill/>
          <a:ln>
            <a:noFill/>
          </a:ln>
        </p:spPr>
      </p:pic>
      <p:sp>
        <p:nvSpPr>
          <p:cNvPr id="1083" name="Google Shape;1083;p29"/>
          <p:cNvSpPr txBox="1"/>
          <p:nvPr>
            <p:ph idx="12"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084" name="Google Shape;1084;p29"/>
          <p:cNvSpPr txBox="1"/>
          <p:nvPr>
            <p:ph idx="11"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3"/>
          <p:cNvSpPr txBox="1"/>
          <p:nvPr>
            <p:ph type="title"/>
          </p:nvPr>
        </p:nvSpPr>
        <p:spPr>
          <a:xfrm>
            <a:off x="533400" y="106363"/>
            <a:ext cx="4975225"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Gill Sans"/>
                <a:ea typeface="Gill Sans"/>
                <a:cs typeface="Gill Sans"/>
                <a:sym typeface="Gill Sans"/>
              </a:rPr>
              <a:t>Multimedia: audio</a:t>
            </a:r>
            <a:endParaRPr>
              <a:latin typeface="Gill Sans"/>
              <a:ea typeface="Gill Sans"/>
              <a:cs typeface="Gill Sans"/>
              <a:sym typeface="Gill Sans"/>
            </a:endParaRPr>
          </a:p>
        </p:txBody>
      </p:sp>
      <p:sp>
        <p:nvSpPr>
          <p:cNvPr id="63" name="Google Shape;63;p3"/>
          <p:cNvSpPr txBox="1"/>
          <p:nvPr/>
        </p:nvSpPr>
        <p:spPr>
          <a:xfrm>
            <a:off x="533400" y="1447800"/>
            <a:ext cx="3810000" cy="46482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85000"/>
              </a:lnSpc>
              <a:spcBef>
                <a:spcPts val="0"/>
              </a:spcBef>
              <a:spcAft>
                <a:spcPts val="0"/>
              </a:spcAft>
              <a:buClr>
                <a:srgbClr val="000099"/>
              </a:buClr>
              <a:buSzPts val="2400"/>
              <a:buFont typeface="Noto Sans Symbols"/>
              <a:buChar char="▪"/>
            </a:pPr>
            <a:r>
              <a:rPr b="0" i="0" lang="en-US" sz="2400" u="none" cap="none" strike="noStrike">
                <a:solidFill>
                  <a:schemeClr val="dk1"/>
                </a:solidFill>
                <a:latin typeface="Gill Sans"/>
                <a:ea typeface="Gill Sans"/>
                <a:cs typeface="Gill Sans"/>
                <a:sym typeface="Gill Sans"/>
              </a:rPr>
              <a:t>analog audio signal sampled at constant rate</a:t>
            </a:r>
            <a:endParaRPr/>
          </a:p>
          <a:p>
            <a:pPr indent="-285750" lvl="1" marL="742950" marR="0" rtl="0" algn="l">
              <a:lnSpc>
                <a:spcPct val="85000"/>
              </a:lnSpc>
              <a:spcBef>
                <a:spcPts val="480"/>
              </a:spcBef>
              <a:spcAft>
                <a:spcPts val="0"/>
              </a:spcAft>
              <a:buClr>
                <a:srgbClr val="000099"/>
              </a:buClr>
              <a:buSzPts val="2400"/>
              <a:buFont typeface="Arial"/>
              <a:buChar char="•"/>
            </a:pPr>
            <a:r>
              <a:rPr b="0" i="0" lang="en-US" sz="2400" u="none" cap="none" strike="noStrike">
                <a:solidFill>
                  <a:schemeClr val="dk1"/>
                </a:solidFill>
                <a:latin typeface="Gill Sans"/>
                <a:ea typeface="Gill Sans"/>
                <a:cs typeface="Gill Sans"/>
                <a:sym typeface="Gill Sans"/>
              </a:rPr>
              <a:t>telephone: 8,000 samples/sec</a:t>
            </a:r>
            <a:endParaRPr/>
          </a:p>
          <a:p>
            <a:pPr indent="-285750" lvl="1" marL="742950" marR="0" rtl="0" algn="l">
              <a:lnSpc>
                <a:spcPct val="85000"/>
              </a:lnSpc>
              <a:spcBef>
                <a:spcPts val="480"/>
              </a:spcBef>
              <a:spcAft>
                <a:spcPts val="0"/>
              </a:spcAft>
              <a:buClr>
                <a:srgbClr val="000099"/>
              </a:buClr>
              <a:buSzPts val="2400"/>
              <a:buFont typeface="Arial"/>
              <a:buChar char="•"/>
            </a:pPr>
            <a:r>
              <a:rPr b="0" i="0" lang="en-US" sz="2400" u="none" cap="none" strike="noStrike">
                <a:solidFill>
                  <a:schemeClr val="dk1"/>
                </a:solidFill>
                <a:latin typeface="Gill Sans"/>
                <a:ea typeface="Gill Sans"/>
                <a:cs typeface="Gill Sans"/>
                <a:sym typeface="Gill Sans"/>
              </a:rPr>
              <a:t>CD music: 44,100 samples/sec</a:t>
            </a:r>
            <a:endParaRPr/>
          </a:p>
          <a:p>
            <a:pPr indent="-234950" lvl="0" marL="234950" marR="0" rtl="0" algn="l">
              <a:lnSpc>
                <a:spcPct val="85000"/>
              </a:lnSpc>
              <a:spcBef>
                <a:spcPts val="480"/>
              </a:spcBef>
              <a:spcAft>
                <a:spcPts val="0"/>
              </a:spcAft>
              <a:buClr>
                <a:srgbClr val="000099"/>
              </a:buClr>
              <a:buSzPts val="2400"/>
              <a:buFont typeface="Noto Sans Symbols"/>
              <a:buChar char="▪"/>
            </a:pPr>
            <a:r>
              <a:rPr b="0" i="0" lang="en-US" sz="2400" u="none" cap="none" strike="noStrike">
                <a:solidFill>
                  <a:schemeClr val="dk1"/>
                </a:solidFill>
                <a:latin typeface="Gill Sans"/>
                <a:ea typeface="Gill Sans"/>
                <a:cs typeface="Gill Sans"/>
                <a:sym typeface="Gill Sans"/>
              </a:rPr>
              <a:t>each sample quantized, i.e., rounded</a:t>
            </a:r>
            <a:endParaRPr/>
          </a:p>
          <a:p>
            <a:pPr indent="-285750" lvl="1" marL="742950" marR="0" rtl="0" algn="l">
              <a:lnSpc>
                <a:spcPct val="85000"/>
              </a:lnSpc>
              <a:spcBef>
                <a:spcPts val="480"/>
              </a:spcBef>
              <a:spcAft>
                <a:spcPts val="0"/>
              </a:spcAft>
              <a:buClr>
                <a:srgbClr val="000099"/>
              </a:buClr>
              <a:buSzPts val="2400"/>
              <a:buFont typeface="Arial"/>
              <a:buChar char="•"/>
            </a:pPr>
            <a:r>
              <a:rPr b="0" i="0" lang="en-US" sz="2400" u="none" cap="none" strike="noStrike">
                <a:solidFill>
                  <a:schemeClr val="dk1"/>
                </a:solidFill>
                <a:latin typeface="Gill Sans"/>
                <a:ea typeface="Gill Sans"/>
                <a:cs typeface="Gill Sans"/>
                <a:sym typeface="Gill Sans"/>
              </a:rPr>
              <a:t>e.g., 2</a:t>
            </a:r>
            <a:r>
              <a:rPr b="0" baseline="30000" i="0" lang="en-US" sz="2400" u="none" cap="none" strike="noStrike">
                <a:solidFill>
                  <a:schemeClr val="dk1"/>
                </a:solidFill>
                <a:latin typeface="Gill Sans"/>
                <a:ea typeface="Gill Sans"/>
                <a:cs typeface="Gill Sans"/>
                <a:sym typeface="Gill Sans"/>
              </a:rPr>
              <a:t>8</a:t>
            </a:r>
            <a:r>
              <a:rPr b="0" i="0" lang="en-US" sz="2400" u="none" cap="none" strike="noStrike">
                <a:solidFill>
                  <a:schemeClr val="dk1"/>
                </a:solidFill>
                <a:latin typeface="Gill Sans"/>
                <a:ea typeface="Gill Sans"/>
                <a:cs typeface="Gill Sans"/>
                <a:sym typeface="Gill Sans"/>
              </a:rPr>
              <a:t>=256 possible quantized values</a:t>
            </a:r>
            <a:endParaRPr/>
          </a:p>
          <a:p>
            <a:pPr indent="-285750" lvl="1" marL="742950" marR="0" rtl="0" algn="l">
              <a:lnSpc>
                <a:spcPct val="85000"/>
              </a:lnSpc>
              <a:spcBef>
                <a:spcPts val="480"/>
              </a:spcBef>
              <a:spcAft>
                <a:spcPts val="0"/>
              </a:spcAft>
              <a:buClr>
                <a:srgbClr val="000099"/>
              </a:buClr>
              <a:buSzPts val="2400"/>
              <a:buFont typeface="Arial"/>
              <a:buChar char="•"/>
            </a:pPr>
            <a:r>
              <a:rPr b="0" i="0" lang="en-US" sz="2400" u="none" cap="none" strike="noStrike">
                <a:solidFill>
                  <a:schemeClr val="dk1"/>
                </a:solidFill>
                <a:latin typeface="Gill Sans"/>
                <a:ea typeface="Gill Sans"/>
                <a:cs typeface="Gill Sans"/>
                <a:sym typeface="Gill Sans"/>
              </a:rPr>
              <a:t>each quantized value represented by bits, e.g., 8 bits for 256 values</a:t>
            </a:r>
            <a:endParaRPr b="0" i="0" sz="2400" u="none" cap="none" strike="noStrike">
              <a:solidFill>
                <a:schemeClr val="dk1"/>
              </a:solidFill>
              <a:latin typeface="Gill Sans"/>
              <a:ea typeface="Gill Sans"/>
              <a:cs typeface="Gill Sans"/>
              <a:sym typeface="Gill Sans"/>
            </a:endParaRPr>
          </a:p>
        </p:txBody>
      </p:sp>
      <p:pic>
        <p:nvPicPr>
          <p:cNvPr descr="underline_base" id="64" name="Google Shape;64;p3"/>
          <p:cNvPicPr preferRelativeResize="0"/>
          <p:nvPr/>
        </p:nvPicPr>
        <p:blipFill rotWithShape="1">
          <a:blip r:embed="rId3">
            <a:alphaModFix/>
          </a:blip>
          <a:srcRect b="0" l="0" r="0" t="0"/>
          <a:stretch/>
        </p:blipFill>
        <p:spPr>
          <a:xfrm>
            <a:off x="527050" y="974725"/>
            <a:ext cx="4113213" cy="173038"/>
          </a:xfrm>
          <a:prstGeom prst="rect">
            <a:avLst/>
          </a:prstGeom>
          <a:noFill/>
          <a:ln>
            <a:noFill/>
          </a:ln>
        </p:spPr>
      </p:pic>
      <p:cxnSp>
        <p:nvCxnSpPr>
          <p:cNvPr id="65" name="Google Shape;65;p3"/>
          <p:cNvCxnSpPr/>
          <p:nvPr/>
        </p:nvCxnSpPr>
        <p:spPr>
          <a:xfrm>
            <a:off x="5070475" y="2201863"/>
            <a:ext cx="0" cy="2212975"/>
          </a:xfrm>
          <a:prstGeom prst="straightConnector1">
            <a:avLst/>
          </a:prstGeom>
          <a:noFill/>
          <a:ln cap="flat" cmpd="sng" w="9525">
            <a:solidFill>
              <a:schemeClr val="dk1"/>
            </a:solidFill>
            <a:prstDash val="solid"/>
            <a:round/>
            <a:headEnd len="med" w="med" type="none"/>
            <a:tailEnd len="med" w="med" type="none"/>
          </a:ln>
        </p:spPr>
      </p:cxnSp>
      <p:sp>
        <p:nvSpPr>
          <p:cNvPr id="66" name="Google Shape;66;p3"/>
          <p:cNvSpPr/>
          <p:nvPr/>
        </p:nvSpPr>
        <p:spPr>
          <a:xfrm>
            <a:off x="5068888" y="3343275"/>
            <a:ext cx="155575" cy="1055688"/>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mic Sans MS"/>
              <a:ea typeface="Comic Sans MS"/>
              <a:cs typeface="Comic Sans MS"/>
              <a:sym typeface="Comic Sans MS"/>
            </a:endParaRPr>
          </a:p>
        </p:txBody>
      </p:sp>
      <p:sp>
        <p:nvSpPr>
          <p:cNvPr id="67" name="Google Shape;67;p3"/>
          <p:cNvSpPr/>
          <p:nvPr/>
        </p:nvSpPr>
        <p:spPr>
          <a:xfrm>
            <a:off x="5226050" y="3225800"/>
            <a:ext cx="157163" cy="1174750"/>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mic Sans MS"/>
              <a:ea typeface="Comic Sans MS"/>
              <a:cs typeface="Comic Sans MS"/>
              <a:sym typeface="Comic Sans MS"/>
            </a:endParaRPr>
          </a:p>
        </p:txBody>
      </p:sp>
      <p:sp>
        <p:nvSpPr>
          <p:cNvPr id="68" name="Google Shape;68;p3"/>
          <p:cNvSpPr/>
          <p:nvPr/>
        </p:nvSpPr>
        <p:spPr>
          <a:xfrm>
            <a:off x="5383213" y="3063875"/>
            <a:ext cx="155575" cy="1330325"/>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mic Sans MS"/>
              <a:ea typeface="Comic Sans MS"/>
              <a:cs typeface="Comic Sans MS"/>
              <a:sym typeface="Comic Sans MS"/>
            </a:endParaRPr>
          </a:p>
        </p:txBody>
      </p:sp>
      <p:sp>
        <p:nvSpPr>
          <p:cNvPr id="69" name="Google Shape;69;p3"/>
          <p:cNvSpPr/>
          <p:nvPr/>
        </p:nvSpPr>
        <p:spPr>
          <a:xfrm>
            <a:off x="5540375" y="2928938"/>
            <a:ext cx="155575" cy="1466850"/>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mic Sans MS"/>
              <a:ea typeface="Comic Sans MS"/>
              <a:cs typeface="Comic Sans MS"/>
              <a:sym typeface="Comic Sans MS"/>
            </a:endParaRPr>
          </a:p>
        </p:txBody>
      </p:sp>
      <p:sp>
        <p:nvSpPr>
          <p:cNvPr id="70" name="Google Shape;70;p3"/>
          <p:cNvSpPr/>
          <p:nvPr/>
        </p:nvSpPr>
        <p:spPr>
          <a:xfrm>
            <a:off x="5700713" y="2913063"/>
            <a:ext cx="155575" cy="1492250"/>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mic Sans MS"/>
              <a:ea typeface="Comic Sans MS"/>
              <a:cs typeface="Comic Sans MS"/>
              <a:sym typeface="Comic Sans MS"/>
            </a:endParaRPr>
          </a:p>
        </p:txBody>
      </p:sp>
      <p:sp>
        <p:nvSpPr>
          <p:cNvPr id="71" name="Google Shape;71;p3"/>
          <p:cNvSpPr/>
          <p:nvPr/>
        </p:nvSpPr>
        <p:spPr>
          <a:xfrm>
            <a:off x="5857875" y="3063875"/>
            <a:ext cx="155575" cy="1343025"/>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mic Sans MS"/>
              <a:ea typeface="Comic Sans MS"/>
              <a:cs typeface="Comic Sans MS"/>
              <a:sym typeface="Comic Sans MS"/>
            </a:endParaRPr>
          </a:p>
        </p:txBody>
      </p:sp>
      <p:sp>
        <p:nvSpPr>
          <p:cNvPr id="72" name="Google Shape;72;p3"/>
          <p:cNvSpPr/>
          <p:nvPr/>
        </p:nvSpPr>
        <p:spPr>
          <a:xfrm>
            <a:off x="6013450" y="3198813"/>
            <a:ext cx="157163" cy="1203325"/>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mic Sans MS"/>
              <a:ea typeface="Comic Sans MS"/>
              <a:cs typeface="Comic Sans MS"/>
              <a:sym typeface="Comic Sans MS"/>
            </a:endParaRPr>
          </a:p>
        </p:txBody>
      </p:sp>
      <p:sp>
        <p:nvSpPr>
          <p:cNvPr id="73" name="Google Shape;73;p3"/>
          <p:cNvSpPr/>
          <p:nvPr/>
        </p:nvSpPr>
        <p:spPr>
          <a:xfrm>
            <a:off x="6172200" y="3268663"/>
            <a:ext cx="155575" cy="1135062"/>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mic Sans MS"/>
              <a:ea typeface="Comic Sans MS"/>
              <a:cs typeface="Comic Sans MS"/>
              <a:sym typeface="Comic Sans MS"/>
            </a:endParaRPr>
          </a:p>
        </p:txBody>
      </p:sp>
      <p:sp>
        <p:nvSpPr>
          <p:cNvPr id="74" name="Google Shape;74;p3"/>
          <p:cNvSpPr/>
          <p:nvPr/>
        </p:nvSpPr>
        <p:spPr>
          <a:xfrm>
            <a:off x="6329363" y="3284538"/>
            <a:ext cx="155575" cy="1109662"/>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mic Sans MS"/>
              <a:ea typeface="Comic Sans MS"/>
              <a:cs typeface="Comic Sans MS"/>
              <a:sym typeface="Comic Sans MS"/>
            </a:endParaRPr>
          </a:p>
        </p:txBody>
      </p:sp>
      <p:sp>
        <p:nvSpPr>
          <p:cNvPr id="75" name="Google Shape;75;p3"/>
          <p:cNvSpPr/>
          <p:nvPr/>
        </p:nvSpPr>
        <p:spPr>
          <a:xfrm>
            <a:off x="6488113" y="3165475"/>
            <a:ext cx="155575" cy="1230313"/>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mic Sans MS"/>
              <a:ea typeface="Comic Sans MS"/>
              <a:cs typeface="Comic Sans MS"/>
              <a:sym typeface="Comic Sans MS"/>
            </a:endParaRPr>
          </a:p>
        </p:txBody>
      </p:sp>
      <p:sp>
        <p:nvSpPr>
          <p:cNvPr id="76" name="Google Shape;76;p3"/>
          <p:cNvSpPr/>
          <p:nvPr/>
        </p:nvSpPr>
        <p:spPr>
          <a:xfrm>
            <a:off x="6643688" y="2944813"/>
            <a:ext cx="155575" cy="1450975"/>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mic Sans MS"/>
              <a:ea typeface="Comic Sans MS"/>
              <a:cs typeface="Comic Sans MS"/>
              <a:sym typeface="Comic Sans MS"/>
            </a:endParaRPr>
          </a:p>
        </p:txBody>
      </p:sp>
      <p:sp>
        <p:nvSpPr>
          <p:cNvPr id="77" name="Google Shape;77;p3"/>
          <p:cNvSpPr/>
          <p:nvPr/>
        </p:nvSpPr>
        <p:spPr>
          <a:xfrm>
            <a:off x="6800850" y="2681288"/>
            <a:ext cx="155575" cy="1711325"/>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mic Sans MS"/>
              <a:ea typeface="Comic Sans MS"/>
              <a:cs typeface="Comic Sans MS"/>
              <a:sym typeface="Comic Sans MS"/>
            </a:endParaRPr>
          </a:p>
        </p:txBody>
      </p:sp>
      <p:sp>
        <p:nvSpPr>
          <p:cNvPr id="78" name="Google Shape;78;p3"/>
          <p:cNvSpPr/>
          <p:nvPr/>
        </p:nvSpPr>
        <p:spPr>
          <a:xfrm>
            <a:off x="6961188" y="2794000"/>
            <a:ext cx="155575" cy="1601788"/>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mic Sans MS"/>
              <a:ea typeface="Comic Sans MS"/>
              <a:cs typeface="Comic Sans MS"/>
              <a:sym typeface="Comic Sans MS"/>
            </a:endParaRPr>
          </a:p>
        </p:txBody>
      </p:sp>
      <p:sp>
        <p:nvSpPr>
          <p:cNvPr id="79" name="Google Shape;79;p3"/>
          <p:cNvSpPr/>
          <p:nvPr/>
        </p:nvSpPr>
        <p:spPr>
          <a:xfrm>
            <a:off x="7118350" y="3063875"/>
            <a:ext cx="155575" cy="1333500"/>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mic Sans MS"/>
              <a:ea typeface="Comic Sans MS"/>
              <a:cs typeface="Comic Sans MS"/>
              <a:sym typeface="Comic Sans MS"/>
            </a:endParaRPr>
          </a:p>
        </p:txBody>
      </p:sp>
      <p:sp>
        <p:nvSpPr>
          <p:cNvPr id="80" name="Google Shape;80;p3"/>
          <p:cNvSpPr/>
          <p:nvPr/>
        </p:nvSpPr>
        <p:spPr>
          <a:xfrm>
            <a:off x="7273925" y="3327400"/>
            <a:ext cx="157163" cy="1065213"/>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mic Sans MS"/>
              <a:ea typeface="Comic Sans MS"/>
              <a:cs typeface="Comic Sans MS"/>
              <a:sym typeface="Comic Sans MS"/>
            </a:endParaRPr>
          </a:p>
        </p:txBody>
      </p:sp>
      <p:sp>
        <p:nvSpPr>
          <p:cNvPr id="81" name="Google Shape;81;p3"/>
          <p:cNvSpPr/>
          <p:nvPr/>
        </p:nvSpPr>
        <p:spPr>
          <a:xfrm>
            <a:off x="7432675" y="3467100"/>
            <a:ext cx="155575" cy="927100"/>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mic Sans MS"/>
              <a:ea typeface="Comic Sans MS"/>
              <a:cs typeface="Comic Sans MS"/>
              <a:sym typeface="Comic Sans MS"/>
            </a:endParaRPr>
          </a:p>
        </p:txBody>
      </p:sp>
      <p:cxnSp>
        <p:nvCxnSpPr>
          <p:cNvPr id="82" name="Google Shape;82;p3"/>
          <p:cNvCxnSpPr/>
          <p:nvPr/>
        </p:nvCxnSpPr>
        <p:spPr>
          <a:xfrm>
            <a:off x="5070475" y="4400550"/>
            <a:ext cx="3281363" cy="0"/>
          </a:xfrm>
          <a:prstGeom prst="straightConnector1">
            <a:avLst/>
          </a:prstGeom>
          <a:noFill/>
          <a:ln cap="flat" cmpd="sng" w="9525">
            <a:solidFill>
              <a:schemeClr val="dk1"/>
            </a:solidFill>
            <a:prstDash val="solid"/>
            <a:round/>
            <a:headEnd len="med" w="med" type="none"/>
            <a:tailEnd len="med" w="med" type="none"/>
          </a:ln>
        </p:spPr>
      </p:cxnSp>
      <p:sp>
        <p:nvSpPr>
          <p:cNvPr id="83" name="Google Shape;83;p3"/>
          <p:cNvSpPr txBox="1"/>
          <p:nvPr/>
        </p:nvSpPr>
        <p:spPr>
          <a:xfrm>
            <a:off x="7893050" y="4398963"/>
            <a:ext cx="47625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time</a:t>
            </a:r>
            <a:endParaRPr/>
          </a:p>
        </p:txBody>
      </p:sp>
      <p:sp>
        <p:nvSpPr>
          <p:cNvPr id="84" name="Google Shape;84;p3"/>
          <p:cNvSpPr txBox="1"/>
          <p:nvPr/>
        </p:nvSpPr>
        <p:spPr>
          <a:xfrm rot="-5400000">
            <a:off x="4008438" y="3198812"/>
            <a:ext cx="1716088" cy="2778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audio signal amplitude</a:t>
            </a:r>
            <a:endParaRPr/>
          </a:p>
        </p:txBody>
      </p:sp>
      <p:sp>
        <p:nvSpPr>
          <p:cNvPr id="85" name="Google Shape;85;p3"/>
          <p:cNvSpPr txBox="1"/>
          <p:nvPr/>
        </p:nvSpPr>
        <p:spPr>
          <a:xfrm>
            <a:off x="7761288" y="2909888"/>
            <a:ext cx="646112" cy="4619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rgbClr val="0000FF"/>
                </a:solidFill>
                <a:latin typeface="Arial"/>
                <a:ea typeface="Arial"/>
                <a:cs typeface="Arial"/>
                <a:sym typeface="Arial"/>
              </a:rPr>
              <a:t>analog</a:t>
            </a:r>
            <a:endParaRPr/>
          </a:p>
          <a:p>
            <a:pPr indent="0" lvl="0" marL="0" marR="0" rtl="0" algn="l">
              <a:spcBef>
                <a:spcPts val="0"/>
              </a:spcBef>
              <a:spcAft>
                <a:spcPts val="0"/>
              </a:spcAft>
              <a:buNone/>
            </a:pPr>
            <a:r>
              <a:rPr b="0" i="0" lang="en-US" sz="1200" u="none" cap="none" strike="noStrike">
                <a:solidFill>
                  <a:srgbClr val="0000FF"/>
                </a:solidFill>
                <a:latin typeface="Arial"/>
                <a:ea typeface="Arial"/>
                <a:cs typeface="Arial"/>
                <a:sym typeface="Arial"/>
              </a:rPr>
              <a:t>signal</a:t>
            </a:r>
            <a:endParaRPr/>
          </a:p>
        </p:txBody>
      </p:sp>
      <p:sp>
        <p:nvSpPr>
          <p:cNvPr id="86" name="Google Shape;86;p3"/>
          <p:cNvSpPr/>
          <p:nvPr/>
        </p:nvSpPr>
        <p:spPr>
          <a:xfrm>
            <a:off x="5072063" y="2589213"/>
            <a:ext cx="3228975" cy="1174750"/>
          </a:xfrm>
          <a:custGeom>
            <a:rect b="b" l="l" r="r" t="t"/>
            <a:pathLst>
              <a:path extrusionOk="0" h="1173968" w="3230339">
                <a:moveTo>
                  <a:pt x="0" y="745990"/>
                </a:moveTo>
                <a:cubicBezTo>
                  <a:pt x="39114" y="794310"/>
                  <a:pt x="421049" y="260488"/>
                  <a:pt x="635024" y="248983"/>
                </a:cubicBezTo>
                <a:cubicBezTo>
                  <a:pt x="848999" y="237478"/>
                  <a:pt x="1076779" y="718378"/>
                  <a:pt x="1283852" y="676961"/>
                </a:cubicBezTo>
                <a:cubicBezTo>
                  <a:pt x="1490925" y="635544"/>
                  <a:pt x="1688795" y="-20229"/>
                  <a:pt x="1877462" y="480"/>
                </a:cubicBezTo>
                <a:cubicBezTo>
                  <a:pt x="2066129" y="21189"/>
                  <a:pt x="2190373" y="605632"/>
                  <a:pt x="2415852" y="801213"/>
                </a:cubicBezTo>
                <a:cubicBezTo>
                  <a:pt x="2641331" y="996794"/>
                  <a:pt x="2948489" y="1077328"/>
                  <a:pt x="3230339" y="1173968"/>
                </a:cubicBezTo>
              </a:path>
            </a:pathLst>
          </a:custGeom>
          <a:noFill/>
          <a:ln cap="flat" cmpd="sng" w="22225">
            <a:solidFill>
              <a:srgbClr val="00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87" name="Google Shape;87;p3"/>
          <p:cNvCxnSpPr/>
          <p:nvPr/>
        </p:nvCxnSpPr>
        <p:spPr>
          <a:xfrm flipH="1">
            <a:off x="7948613" y="3297238"/>
            <a:ext cx="176212" cy="295275"/>
          </a:xfrm>
          <a:prstGeom prst="straightConnector1">
            <a:avLst/>
          </a:prstGeom>
          <a:noFill/>
          <a:ln cap="flat" cmpd="sng" w="9525">
            <a:solidFill>
              <a:srgbClr val="0000FF"/>
            </a:solidFill>
            <a:prstDash val="solid"/>
            <a:round/>
            <a:headEnd len="med" w="med" type="none"/>
            <a:tailEnd len="med" w="med" type="none"/>
          </a:ln>
        </p:spPr>
      </p:cxnSp>
      <p:grpSp>
        <p:nvGrpSpPr>
          <p:cNvPr id="88" name="Google Shape;88;p3"/>
          <p:cNvGrpSpPr/>
          <p:nvPr/>
        </p:nvGrpSpPr>
        <p:grpSpPr>
          <a:xfrm>
            <a:off x="6950075" y="2070100"/>
            <a:ext cx="1644650" cy="723900"/>
            <a:chOff x="7074194" y="1793646"/>
            <a:chExt cx="1645251" cy="724141"/>
          </a:xfrm>
        </p:grpSpPr>
        <p:cxnSp>
          <p:nvCxnSpPr>
            <p:cNvPr id="89" name="Google Shape;89;p3"/>
            <p:cNvCxnSpPr/>
            <p:nvPr/>
          </p:nvCxnSpPr>
          <p:spPr>
            <a:xfrm>
              <a:off x="7074194" y="2510361"/>
              <a:ext cx="185676" cy="7426"/>
            </a:xfrm>
            <a:prstGeom prst="straightConnector1">
              <a:avLst/>
            </a:prstGeom>
            <a:noFill/>
            <a:ln cap="flat" cmpd="sng" w="38100">
              <a:solidFill>
                <a:srgbClr val="800000"/>
              </a:solidFill>
              <a:prstDash val="solid"/>
              <a:round/>
              <a:headEnd len="med" w="med" type="none"/>
              <a:tailEnd len="med" w="med" type="none"/>
            </a:ln>
          </p:spPr>
        </p:cxnSp>
        <p:sp>
          <p:nvSpPr>
            <p:cNvPr id="90" name="Google Shape;90;p3"/>
            <p:cNvSpPr txBox="1"/>
            <p:nvPr/>
          </p:nvSpPr>
          <p:spPr>
            <a:xfrm>
              <a:off x="7550903" y="1793646"/>
              <a:ext cx="116854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a:solidFill>
                    <a:srgbClr val="800000"/>
                  </a:solidFill>
                  <a:latin typeface="Arial"/>
                  <a:ea typeface="Arial"/>
                  <a:cs typeface="Arial"/>
                  <a:sym typeface="Arial"/>
                </a:rPr>
                <a:t>quantized value of</a:t>
              </a:r>
              <a:endParaRPr/>
            </a:p>
            <a:p>
              <a:pPr indent="0" lvl="0" marL="0" marR="0" rtl="0" algn="l">
                <a:spcBef>
                  <a:spcPts val="0"/>
                </a:spcBef>
                <a:spcAft>
                  <a:spcPts val="0"/>
                </a:spcAft>
                <a:buNone/>
              </a:pPr>
              <a:r>
                <a:rPr b="0" i="0" lang="en-US" sz="1200" u="none">
                  <a:solidFill>
                    <a:srgbClr val="800000"/>
                  </a:solidFill>
                  <a:latin typeface="Arial"/>
                  <a:ea typeface="Arial"/>
                  <a:cs typeface="Arial"/>
                  <a:sym typeface="Arial"/>
                </a:rPr>
                <a:t>analog value</a:t>
              </a:r>
              <a:endParaRPr/>
            </a:p>
          </p:txBody>
        </p:sp>
        <p:cxnSp>
          <p:nvCxnSpPr>
            <p:cNvPr id="91" name="Google Shape;91;p3"/>
            <p:cNvCxnSpPr/>
            <p:nvPr/>
          </p:nvCxnSpPr>
          <p:spPr>
            <a:xfrm flipH="1">
              <a:off x="7189314" y="1942186"/>
              <a:ext cx="427051" cy="542179"/>
            </a:xfrm>
            <a:prstGeom prst="straightConnector1">
              <a:avLst/>
            </a:prstGeom>
            <a:noFill/>
            <a:ln cap="flat" cmpd="sng" w="9525">
              <a:solidFill>
                <a:srgbClr val="800000"/>
              </a:solidFill>
              <a:prstDash val="solid"/>
              <a:round/>
              <a:headEnd len="med" w="med" type="none"/>
              <a:tailEnd len="med" w="med" type="none"/>
            </a:ln>
          </p:spPr>
        </p:cxnSp>
      </p:grpSp>
      <p:grpSp>
        <p:nvGrpSpPr>
          <p:cNvPr id="92" name="Google Shape;92;p3"/>
          <p:cNvGrpSpPr/>
          <p:nvPr/>
        </p:nvGrpSpPr>
        <p:grpSpPr>
          <a:xfrm>
            <a:off x="5549900" y="2008188"/>
            <a:ext cx="1443038" cy="785812"/>
            <a:chOff x="5673505" y="1732173"/>
            <a:chExt cx="1442931" cy="785213"/>
          </a:xfrm>
        </p:grpSpPr>
        <p:sp>
          <p:nvSpPr>
            <p:cNvPr id="93" name="Google Shape;93;p3"/>
            <p:cNvSpPr txBox="1"/>
            <p:nvPr/>
          </p:nvSpPr>
          <p:spPr>
            <a:xfrm>
              <a:off x="5673505" y="1732173"/>
              <a:ext cx="1105114"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00" u="none">
                  <a:solidFill>
                    <a:srgbClr val="FF0000"/>
                  </a:solidFill>
                  <a:latin typeface="Arial"/>
                  <a:ea typeface="Arial"/>
                  <a:cs typeface="Arial"/>
                  <a:sym typeface="Arial"/>
                </a:rPr>
                <a:t>quantization error</a:t>
              </a:r>
              <a:endParaRPr/>
            </a:p>
          </p:txBody>
        </p:sp>
        <p:cxnSp>
          <p:nvCxnSpPr>
            <p:cNvPr id="94" name="Google Shape;94;p3"/>
            <p:cNvCxnSpPr/>
            <p:nvPr/>
          </p:nvCxnSpPr>
          <p:spPr>
            <a:xfrm>
              <a:off x="7112679" y="2314493"/>
              <a:ext cx="3757" cy="202893"/>
            </a:xfrm>
            <a:prstGeom prst="straightConnector1">
              <a:avLst/>
            </a:prstGeom>
            <a:noFill/>
            <a:ln cap="flat" cmpd="sng" w="12700">
              <a:solidFill>
                <a:srgbClr val="FF0000"/>
              </a:solidFill>
              <a:prstDash val="solid"/>
              <a:round/>
              <a:headEnd len="sm" w="sm" type="none"/>
              <a:tailEnd len="sm" w="sm" type="none"/>
            </a:ln>
          </p:spPr>
        </p:cxnSp>
        <p:cxnSp>
          <p:nvCxnSpPr>
            <p:cNvPr id="95" name="Google Shape;95;p3"/>
            <p:cNvCxnSpPr>
              <a:stCxn id="93" idx="3"/>
            </p:cNvCxnSpPr>
            <p:nvPr/>
          </p:nvCxnSpPr>
          <p:spPr>
            <a:xfrm>
              <a:off x="6778619" y="1963006"/>
              <a:ext cx="292800" cy="392700"/>
            </a:xfrm>
            <a:prstGeom prst="straightConnector1">
              <a:avLst/>
            </a:prstGeom>
            <a:noFill/>
            <a:ln cap="flat" cmpd="sng" w="9525">
              <a:solidFill>
                <a:srgbClr val="FF0000"/>
              </a:solidFill>
              <a:prstDash val="solid"/>
              <a:round/>
              <a:headEnd len="med" w="med" type="none"/>
              <a:tailEnd len="med" w="med" type="none"/>
            </a:ln>
          </p:spPr>
        </p:cxnSp>
      </p:grpSp>
      <p:grpSp>
        <p:nvGrpSpPr>
          <p:cNvPr id="96" name="Google Shape;96;p3"/>
          <p:cNvGrpSpPr/>
          <p:nvPr/>
        </p:nvGrpSpPr>
        <p:grpSpPr>
          <a:xfrm>
            <a:off x="5056188" y="4114800"/>
            <a:ext cx="2582862" cy="1135063"/>
            <a:chOff x="5180292" y="3838340"/>
            <a:chExt cx="2583010" cy="1135938"/>
          </a:xfrm>
        </p:grpSpPr>
        <p:cxnSp>
          <p:nvCxnSpPr>
            <p:cNvPr id="97" name="Google Shape;97;p3"/>
            <p:cNvCxnSpPr/>
            <p:nvPr/>
          </p:nvCxnSpPr>
          <p:spPr>
            <a:xfrm flipH="1" rot="10800000">
              <a:off x="5180292" y="3838340"/>
              <a:ext cx="2583010" cy="14269"/>
            </a:xfrm>
            <a:prstGeom prst="straightConnector1">
              <a:avLst/>
            </a:prstGeom>
            <a:noFill/>
            <a:ln cap="flat" cmpd="sng" w="9525">
              <a:solidFill>
                <a:srgbClr val="008000"/>
              </a:solidFill>
              <a:prstDash val="solid"/>
              <a:round/>
              <a:headEnd len="med" w="med" type="stealth"/>
              <a:tailEnd len="med" w="med" type="stealth"/>
            </a:ln>
          </p:spPr>
        </p:cxnSp>
        <p:sp>
          <p:nvSpPr>
            <p:cNvPr id="98" name="Google Shape;98;p3"/>
            <p:cNvSpPr txBox="1"/>
            <p:nvPr/>
          </p:nvSpPr>
          <p:spPr>
            <a:xfrm>
              <a:off x="5639878" y="4512613"/>
              <a:ext cx="170957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a:solidFill>
                    <a:srgbClr val="006633"/>
                  </a:solidFill>
                  <a:latin typeface="Arial"/>
                  <a:ea typeface="Arial"/>
                  <a:cs typeface="Arial"/>
                  <a:sym typeface="Arial"/>
                </a:rPr>
                <a:t>sampling rate</a:t>
              </a:r>
              <a:endParaRPr/>
            </a:p>
            <a:p>
              <a:pPr indent="0" lvl="0" marL="0" marR="0" rtl="0" algn="l">
                <a:spcBef>
                  <a:spcPts val="0"/>
                </a:spcBef>
                <a:spcAft>
                  <a:spcPts val="0"/>
                </a:spcAft>
                <a:buNone/>
              </a:pPr>
              <a:r>
                <a:rPr b="0" i="0" lang="en-US" sz="1200" u="none">
                  <a:solidFill>
                    <a:srgbClr val="006633"/>
                  </a:solidFill>
                  <a:latin typeface="Arial"/>
                  <a:ea typeface="Arial"/>
                  <a:cs typeface="Arial"/>
                  <a:sym typeface="Arial"/>
                </a:rPr>
                <a:t>(</a:t>
              </a:r>
              <a:r>
                <a:rPr b="0" i="1" lang="en-US" sz="1200" u="none">
                  <a:solidFill>
                    <a:srgbClr val="006633"/>
                  </a:solidFill>
                  <a:latin typeface="Arial"/>
                  <a:ea typeface="Arial"/>
                  <a:cs typeface="Arial"/>
                  <a:sym typeface="Arial"/>
                </a:rPr>
                <a:t>N </a:t>
              </a:r>
              <a:r>
                <a:rPr b="0" i="0" lang="en-US" sz="1200" u="none">
                  <a:solidFill>
                    <a:srgbClr val="006633"/>
                  </a:solidFill>
                  <a:latin typeface="Arial"/>
                  <a:ea typeface="Arial"/>
                  <a:cs typeface="Arial"/>
                  <a:sym typeface="Arial"/>
                </a:rPr>
                <a:t>sample/sec)</a:t>
              </a:r>
              <a:endParaRPr/>
            </a:p>
          </p:txBody>
        </p:sp>
        <p:cxnSp>
          <p:nvCxnSpPr>
            <p:cNvPr id="99" name="Google Shape;99;p3"/>
            <p:cNvCxnSpPr/>
            <p:nvPr/>
          </p:nvCxnSpPr>
          <p:spPr>
            <a:xfrm flipH="1" rot="10800000">
              <a:off x="6650182" y="3881146"/>
              <a:ext cx="214061" cy="713447"/>
            </a:xfrm>
            <a:prstGeom prst="straightConnector1">
              <a:avLst/>
            </a:prstGeom>
            <a:noFill/>
            <a:ln cap="flat" cmpd="sng" w="9525">
              <a:solidFill>
                <a:srgbClr val="006633"/>
              </a:solidFill>
              <a:prstDash val="solid"/>
              <a:round/>
              <a:headEnd len="med" w="med" type="none"/>
              <a:tailEnd len="med" w="med" type="none"/>
            </a:ln>
          </p:spPr>
        </p:cxnSp>
      </p:grpSp>
      <p:sp>
        <p:nvSpPr>
          <p:cNvPr id="100" name="Google Shape;100;p3"/>
          <p:cNvSpPr txBox="1"/>
          <p:nvPr>
            <p:ph idx="12"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cap="none" strike="noStrike">
                <a:solidFill>
                  <a:schemeClr val="dk1"/>
                </a:solidFill>
                <a:latin typeface="Tahoma"/>
                <a:ea typeface="Tahoma"/>
                <a:cs typeface="Tahoma"/>
                <a:sym typeface="Tahoma"/>
              </a:rPr>
              <a:t>9-</a:t>
            </a: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101" name="Google Shape;101;p3"/>
          <p:cNvSpPr txBox="1"/>
          <p:nvPr>
            <p:ph idx="11"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00" u="none" cap="none" strike="noStrike">
                <a:solidFill>
                  <a:srgbClr val="000000"/>
                </a:solidFill>
                <a:latin typeface="Tahoma"/>
                <a:ea typeface="Tahoma"/>
                <a:cs typeface="Tahoma"/>
                <a:sym typeface="Tahoma"/>
              </a:rPr>
              <a:t>Multimedia Networking</a:t>
            </a:r>
            <a:endParaRPr b="0" i="0" sz="1200" u="none" cap="none" strike="noStrike">
              <a:solidFill>
                <a:srgbClr val="000000"/>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5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pic>
        <p:nvPicPr>
          <p:cNvPr descr="underline_base" id="1090" name="Google Shape;1090;p30"/>
          <p:cNvPicPr preferRelativeResize="0"/>
          <p:nvPr/>
        </p:nvPicPr>
        <p:blipFill rotWithShape="1">
          <a:blip r:embed="rId3">
            <a:alphaModFix/>
          </a:blip>
          <a:srcRect b="0" l="0" r="0" t="0"/>
          <a:stretch/>
        </p:blipFill>
        <p:spPr>
          <a:xfrm>
            <a:off x="547688" y="903288"/>
            <a:ext cx="5942012" cy="173037"/>
          </a:xfrm>
          <a:prstGeom prst="rect">
            <a:avLst/>
          </a:prstGeom>
          <a:noFill/>
          <a:ln>
            <a:noFill/>
          </a:ln>
        </p:spPr>
      </p:pic>
      <p:grpSp>
        <p:nvGrpSpPr>
          <p:cNvPr id="1091" name="Google Shape;1091;p30"/>
          <p:cNvGrpSpPr/>
          <p:nvPr/>
        </p:nvGrpSpPr>
        <p:grpSpPr>
          <a:xfrm>
            <a:off x="6008688" y="2982913"/>
            <a:ext cx="2325687" cy="1643062"/>
            <a:chOff x="3785" y="1879"/>
            <a:chExt cx="1465" cy="1035"/>
          </a:xfrm>
        </p:grpSpPr>
        <p:cxnSp>
          <p:nvCxnSpPr>
            <p:cNvPr id="1092" name="Google Shape;1092;p30"/>
            <p:cNvCxnSpPr/>
            <p:nvPr/>
          </p:nvCxnSpPr>
          <p:spPr>
            <a:xfrm>
              <a:off x="3785" y="2537"/>
              <a:ext cx="790" cy="377"/>
            </a:xfrm>
            <a:prstGeom prst="straightConnector1">
              <a:avLst/>
            </a:prstGeom>
            <a:noFill/>
            <a:ln cap="flat" cmpd="sng" w="28575">
              <a:solidFill>
                <a:srgbClr val="CC0000"/>
              </a:solidFill>
              <a:prstDash val="solid"/>
              <a:round/>
              <a:headEnd len="med" w="med" type="none"/>
              <a:tailEnd len="med" w="med" type="none"/>
            </a:ln>
          </p:spPr>
        </p:cxnSp>
        <p:cxnSp>
          <p:nvCxnSpPr>
            <p:cNvPr id="1093" name="Google Shape;1093;p30"/>
            <p:cNvCxnSpPr/>
            <p:nvPr/>
          </p:nvCxnSpPr>
          <p:spPr>
            <a:xfrm>
              <a:off x="4293" y="1879"/>
              <a:ext cx="419" cy="850"/>
            </a:xfrm>
            <a:prstGeom prst="straightConnector1">
              <a:avLst/>
            </a:prstGeom>
            <a:noFill/>
            <a:ln cap="flat" cmpd="sng" w="28575">
              <a:solidFill>
                <a:srgbClr val="CC0000"/>
              </a:solidFill>
              <a:prstDash val="solid"/>
              <a:round/>
              <a:headEnd len="med" w="med" type="none"/>
              <a:tailEnd len="med" w="med" type="none"/>
            </a:ln>
          </p:spPr>
        </p:cxnSp>
        <p:sp>
          <p:nvSpPr>
            <p:cNvPr id="1094" name="Google Shape;1094;p30"/>
            <p:cNvSpPr txBox="1"/>
            <p:nvPr/>
          </p:nvSpPr>
          <p:spPr>
            <a:xfrm>
              <a:off x="4446" y="2052"/>
              <a:ext cx="804" cy="532"/>
            </a:xfrm>
            <a:prstGeom prst="rect">
              <a:avLst/>
            </a:prstGeom>
            <a:noFill/>
            <a:ln>
              <a:noFill/>
            </a:ln>
          </p:spPr>
          <p:txBody>
            <a:bodyPr anchorCtr="0" anchor="t" bIns="45700" lIns="91425" spcFirstLastPara="1" rIns="91425" wrap="square" tIns="45700">
              <a:spAutoFit/>
            </a:bodyPr>
            <a:lstStyle/>
            <a:p>
              <a:pPr indent="-342900" lvl="0" marL="342900" marR="0" rtl="0" algn="l">
                <a:lnSpc>
                  <a:spcPct val="90000"/>
                </a:lnSpc>
                <a:spcBef>
                  <a:spcPts val="0"/>
                </a:spcBef>
                <a:spcAft>
                  <a:spcPts val="0"/>
                </a:spcAft>
                <a:buNone/>
              </a:pPr>
              <a:r>
                <a:rPr i="0" lang="en-US" sz="1800">
                  <a:solidFill>
                    <a:schemeClr val="dk1"/>
                  </a:solidFill>
                  <a:latin typeface="Arial"/>
                  <a:ea typeface="Arial"/>
                  <a:cs typeface="Arial"/>
                  <a:sym typeface="Arial"/>
                </a:rPr>
                <a:t>supernode </a:t>
              </a:r>
              <a:endParaRPr/>
            </a:p>
            <a:p>
              <a:pPr indent="-342900" lvl="0" marL="342900" marR="0" rtl="0" algn="l">
                <a:lnSpc>
                  <a:spcPct val="90000"/>
                </a:lnSpc>
                <a:spcBef>
                  <a:spcPts val="0"/>
                </a:spcBef>
                <a:spcAft>
                  <a:spcPts val="0"/>
                </a:spcAft>
                <a:buNone/>
              </a:pPr>
              <a:r>
                <a:rPr i="0" lang="en-US" sz="1800">
                  <a:solidFill>
                    <a:schemeClr val="dk1"/>
                  </a:solidFill>
                  <a:latin typeface="Arial"/>
                  <a:ea typeface="Arial"/>
                  <a:cs typeface="Arial"/>
                  <a:sym typeface="Arial"/>
                </a:rPr>
                <a:t>  overlay</a:t>
              </a:r>
              <a:endParaRPr/>
            </a:p>
            <a:p>
              <a:pPr indent="-342900" lvl="0" marL="342900" marR="0" rtl="0" algn="l">
                <a:lnSpc>
                  <a:spcPct val="90000"/>
                </a:lnSpc>
                <a:spcBef>
                  <a:spcPts val="0"/>
                </a:spcBef>
                <a:spcAft>
                  <a:spcPts val="0"/>
                </a:spcAft>
                <a:buNone/>
              </a:pPr>
              <a:r>
                <a:rPr i="0" lang="en-US" sz="1800">
                  <a:solidFill>
                    <a:schemeClr val="dk1"/>
                  </a:solidFill>
                  <a:latin typeface="Arial"/>
                  <a:ea typeface="Arial"/>
                  <a:cs typeface="Arial"/>
                  <a:sym typeface="Arial"/>
                </a:rPr>
                <a:t>    network</a:t>
              </a:r>
              <a:endParaRPr/>
            </a:p>
          </p:txBody>
        </p:sp>
      </p:grpSp>
      <p:cxnSp>
        <p:nvCxnSpPr>
          <p:cNvPr id="1095" name="Google Shape;1095;p30"/>
          <p:cNvCxnSpPr/>
          <p:nvPr/>
        </p:nvCxnSpPr>
        <p:spPr>
          <a:xfrm flipH="1">
            <a:off x="6042025" y="2841625"/>
            <a:ext cx="663575" cy="957263"/>
          </a:xfrm>
          <a:prstGeom prst="straightConnector1">
            <a:avLst/>
          </a:prstGeom>
          <a:noFill/>
          <a:ln cap="flat" cmpd="sng" w="28575">
            <a:solidFill>
              <a:srgbClr val="CC0000"/>
            </a:solidFill>
            <a:prstDash val="solid"/>
            <a:round/>
            <a:headEnd len="med" w="med" type="none"/>
            <a:tailEnd len="med" w="med" type="none"/>
          </a:ln>
        </p:spPr>
      </p:cxnSp>
      <p:sp>
        <p:nvSpPr>
          <p:cNvPr id="1096" name="Google Shape;1096;p30"/>
          <p:cNvSpPr txBox="1"/>
          <p:nvPr>
            <p:ph idx="4294967295" type="title"/>
          </p:nvPr>
        </p:nvSpPr>
        <p:spPr>
          <a:xfrm>
            <a:off x="498475" y="130175"/>
            <a:ext cx="7772400" cy="10128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Gill Sans"/>
                <a:ea typeface="Gill Sans"/>
                <a:cs typeface="Gill Sans"/>
                <a:sym typeface="Gill Sans"/>
              </a:rPr>
              <a:t>Voice-over-IP: Skype</a:t>
            </a:r>
            <a:endParaRPr>
              <a:latin typeface="Gill Sans"/>
              <a:ea typeface="Gill Sans"/>
              <a:cs typeface="Gill Sans"/>
              <a:sym typeface="Gill Sans"/>
            </a:endParaRPr>
          </a:p>
        </p:txBody>
      </p:sp>
      <p:sp>
        <p:nvSpPr>
          <p:cNvPr id="1097" name="Google Shape;1097;p30"/>
          <p:cNvSpPr txBox="1"/>
          <p:nvPr>
            <p:ph idx="4294967295" type="body"/>
          </p:nvPr>
        </p:nvSpPr>
        <p:spPr>
          <a:xfrm>
            <a:off x="414338" y="1292225"/>
            <a:ext cx="3662362" cy="1871663"/>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400"/>
              <a:buChar char="▪"/>
            </a:pPr>
            <a:r>
              <a:rPr lang="en-US" sz="2400">
                <a:latin typeface="Gill Sans"/>
                <a:ea typeface="Gill Sans"/>
                <a:cs typeface="Gill Sans"/>
                <a:sym typeface="Gill Sans"/>
              </a:rPr>
              <a:t>proprietary application-layer protocol (inferred via reverse engineering) </a:t>
            </a:r>
            <a:endParaRPr/>
          </a:p>
          <a:p>
            <a:pPr indent="-285750" lvl="1" marL="742950" rtl="0" algn="l">
              <a:lnSpc>
                <a:spcPct val="85000"/>
              </a:lnSpc>
              <a:spcBef>
                <a:spcPts val="480"/>
              </a:spcBef>
              <a:spcAft>
                <a:spcPts val="0"/>
              </a:spcAft>
              <a:buSzPts val="2400"/>
              <a:buChar char="•"/>
            </a:pPr>
            <a:r>
              <a:rPr lang="en-US">
                <a:latin typeface="Gill Sans"/>
                <a:ea typeface="Gill Sans"/>
                <a:cs typeface="Gill Sans"/>
                <a:sym typeface="Gill Sans"/>
              </a:rPr>
              <a:t>encrypted msgs</a:t>
            </a:r>
            <a:endParaRPr/>
          </a:p>
          <a:p>
            <a:pPr indent="-342900" lvl="0" marL="342900" rtl="0" algn="l">
              <a:lnSpc>
                <a:spcPct val="85000"/>
              </a:lnSpc>
              <a:spcBef>
                <a:spcPts val="480"/>
              </a:spcBef>
              <a:spcAft>
                <a:spcPts val="0"/>
              </a:spcAft>
              <a:buSzPts val="2400"/>
              <a:buChar char="▪"/>
            </a:pPr>
            <a:r>
              <a:rPr lang="en-US" sz="2400">
                <a:latin typeface="Gill Sans"/>
                <a:ea typeface="Gill Sans"/>
                <a:cs typeface="Gill Sans"/>
                <a:sym typeface="Gill Sans"/>
              </a:rPr>
              <a:t>P2P components:</a:t>
            </a:r>
            <a:endParaRPr/>
          </a:p>
        </p:txBody>
      </p:sp>
      <p:sp>
        <p:nvSpPr>
          <p:cNvPr id="1098" name="Google Shape;1098;p30"/>
          <p:cNvSpPr txBox="1"/>
          <p:nvPr/>
        </p:nvSpPr>
        <p:spPr>
          <a:xfrm>
            <a:off x="6880225" y="1158875"/>
            <a:ext cx="2138363" cy="36988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None/>
            </a:pPr>
            <a:r>
              <a:rPr i="0" lang="en-US" sz="1800">
                <a:solidFill>
                  <a:schemeClr val="dk1"/>
                </a:solidFill>
                <a:latin typeface="Arial"/>
                <a:ea typeface="Arial"/>
                <a:cs typeface="Arial"/>
                <a:sym typeface="Arial"/>
              </a:rPr>
              <a:t>Skype clients (SC)</a:t>
            </a:r>
            <a:endParaRPr/>
          </a:p>
        </p:txBody>
      </p:sp>
      <p:grpSp>
        <p:nvGrpSpPr>
          <p:cNvPr id="1099" name="Google Shape;1099;p30"/>
          <p:cNvGrpSpPr/>
          <p:nvPr/>
        </p:nvGrpSpPr>
        <p:grpSpPr>
          <a:xfrm>
            <a:off x="6005513" y="1755775"/>
            <a:ext cx="1247775" cy="1138238"/>
            <a:chOff x="3783" y="1106"/>
            <a:chExt cx="786" cy="717"/>
          </a:xfrm>
        </p:grpSpPr>
        <p:cxnSp>
          <p:nvCxnSpPr>
            <p:cNvPr id="1100" name="Google Shape;1100;p30"/>
            <p:cNvCxnSpPr/>
            <p:nvPr/>
          </p:nvCxnSpPr>
          <p:spPr>
            <a:xfrm>
              <a:off x="3783" y="1578"/>
              <a:ext cx="401" cy="227"/>
            </a:xfrm>
            <a:prstGeom prst="straightConnector1">
              <a:avLst/>
            </a:prstGeom>
            <a:noFill/>
            <a:ln cap="flat" cmpd="sng" w="9525">
              <a:solidFill>
                <a:schemeClr val="dk1"/>
              </a:solidFill>
              <a:prstDash val="solid"/>
              <a:round/>
              <a:headEnd len="med" w="med" type="none"/>
              <a:tailEnd len="med" w="med" type="none"/>
            </a:ln>
          </p:spPr>
        </p:cxnSp>
        <p:cxnSp>
          <p:nvCxnSpPr>
            <p:cNvPr id="1101" name="Google Shape;1101;p30"/>
            <p:cNvCxnSpPr/>
            <p:nvPr/>
          </p:nvCxnSpPr>
          <p:spPr>
            <a:xfrm>
              <a:off x="3905" y="1211"/>
              <a:ext cx="314" cy="612"/>
            </a:xfrm>
            <a:prstGeom prst="straightConnector1">
              <a:avLst/>
            </a:prstGeom>
            <a:noFill/>
            <a:ln cap="flat" cmpd="sng" w="9525">
              <a:solidFill>
                <a:schemeClr val="dk1"/>
              </a:solidFill>
              <a:prstDash val="solid"/>
              <a:round/>
              <a:headEnd len="med" w="med" type="none"/>
              <a:tailEnd len="med" w="med" type="none"/>
            </a:ln>
          </p:spPr>
        </p:cxnSp>
        <p:cxnSp>
          <p:nvCxnSpPr>
            <p:cNvPr id="1102" name="Google Shape;1102;p30"/>
            <p:cNvCxnSpPr/>
            <p:nvPr/>
          </p:nvCxnSpPr>
          <p:spPr>
            <a:xfrm flipH="1">
              <a:off x="4194" y="1106"/>
              <a:ext cx="9" cy="699"/>
            </a:xfrm>
            <a:prstGeom prst="straightConnector1">
              <a:avLst/>
            </a:prstGeom>
            <a:noFill/>
            <a:ln cap="flat" cmpd="sng" w="9525">
              <a:solidFill>
                <a:schemeClr val="dk1"/>
              </a:solidFill>
              <a:prstDash val="solid"/>
              <a:round/>
              <a:headEnd len="med" w="med" type="none"/>
              <a:tailEnd len="med" w="med" type="none"/>
            </a:ln>
          </p:spPr>
        </p:cxnSp>
        <p:cxnSp>
          <p:nvCxnSpPr>
            <p:cNvPr id="1103" name="Google Shape;1103;p30"/>
            <p:cNvCxnSpPr/>
            <p:nvPr/>
          </p:nvCxnSpPr>
          <p:spPr>
            <a:xfrm flipH="1">
              <a:off x="4194" y="1210"/>
              <a:ext cx="375" cy="604"/>
            </a:xfrm>
            <a:prstGeom prst="straightConnector1">
              <a:avLst/>
            </a:prstGeom>
            <a:noFill/>
            <a:ln cap="flat" cmpd="sng" w="9525">
              <a:solidFill>
                <a:schemeClr val="dk1"/>
              </a:solidFill>
              <a:prstDash val="solid"/>
              <a:round/>
              <a:headEnd len="med" w="med" type="none"/>
              <a:tailEnd len="med" w="med" type="none"/>
            </a:ln>
          </p:spPr>
        </p:cxnSp>
      </p:grpSp>
      <p:sp>
        <p:nvSpPr>
          <p:cNvPr id="1104" name="Google Shape;1104;p30"/>
          <p:cNvSpPr/>
          <p:nvPr/>
        </p:nvSpPr>
        <p:spPr>
          <a:xfrm>
            <a:off x="434975" y="3206750"/>
            <a:ext cx="3824400" cy="414300"/>
          </a:xfrm>
          <a:prstGeom prst="rect">
            <a:avLst/>
          </a:prstGeom>
          <a:noFill/>
          <a:ln>
            <a:noFill/>
          </a:ln>
        </p:spPr>
        <p:txBody>
          <a:bodyPr anchorCtr="0" anchor="t" bIns="45700" lIns="91425" spcFirstLastPara="1" rIns="91425" wrap="square" tIns="45700">
            <a:noAutofit/>
          </a:bodyPr>
          <a:lstStyle/>
          <a:p>
            <a:pPr indent="-279400" lvl="1" marL="742950" marR="0" rtl="0" algn="l">
              <a:lnSpc>
                <a:spcPct val="85000"/>
              </a:lnSpc>
              <a:spcBef>
                <a:spcPts val="0"/>
              </a:spcBef>
              <a:spcAft>
                <a:spcPts val="0"/>
              </a:spcAft>
              <a:buClr>
                <a:srgbClr val="000099"/>
              </a:buClr>
              <a:buSzPts val="2300"/>
              <a:buFont typeface="Noto Sans Symbols"/>
              <a:buChar char="▪"/>
            </a:pPr>
            <a:r>
              <a:rPr b="0" i="0" lang="en-US" sz="2300" u="none" cap="none" strike="noStrike">
                <a:solidFill>
                  <a:srgbClr val="CC0000"/>
                </a:solidFill>
                <a:latin typeface="Gill Sans"/>
                <a:ea typeface="Gill Sans"/>
                <a:cs typeface="Gill Sans"/>
                <a:sym typeface="Gill Sans"/>
              </a:rPr>
              <a:t>clients: </a:t>
            </a:r>
            <a:r>
              <a:rPr b="0" i="0" lang="en-US" sz="2300" u="none" cap="none" strike="noStrike">
                <a:solidFill>
                  <a:schemeClr val="dk1"/>
                </a:solidFill>
                <a:latin typeface="Gill Sans"/>
                <a:ea typeface="Gill Sans"/>
                <a:cs typeface="Gill Sans"/>
                <a:sym typeface="Gill Sans"/>
              </a:rPr>
              <a:t>Skype peers connect directly to each other for VoIP call</a:t>
            </a:r>
            <a:endParaRPr sz="1300"/>
          </a:p>
        </p:txBody>
      </p:sp>
      <p:sp>
        <p:nvSpPr>
          <p:cNvPr id="1105" name="Google Shape;1105;p30"/>
          <p:cNvSpPr/>
          <p:nvPr/>
        </p:nvSpPr>
        <p:spPr>
          <a:xfrm>
            <a:off x="415925" y="4103688"/>
            <a:ext cx="3770313" cy="414337"/>
          </a:xfrm>
          <a:prstGeom prst="rect">
            <a:avLst/>
          </a:prstGeom>
          <a:noFill/>
          <a:ln>
            <a:noFill/>
          </a:ln>
        </p:spPr>
        <p:txBody>
          <a:bodyPr anchorCtr="0" anchor="t" bIns="45700" lIns="91425" spcFirstLastPara="1" rIns="91425" wrap="square" tIns="45700">
            <a:noAutofit/>
          </a:bodyPr>
          <a:lstStyle/>
          <a:p>
            <a:pPr indent="-279400" lvl="1" marL="742950" marR="0" rtl="0" algn="l">
              <a:lnSpc>
                <a:spcPct val="85000"/>
              </a:lnSpc>
              <a:spcBef>
                <a:spcPts val="0"/>
              </a:spcBef>
              <a:spcAft>
                <a:spcPts val="0"/>
              </a:spcAft>
              <a:buClr>
                <a:srgbClr val="000099"/>
              </a:buClr>
              <a:buSzPts val="2300"/>
              <a:buFont typeface="Noto Sans Symbols"/>
              <a:buChar char="▪"/>
            </a:pPr>
            <a:r>
              <a:rPr b="0" i="0" lang="en-US" sz="2300" u="none" cap="none" strike="noStrike">
                <a:solidFill>
                  <a:srgbClr val="CC0000"/>
                </a:solidFill>
                <a:latin typeface="Gill Sans"/>
                <a:ea typeface="Gill Sans"/>
                <a:cs typeface="Gill Sans"/>
                <a:sym typeface="Gill Sans"/>
              </a:rPr>
              <a:t>super nodes (SN):</a:t>
            </a:r>
            <a:r>
              <a:rPr b="0" i="0" lang="en-US" sz="2300" u="none" cap="none" strike="noStrike">
                <a:solidFill>
                  <a:schemeClr val="dk1"/>
                </a:solidFill>
                <a:latin typeface="Gill Sans"/>
                <a:ea typeface="Gill Sans"/>
                <a:cs typeface="Gill Sans"/>
                <a:sym typeface="Gill Sans"/>
              </a:rPr>
              <a:t> Skype peers with special functions</a:t>
            </a:r>
            <a:endParaRPr sz="1300"/>
          </a:p>
        </p:txBody>
      </p:sp>
      <p:sp>
        <p:nvSpPr>
          <p:cNvPr id="1106" name="Google Shape;1106;p30"/>
          <p:cNvSpPr/>
          <p:nvPr/>
        </p:nvSpPr>
        <p:spPr>
          <a:xfrm>
            <a:off x="419100" y="5208588"/>
            <a:ext cx="4348163" cy="414337"/>
          </a:xfrm>
          <a:prstGeom prst="rect">
            <a:avLst/>
          </a:prstGeom>
          <a:noFill/>
          <a:ln>
            <a:noFill/>
          </a:ln>
        </p:spPr>
        <p:txBody>
          <a:bodyPr anchorCtr="0" anchor="t" bIns="45700" lIns="91425" spcFirstLastPara="1" rIns="91425" wrap="square" tIns="45700">
            <a:noAutofit/>
          </a:bodyPr>
          <a:lstStyle/>
          <a:p>
            <a:pPr indent="-279400" lvl="1" marL="742950" marR="0" rtl="0" algn="l">
              <a:lnSpc>
                <a:spcPct val="85000"/>
              </a:lnSpc>
              <a:spcBef>
                <a:spcPts val="0"/>
              </a:spcBef>
              <a:spcAft>
                <a:spcPts val="0"/>
              </a:spcAft>
              <a:buClr>
                <a:srgbClr val="000099"/>
              </a:buClr>
              <a:buSzPts val="2300"/>
              <a:buFont typeface="Noto Sans Symbols"/>
              <a:buChar char="▪"/>
            </a:pPr>
            <a:r>
              <a:rPr b="0" i="0" lang="en-US" sz="2300" u="none" cap="none" strike="noStrike">
                <a:solidFill>
                  <a:srgbClr val="CC0000"/>
                </a:solidFill>
                <a:latin typeface="Gill Sans"/>
                <a:ea typeface="Gill Sans"/>
                <a:cs typeface="Gill Sans"/>
                <a:sym typeface="Gill Sans"/>
              </a:rPr>
              <a:t>overlay network:</a:t>
            </a:r>
            <a:r>
              <a:rPr b="0" i="0" lang="en-US" sz="2300" u="none" cap="none" strike="noStrike">
                <a:solidFill>
                  <a:schemeClr val="dk1"/>
                </a:solidFill>
                <a:latin typeface="Gill Sans"/>
                <a:ea typeface="Gill Sans"/>
                <a:cs typeface="Gill Sans"/>
                <a:sym typeface="Gill Sans"/>
              </a:rPr>
              <a:t> among SNs to locate SCs</a:t>
            </a:r>
            <a:endParaRPr sz="1300"/>
          </a:p>
        </p:txBody>
      </p:sp>
      <p:sp>
        <p:nvSpPr>
          <p:cNvPr id="1107" name="Google Shape;1107;p30"/>
          <p:cNvSpPr/>
          <p:nvPr/>
        </p:nvSpPr>
        <p:spPr>
          <a:xfrm>
            <a:off x="415925" y="5884863"/>
            <a:ext cx="4348163" cy="414337"/>
          </a:xfrm>
          <a:prstGeom prst="rect">
            <a:avLst/>
          </a:prstGeom>
          <a:noFill/>
          <a:ln>
            <a:noFill/>
          </a:ln>
        </p:spPr>
        <p:txBody>
          <a:bodyPr anchorCtr="0" anchor="t" bIns="45700" lIns="91425" spcFirstLastPara="1" rIns="91425" wrap="square" tIns="45700">
            <a:noAutofit/>
          </a:bodyPr>
          <a:lstStyle/>
          <a:p>
            <a:pPr indent="-279400" lvl="1" marL="742950" marR="0" rtl="0" algn="l">
              <a:lnSpc>
                <a:spcPct val="85000"/>
              </a:lnSpc>
              <a:spcBef>
                <a:spcPts val="0"/>
              </a:spcBef>
              <a:spcAft>
                <a:spcPts val="0"/>
              </a:spcAft>
              <a:buClr>
                <a:srgbClr val="000099"/>
              </a:buClr>
              <a:buSzPts val="2300"/>
              <a:buFont typeface="Noto Sans Symbols"/>
              <a:buChar char="▪"/>
            </a:pPr>
            <a:r>
              <a:rPr b="0" i="0" lang="en-US" sz="2300" u="none" cap="none" strike="noStrike">
                <a:solidFill>
                  <a:srgbClr val="CC0000"/>
                </a:solidFill>
                <a:latin typeface="Gill Sans"/>
                <a:ea typeface="Gill Sans"/>
                <a:cs typeface="Gill Sans"/>
                <a:sym typeface="Gill Sans"/>
              </a:rPr>
              <a:t>login server</a:t>
            </a:r>
            <a:endParaRPr sz="1300"/>
          </a:p>
        </p:txBody>
      </p:sp>
      <p:grpSp>
        <p:nvGrpSpPr>
          <p:cNvPr id="1108" name="Google Shape;1108;p30"/>
          <p:cNvGrpSpPr/>
          <p:nvPr/>
        </p:nvGrpSpPr>
        <p:grpSpPr>
          <a:xfrm>
            <a:off x="4222750" y="1876425"/>
            <a:ext cx="1293813" cy="1171575"/>
            <a:chOff x="2660" y="1182"/>
            <a:chExt cx="815" cy="738"/>
          </a:xfrm>
        </p:grpSpPr>
        <p:sp>
          <p:nvSpPr>
            <p:cNvPr id="1109" name="Google Shape;1109;p30"/>
            <p:cNvSpPr txBox="1"/>
            <p:nvPr/>
          </p:nvSpPr>
          <p:spPr>
            <a:xfrm>
              <a:off x="2660" y="1623"/>
              <a:ext cx="815" cy="297"/>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75000"/>
                </a:lnSpc>
                <a:spcBef>
                  <a:spcPts val="0"/>
                </a:spcBef>
                <a:spcAft>
                  <a:spcPts val="0"/>
                </a:spcAft>
                <a:buNone/>
              </a:pPr>
              <a:r>
                <a:rPr i="0" lang="en-US" sz="1600">
                  <a:solidFill>
                    <a:schemeClr val="dk1"/>
                  </a:solidFill>
                  <a:latin typeface="Arial"/>
                  <a:ea typeface="Arial"/>
                  <a:cs typeface="Arial"/>
                  <a:sym typeface="Arial"/>
                </a:rPr>
                <a:t>Skype </a:t>
              </a:r>
              <a:endParaRPr/>
            </a:p>
            <a:p>
              <a:pPr indent="-342900" lvl="0" marL="342900" marR="0" rtl="0" algn="ctr">
                <a:lnSpc>
                  <a:spcPct val="75000"/>
                </a:lnSpc>
                <a:spcBef>
                  <a:spcPts val="0"/>
                </a:spcBef>
                <a:spcAft>
                  <a:spcPts val="0"/>
                </a:spcAft>
                <a:buNone/>
              </a:pPr>
              <a:r>
                <a:rPr i="0" lang="en-US" sz="1600">
                  <a:solidFill>
                    <a:schemeClr val="dk1"/>
                  </a:solidFill>
                  <a:latin typeface="Arial"/>
                  <a:ea typeface="Arial"/>
                  <a:cs typeface="Arial"/>
                  <a:sym typeface="Arial"/>
                </a:rPr>
                <a:t>login server</a:t>
              </a:r>
              <a:endParaRPr/>
            </a:p>
          </p:txBody>
        </p:sp>
        <p:grpSp>
          <p:nvGrpSpPr>
            <p:cNvPr id="1110" name="Google Shape;1110;p30"/>
            <p:cNvGrpSpPr/>
            <p:nvPr/>
          </p:nvGrpSpPr>
          <p:grpSpPr>
            <a:xfrm>
              <a:off x="2927" y="1182"/>
              <a:ext cx="294" cy="451"/>
              <a:chOff x="4140" y="429"/>
              <a:chExt cx="1425" cy="2396"/>
            </a:xfrm>
          </p:grpSpPr>
          <p:sp>
            <p:nvSpPr>
              <p:cNvPr id="1111" name="Google Shape;1111;p30"/>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2" name="Google Shape;1112;p30"/>
              <p:cNvSpPr/>
              <p:nvPr/>
            </p:nvSpPr>
            <p:spPr>
              <a:xfrm>
                <a:off x="4208" y="429"/>
                <a:ext cx="1047"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1113" name="Google Shape;1113;p30"/>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4" name="Google Shape;1114;p30"/>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5" name="Google Shape;1115;p30"/>
              <p:cNvSpPr/>
              <p:nvPr/>
            </p:nvSpPr>
            <p:spPr>
              <a:xfrm>
                <a:off x="4213" y="695"/>
                <a:ext cx="596"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1116" name="Google Shape;1116;p30"/>
              <p:cNvGrpSpPr/>
              <p:nvPr/>
            </p:nvGrpSpPr>
            <p:grpSpPr>
              <a:xfrm>
                <a:off x="4751" y="668"/>
                <a:ext cx="582" cy="144"/>
                <a:chOff x="616" y="2568"/>
                <a:chExt cx="726" cy="138"/>
              </a:xfrm>
            </p:grpSpPr>
            <p:sp>
              <p:nvSpPr>
                <p:cNvPr id="1117" name="Google Shape;1117;p30"/>
                <p:cNvSpPr/>
                <p:nvPr/>
              </p:nvSpPr>
              <p:spPr>
                <a:xfrm>
                  <a:off x="616" y="2568"/>
                  <a:ext cx="726"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1118" name="Google Shape;1118;p30"/>
                <p:cNvSpPr/>
                <p:nvPr/>
              </p:nvSpPr>
              <p:spPr>
                <a:xfrm>
                  <a:off x="634" y="2583"/>
                  <a:ext cx="689"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sp>
            <p:nvSpPr>
              <p:cNvPr id="1119" name="Google Shape;1119;p30"/>
              <p:cNvSpPr/>
              <p:nvPr/>
            </p:nvSpPr>
            <p:spPr>
              <a:xfrm>
                <a:off x="4222" y="1019"/>
                <a:ext cx="596"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1120" name="Google Shape;1120;p30"/>
              <p:cNvGrpSpPr/>
              <p:nvPr/>
            </p:nvGrpSpPr>
            <p:grpSpPr>
              <a:xfrm>
                <a:off x="4746" y="992"/>
                <a:ext cx="582" cy="138"/>
                <a:chOff x="613" y="2566"/>
                <a:chExt cx="726" cy="143"/>
              </a:xfrm>
            </p:grpSpPr>
            <p:sp>
              <p:nvSpPr>
                <p:cNvPr id="1121" name="Google Shape;1121;p30"/>
                <p:cNvSpPr/>
                <p:nvPr/>
              </p:nvSpPr>
              <p:spPr>
                <a:xfrm>
                  <a:off x="613" y="2566"/>
                  <a:ext cx="726" cy="143"/>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1122" name="Google Shape;1122;p30"/>
                <p:cNvSpPr/>
                <p:nvPr/>
              </p:nvSpPr>
              <p:spPr>
                <a:xfrm>
                  <a:off x="631" y="2583"/>
                  <a:ext cx="689" cy="11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sp>
            <p:nvSpPr>
              <p:cNvPr id="1123" name="Google Shape;1123;p30"/>
              <p:cNvSpPr/>
              <p:nvPr/>
            </p:nvSpPr>
            <p:spPr>
              <a:xfrm>
                <a:off x="4218" y="1359"/>
                <a:ext cx="596"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1124" name="Google Shape;1124;p30"/>
              <p:cNvSpPr/>
              <p:nvPr/>
            </p:nvSpPr>
            <p:spPr>
              <a:xfrm>
                <a:off x="4227" y="1656"/>
                <a:ext cx="596"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1125" name="Google Shape;1125;p30"/>
              <p:cNvGrpSpPr/>
              <p:nvPr/>
            </p:nvGrpSpPr>
            <p:grpSpPr>
              <a:xfrm>
                <a:off x="4736" y="1629"/>
                <a:ext cx="582" cy="149"/>
                <a:chOff x="615" y="2570"/>
                <a:chExt cx="725" cy="137"/>
              </a:xfrm>
            </p:grpSpPr>
            <p:sp>
              <p:nvSpPr>
                <p:cNvPr id="1126" name="Google Shape;1126;p30"/>
                <p:cNvSpPr/>
                <p:nvPr/>
              </p:nvSpPr>
              <p:spPr>
                <a:xfrm>
                  <a:off x="615" y="2570"/>
                  <a:ext cx="725" cy="137"/>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1127" name="Google Shape;1127;p30"/>
                <p:cNvSpPr/>
                <p:nvPr/>
              </p:nvSpPr>
              <p:spPr>
                <a:xfrm>
                  <a:off x="634" y="2585"/>
                  <a:ext cx="688" cy="108"/>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sp>
            <p:nvSpPr>
              <p:cNvPr id="1128" name="Google Shape;1128;p30"/>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129" name="Google Shape;1129;p30"/>
              <p:cNvGrpSpPr/>
              <p:nvPr/>
            </p:nvGrpSpPr>
            <p:grpSpPr>
              <a:xfrm>
                <a:off x="4741" y="1327"/>
                <a:ext cx="582" cy="138"/>
                <a:chOff x="617" y="2568"/>
                <a:chExt cx="725" cy="138"/>
              </a:xfrm>
            </p:grpSpPr>
            <p:sp>
              <p:nvSpPr>
                <p:cNvPr id="1130" name="Google Shape;1130;p30"/>
                <p:cNvSpPr/>
                <p:nvPr/>
              </p:nvSpPr>
              <p:spPr>
                <a:xfrm>
                  <a:off x="617" y="2568"/>
                  <a:ext cx="725"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1131" name="Google Shape;1131;p30"/>
                <p:cNvSpPr/>
                <p:nvPr/>
              </p:nvSpPr>
              <p:spPr>
                <a:xfrm>
                  <a:off x="635" y="2584"/>
                  <a:ext cx="688" cy="106"/>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sp>
            <p:nvSpPr>
              <p:cNvPr id="1132" name="Google Shape;1132;p30"/>
              <p:cNvSpPr/>
              <p:nvPr/>
            </p:nvSpPr>
            <p:spPr>
              <a:xfrm>
                <a:off x="5250" y="429"/>
                <a:ext cx="68"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1133" name="Google Shape;1133;p30"/>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4" name="Google Shape;1134;p30"/>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5" name="Google Shape;1135;p30"/>
              <p:cNvSpPr/>
              <p:nvPr/>
            </p:nvSpPr>
            <p:spPr>
              <a:xfrm>
                <a:off x="5517" y="2612"/>
                <a:ext cx="48" cy="96"/>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1136" name="Google Shape;1136;p30"/>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7" name="Google Shape;1137;p30"/>
              <p:cNvSpPr/>
              <p:nvPr/>
            </p:nvSpPr>
            <p:spPr>
              <a:xfrm>
                <a:off x="4140" y="2676"/>
                <a:ext cx="1197" cy="149"/>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1138" name="Google Shape;1138;p30"/>
              <p:cNvSpPr/>
              <p:nvPr/>
            </p:nvSpPr>
            <p:spPr>
              <a:xfrm>
                <a:off x="4208" y="2713"/>
                <a:ext cx="1066" cy="80"/>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1139" name="Google Shape;1139;p30"/>
              <p:cNvSpPr/>
              <p:nvPr/>
            </p:nvSpPr>
            <p:spPr>
              <a:xfrm>
                <a:off x="4310" y="2384"/>
                <a:ext cx="155"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1140" name="Google Shape;1140;p30"/>
              <p:cNvSpPr/>
              <p:nvPr/>
            </p:nvSpPr>
            <p:spPr>
              <a:xfrm>
                <a:off x="4484" y="2384"/>
                <a:ext cx="160" cy="14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a:solidFill>
                    <a:srgbClr val="FF0000"/>
                  </a:solidFill>
                  <a:latin typeface="Arial"/>
                  <a:ea typeface="Arial"/>
                  <a:cs typeface="Arial"/>
                  <a:sym typeface="Arial"/>
                </a:endParaRPr>
              </a:p>
            </p:txBody>
          </p:sp>
          <p:sp>
            <p:nvSpPr>
              <p:cNvPr id="1141" name="Google Shape;1141;p30"/>
              <p:cNvSpPr/>
              <p:nvPr/>
            </p:nvSpPr>
            <p:spPr>
              <a:xfrm>
                <a:off x="4663" y="2379"/>
                <a:ext cx="155"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1142" name="Google Shape;1142;p30"/>
              <p:cNvSpPr/>
              <p:nvPr/>
            </p:nvSpPr>
            <p:spPr>
              <a:xfrm>
                <a:off x="5061" y="1837"/>
                <a:ext cx="87" cy="760"/>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grpSp>
      <p:grpSp>
        <p:nvGrpSpPr>
          <p:cNvPr id="1143" name="Google Shape;1143;p30"/>
          <p:cNvGrpSpPr/>
          <p:nvPr/>
        </p:nvGrpSpPr>
        <p:grpSpPr>
          <a:xfrm>
            <a:off x="5638800" y="1339850"/>
            <a:ext cx="2406650" cy="1390650"/>
            <a:chOff x="2089" y="3444"/>
            <a:chExt cx="1516" cy="876"/>
          </a:xfrm>
        </p:grpSpPr>
        <p:pic>
          <p:nvPicPr>
            <p:cNvPr descr="kw_skype_logo" id="1144" name="Google Shape;1144;p30"/>
            <p:cNvPicPr preferRelativeResize="0"/>
            <p:nvPr/>
          </p:nvPicPr>
          <p:blipFill rotWithShape="1">
            <a:blip r:embed="rId4">
              <a:alphaModFix/>
            </a:blip>
            <a:srcRect b="0" l="0" r="0" t="0"/>
            <a:stretch/>
          </p:blipFill>
          <p:spPr>
            <a:xfrm>
              <a:off x="2109" y="4157"/>
              <a:ext cx="316" cy="163"/>
            </a:xfrm>
            <a:prstGeom prst="rect">
              <a:avLst/>
            </a:prstGeom>
            <a:noFill/>
            <a:ln>
              <a:noFill/>
            </a:ln>
          </p:spPr>
        </p:pic>
        <p:grpSp>
          <p:nvGrpSpPr>
            <p:cNvPr id="1145" name="Google Shape;1145;p30"/>
            <p:cNvGrpSpPr/>
            <p:nvPr/>
          </p:nvGrpSpPr>
          <p:grpSpPr>
            <a:xfrm>
              <a:off x="2089" y="3444"/>
              <a:ext cx="1516" cy="787"/>
              <a:chOff x="2089" y="3444"/>
              <a:chExt cx="1516" cy="787"/>
            </a:xfrm>
          </p:grpSpPr>
          <p:pic>
            <p:nvPicPr>
              <p:cNvPr descr="kw_skype_logo" id="1146" name="Google Shape;1146;p30"/>
              <p:cNvPicPr preferRelativeResize="0"/>
              <p:nvPr/>
            </p:nvPicPr>
            <p:blipFill rotWithShape="1">
              <a:blip r:embed="rId4">
                <a:alphaModFix/>
              </a:blip>
              <a:srcRect b="0" l="0" r="0" t="0"/>
              <a:stretch/>
            </p:blipFill>
            <p:spPr>
              <a:xfrm>
                <a:off x="3213" y="3904"/>
                <a:ext cx="316" cy="163"/>
              </a:xfrm>
              <a:prstGeom prst="rect">
                <a:avLst/>
              </a:prstGeom>
              <a:noFill/>
              <a:ln>
                <a:noFill/>
              </a:ln>
            </p:spPr>
          </p:pic>
          <p:pic>
            <p:nvPicPr>
              <p:cNvPr descr="kw_skype_logo" id="1147" name="Google Shape;1147;p30"/>
              <p:cNvPicPr preferRelativeResize="0"/>
              <p:nvPr/>
            </p:nvPicPr>
            <p:blipFill rotWithShape="1">
              <a:blip r:embed="rId4">
                <a:alphaModFix/>
              </a:blip>
              <a:srcRect b="0" l="0" r="0" t="0"/>
              <a:stretch/>
            </p:blipFill>
            <p:spPr>
              <a:xfrm>
                <a:off x="2973" y="3739"/>
                <a:ext cx="316" cy="163"/>
              </a:xfrm>
              <a:prstGeom prst="rect">
                <a:avLst/>
              </a:prstGeom>
              <a:noFill/>
              <a:ln>
                <a:noFill/>
              </a:ln>
            </p:spPr>
          </p:pic>
          <p:pic>
            <p:nvPicPr>
              <p:cNvPr descr="kw_skype_logo" id="1148" name="Google Shape;1148;p30"/>
              <p:cNvPicPr preferRelativeResize="0"/>
              <p:nvPr/>
            </p:nvPicPr>
            <p:blipFill rotWithShape="1">
              <a:blip r:embed="rId4">
                <a:alphaModFix/>
              </a:blip>
              <a:srcRect b="0" l="0" r="0" t="0"/>
              <a:stretch/>
            </p:blipFill>
            <p:spPr>
              <a:xfrm>
                <a:off x="2609" y="3677"/>
                <a:ext cx="316" cy="163"/>
              </a:xfrm>
              <a:prstGeom prst="rect">
                <a:avLst/>
              </a:prstGeom>
              <a:noFill/>
              <a:ln>
                <a:noFill/>
              </a:ln>
            </p:spPr>
          </p:pic>
          <p:pic>
            <p:nvPicPr>
              <p:cNvPr descr="kw_skype_logo" id="1149" name="Google Shape;1149;p30"/>
              <p:cNvPicPr preferRelativeResize="0"/>
              <p:nvPr/>
            </p:nvPicPr>
            <p:blipFill rotWithShape="1">
              <a:blip r:embed="rId4">
                <a:alphaModFix/>
              </a:blip>
              <a:srcRect b="0" l="0" r="0" t="0"/>
              <a:stretch/>
            </p:blipFill>
            <p:spPr>
              <a:xfrm>
                <a:off x="2267" y="3760"/>
                <a:ext cx="316" cy="163"/>
              </a:xfrm>
              <a:prstGeom prst="rect">
                <a:avLst/>
              </a:prstGeom>
              <a:noFill/>
              <a:ln>
                <a:noFill/>
              </a:ln>
            </p:spPr>
          </p:pic>
          <p:grpSp>
            <p:nvGrpSpPr>
              <p:cNvPr id="1150" name="Google Shape;1150;p30"/>
              <p:cNvGrpSpPr/>
              <p:nvPr/>
            </p:nvGrpSpPr>
            <p:grpSpPr>
              <a:xfrm flipH="1">
                <a:off x="3275" y="3678"/>
                <a:ext cx="330" cy="295"/>
                <a:chOff x="-44" y="1473"/>
                <a:chExt cx="981" cy="1105"/>
              </a:xfrm>
            </p:grpSpPr>
            <p:pic>
              <p:nvPicPr>
                <p:cNvPr descr="desktop_computer_stylized_medium" id="1151" name="Google Shape;1151;p30"/>
                <p:cNvPicPr preferRelativeResize="0"/>
                <p:nvPr/>
              </p:nvPicPr>
              <p:blipFill rotWithShape="1">
                <a:blip r:embed="rId5">
                  <a:alphaModFix/>
                </a:blip>
                <a:srcRect b="0" l="0" r="0" t="0"/>
                <a:stretch/>
              </p:blipFill>
              <p:spPr>
                <a:xfrm flipH="1">
                  <a:off x="-44" y="1473"/>
                  <a:ext cx="981" cy="1105"/>
                </a:xfrm>
                <a:prstGeom prst="rect">
                  <a:avLst/>
                </a:prstGeom>
                <a:noFill/>
                <a:ln>
                  <a:noFill/>
                </a:ln>
              </p:spPr>
            </p:pic>
            <p:sp>
              <p:nvSpPr>
                <p:cNvPr id="1152" name="Google Shape;1152;p3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153" name="Google Shape;1153;p30"/>
              <p:cNvGrpSpPr/>
              <p:nvPr/>
            </p:nvGrpSpPr>
            <p:grpSpPr>
              <a:xfrm flipH="1">
                <a:off x="2986" y="3519"/>
                <a:ext cx="330" cy="295"/>
                <a:chOff x="-44" y="1473"/>
                <a:chExt cx="981" cy="1105"/>
              </a:xfrm>
            </p:grpSpPr>
            <p:pic>
              <p:nvPicPr>
                <p:cNvPr descr="desktop_computer_stylized_medium" id="1154" name="Google Shape;1154;p30"/>
                <p:cNvPicPr preferRelativeResize="0"/>
                <p:nvPr/>
              </p:nvPicPr>
              <p:blipFill rotWithShape="1">
                <a:blip r:embed="rId5">
                  <a:alphaModFix/>
                </a:blip>
                <a:srcRect b="0" l="0" r="0" t="0"/>
                <a:stretch/>
              </p:blipFill>
              <p:spPr>
                <a:xfrm flipH="1">
                  <a:off x="-44" y="1473"/>
                  <a:ext cx="981" cy="1105"/>
                </a:xfrm>
                <a:prstGeom prst="rect">
                  <a:avLst/>
                </a:prstGeom>
                <a:noFill/>
                <a:ln>
                  <a:noFill/>
                </a:ln>
              </p:spPr>
            </p:pic>
            <p:sp>
              <p:nvSpPr>
                <p:cNvPr id="1155" name="Google Shape;1155;p3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156" name="Google Shape;1156;p30"/>
              <p:cNvGrpSpPr/>
              <p:nvPr/>
            </p:nvGrpSpPr>
            <p:grpSpPr>
              <a:xfrm>
                <a:off x="2575" y="3444"/>
                <a:ext cx="330" cy="295"/>
                <a:chOff x="-44" y="1473"/>
                <a:chExt cx="981" cy="1105"/>
              </a:xfrm>
            </p:grpSpPr>
            <p:pic>
              <p:nvPicPr>
                <p:cNvPr descr="desktop_computer_stylized_medium" id="1157" name="Google Shape;1157;p30"/>
                <p:cNvPicPr preferRelativeResize="0"/>
                <p:nvPr/>
              </p:nvPicPr>
              <p:blipFill rotWithShape="1">
                <a:blip r:embed="rId5">
                  <a:alphaModFix/>
                </a:blip>
                <a:srcRect b="0" l="0" r="0" t="0"/>
                <a:stretch/>
              </p:blipFill>
              <p:spPr>
                <a:xfrm flipH="1">
                  <a:off x="-44" y="1473"/>
                  <a:ext cx="981" cy="1105"/>
                </a:xfrm>
                <a:prstGeom prst="rect">
                  <a:avLst/>
                </a:prstGeom>
                <a:noFill/>
                <a:ln>
                  <a:noFill/>
                </a:ln>
              </p:spPr>
            </p:pic>
            <p:sp>
              <p:nvSpPr>
                <p:cNvPr id="1158" name="Google Shape;1158;p3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159" name="Google Shape;1159;p30"/>
              <p:cNvGrpSpPr/>
              <p:nvPr/>
            </p:nvGrpSpPr>
            <p:grpSpPr>
              <a:xfrm>
                <a:off x="2246" y="3554"/>
                <a:ext cx="330" cy="295"/>
                <a:chOff x="-44" y="1473"/>
                <a:chExt cx="981" cy="1105"/>
              </a:xfrm>
            </p:grpSpPr>
            <p:pic>
              <p:nvPicPr>
                <p:cNvPr descr="desktop_computer_stylized_medium" id="1160" name="Google Shape;1160;p30"/>
                <p:cNvPicPr preferRelativeResize="0"/>
                <p:nvPr/>
              </p:nvPicPr>
              <p:blipFill rotWithShape="1">
                <a:blip r:embed="rId5">
                  <a:alphaModFix/>
                </a:blip>
                <a:srcRect b="0" l="0" r="0" t="0"/>
                <a:stretch/>
              </p:blipFill>
              <p:spPr>
                <a:xfrm flipH="1">
                  <a:off x="-44" y="1473"/>
                  <a:ext cx="981" cy="1105"/>
                </a:xfrm>
                <a:prstGeom prst="rect">
                  <a:avLst/>
                </a:prstGeom>
                <a:noFill/>
                <a:ln>
                  <a:noFill/>
                </a:ln>
              </p:spPr>
            </p:pic>
            <p:sp>
              <p:nvSpPr>
                <p:cNvPr id="1161" name="Google Shape;1161;p3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162" name="Google Shape;1162;p30"/>
              <p:cNvGrpSpPr/>
              <p:nvPr/>
            </p:nvGrpSpPr>
            <p:grpSpPr>
              <a:xfrm>
                <a:off x="2089" y="3936"/>
                <a:ext cx="330" cy="295"/>
                <a:chOff x="-44" y="1473"/>
                <a:chExt cx="981" cy="1105"/>
              </a:xfrm>
            </p:grpSpPr>
            <p:pic>
              <p:nvPicPr>
                <p:cNvPr descr="desktop_computer_stylized_medium" id="1163" name="Google Shape;1163;p30"/>
                <p:cNvPicPr preferRelativeResize="0"/>
                <p:nvPr/>
              </p:nvPicPr>
              <p:blipFill rotWithShape="1">
                <a:blip r:embed="rId5">
                  <a:alphaModFix/>
                </a:blip>
                <a:srcRect b="0" l="0" r="0" t="0"/>
                <a:stretch/>
              </p:blipFill>
              <p:spPr>
                <a:xfrm flipH="1">
                  <a:off x="-44" y="1473"/>
                  <a:ext cx="981" cy="1105"/>
                </a:xfrm>
                <a:prstGeom prst="rect">
                  <a:avLst/>
                </a:prstGeom>
                <a:noFill/>
                <a:ln>
                  <a:noFill/>
                </a:ln>
              </p:spPr>
            </p:pic>
            <p:sp>
              <p:nvSpPr>
                <p:cNvPr id="1164" name="Google Shape;1164;p3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grpSp>
        <p:nvGrpSpPr>
          <p:cNvPr id="1165" name="Google Shape;1165;p30"/>
          <p:cNvGrpSpPr/>
          <p:nvPr/>
        </p:nvGrpSpPr>
        <p:grpSpPr>
          <a:xfrm>
            <a:off x="6267450" y="2279650"/>
            <a:ext cx="2649538" cy="938213"/>
            <a:chOff x="3948" y="1436"/>
            <a:chExt cx="1669" cy="591"/>
          </a:xfrm>
        </p:grpSpPr>
        <p:sp>
          <p:nvSpPr>
            <p:cNvPr id="1166" name="Google Shape;1166;p30"/>
            <p:cNvSpPr txBox="1"/>
            <p:nvPr/>
          </p:nvSpPr>
          <p:spPr>
            <a:xfrm>
              <a:off x="4419" y="1710"/>
              <a:ext cx="1198" cy="25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None/>
              </a:pPr>
              <a:r>
                <a:rPr i="0" lang="en-US" sz="1800">
                  <a:solidFill>
                    <a:schemeClr val="dk1"/>
                  </a:solidFill>
                  <a:latin typeface="Arial"/>
                  <a:ea typeface="Arial"/>
                  <a:cs typeface="Arial"/>
                  <a:sym typeface="Arial"/>
                </a:rPr>
                <a:t>supernode (SN</a:t>
              </a:r>
              <a:r>
                <a:rPr i="0" lang="en-US" sz="2000">
                  <a:solidFill>
                    <a:schemeClr val="dk1"/>
                  </a:solidFill>
                  <a:latin typeface="Comic Sans MS"/>
                  <a:ea typeface="Comic Sans MS"/>
                  <a:cs typeface="Comic Sans MS"/>
                  <a:sym typeface="Comic Sans MS"/>
                </a:rPr>
                <a:t>)</a:t>
              </a:r>
              <a:endParaRPr/>
            </a:p>
          </p:txBody>
        </p:sp>
        <p:cxnSp>
          <p:nvCxnSpPr>
            <p:cNvPr id="1167" name="Google Shape;1167;p30"/>
            <p:cNvCxnSpPr/>
            <p:nvPr/>
          </p:nvCxnSpPr>
          <p:spPr>
            <a:xfrm flipH="1">
              <a:off x="4211" y="1436"/>
              <a:ext cx="602" cy="412"/>
            </a:xfrm>
            <a:prstGeom prst="straightConnector1">
              <a:avLst/>
            </a:prstGeom>
            <a:noFill/>
            <a:ln cap="flat" cmpd="sng" w="9525">
              <a:solidFill>
                <a:schemeClr val="dk1"/>
              </a:solidFill>
              <a:prstDash val="solid"/>
              <a:round/>
              <a:headEnd len="med" w="med" type="none"/>
              <a:tailEnd len="med" w="med" type="none"/>
            </a:ln>
          </p:spPr>
        </p:cxnSp>
        <p:pic>
          <p:nvPicPr>
            <p:cNvPr descr="kw_skype_logo" id="1168" name="Google Shape;1168;p30"/>
            <p:cNvPicPr preferRelativeResize="0"/>
            <p:nvPr/>
          </p:nvPicPr>
          <p:blipFill rotWithShape="1">
            <a:blip r:embed="rId4">
              <a:alphaModFix/>
            </a:blip>
            <a:srcRect b="0" l="0" r="0" t="0"/>
            <a:stretch/>
          </p:blipFill>
          <p:spPr>
            <a:xfrm>
              <a:off x="3974" y="1813"/>
              <a:ext cx="494" cy="214"/>
            </a:xfrm>
            <a:prstGeom prst="rect">
              <a:avLst/>
            </a:prstGeom>
            <a:noFill/>
            <a:ln>
              <a:noFill/>
            </a:ln>
          </p:spPr>
        </p:pic>
        <p:grpSp>
          <p:nvGrpSpPr>
            <p:cNvPr id="1169" name="Google Shape;1169;p30"/>
            <p:cNvGrpSpPr/>
            <p:nvPr/>
          </p:nvGrpSpPr>
          <p:grpSpPr>
            <a:xfrm>
              <a:off x="3948" y="1529"/>
              <a:ext cx="460" cy="405"/>
              <a:chOff x="-44" y="1473"/>
              <a:chExt cx="981" cy="1105"/>
            </a:xfrm>
          </p:grpSpPr>
          <p:pic>
            <p:nvPicPr>
              <p:cNvPr descr="desktop_computer_stylized_medium" id="1170" name="Google Shape;1170;p30"/>
              <p:cNvPicPr preferRelativeResize="0"/>
              <p:nvPr/>
            </p:nvPicPr>
            <p:blipFill rotWithShape="1">
              <a:blip r:embed="rId6">
                <a:alphaModFix/>
              </a:blip>
              <a:srcRect b="0" l="0" r="0" t="0"/>
              <a:stretch/>
            </p:blipFill>
            <p:spPr>
              <a:xfrm flipH="1">
                <a:off x="-44" y="1473"/>
                <a:ext cx="981" cy="1105"/>
              </a:xfrm>
              <a:prstGeom prst="rect">
                <a:avLst/>
              </a:prstGeom>
              <a:noFill/>
              <a:ln>
                <a:noFill/>
              </a:ln>
            </p:spPr>
          </p:pic>
          <p:sp>
            <p:nvSpPr>
              <p:cNvPr id="1171" name="Google Shape;1171;p3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1172" name="Google Shape;1172;p30"/>
          <p:cNvGrpSpPr/>
          <p:nvPr/>
        </p:nvGrpSpPr>
        <p:grpSpPr>
          <a:xfrm>
            <a:off x="6597650" y="4102100"/>
            <a:ext cx="2114550" cy="1673225"/>
            <a:chOff x="4156" y="2584"/>
            <a:chExt cx="1332" cy="1054"/>
          </a:xfrm>
        </p:grpSpPr>
        <p:cxnSp>
          <p:nvCxnSpPr>
            <p:cNvPr id="1173" name="Google Shape;1173;p30"/>
            <p:cNvCxnSpPr/>
            <p:nvPr/>
          </p:nvCxnSpPr>
          <p:spPr>
            <a:xfrm flipH="1" rot="10800000">
              <a:off x="4344" y="2872"/>
              <a:ext cx="287" cy="478"/>
            </a:xfrm>
            <a:prstGeom prst="straightConnector1">
              <a:avLst/>
            </a:prstGeom>
            <a:noFill/>
            <a:ln cap="flat" cmpd="sng" w="9525">
              <a:solidFill>
                <a:schemeClr val="dk1"/>
              </a:solidFill>
              <a:prstDash val="solid"/>
              <a:round/>
              <a:headEnd len="med" w="med" type="none"/>
              <a:tailEnd len="med" w="med" type="none"/>
            </a:ln>
          </p:spPr>
        </p:cxnSp>
        <p:cxnSp>
          <p:nvCxnSpPr>
            <p:cNvPr id="1174" name="Google Shape;1174;p30"/>
            <p:cNvCxnSpPr/>
            <p:nvPr/>
          </p:nvCxnSpPr>
          <p:spPr>
            <a:xfrm rot="10800000">
              <a:off x="4606" y="2861"/>
              <a:ext cx="166" cy="508"/>
            </a:xfrm>
            <a:prstGeom prst="straightConnector1">
              <a:avLst/>
            </a:prstGeom>
            <a:noFill/>
            <a:ln cap="flat" cmpd="sng" w="9525">
              <a:solidFill>
                <a:schemeClr val="dk1"/>
              </a:solidFill>
              <a:prstDash val="solid"/>
              <a:round/>
              <a:headEnd len="med" w="med" type="none"/>
              <a:tailEnd len="med" w="med" type="none"/>
            </a:ln>
          </p:spPr>
        </p:cxnSp>
        <p:cxnSp>
          <p:nvCxnSpPr>
            <p:cNvPr id="1175" name="Google Shape;1175;p30"/>
            <p:cNvCxnSpPr/>
            <p:nvPr/>
          </p:nvCxnSpPr>
          <p:spPr>
            <a:xfrm rot="10800000">
              <a:off x="4647" y="2897"/>
              <a:ext cx="396" cy="294"/>
            </a:xfrm>
            <a:prstGeom prst="straightConnector1">
              <a:avLst/>
            </a:prstGeom>
            <a:noFill/>
            <a:ln cap="flat" cmpd="sng" w="9525">
              <a:solidFill>
                <a:schemeClr val="dk1"/>
              </a:solidFill>
              <a:prstDash val="solid"/>
              <a:round/>
              <a:headEnd len="med" w="med" type="none"/>
              <a:tailEnd len="med" w="med" type="none"/>
            </a:ln>
          </p:spPr>
        </p:cxnSp>
        <p:cxnSp>
          <p:nvCxnSpPr>
            <p:cNvPr id="1176" name="Google Shape;1176;p30"/>
            <p:cNvCxnSpPr/>
            <p:nvPr/>
          </p:nvCxnSpPr>
          <p:spPr>
            <a:xfrm flipH="1">
              <a:off x="4630" y="2896"/>
              <a:ext cx="548" cy="1"/>
            </a:xfrm>
            <a:prstGeom prst="straightConnector1">
              <a:avLst/>
            </a:prstGeom>
            <a:noFill/>
            <a:ln cap="flat" cmpd="sng" w="9525">
              <a:solidFill>
                <a:schemeClr val="dk1"/>
              </a:solidFill>
              <a:prstDash val="solid"/>
              <a:round/>
              <a:headEnd len="med" w="med" type="none"/>
              <a:tailEnd len="med" w="med" type="none"/>
            </a:ln>
          </p:spPr>
        </p:cxnSp>
        <p:pic>
          <p:nvPicPr>
            <p:cNvPr descr="kw_skype_logo" id="1177" name="Google Shape;1177;p30"/>
            <p:cNvPicPr preferRelativeResize="0"/>
            <p:nvPr/>
          </p:nvPicPr>
          <p:blipFill rotWithShape="1">
            <a:blip r:embed="rId4">
              <a:alphaModFix/>
            </a:blip>
            <a:srcRect b="0" l="0" r="0" t="0"/>
            <a:stretch/>
          </p:blipFill>
          <p:spPr>
            <a:xfrm>
              <a:off x="4379" y="2883"/>
              <a:ext cx="494" cy="214"/>
            </a:xfrm>
            <a:prstGeom prst="rect">
              <a:avLst/>
            </a:prstGeom>
            <a:noFill/>
            <a:ln>
              <a:noFill/>
            </a:ln>
          </p:spPr>
        </p:pic>
        <p:pic>
          <p:nvPicPr>
            <p:cNvPr descr="kw_skype_logo" id="1178" name="Google Shape;1178;p30"/>
            <p:cNvPicPr preferRelativeResize="0"/>
            <p:nvPr/>
          </p:nvPicPr>
          <p:blipFill rotWithShape="1">
            <a:blip r:embed="rId4">
              <a:alphaModFix/>
            </a:blip>
            <a:srcRect b="0" l="0" r="0" t="0"/>
            <a:stretch/>
          </p:blipFill>
          <p:spPr>
            <a:xfrm>
              <a:off x="5099" y="2878"/>
              <a:ext cx="316" cy="163"/>
            </a:xfrm>
            <a:prstGeom prst="rect">
              <a:avLst/>
            </a:prstGeom>
            <a:noFill/>
            <a:ln>
              <a:noFill/>
            </a:ln>
          </p:spPr>
        </p:pic>
        <p:pic>
          <p:nvPicPr>
            <p:cNvPr descr="kw_skype_logo" id="1179" name="Google Shape;1179;p30"/>
            <p:cNvPicPr preferRelativeResize="0"/>
            <p:nvPr/>
          </p:nvPicPr>
          <p:blipFill rotWithShape="1">
            <a:blip r:embed="rId4">
              <a:alphaModFix/>
            </a:blip>
            <a:srcRect b="0" l="0" r="0" t="0"/>
            <a:stretch/>
          </p:blipFill>
          <p:spPr>
            <a:xfrm>
              <a:off x="4989" y="3283"/>
              <a:ext cx="316" cy="163"/>
            </a:xfrm>
            <a:prstGeom prst="rect">
              <a:avLst/>
            </a:prstGeom>
            <a:noFill/>
            <a:ln>
              <a:noFill/>
            </a:ln>
          </p:spPr>
        </p:pic>
        <p:pic>
          <p:nvPicPr>
            <p:cNvPr descr="kw_skype_logo" id="1180" name="Google Shape;1180;p30"/>
            <p:cNvPicPr preferRelativeResize="0"/>
            <p:nvPr/>
          </p:nvPicPr>
          <p:blipFill rotWithShape="1">
            <a:blip r:embed="rId4">
              <a:alphaModFix/>
            </a:blip>
            <a:srcRect b="0" l="0" r="0" t="0"/>
            <a:stretch/>
          </p:blipFill>
          <p:spPr>
            <a:xfrm>
              <a:off x="4653" y="3475"/>
              <a:ext cx="316" cy="163"/>
            </a:xfrm>
            <a:prstGeom prst="rect">
              <a:avLst/>
            </a:prstGeom>
            <a:noFill/>
            <a:ln>
              <a:noFill/>
            </a:ln>
          </p:spPr>
        </p:pic>
        <p:pic>
          <p:nvPicPr>
            <p:cNvPr descr="kw_skype_logo" id="1181" name="Google Shape;1181;p30"/>
            <p:cNvPicPr preferRelativeResize="0"/>
            <p:nvPr/>
          </p:nvPicPr>
          <p:blipFill rotWithShape="1">
            <a:blip r:embed="rId4">
              <a:alphaModFix/>
            </a:blip>
            <a:srcRect b="0" l="0" r="0" t="0"/>
            <a:stretch/>
          </p:blipFill>
          <p:spPr>
            <a:xfrm>
              <a:off x="4180" y="3468"/>
              <a:ext cx="316" cy="163"/>
            </a:xfrm>
            <a:prstGeom prst="rect">
              <a:avLst/>
            </a:prstGeom>
            <a:noFill/>
            <a:ln>
              <a:noFill/>
            </a:ln>
          </p:spPr>
        </p:pic>
        <p:grpSp>
          <p:nvGrpSpPr>
            <p:cNvPr id="1182" name="Google Shape;1182;p30"/>
            <p:cNvGrpSpPr/>
            <p:nvPr/>
          </p:nvGrpSpPr>
          <p:grpSpPr>
            <a:xfrm>
              <a:off x="4307" y="2584"/>
              <a:ext cx="487" cy="413"/>
              <a:chOff x="-44" y="1473"/>
              <a:chExt cx="981" cy="1105"/>
            </a:xfrm>
          </p:grpSpPr>
          <p:pic>
            <p:nvPicPr>
              <p:cNvPr descr="desktop_computer_stylized_medium" id="1183" name="Google Shape;1183;p30"/>
              <p:cNvPicPr preferRelativeResize="0"/>
              <p:nvPr/>
            </p:nvPicPr>
            <p:blipFill rotWithShape="1">
              <a:blip r:embed="rId6">
                <a:alphaModFix/>
              </a:blip>
              <a:srcRect b="0" l="0" r="0" t="0"/>
              <a:stretch/>
            </p:blipFill>
            <p:spPr>
              <a:xfrm flipH="1">
                <a:off x="-44" y="1473"/>
                <a:ext cx="981" cy="1105"/>
              </a:xfrm>
              <a:prstGeom prst="rect">
                <a:avLst/>
              </a:prstGeom>
              <a:noFill/>
              <a:ln>
                <a:noFill/>
              </a:ln>
            </p:spPr>
          </p:pic>
          <p:sp>
            <p:nvSpPr>
              <p:cNvPr id="1184" name="Google Shape;1184;p3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185" name="Google Shape;1185;p30"/>
            <p:cNvGrpSpPr/>
            <p:nvPr/>
          </p:nvGrpSpPr>
          <p:grpSpPr>
            <a:xfrm>
              <a:off x="4156" y="3243"/>
              <a:ext cx="350" cy="304"/>
              <a:chOff x="-44" y="1473"/>
              <a:chExt cx="981" cy="1105"/>
            </a:xfrm>
          </p:grpSpPr>
          <p:pic>
            <p:nvPicPr>
              <p:cNvPr descr="desktop_computer_stylized_medium" id="1186" name="Google Shape;1186;p30"/>
              <p:cNvPicPr preferRelativeResize="0"/>
              <p:nvPr/>
            </p:nvPicPr>
            <p:blipFill rotWithShape="1">
              <a:blip r:embed="rId7">
                <a:alphaModFix/>
              </a:blip>
              <a:srcRect b="0" l="0" r="0" t="0"/>
              <a:stretch/>
            </p:blipFill>
            <p:spPr>
              <a:xfrm flipH="1">
                <a:off x="-44" y="1473"/>
                <a:ext cx="981" cy="1105"/>
              </a:xfrm>
              <a:prstGeom prst="rect">
                <a:avLst/>
              </a:prstGeom>
              <a:noFill/>
              <a:ln>
                <a:noFill/>
              </a:ln>
            </p:spPr>
          </p:pic>
          <p:sp>
            <p:nvSpPr>
              <p:cNvPr id="1187" name="Google Shape;1187;p3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188" name="Google Shape;1188;p30"/>
            <p:cNvGrpSpPr/>
            <p:nvPr/>
          </p:nvGrpSpPr>
          <p:grpSpPr>
            <a:xfrm>
              <a:off x="4547" y="3250"/>
              <a:ext cx="350" cy="304"/>
              <a:chOff x="-44" y="1473"/>
              <a:chExt cx="981" cy="1105"/>
            </a:xfrm>
          </p:grpSpPr>
          <p:pic>
            <p:nvPicPr>
              <p:cNvPr descr="desktop_computer_stylized_medium" id="1189" name="Google Shape;1189;p30"/>
              <p:cNvPicPr preferRelativeResize="0"/>
              <p:nvPr/>
            </p:nvPicPr>
            <p:blipFill rotWithShape="1">
              <a:blip r:embed="rId7">
                <a:alphaModFix/>
              </a:blip>
              <a:srcRect b="0" l="0" r="0" t="0"/>
              <a:stretch/>
            </p:blipFill>
            <p:spPr>
              <a:xfrm flipH="1">
                <a:off x="-44" y="1473"/>
                <a:ext cx="981" cy="1105"/>
              </a:xfrm>
              <a:prstGeom prst="rect">
                <a:avLst/>
              </a:prstGeom>
              <a:noFill/>
              <a:ln>
                <a:noFill/>
              </a:ln>
            </p:spPr>
          </p:pic>
          <p:sp>
            <p:nvSpPr>
              <p:cNvPr id="1190" name="Google Shape;1190;p3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191" name="Google Shape;1191;p30"/>
            <p:cNvGrpSpPr/>
            <p:nvPr/>
          </p:nvGrpSpPr>
          <p:grpSpPr>
            <a:xfrm flipH="1">
              <a:off x="5021" y="3051"/>
              <a:ext cx="350" cy="304"/>
              <a:chOff x="-44" y="1473"/>
              <a:chExt cx="981" cy="1105"/>
            </a:xfrm>
          </p:grpSpPr>
          <p:pic>
            <p:nvPicPr>
              <p:cNvPr descr="desktop_computer_stylized_medium" id="1192" name="Google Shape;1192;p30"/>
              <p:cNvPicPr preferRelativeResize="0"/>
              <p:nvPr/>
            </p:nvPicPr>
            <p:blipFill rotWithShape="1">
              <a:blip r:embed="rId7">
                <a:alphaModFix/>
              </a:blip>
              <a:srcRect b="0" l="0" r="0" t="0"/>
              <a:stretch/>
            </p:blipFill>
            <p:spPr>
              <a:xfrm flipH="1">
                <a:off x="-44" y="1473"/>
                <a:ext cx="981" cy="1105"/>
              </a:xfrm>
              <a:prstGeom prst="rect">
                <a:avLst/>
              </a:prstGeom>
              <a:noFill/>
              <a:ln>
                <a:noFill/>
              </a:ln>
            </p:spPr>
          </p:pic>
          <p:sp>
            <p:nvSpPr>
              <p:cNvPr id="1193" name="Google Shape;1193;p3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194" name="Google Shape;1194;p30"/>
            <p:cNvGrpSpPr/>
            <p:nvPr/>
          </p:nvGrpSpPr>
          <p:grpSpPr>
            <a:xfrm flipH="1">
              <a:off x="5138" y="2667"/>
              <a:ext cx="350" cy="304"/>
              <a:chOff x="-44" y="1473"/>
              <a:chExt cx="981" cy="1105"/>
            </a:xfrm>
          </p:grpSpPr>
          <p:pic>
            <p:nvPicPr>
              <p:cNvPr descr="desktop_computer_stylized_medium" id="1195" name="Google Shape;1195;p30"/>
              <p:cNvPicPr preferRelativeResize="0"/>
              <p:nvPr/>
            </p:nvPicPr>
            <p:blipFill rotWithShape="1">
              <a:blip r:embed="rId7">
                <a:alphaModFix/>
              </a:blip>
              <a:srcRect b="0" l="0" r="0" t="0"/>
              <a:stretch/>
            </p:blipFill>
            <p:spPr>
              <a:xfrm flipH="1">
                <a:off x="-44" y="1473"/>
                <a:ext cx="981" cy="1105"/>
              </a:xfrm>
              <a:prstGeom prst="rect">
                <a:avLst/>
              </a:prstGeom>
              <a:noFill/>
              <a:ln>
                <a:noFill/>
              </a:ln>
            </p:spPr>
          </p:pic>
          <p:sp>
            <p:nvSpPr>
              <p:cNvPr id="1196" name="Google Shape;1196;p3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1197" name="Google Shape;1197;p30"/>
          <p:cNvGrpSpPr/>
          <p:nvPr/>
        </p:nvGrpSpPr>
        <p:grpSpPr>
          <a:xfrm>
            <a:off x="4497388" y="3503613"/>
            <a:ext cx="1987550" cy="1673225"/>
            <a:chOff x="2360" y="2831"/>
            <a:chExt cx="1252" cy="1054"/>
          </a:xfrm>
        </p:grpSpPr>
        <p:cxnSp>
          <p:nvCxnSpPr>
            <p:cNvPr id="1198" name="Google Shape;1198;p30"/>
            <p:cNvCxnSpPr/>
            <p:nvPr/>
          </p:nvCxnSpPr>
          <p:spPr>
            <a:xfrm flipH="1" rot="10800000">
              <a:off x="2987" y="3119"/>
              <a:ext cx="287" cy="478"/>
            </a:xfrm>
            <a:prstGeom prst="straightConnector1">
              <a:avLst/>
            </a:prstGeom>
            <a:noFill/>
            <a:ln cap="flat" cmpd="sng" w="9525">
              <a:solidFill>
                <a:schemeClr val="dk1"/>
              </a:solidFill>
              <a:prstDash val="solid"/>
              <a:round/>
              <a:headEnd len="med" w="med" type="none"/>
              <a:tailEnd len="med" w="med" type="none"/>
            </a:ln>
          </p:spPr>
        </p:cxnSp>
        <p:cxnSp>
          <p:nvCxnSpPr>
            <p:cNvPr id="1199" name="Google Shape;1199;p30"/>
            <p:cNvCxnSpPr/>
            <p:nvPr/>
          </p:nvCxnSpPr>
          <p:spPr>
            <a:xfrm rot="10800000">
              <a:off x="3249" y="3108"/>
              <a:ext cx="166" cy="508"/>
            </a:xfrm>
            <a:prstGeom prst="straightConnector1">
              <a:avLst/>
            </a:prstGeom>
            <a:noFill/>
            <a:ln cap="flat" cmpd="sng" w="9525">
              <a:solidFill>
                <a:schemeClr val="dk1"/>
              </a:solidFill>
              <a:prstDash val="solid"/>
              <a:round/>
              <a:headEnd len="med" w="med" type="none"/>
              <a:tailEnd len="med" w="med" type="none"/>
            </a:ln>
          </p:spPr>
        </p:cxnSp>
        <p:cxnSp>
          <p:nvCxnSpPr>
            <p:cNvPr id="1200" name="Google Shape;1200;p30"/>
            <p:cNvCxnSpPr/>
            <p:nvPr/>
          </p:nvCxnSpPr>
          <p:spPr>
            <a:xfrm flipH="1">
              <a:off x="2549" y="3266"/>
              <a:ext cx="574" cy="330"/>
            </a:xfrm>
            <a:prstGeom prst="straightConnector1">
              <a:avLst/>
            </a:prstGeom>
            <a:noFill/>
            <a:ln cap="flat" cmpd="sng" w="9525">
              <a:solidFill>
                <a:schemeClr val="dk1"/>
              </a:solidFill>
              <a:prstDash val="solid"/>
              <a:round/>
              <a:headEnd len="med" w="med" type="none"/>
              <a:tailEnd len="med" w="med" type="none"/>
            </a:ln>
          </p:spPr>
        </p:cxnSp>
        <p:cxnSp>
          <p:nvCxnSpPr>
            <p:cNvPr id="1201" name="Google Shape;1201;p30"/>
            <p:cNvCxnSpPr/>
            <p:nvPr/>
          </p:nvCxnSpPr>
          <p:spPr>
            <a:xfrm flipH="1">
              <a:off x="2464" y="3239"/>
              <a:ext cx="548" cy="1"/>
            </a:xfrm>
            <a:prstGeom prst="straightConnector1">
              <a:avLst/>
            </a:prstGeom>
            <a:noFill/>
            <a:ln cap="flat" cmpd="sng" w="9525">
              <a:solidFill>
                <a:schemeClr val="dk1"/>
              </a:solidFill>
              <a:prstDash val="solid"/>
              <a:round/>
              <a:headEnd len="med" w="med" type="none"/>
              <a:tailEnd len="med" w="med" type="none"/>
            </a:ln>
          </p:spPr>
        </p:cxnSp>
        <p:pic>
          <p:nvPicPr>
            <p:cNvPr descr="kw_skype_logo" id="1202" name="Google Shape;1202;p30"/>
            <p:cNvPicPr preferRelativeResize="0"/>
            <p:nvPr/>
          </p:nvPicPr>
          <p:blipFill rotWithShape="1">
            <a:blip r:embed="rId4">
              <a:alphaModFix/>
            </a:blip>
            <a:srcRect b="0" l="0" r="0" t="0"/>
            <a:stretch/>
          </p:blipFill>
          <p:spPr>
            <a:xfrm>
              <a:off x="3022" y="3130"/>
              <a:ext cx="494" cy="214"/>
            </a:xfrm>
            <a:prstGeom prst="rect">
              <a:avLst/>
            </a:prstGeom>
            <a:noFill/>
            <a:ln>
              <a:noFill/>
            </a:ln>
          </p:spPr>
        </p:pic>
        <p:pic>
          <p:nvPicPr>
            <p:cNvPr descr="kw_skype_logo" id="1203" name="Google Shape;1203;p30"/>
            <p:cNvPicPr preferRelativeResize="0"/>
            <p:nvPr/>
          </p:nvPicPr>
          <p:blipFill rotWithShape="1">
            <a:blip r:embed="rId4">
              <a:alphaModFix/>
            </a:blip>
            <a:srcRect b="0" l="0" r="0" t="0"/>
            <a:stretch/>
          </p:blipFill>
          <p:spPr>
            <a:xfrm>
              <a:off x="2360" y="3166"/>
              <a:ext cx="316" cy="163"/>
            </a:xfrm>
            <a:prstGeom prst="rect">
              <a:avLst/>
            </a:prstGeom>
            <a:noFill/>
            <a:ln>
              <a:noFill/>
            </a:ln>
          </p:spPr>
        </p:pic>
        <p:pic>
          <p:nvPicPr>
            <p:cNvPr descr="kw_skype_logo" id="1204" name="Google Shape;1204;p30"/>
            <p:cNvPicPr preferRelativeResize="0"/>
            <p:nvPr/>
          </p:nvPicPr>
          <p:blipFill rotWithShape="1">
            <a:blip r:embed="rId4">
              <a:alphaModFix/>
            </a:blip>
            <a:srcRect b="0" l="0" r="0" t="0"/>
            <a:stretch/>
          </p:blipFill>
          <p:spPr>
            <a:xfrm>
              <a:off x="2510" y="3578"/>
              <a:ext cx="316" cy="163"/>
            </a:xfrm>
            <a:prstGeom prst="rect">
              <a:avLst/>
            </a:prstGeom>
            <a:noFill/>
            <a:ln>
              <a:noFill/>
            </a:ln>
          </p:spPr>
        </p:pic>
        <p:pic>
          <p:nvPicPr>
            <p:cNvPr descr="kw_skype_logo" id="1205" name="Google Shape;1205;p30"/>
            <p:cNvPicPr preferRelativeResize="0"/>
            <p:nvPr/>
          </p:nvPicPr>
          <p:blipFill rotWithShape="1">
            <a:blip r:embed="rId4">
              <a:alphaModFix/>
            </a:blip>
            <a:srcRect b="0" l="0" r="0" t="0"/>
            <a:stretch/>
          </p:blipFill>
          <p:spPr>
            <a:xfrm>
              <a:off x="3296" y="3722"/>
              <a:ext cx="316" cy="163"/>
            </a:xfrm>
            <a:prstGeom prst="rect">
              <a:avLst/>
            </a:prstGeom>
            <a:noFill/>
            <a:ln>
              <a:noFill/>
            </a:ln>
          </p:spPr>
        </p:pic>
        <p:pic>
          <p:nvPicPr>
            <p:cNvPr descr="kw_skype_logo" id="1206" name="Google Shape;1206;p30"/>
            <p:cNvPicPr preferRelativeResize="0"/>
            <p:nvPr/>
          </p:nvPicPr>
          <p:blipFill rotWithShape="1">
            <a:blip r:embed="rId4">
              <a:alphaModFix/>
            </a:blip>
            <a:srcRect b="0" l="0" r="0" t="0"/>
            <a:stretch/>
          </p:blipFill>
          <p:spPr>
            <a:xfrm>
              <a:off x="2823" y="3715"/>
              <a:ext cx="316" cy="163"/>
            </a:xfrm>
            <a:prstGeom prst="rect">
              <a:avLst/>
            </a:prstGeom>
            <a:noFill/>
            <a:ln>
              <a:noFill/>
            </a:ln>
          </p:spPr>
        </p:pic>
        <p:grpSp>
          <p:nvGrpSpPr>
            <p:cNvPr id="1207" name="Google Shape;1207;p30"/>
            <p:cNvGrpSpPr/>
            <p:nvPr/>
          </p:nvGrpSpPr>
          <p:grpSpPr>
            <a:xfrm>
              <a:off x="2950" y="2831"/>
              <a:ext cx="487" cy="413"/>
              <a:chOff x="-44" y="1473"/>
              <a:chExt cx="981" cy="1105"/>
            </a:xfrm>
          </p:grpSpPr>
          <p:pic>
            <p:nvPicPr>
              <p:cNvPr descr="desktop_computer_stylized_medium" id="1208" name="Google Shape;1208;p30"/>
              <p:cNvPicPr preferRelativeResize="0"/>
              <p:nvPr/>
            </p:nvPicPr>
            <p:blipFill rotWithShape="1">
              <a:blip r:embed="rId6">
                <a:alphaModFix/>
              </a:blip>
              <a:srcRect b="0" l="0" r="0" t="0"/>
              <a:stretch/>
            </p:blipFill>
            <p:spPr>
              <a:xfrm flipH="1">
                <a:off x="-44" y="1473"/>
                <a:ext cx="981" cy="1105"/>
              </a:xfrm>
              <a:prstGeom prst="rect">
                <a:avLst/>
              </a:prstGeom>
              <a:noFill/>
              <a:ln>
                <a:noFill/>
              </a:ln>
            </p:spPr>
          </p:pic>
          <p:sp>
            <p:nvSpPr>
              <p:cNvPr id="1209" name="Google Shape;1209;p3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210" name="Google Shape;1210;p30"/>
            <p:cNvGrpSpPr/>
            <p:nvPr/>
          </p:nvGrpSpPr>
          <p:grpSpPr>
            <a:xfrm>
              <a:off x="2799" y="3490"/>
              <a:ext cx="350" cy="304"/>
              <a:chOff x="-44" y="1473"/>
              <a:chExt cx="981" cy="1105"/>
            </a:xfrm>
          </p:grpSpPr>
          <p:pic>
            <p:nvPicPr>
              <p:cNvPr descr="desktop_computer_stylized_medium" id="1211" name="Google Shape;1211;p30"/>
              <p:cNvPicPr preferRelativeResize="0"/>
              <p:nvPr/>
            </p:nvPicPr>
            <p:blipFill rotWithShape="1">
              <a:blip r:embed="rId7">
                <a:alphaModFix/>
              </a:blip>
              <a:srcRect b="0" l="0" r="0" t="0"/>
              <a:stretch/>
            </p:blipFill>
            <p:spPr>
              <a:xfrm flipH="1">
                <a:off x="-44" y="1473"/>
                <a:ext cx="981" cy="1105"/>
              </a:xfrm>
              <a:prstGeom prst="rect">
                <a:avLst/>
              </a:prstGeom>
              <a:noFill/>
              <a:ln>
                <a:noFill/>
              </a:ln>
            </p:spPr>
          </p:pic>
          <p:sp>
            <p:nvSpPr>
              <p:cNvPr id="1212" name="Google Shape;1212;p3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213" name="Google Shape;1213;p30"/>
            <p:cNvGrpSpPr/>
            <p:nvPr/>
          </p:nvGrpSpPr>
          <p:grpSpPr>
            <a:xfrm>
              <a:off x="3190" y="3497"/>
              <a:ext cx="350" cy="304"/>
              <a:chOff x="-44" y="1473"/>
              <a:chExt cx="981" cy="1105"/>
            </a:xfrm>
          </p:grpSpPr>
          <p:pic>
            <p:nvPicPr>
              <p:cNvPr descr="desktop_computer_stylized_medium" id="1214" name="Google Shape;1214;p30"/>
              <p:cNvPicPr preferRelativeResize="0"/>
              <p:nvPr/>
            </p:nvPicPr>
            <p:blipFill rotWithShape="1">
              <a:blip r:embed="rId7">
                <a:alphaModFix/>
              </a:blip>
              <a:srcRect b="0" l="0" r="0" t="0"/>
              <a:stretch/>
            </p:blipFill>
            <p:spPr>
              <a:xfrm flipH="1">
                <a:off x="-44" y="1473"/>
                <a:ext cx="981" cy="1105"/>
              </a:xfrm>
              <a:prstGeom prst="rect">
                <a:avLst/>
              </a:prstGeom>
              <a:noFill/>
              <a:ln>
                <a:noFill/>
              </a:ln>
            </p:spPr>
          </p:pic>
          <p:sp>
            <p:nvSpPr>
              <p:cNvPr id="1215" name="Google Shape;1215;p3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216" name="Google Shape;1216;p30"/>
            <p:cNvGrpSpPr/>
            <p:nvPr/>
          </p:nvGrpSpPr>
          <p:grpSpPr>
            <a:xfrm flipH="1">
              <a:off x="2542" y="3346"/>
              <a:ext cx="350" cy="304"/>
              <a:chOff x="-44" y="1473"/>
              <a:chExt cx="981" cy="1105"/>
            </a:xfrm>
          </p:grpSpPr>
          <p:pic>
            <p:nvPicPr>
              <p:cNvPr descr="desktop_computer_stylized_medium" id="1217" name="Google Shape;1217;p30"/>
              <p:cNvPicPr preferRelativeResize="0"/>
              <p:nvPr/>
            </p:nvPicPr>
            <p:blipFill rotWithShape="1">
              <a:blip r:embed="rId7">
                <a:alphaModFix/>
              </a:blip>
              <a:srcRect b="0" l="0" r="0" t="0"/>
              <a:stretch/>
            </p:blipFill>
            <p:spPr>
              <a:xfrm flipH="1">
                <a:off x="-44" y="1473"/>
                <a:ext cx="981" cy="1105"/>
              </a:xfrm>
              <a:prstGeom prst="rect">
                <a:avLst/>
              </a:prstGeom>
              <a:noFill/>
              <a:ln>
                <a:noFill/>
              </a:ln>
            </p:spPr>
          </p:pic>
          <p:sp>
            <p:nvSpPr>
              <p:cNvPr id="1218" name="Google Shape;1218;p3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219" name="Google Shape;1219;p30"/>
            <p:cNvGrpSpPr/>
            <p:nvPr/>
          </p:nvGrpSpPr>
          <p:grpSpPr>
            <a:xfrm flipH="1">
              <a:off x="2399" y="2955"/>
              <a:ext cx="350" cy="304"/>
              <a:chOff x="-44" y="1473"/>
              <a:chExt cx="981" cy="1105"/>
            </a:xfrm>
          </p:grpSpPr>
          <p:pic>
            <p:nvPicPr>
              <p:cNvPr descr="desktop_computer_stylized_medium" id="1220" name="Google Shape;1220;p30"/>
              <p:cNvPicPr preferRelativeResize="0"/>
              <p:nvPr/>
            </p:nvPicPr>
            <p:blipFill rotWithShape="1">
              <a:blip r:embed="rId7">
                <a:alphaModFix/>
              </a:blip>
              <a:srcRect b="0" l="0" r="0" t="0"/>
              <a:stretch/>
            </p:blipFill>
            <p:spPr>
              <a:xfrm flipH="1">
                <a:off x="-44" y="1473"/>
                <a:ext cx="981" cy="1105"/>
              </a:xfrm>
              <a:prstGeom prst="rect">
                <a:avLst/>
              </a:prstGeom>
              <a:noFill/>
              <a:ln>
                <a:noFill/>
              </a:ln>
            </p:spPr>
          </p:pic>
          <p:sp>
            <p:nvSpPr>
              <p:cNvPr id="1221" name="Google Shape;1221;p3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1222" name="Google Shape;1222;p30"/>
          <p:cNvSpPr txBox="1"/>
          <p:nvPr>
            <p:ph idx="12"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223" name="Google Shape;1223;p30"/>
          <p:cNvSpPr txBox="1"/>
          <p:nvPr>
            <p:ph idx="11"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3"/>
                                        </p:tgtEl>
                                        <p:attrNameLst>
                                          <p:attrName>style.visibility</p:attrName>
                                        </p:attrNameLst>
                                      </p:cBhvr>
                                      <p:to>
                                        <p:strVal val="visible"/>
                                      </p:to>
                                    </p:set>
                                    <p:animEffect filter="fade" transition="in">
                                      <p:cBhvr>
                                        <p:cTn dur="500"/>
                                        <p:tgtEl>
                                          <p:spTgt spid="1143"/>
                                        </p:tgtEl>
                                      </p:cBhvr>
                                    </p:animEffect>
                                  </p:childTnLst>
                                </p:cTn>
                              </p:par>
                              <p:par>
                                <p:cTn fill="hold" nodeType="withEffect" presetClass="entr" presetID="10" presetSubtype="0">
                                  <p:stCondLst>
                                    <p:cond delay="0"/>
                                  </p:stCondLst>
                                  <p:childTnLst>
                                    <p:set>
                                      <p:cBhvr>
                                        <p:cTn dur="1" fill="hold">
                                          <p:stCondLst>
                                            <p:cond delay="0"/>
                                          </p:stCondLst>
                                        </p:cTn>
                                        <p:tgtEl>
                                          <p:spTgt spid="1098"/>
                                        </p:tgtEl>
                                        <p:attrNameLst>
                                          <p:attrName>style.visibility</p:attrName>
                                        </p:attrNameLst>
                                      </p:cBhvr>
                                      <p:to>
                                        <p:strVal val="visible"/>
                                      </p:to>
                                    </p:set>
                                    <p:animEffect filter="fade" transition="in">
                                      <p:cBhvr>
                                        <p:cTn dur="500"/>
                                        <p:tgtEl>
                                          <p:spTgt spid="1098"/>
                                        </p:tgtEl>
                                      </p:cBhvr>
                                    </p:animEffect>
                                  </p:childTnLst>
                                </p:cTn>
                              </p:par>
                              <p:par>
                                <p:cTn fill="hold" nodeType="withEffect" presetClass="entr" presetID="10" presetSubtype="0">
                                  <p:stCondLst>
                                    <p:cond delay="0"/>
                                  </p:stCondLst>
                                  <p:childTnLst>
                                    <p:set>
                                      <p:cBhvr>
                                        <p:cTn dur="1" fill="hold">
                                          <p:stCondLst>
                                            <p:cond delay="0"/>
                                          </p:stCondLst>
                                        </p:cTn>
                                        <p:tgtEl>
                                          <p:spTgt spid="1104"/>
                                        </p:tgtEl>
                                        <p:attrNameLst>
                                          <p:attrName>style.visibility</p:attrName>
                                        </p:attrNameLst>
                                      </p:cBhvr>
                                      <p:to>
                                        <p:strVal val="visible"/>
                                      </p:to>
                                    </p:set>
                                    <p:animEffect filter="fade" transition="in">
                                      <p:cBhvr>
                                        <p:cTn dur="500"/>
                                        <p:tgtEl>
                                          <p:spTgt spid="1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0" st="0"/>
                                            </p:txEl>
                                          </p:spTgt>
                                        </p:tgtEl>
                                        <p:attrNameLst>
                                          <p:attrName>style.visibility</p:attrName>
                                        </p:attrNameLst>
                                      </p:cBhvr>
                                      <p:to>
                                        <p:strVal val="visible"/>
                                      </p:to>
                                    </p:set>
                                    <p:animEffect filter="fade" transition="in">
                                      <p:cBhvr>
                                        <p:cTn dur="500"/>
                                        <p:tgtEl>
                                          <p:spTgt spid="110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99"/>
                                        </p:tgtEl>
                                        <p:attrNameLst>
                                          <p:attrName>style.visibility</p:attrName>
                                        </p:attrNameLst>
                                      </p:cBhvr>
                                      <p:to>
                                        <p:strVal val="visible"/>
                                      </p:to>
                                    </p:set>
                                    <p:animEffect filter="fade" transition="in">
                                      <p:cBhvr>
                                        <p:cTn dur="500"/>
                                        <p:tgtEl>
                                          <p:spTgt spid="1099"/>
                                        </p:tgtEl>
                                      </p:cBhvr>
                                    </p:animEffect>
                                  </p:childTnLst>
                                </p:cTn>
                              </p:par>
                              <p:par>
                                <p:cTn fill="hold" nodeType="withEffect" presetClass="entr" presetID="10" presetSubtype="0">
                                  <p:stCondLst>
                                    <p:cond delay="0"/>
                                  </p:stCondLst>
                                  <p:childTnLst>
                                    <p:set>
                                      <p:cBhvr>
                                        <p:cTn dur="1" fill="hold">
                                          <p:stCondLst>
                                            <p:cond delay="0"/>
                                          </p:stCondLst>
                                        </p:cTn>
                                        <p:tgtEl>
                                          <p:spTgt spid="1165"/>
                                        </p:tgtEl>
                                        <p:attrNameLst>
                                          <p:attrName>style.visibility</p:attrName>
                                        </p:attrNameLst>
                                      </p:cBhvr>
                                      <p:to>
                                        <p:strVal val="visible"/>
                                      </p:to>
                                    </p:set>
                                    <p:animEffect filter="fade" transition="in">
                                      <p:cBhvr>
                                        <p:cTn dur="500"/>
                                        <p:tgtEl>
                                          <p:spTgt spid="116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72"/>
                                        </p:tgtEl>
                                        <p:attrNameLst>
                                          <p:attrName>style.visibility</p:attrName>
                                        </p:attrNameLst>
                                      </p:cBhvr>
                                      <p:to>
                                        <p:strVal val="visible"/>
                                      </p:to>
                                    </p:set>
                                    <p:animEffect filter="fade" transition="in">
                                      <p:cBhvr>
                                        <p:cTn dur="500"/>
                                        <p:tgtEl>
                                          <p:spTgt spid="117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97"/>
                                        </p:tgtEl>
                                        <p:attrNameLst>
                                          <p:attrName>style.visibility</p:attrName>
                                        </p:attrNameLst>
                                      </p:cBhvr>
                                      <p:to>
                                        <p:strVal val="visible"/>
                                      </p:to>
                                    </p:set>
                                    <p:animEffect filter="fade" transition="in">
                                      <p:cBhvr>
                                        <p:cTn dur="500"/>
                                        <p:tgtEl>
                                          <p:spTgt spid="1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1"/>
                                        </p:tgtEl>
                                        <p:attrNameLst>
                                          <p:attrName>style.visibility</p:attrName>
                                        </p:attrNameLst>
                                      </p:cBhvr>
                                      <p:to>
                                        <p:strVal val="visible"/>
                                      </p:to>
                                    </p:set>
                                    <p:animEffect filter="fade" transition="in">
                                      <p:cBhvr>
                                        <p:cTn dur="500"/>
                                        <p:tgtEl>
                                          <p:spTgt spid="1091"/>
                                        </p:tgtEl>
                                      </p:cBhvr>
                                    </p:animEffect>
                                  </p:childTnLst>
                                </p:cTn>
                              </p:par>
                              <p:par>
                                <p:cTn fill="hold" nodeType="withEffect" presetClass="entr" presetID="10" presetSubtype="0">
                                  <p:stCondLst>
                                    <p:cond delay="0"/>
                                  </p:stCondLst>
                                  <p:childTnLst>
                                    <p:set>
                                      <p:cBhvr>
                                        <p:cTn dur="1" fill="hold">
                                          <p:stCondLst>
                                            <p:cond delay="0"/>
                                          </p:stCondLst>
                                        </p:cTn>
                                        <p:tgtEl>
                                          <p:spTgt spid="1095"/>
                                        </p:tgtEl>
                                        <p:attrNameLst>
                                          <p:attrName>style.visibility</p:attrName>
                                        </p:attrNameLst>
                                      </p:cBhvr>
                                      <p:to>
                                        <p:strVal val="visible"/>
                                      </p:to>
                                    </p:set>
                                    <p:animEffect filter="fade" transition="in">
                                      <p:cBhvr>
                                        <p:cTn dur="500"/>
                                        <p:tgtEl>
                                          <p:spTgt spid="1095"/>
                                        </p:tgtEl>
                                      </p:cBhvr>
                                    </p:animEffect>
                                  </p:childTnLst>
                                </p:cTn>
                              </p:par>
                              <p:par>
                                <p:cTn fill="hold" nodeType="withEffect" presetClass="entr" presetID="10" presetSubtype="0">
                                  <p:stCondLst>
                                    <p:cond delay="0"/>
                                  </p:stCondLst>
                                  <p:childTnLst>
                                    <p:set>
                                      <p:cBhvr>
                                        <p:cTn dur="1" fill="hold">
                                          <p:stCondLst>
                                            <p:cond delay="0"/>
                                          </p:stCondLst>
                                        </p:cTn>
                                        <p:tgtEl>
                                          <p:spTgt spid="1106">
                                            <p:txEl>
                                              <p:pRg end="0" st="0"/>
                                            </p:txEl>
                                          </p:spTgt>
                                        </p:tgtEl>
                                        <p:attrNameLst>
                                          <p:attrName>style.visibility</p:attrName>
                                        </p:attrNameLst>
                                      </p:cBhvr>
                                      <p:to>
                                        <p:strVal val="visible"/>
                                      </p:to>
                                    </p:set>
                                    <p:animEffect filter="fade" transition="in">
                                      <p:cBhvr>
                                        <p:cTn dur="500"/>
                                        <p:tgtEl>
                                          <p:spTgt spid="11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7"/>
                                        </p:tgtEl>
                                        <p:attrNameLst>
                                          <p:attrName>style.visibility</p:attrName>
                                        </p:attrNameLst>
                                      </p:cBhvr>
                                      <p:to>
                                        <p:strVal val="visible"/>
                                      </p:to>
                                    </p:set>
                                    <p:animEffect filter="fade" transition="in">
                                      <p:cBhvr>
                                        <p:cTn dur="500"/>
                                        <p:tgtEl>
                                          <p:spTgt spid="110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08"/>
                                        </p:tgtEl>
                                        <p:attrNameLst>
                                          <p:attrName>style.visibility</p:attrName>
                                        </p:attrNameLst>
                                      </p:cBhvr>
                                      <p:to>
                                        <p:strVal val="visible"/>
                                      </p:to>
                                    </p:set>
                                    <p:animEffect filter="fade" transition="in">
                                      <p:cBhvr>
                                        <p:cTn dur="500"/>
                                        <p:tgtEl>
                                          <p:spTgt spid="1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cxnSp>
        <p:nvCxnSpPr>
          <p:cNvPr id="1229" name="Google Shape;1229;p31"/>
          <p:cNvCxnSpPr/>
          <p:nvPr/>
        </p:nvCxnSpPr>
        <p:spPr>
          <a:xfrm>
            <a:off x="4997450" y="4103688"/>
            <a:ext cx="619125" cy="0"/>
          </a:xfrm>
          <a:prstGeom prst="straightConnector1">
            <a:avLst/>
          </a:prstGeom>
          <a:noFill/>
          <a:ln cap="flat" cmpd="sng" w="12700">
            <a:solidFill>
              <a:schemeClr val="dk1"/>
            </a:solidFill>
            <a:prstDash val="solid"/>
            <a:round/>
            <a:headEnd len="med" w="med" type="none"/>
            <a:tailEnd len="med" w="med" type="none"/>
          </a:ln>
        </p:spPr>
      </p:cxnSp>
      <p:cxnSp>
        <p:nvCxnSpPr>
          <p:cNvPr id="1230" name="Google Shape;1230;p31"/>
          <p:cNvCxnSpPr/>
          <p:nvPr/>
        </p:nvCxnSpPr>
        <p:spPr>
          <a:xfrm>
            <a:off x="5018088" y="4103688"/>
            <a:ext cx="654050" cy="0"/>
          </a:xfrm>
          <a:prstGeom prst="straightConnector1">
            <a:avLst/>
          </a:prstGeom>
          <a:noFill/>
          <a:ln cap="flat" cmpd="sng" w="19050">
            <a:solidFill>
              <a:srgbClr val="CC0000"/>
            </a:solidFill>
            <a:prstDash val="solid"/>
            <a:round/>
            <a:headEnd len="med" w="med" type="none"/>
            <a:tailEnd len="med" w="med" type="none"/>
          </a:ln>
        </p:spPr>
      </p:cxnSp>
      <p:grpSp>
        <p:nvGrpSpPr>
          <p:cNvPr id="1231" name="Google Shape;1231;p31"/>
          <p:cNvGrpSpPr/>
          <p:nvPr/>
        </p:nvGrpSpPr>
        <p:grpSpPr>
          <a:xfrm>
            <a:off x="4537075" y="3705225"/>
            <a:ext cx="501650" cy="555625"/>
            <a:chOff x="4317" y="401"/>
            <a:chExt cx="316" cy="350"/>
          </a:xfrm>
        </p:grpSpPr>
        <p:pic>
          <p:nvPicPr>
            <p:cNvPr descr="kw_skype_logo" id="1232" name="Google Shape;1232;p31"/>
            <p:cNvPicPr preferRelativeResize="0"/>
            <p:nvPr/>
          </p:nvPicPr>
          <p:blipFill rotWithShape="1">
            <a:blip r:embed="rId3">
              <a:alphaModFix/>
            </a:blip>
            <a:srcRect b="0" l="0" r="0" t="0"/>
            <a:stretch/>
          </p:blipFill>
          <p:spPr>
            <a:xfrm>
              <a:off x="4317" y="588"/>
              <a:ext cx="316" cy="163"/>
            </a:xfrm>
            <a:prstGeom prst="rect">
              <a:avLst/>
            </a:prstGeom>
            <a:noFill/>
            <a:ln>
              <a:noFill/>
            </a:ln>
          </p:spPr>
        </p:pic>
        <p:pic>
          <p:nvPicPr>
            <p:cNvPr descr="desktop_computer_stylized_small" id="1233" name="Google Shape;1233;p31"/>
            <p:cNvPicPr preferRelativeResize="0"/>
            <p:nvPr/>
          </p:nvPicPr>
          <p:blipFill rotWithShape="1">
            <a:blip r:embed="rId4">
              <a:alphaModFix/>
            </a:blip>
            <a:srcRect b="0" l="0" r="0" t="0"/>
            <a:stretch/>
          </p:blipFill>
          <p:spPr>
            <a:xfrm flipH="1">
              <a:off x="4329" y="401"/>
              <a:ext cx="263" cy="280"/>
            </a:xfrm>
            <a:prstGeom prst="rect">
              <a:avLst/>
            </a:prstGeom>
            <a:noFill/>
            <a:ln>
              <a:noFill/>
            </a:ln>
          </p:spPr>
        </p:pic>
      </p:grpSp>
      <p:pic>
        <p:nvPicPr>
          <p:cNvPr descr="underline_base" id="1234" name="Google Shape;1234;p31"/>
          <p:cNvPicPr preferRelativeResize="0"/>
          <p:nvPr/>
        </p:nvPicPr>
        <p:blipFill rotWithShape="1">
          <a:blip r:embed="rId5">
            <a:alphaModFix/>
          </a:blip>
          <a:srcRect b="0" l="0" r="0" t="0"/>
          <a:stretch/>
        </p:blipFill>
        <p:spPr>
          <a:xfrm>
            <a:off x="547688" y="903288"/>
            <a:ext cx="5942012" cy="173037"/>
          </a:xfrm>
          <a:prstGeom prst="rect">
            <a:avLst/>
          </a:prstGeom>
          <a:noFill/>
          <a:ln>
            <a:noFill/>
          </a:ln>
        </p:spPr>
      </p:pic>
      <p:sp>
        <p:nvSpPr>
          <p:cNvPr id="1235" name="Google Shape;1235;p31"/>
          <p:cNvSpPr txBox="1"/>
          <p:nvPr>
            <p:ph idx="4294967295" type="title"/>
          </p:nvPr>
        </p:nvSpPr>
        <p:spPr>
          <a:xfrm>
            <a:off x="498475" y="130175"/>
            <a:ext cx="7772400" cy="10128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Gill Sans"/>
                <a:ea typeface="Gill Sans"/>
                <a:cs typeface="Gill Sans"/>
                <a:sym typeface="Gill Sans"/>
              </a:rPr>
              <a:t>P2P voice-over-IP: Skype</a:t>
            </a:r>
            <a:endParaRPr>
              <a:latin typeface="Gill Sans"/>
              <a:ea typeface="Gill Sans"/>
              <a:cs typeface="Gill Sans"/>
              <a:sym typeface="Gill Sans"/>
            </a:endParaRPr>
          </a:p>
        </p:txBody>
      </p:sp>
      <p:sp>
        <p:nvSpPr>
          <p:cNvPr id="1236" name="Google Shape;1236;p31"/>
          <p:cNvSpPr txBox="1"/>
          <p:nvPr>
            <p:ph idx="4294967295" type="body"/>
          </p:nvPr>
        </p:nvSpPr>
        <p:spPr>
          <a:xfrm>
            <a:off x="414338" y="1292225"/>
            <a:ext cx="3662362" cy="488950"/>
          </a:xfrm>
          <a:prstGeom prst="rect">
            <a:avLst/>
          </a:prstGeom>
          <a:noFill/>
          <a:ln>
            <a:noFill/>
          </a:ln>
        </p:spPr>
        <p:txBody>
          <a:bodyPr anchorCtr="0" anchor="t" bIns="45700" lIns="91425" spcFirstLastPara="1" rIns="91425" wrap="square" tIns="45700">
            <a:noAutofit/>
          </a:bodyPr>
          <a:lstStyle/>
          <a:p>
            <a:pPr indent="-228600" lvl="0" marL="228600" rtl="0" algn="l">
              <a:lnSpc>
                <a:spcPct val="85000"/>
              </a:lnSpc>
              <a:spcBef>
                <a:spcPts val="0"/>
              </a:spcBef>
              <a:spcAft>
                <a:spcPts val="0"/>
              </a:spcAft>
              <a:buSzPts val="2800"/>
              <a:buFont typeface="Noto Sans Symbols"/>
              <a:buNone/>
            </a:pPr>
            <a:r>
              <a:rPr lang="en-US">
                <a:solidFill>
                  <a:srgbClr val="CC0000"/>
                </a:solidFill>
                <a:latin typeface="Gill Sans"/>
                <a:ea typeface="Gill Sans"/>
                <a:cs typeface="Gill Sans"/>
                <a:sym typeface="Gill Sans"/>
              </a:rPr>
              <a:t>Skype client operation:</a:t>
            </a:r>
            <a:endParaRPr/>
          </a:p>
        </p:txBody>
      </p:sp>
      <p:sp>
        <p:nvSpPr>
          <p:cNvPr id="1237" name="Google Shape;1237;p31"/>
          <p:cNvSpPr/>
          <p:nvPr/>
        </p:nvSpPr>
        <p:spPr>
          <a:xfrm>
            <a:off x="492125" y="1781175"/>
            <a:ext cx="3662363" cy="9906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85000"/>
              </a:lnSpc>
              <a:spcBef>
                <a:spcPts val="0"/>
              </a:spcBef>
              <a:spcAft>
                <a:spcPts val="0"/>
              </a:spcAft>
              <a:buClr>
                <a:srgbClr val="000099"/>
              </a:buClr>
              <a:buSzPts val="1560"/>
              <a:buFont typeface="Noto Sans Symbols"/>
              <a:buNone/>
            </a:pPr>
            <a:r>
              <a:rPr i="0" lang="en-US" sz="2400">
                <a:solidFill>
                  <a:schemeClr val="dk1"/>
                </a:solidFill>
                <a:latin typeface="Gill Sans"/>
                <a:ea typeface="Gill Sans"/>
                <a:cs typeface="Gill Sans"/>
                <a:sym typeface="Gill Sans"/>
              </a:rPr>
              <a:t>1. joins Skype network by contacting SN (IP address cached) using TCP</a:t>
            </a:r>
            <a:endParaRPr/>
          </a:p>
        </p:txBody>
      </p:sp>
      <p:sp>
        <p:nvSpPr>
          <p:cNvPr id="1238" name="Google Shape;1238;p31"/>
          <p:cNvSpPr/>
          <p:nvPr/>
        </p:nvSpPr>
        <p:spPr>
          <a:xfrm>
            <a:off x="479425" y="2760663"/>
            <a:ext cx="3662363" cy="9906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85000"/>
              </a:lnSpc>
              <a:spcBef>
                <a:spcPts val="0"/>
              </a:spcBef>
              <a:spcAft>
                <a:spcPts val="0"/>
              </a:spcAft>
              <a:buClr>
                <a:srgbClr val="000099"/>
              </a:buClr>
              <a:buSzPts val="1560"/>
              <a:buFont typeface="Noto Sans Symbols"/>
              <a:buNone/>
            </a:pPr>
            <a:r>
              <a:rPr i="0" lang="en-US" sz="2400">
                <a:solidFill>
                  <a:schemeClr val="dk1"/>
                </a:solidFill>
                <a:latin typeface="Gill Sans"/>
                <a:ea typeface="Gill Sans"/>
                <a:cs typeface="Gill Sans"/>
                <a:sym typeface="Gill Sans"/>
              </a:rPr>
              <a:t>2. logs-in (username, password) to centralized Skype login server</a:t>
            </a:r>
            <a:endParaRPr/>
          </a:p>
        </p:txBody>
      </p:sp>
      <p:cxnSp>
        <p:nvCxnSpPr>
          <p:cNvPr id="1239" name="Google Shape;1239;p31"/>
          <p:cNvCxnSpPr/>
          <p:nvPr/>
        </p:nvCxnSpPr>
        <p:spPr>
          <a:xfrm>
            <a:off x="4899025" y="2655888"/>
            <a:ext cx="0" cy="1044575"/>
          </a:xfrm>
          <a:prstGeom prst="straightConnector1">
            <a:avLst/>
          </a:prstGeom>
          <a:noFill/>
          <a:ln cap="flat" cmpd="sng" w="28575">
            <a:solidFill>
              <a:srgbClr val="CC0000"/>
            </a:solidFill>
            <a:prstDash val="dash"/>
            <a:round/>
            <a:headEnd len="med" w="med" type="none"/>
            <a:tailEnd len="med" w="med" type="none"/>
          </a:ln>
        </p:spPr>
      </p:cxnSp>
      <p:sp>
        <p:nvSpPr>
          <p:cNvPr id="1240" name="Google Shape;1240;p31"/>
          <p:cNvSpPr/>
          <p:nvPr/>
        </p:nvSpPr>
        <p:spPr>
          <a:xfrm>
            <a:off x="477838" y="3827463"/>
            <a:ext cx="3662362" cy="9906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85000"/>
              </a:lnSpc>
              <a:spcBef>
                <a:spcPts val="0"/>
              </a:spcBef>
              <a:spcAft>
                <a:spcPts val="0"/>
              </a:spcAft>
              <a:buClr>
                <a:srgbClr val="000099"/>
              </a:buClr>
              <a:buSzPts val="1560"/>
              <a:buFont typeface="Noto Sans Symbols"/>
              <a:buNone/>
            </a:pPr>
            <a:r>
              <a:rPr i="0" lang="en-US" sz="2400">
                <a:solidFill>
                  <a:schemeClr val="dk1"/>
                </a:solidFill>
                <a:latin typeface="Gill Sans"/>
                <a:ea typeface="Gill Sans"/>
                <a:cs typeface="Gill Sans"/>
                <a:sym typeface="Gill Sans"/>
              </a:rPr>
              <a:t>3. obtains IP address for callee from SN, SN overlay</a:t>
            </a:r>
            <a:endParaRPr/>
          </a:p>
          <a:p>
            <a:pPr indent="-179387" lvl="1" marL="576263" marR="0" rtl="0" algn="l">
              <a:lnSpc>
                <a:spcPct val="85000"/>
              </a:lnSpc>
              <a:spcBef>
                <a:spcPts val="0"/>
              </a:spcBef>
              <a:spcAft>
                <a:spcPts val="0"/>
              </a:spcAft>
              <a:buClr>
                <a:srgbClr val="000099"/>
              </a:buClr>
              <a:buSzPts val="2400"/>
              <a:buFont typeface="Noto Sans Symbols"/>
              <a:buChar char="▪"/>
            </a:pPr>
            <a:r>
              <a:rPr b="0" i="0" lang="en-US" sz="2400" u="none" cap="none" strike="noStrike">
                <a:solidFill>
                  <a:schemeClr val="dk1"/>
                </a:solidFill>
                <a:latin typeface="Gill Sans"/>
                <a:ea typeface="Gill Sans"/>
                <a:cs typeface="Gill Sans"/>
                <a:sym typeface="Gill Sans"/>
              </a:rPr>
              <a:t>or client buddy list</a:t>
            </a:r>
            <a:endParaRPr/>
          </a:p>
        </p:txBody>
      </p:sp>
      <p:cxnSp>
        <p:nvCxnSpPr>
          <p:cNvPr id="1241" name="Google Shape;1241;p31"/>
          <p:cNvCxnSpPr/>
          <p:nvPr/>
        </p:nvCxnSpPr>
        <p:spPr>
          <a:xfrm>
            <a:off x="4967288" y="3973513"/>
            <a:ext cx="739775" cy="0"/>
          </a:xfrm>
          <a:prstGeom prst="straightConnector1">
            <a:avLst/>
          </a:prstGeom>
          <a:noFill/>
          <a:ln cap="flat" cmpd="sng" w="28575">
            <a:solidFill>
              <a:srgbClr val="CC0000"/>
            </a:solidFill>
            <a:prstDash val="dash"/>
            <a:round/>
            <a:headEnd len="med" w="med" type="none"/>
            <a:tailEnd len="med" w="med" type="none"/>
          </a:ln>
        </p:spPr>
      </p:cxnSp>
      <p:cxnSp>
        <p:nvCxnSpPr>
          <p:cNvPr id="1242" name="Google Shape;1242;p31"/>
          <p:cNvCxnSpPr/>
          <p:nvPr/>
        </p:nvCxnSpPr>
        <p:spPr>
          <a:xfrm flipH="1" rot="10800000">
            <a:off x="6032500" y="3113088"/>
            <a:ext cx="379413" cy="512762"/>
          </a:xfrm>
          <a:prstGeom prst="straightConnector1">
            <a:avLst/>
          </a:prstGeom>
          <a:noFill/>
          <a:ln cap="flat" cmpd="sng" w="28575">
            <a:solidFill>
              <a:srgbClr val="CC0000"/>
            </a:solidFill>
            <a:prstDash val="dash"/>
            <a:round/>
            <a:headEnd len="med" w="med" type="none"/>
            <a:tailEnd len="med" w="med" type="none"/>
          </a:ln>
        </p:spPr>
      </p:cxnSp>
      <p:cxnSp>
        <p:nvCxnSpPr>
          <p:cNvPr id="1243" name="Google Shape;1243;p31"/>
          <p:cNvCxnSpPr/>
          <p:nvPr/>
        </p:nvCxnSpPr>
        <p:spPr>
          <a:xfrm>
            <a:off x="6326188" y="4083050"/>
            <a:ext cx="827087" cy="381000"/>
          </a:xfrm>
          <a:prstGeom prst="straightConnector1">
            <a:avLst/>
          </a:prstGeom>
          <a:noFill/>
          <a:ln cap="flat" cmpd="sng" w="28575">
            <a:solidFill>
              <a:srgbClr val="CC0000"/>
            </a:solidFill>
            <a:prstDash val="dash"/>
            <a:round/>
            <a:headEnd len="med" w="med" type="none"/>
            <a:tailEnd len="med" w="med" type="none"/>
          </a:ln>
        </p:spPr>
      </p:cxnSp>
      <p:cxnSp>
        <p:nvCxnSpPr>
          <p:cNvPr id="1244" name="Google Shape;1244;p31"/>
          <p:cNvCxnSpPr/>
          <p:nvPr/>
        </p:nvCxnSpPr>
        <p:spPr>
          <a:xfrm flipH="1" rot="10800000">
            <a:off x="4995863" y="2722563"/>
            <a:ext cx="771525" cy="1066800"/>
          </a:xfrm>
          <a:prstGeom prst="straightConnector1">
            <a:avLst/>
          </a:prstGeom>
          <a:noFill/>
          <a:ln cap="flat" cmpd="sng" w="38100">
            <a:solidFill>
              <a:srgbClr val="CC0000"/>
            </a:solidFill>
            <a:prstDash val="solid"/>
            <a:round/>
            <a:headEnd len="med" w="med" type="triangle"/>
            <a:tailEnd len="med" w="med" type="triangle"/>
          </a:ln>
        </p:spPr>
      </p:cxnSp>
      <p:sp>
        <p:nvSpPr>
          <p:cNvPr id="1245" name="Google Shape;1245;p31"/>
          <p:cNvSpPr/>
          <p:nvPr/>
        </p:nvSpPr>
        <p:spPr>
          <a:xfrm>
            <a:off x="477838" y="5173663"/>
            <a:ext cx="3662362" cy="468312"/>
          </a:xfrm>
          <a:prstGeom prst="rect">
            <a:avLst/>
          </a:prstGeom>
          <a:noFill/>
          <a:ln>
            <a:noFill/>
          </a:ln>
        </p:spPr>
        <p:txBody>
          <a:bodyPr anchorCtr="0" anchor="t" bIns="45700" lIns="91425" spcFirstLastPara="1" rIns="91425" wrap="square" tIns="45700">
            <a:noAutofit/>
          </a:bodyPr>
          <a:lstStyle/>
          <a:p>
            <a:pPr indent="-282575" lvl="0" marL="282575" marR="0" rtl="0" algn="l">
              <a:lnSpc>
                <a:spcPct val="85000"/>
              </a:lnSpc>
              <a:spcBef>
                <a:spcPts val="0"/>
              </a:spcBef>
              <a:spcAft>
                <a:spcPts val="0"/>
              </a:spcAft>
              <a:buClr>
                <a:srgbClr val="000099"/>
              </a:buClr>
              <a:buSzPts val="1560"/>
              <a:buFont typeface="Noto Sans Symbols"/>
              <a:buNone/>
            </a:pPr>
            <a:r>
              <a:rPr i="0" lang="en-US" sz="2400">
                <a:solidFill>
                  <a:schemeClr val="dk1"/>
                </a:solidFill>
                <a:latin typeface="Gill Sans"/>
                <a:ea typeface="Gill Sans"/>
                <a:cs typeface="Gill Sans"/>
                <a:sym typeface="Gill Sans"/>
              </a:rPr>
              <a:t>4. initiate call directly to callee</a:t>
            </a:r>
            <a:endParaRPr/>
          </a:p>
        </p:txBody>
      </p:sp>
      <p:grpSp>
        <p:nvGrpSpPr>
          <p:cNvPr id="1246" name="Google Shape;1246;p31"/>
          <p:cNvGrpSpPr/>
          <p:nvPr/>
        </p:nvGrpSpPr>
        <p:grpSpPr>
          <a:xfrm>
            <a:off x="4246563" y="1876425"/>
            <a:ext cx="1244600" cy="1171575"/>
            <a:chOff x="2675" y="1182"/>
            <a:chExt cx="784" cy="738"/>
          </a:xfrm>
        </p:grpSpPr>
        <p:sp>
          <p:nvSpPr>
            <p:cNvPr id="1247" name="Google Shape;1247;p31"/>
            <p:cNvSpPr txBox="1"/>
            <p:nvPr/>
          </p:nvSpPr>
          <p:spPr>
            <a:xfrm>
              <a:off x="2675" y="1623"/>
              <a:ext cx="784" cy="297"/>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75000"/>
                </a:lnSpc>
                <a:spcBef>
                  <a:spcPts val="0"/>
                </a:spcBef>
                <a:spcAft>
                  <a:spcPts val="0"/>
                </a:spcAft>
                <a:buNone/>
              </a:pPr>
              <a:r>
                <a:rPr i="0" lang="en-US" sz="1600">
                  <a:solidFill>
                    <a:schemeClr val="dk1"/>
                  </a:solidFill>
                  <a:latin typeface="Arial"/>
                  <a:ea typeface="Arial"/>
                  <a:cs typeface="Arial"/>
                  <a:sym typeface="Arial"/>
                </a:rPr>
                <a:t>Skype </a:t>
              </a:r>
              <a:endParaRPr/>
            </a:p>
            <a:p>
              <a:pPr indent="-342900" lvl="0" marL="342900" marR="0" rtl="0" algn="ctr">
                <a:lnSpc>
                  <a:spcPct val="75000"/>
                </a:lnSpc>
                <a:spcBef>
                  <a:spcPts val="0"/>
                </a:spcBef>
                <a:spcAft>
                  <a:spcPts val="0"/>
                </a:spcAft>
                <a:buNone/>
              </a:pPr>
              <a:r>
                <a:rPr i="0" lang="en-US" sz="1600">
                  <a:solidFill>
                    <a:schemeClr val="dk1"/>
                  </a:solidFill>
                  <a:latin typeface="Arial"/>
                  <a:ea typeface="Arial"/>
                  <a:cs typeface="Arial"/>
                  <a:sym typeface="Arial"/>
                </a:rPr>
                <a:t>login server</a:t>
              </a:r>
              <a:endParaRPr/>
            </a:p>
          </p:txBody>
        </p:sp>
        <p:grpSp>
          <p:nvGrpSpPr>
            <p:cNvPr id="1248" name="Google Shape;1248;p31"/>
            <p:cNvGrpSpPr/>
            <p:nvPr/>
          </p:nvGrpSpPr>
          <p:grpSpPr>
            <a:xfrm>
              <a:off x="2927" y="1182"/>
              <a:ext cx="294" cy="451"/>
              <a:chOff x="4140" y="429"/>
              <a:chExt cx="1425" cy="2396"/>
            </a:xfrm>
          </p:grpSpPr>
          <p:sp>
            <p:nvSpPr>
              <p:cNvPr id="1249" name="Google Shape;1249;p31"/>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0" name="Google Shape;1250;p31"/>
              <p:cNvSpPr/>
              <p:nvPr/>
            </p:nvSpPr>
            <p:spPr>
              <a:xfrm>
                <a:off x="4208" y="429"/>
                <a:ext cx="1047"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1251" name="Google Shape;1251;p31"/>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2" name="Google Shape;1252;p31"/>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3" name="Google Shape;1253;p31"/>
              <p:cNvSpPr/>
              <p:nvPr/>
            </p:nvSpPr>
            <p:spPr>
              <a:xfrm>
                <a:off x="4213" y="695"/>
                <a:ext cx="596"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1254" name="Google Shape;1254;p31"/>
              <p:cNvGrpSpPr/>
              <p:nvPr/>
            </p:nvGrpSpPr>
            <p:grpSpPr>
              <a:xfrm>
                <a:off x="4751" y="668"/>
                <a:ext cx="582" cy="144"/>
                <a:chOff x="616" y="2568"/>
                <a:chExt cx="726" cy="138"/>
              </a:xfrm>
            </p:grpSpPr>
            <p:sp>
              <p:nvSpPr>
                <p:cNvPr id="1255" name="Google Shape;1255;p31"/>
                <p:cNvSpPr/>
                <p:nvPr/>
              </p:nvSpPr>
              <p:spPr>
                <a:xfrm>
                  <a:off x="616" y="2568"/>
                  <a:ext cx="726"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1256" name="Google Shape;1256;p31"/>
                <p:cNvSpPr/>
                <p:nvPr/>
              </p:nvSpPr>
              <p:spPr>
                <a:xfrm>
                  <a:off x="634" y="2583"/>
                  <a:ext cx="689"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sp>
            <p:nvSpPr>
              <p:cNvPr id="1257" name="Google Shape;1257;p31"/>
              <p:cNvSpPr/>
              <p:nvPr/>
            </p:nvSpPr>
            <p:spPr>
              <a:xfrm>
                <a:off x="4222" y="1019"/>
                <a:ext cx="596"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1258" name="Google Shape;1258;p31"/>
              <p:cNvGrpSpPr/>
              <p:nvPr/>
            </p:nvGrpSpPr>
            <p:grpSpPr>
              <a:xfrm>
                <a:off x="4746" y="992"/>
                <a:ext cx="582" cy="138"/>
                <a:chOff x="613" y="2566"/>
                <a:chExt cx="726" cy="143"/>
              </a:xfrm>
            </p:grpSpPr>
            <p:sp>
              <p:nvSpPr>
                <p:cNvPr id="1259" name="Google Shape;1259;p31"/>
                <p:cNvSpPr/>
                <p:nvPr/>
              </p:nvSpPr>
              <p:spPr>
                <a:xfrm>
                  <a:off x="613" y="2566"/>
                  <a:ext cx="726" cy="143"/>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1260" name="Google Shape;1260;p31"/>
                <p:cNvSpPr/>
                <p:nvPr/>
              </p:nvSpPr>
              <p:spPr>
                <a:xfrm>
                  <a:off x="631" y="2583"/>
                  <a:ext cx="689" cy="11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sp>
            <p:nvSpPr>
              <p:cNvPr id="1261" name="Google Shape;1261;p31"/>
              <p:cNvSpPr/>
              <p:nvPr/>
            </p:nvSpPr>
            <p:spPr>
              <a:xfrm>
                <a:off x="4218" y="1359"/>
                <a:ext cx="596"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1262" name="Google Shape;1262;p31"/>
              <p:cNvSpPr/>
              <p:nvPr/>
            </p:nvSpPr>
            <p:spPr>
              <a:xfrm>
                <a:off x="4227" y="1656"/>
                <a:ext cx="596"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1263" name="Google Shape;1263;p31"/>
              <p:cNvGrpSpPr/>
              <p:nvPr/>
            </p:nvGrpSpPr>
            <p:grpSpPr>
              <a:xfrm>
                <a:off x="4736" y="1629"/>
                <a:ext cx="582" cy="149"/>
                <a:chOff x="615" y="2570"/>
                <a:chExt cx="725" cy="137"/>
              </a:xfrm>
            </p:grpSpPr>
            <p:sp>
              <p:nvSpPr>
                <p:cNvPr id="1264" name="Google Shape;1264;p31"/>
                <p:cNvSpPr/>
                <p:nvPr/>
              </p:nvSpPr>
              <p:spPr>
                <a:xfrm>
                  <a:off x="615" y="2570"/>
                  <a:ext cx="725" cy="137"/>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1265" name="Google Shape;1265;p31"/>
                <p:cNvSpPr/>
                <p:nvPr/>
              </p:nvSpPr>
              <p:spPr>
                <a:xfrm>
                  <a:off x="634" y="2585"/>
                  <a:ext cx="688" cy="108"/>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sp>
            <p:nvSpPr>
              <p:cNvPr id="1266" name="Google Shape;1266;p31"/>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267" name="Google Shape;1267;p31"/>
              <p:cNvGrpSpPr/>
              <p:nvPr/>
            </p:nvGrpSpPr>
            <p:grpSpPr>
              <a:xfrm>
                <a:off x="4741" y="1327"/>
                <a:ext cx="582" cy="138"/>
                <a:chOff x="617" y="2568"/>
                <a:chExt cx="725" cy="138"/>
              </a:xfrm>
            </p:grpSpPr>
            <p:sp>
              <p:nvSpPr>
                <p:cNvPr id="1268" name="Google Shape;1268;p31"/>
                <p:cNvSpPr/>
                <p:nvPr/>
              </p:nvSpPr>
              <p:spPr>
                <a:xfrm>
                  <a:off x="617" y="2568"/>
                  <a:ext cx="725"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1269" name="Google Shape;1269;p31"/>
                <p:cNvSpPr/>
                <p:nvPr/>
              </p:nvSpPr>
              <p:spPr>
                <a:xfrm>
                  <a:off x="635" y="2584"/>
                  <a:ext cx="688" cy="106"/>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sp>
            <p:nvSpPr>
              <p:cNvPr id="1270" name="Google Shape;1270;p31"/>
              <p:cNvSpPr/>
              <p:nvPr/>
            </p:nvSpPr>
            <p:spPr>
              <a:xfrm>
                <a:off x="5250" y="429"/>
                <a:ext cx="68"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1271" name="Google Shape;1271;p31"/>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2" name="Google Shape;1272;p31"/>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3" name="Google Shape;1273;p31"/>
              <p:cNvSpPr/>
              <p:nvPr/>
            </p:nvSpPr>
            <p:spPr>
              <a:xfrm>
                <a:off x="5517" y="2612"/>
                <a:ext cx="48" cy="96"/>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1274" name="Google Shape;1274;p31"/>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5" name="Google Shape;1275;p31"/>
              <p:cNvSpPr/>
              <p:nvPr/>
            </p:nvSpPr>
            <p:spPr>
              <a:xfrm>
                <a:off x="4140" y="2676"/>
                <a:ext cx="1197" cy="149"/>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1276" name="Google Shape;1276;p31"/>
              <p:cNvSpPr/>
              <p:nvPr/>
            </p:nvSpPr>
            <p:spPr>
              <a:xfrm>
                <a:off x="4208" y="2713"/>
                <a:ext cx="1066" cy="80"/>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1277" name="Google Shape;1277;p31"/>
              <p:cNvSpPr/>
              <p:nvPr/>
            </p:nvSpPr>
            <p:spPr>
              <a:xfrm>
                <a:off x="4310" y="2384"/>
                <a:ext cx="155"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1278" name="Google Shape;1278;p31"/>
              <p:cNvSpPr/>
              <p:nvPr/>
            </p:nvSpPr>
            <p:spPr>
              <a:xfrm>
                <a:off x="4484" y="2384"/>
                <a:ext cx="160" cy="14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a:solidFill>
                    <a:srgbClr val="FF0000"/>
                  </a:solidFill>
                  <a:latin typeface="Arial"/>
                  <a:ea typeface="Arial"/>
                  <a:cs typeface="Arial"/>
                  <a:sym typeface="Arial"/>
                </a:endParaRPr>
              </a:p>
            </p:txBody>
          </p:sp>
          <p:sp>
            <p:nvSpPr>
              <p:cNvPr id="1279" name="Google Shape;1279;p31"/>
              <p:cNvSpPr/>
              <p:nvPr/>
            </p:nvSpPr>
            <p:spPr>
              <a:xfrm>
                <a:off x="4663" y="2379"/>
                <a:ext cx="155"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1280" name="Google Shape;1280;p31"/>
              <p:cNvSpPr/>
              <p:nvPr/>
            </p:nvSpPr>
            <p:spPr>
              <a:xfrm>
                <a:off x="5061" y="1837"/>
                <a:ext cx="87" cy="760"/>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grpSp>
      <p:grpSp>
        <p:nvGrpSpPr>
          <p:cNvPr id="1281" name="Google Shape;1281;p31"/>
          <p:cNvGrpSpPr/>
          <p:nvPr/>
        </p:nvGrpSpPr>
        <p:grpSpPr>
          <a:xfrm>
            <a:off x="4735513" y="1339850"/>
            <a:ext cx="3976687" cy="4435475"/>
            <a:chOff x="2983" y="844"/>
            <a:chExt cx="2505" cy="2794"/>
          </a:xfrm>
        </p:grpSpPr>
        <p:cxnSp>
          <p:nvCxnSpPr>
            <p:cNvPr id="1282" name="Google Shape;1282;p31"/>
            <p:cNvCxnSpPr/>
            <p:nvPr/>
          </p:nvCxnSpPr>
          <p:spPr>
            <a:xfrm>
              <a:off x="3785" y="2537"/>
              <a:ext cx="790" cy="377"/>
            </a:xfrm>
            <a:prstGeom prst="straightConnector1">
              <a:avLst/>
            </a:prstGeom>
            <a:noFill/>
            <a:ln cap="flat" cmpd="sng" w="28575">
              <a:solidFill>
                <a:srgbClr val="CC0000"/>
              </a:solidFill>
              <a:prstDash val="solid"/>
              <a:round/>
              <a:headEnd len="med" w="med" type="none"/>
              <a:tailEnd len="med" w="med" type="none"/>
            </a:ln>
          </p:spPr>
        </p:cxnSp>
        <p:cxnSp>
          <p:nvCxnSpPr>
            <p:cNvPr id="1283" name="Google Shape;1283;p31"/>
            <p:cNvCxnSpPr/>
            <p:nvPr/>
          </p:nvCxnSpPr>
          <p:spPr>
            <a:xfrm>
              <a:off x="4293" y="1879"/>
              <a:ext cx="419" cy="850"/>
            </a:xfrm>
            <a:prstGeom prst="straightConnector1">
              <a:avLst/>
            </a:prstGeom>
            <a:noFill/>
            <a:ln cap="flat" cmpd="sng" w="28575">
              <a:solidFill>
                <a:srgbClr val="CC0000"/>
              </a:solidFill>
              <a:prstDash val="solid"/>
              <a:round/>
              <a:headEnd len="med" w="med" type="none"/>
              <a:tailEnd len="med" w="med" type="none"/>
            </a:ln>
          </p:spPr>
        </p:cxnSp>
        <p:cxnSp>
          <p:nvCxnSpPr>
            <p:cNvPr id="1284" name="Google Shape;1284;p31"/>
            <p:cNvCxnSpPr/>
            <p:nvPr/>
          </p:nvCxnSpPr>
          <p:spPr>
            <a:xfrm flipH="1">
              <a:off x="3806" y="1790"/>
              <a:ext cx="418" cy="603"/>
            </a:xfrm>
            <a:prstGeom prst="straightConnector1">
              <a:avLst/>
            </a:prstGeom>
            <a:noFill/>
            <a:ln cap="flat" cmpd="sng" w="28575">
              <a:solidFill>
                <a:srgbClr val="CC0000"/>
              </a:solidFill>
              <a:prstDash val="solid"/>
              <a:round/>
              <a:headEnd len="med" w="med" type="none"/>
              <a:tailEnd len="med" w="med" type="none"/>
            </a:ln>
          </p:spPr>
        </p:cxnSp>
        <p:grpSp>
          <p:nvGrpSpPr>
            <p:cNvPr id="1285" name="Google Shape;1285;p31"/>
            <p:cNvGrpSpPr/>
            <p:nvPr/>
          </p:nvGrpSpPr>
          <p:grpSpPr>
            <a:xfrm>
              <a:off x="3783" y="1106"/>
              <a:ext cx="786" cy="717"/>
              <a:chOff x="3783" y="1106"/>
              <a:chExt cx="786" cy="717"/>
            </a:xfrm>
          </p:grpSpPr>
          <p:cxnSp>
            <p:nvCxnSpPr>
              <p:cNvPr id="1286" name="Google Shape;1286;p31"/>
              <p:cNvCxnSpPr/>
              <p:nvPr/>
            </p:nvCxnSpPr>
            <p:spPr>
              <a:xfrm>
                <a:off x="3783" y="1578"/>
                <a:ext cx="401" cy="227"/>
              </a:xfrm>
              <a:prstGeom prst="straightConnector1">
                <a:avLst/>
              </a:prstGeom>
              <a:noFill/>
              <a:ln cap="flat" cmpd="sng" w="9525">
                <a:solidFill>
                  <a:schemeClr val="dk1"/>
                </a:solidFill>
                <a:prstDash val="solid"/>
                <a:round/>
                <a:headEnd len="med" w="med" type="none"/>
                <a:tailEnd len="med" w="med" type="none"/>
              </a:ln>
            </p:spPr>
          </p:cxnSp>
          <p:cxnSp>
            <p:nvCxnSpPr>
              <p:cNvPr id="1287" name="Google Shape;1287;p31"/>
              <p:cNvCxnSpPr/>
              <p:nvPr/>
            </p:nvCxnSpPr>
            <p:spPr>
              <a:xfrm>
                <a:off x="3905" y="1211"/>
                <a:ext cx="314" cy="612"/>
              </a:xfrm>
              <a:prstGeom prst="straightConnector1">
                <a:avLst/>
              </a:prstGeom>
              <a:noFill/>
              <a:ln cap="flat" cmpd="sng" w="9525">
                <a:solidFill>
                  <a:schemeClr val="dk1"/>
                </a:solidFill>
                <a:prstDash val="solid"/>
                <a:round/>
                <a:headEnd len="med" w="med" type="none"/>
                <a:tailEnd len="med" w="med" type="none"/>
              </a:ln>
            </p:spPr>
          </p:cxnSp>
          <p:cxnSp>
            <p:nvCxnSpPr>
              <p:cNvPr id="1288" name="Google Shape;1288;p31"/>
              <p:cNvCxnSpPr/>
              <p:nvPr/>
            </p:nvCxnSpPr>
            <p:spPr>
              <a:xfrm flipH="1">
                <a:off x="4194" y="1106"/>
                <a:ext cx="9" cy="699"/>
              </a:xfrm>
              <a:prstGeom prst="straightConnector1">
                <a:avLst/>
              </a:prstGeom>
              <a:noFill/>
              <a:ln cap="flat" cmpd="sng" w="9525">
                <a:solidFill>
                  <a:schemeClr val="dk1"/>
                </a:solidFill>
                <a:prstDash val="solid"/>
                <a:round/>
                <a:headEnd len="med" w="med" type="none"/>
                <a:tailEnd len="med" w="med" type="none"/>
              </a:ln>
            </p:spPr>
          </p:cxnSp>
          <p:cxnSp>
            <p:nvCxnSpPr>
              <p:cNvPr id="1289" name="Google Shape;1289;p31"/>
              <p:cNvCxnSpPr/>
              <p:nvPr/>
            </p:nvCxnSpPr>
            <p:spPr>
              <a:xfrm flipH="1">
                <a:off x="4194" y="1210"/>
                <a:ext cx="375" cy="604"/>
              </a:xfrm>
              <a:prstGeom prst="straightConnector1">
                <a:avLst/>
              </a:prstGeom>
              <a:noFill/>
              <a:ln cap="flat" cmpd="sng" w="9525">
                <a:solidFill>
                  <a:schemeClr val="dk1"/>
                </a:solidFill>
                <a:prstDash val="solid"/>
                <a:round/>
                <a:headEnd len="med" w="med" type="none"/>
                <a:tailEnd len="med" w="med" type="none"/>
              </a:ln>
            </p:spPr>
          </p:cxnSp>
        </p:grpSp>
        <p:grpSp>
          <p:nvGrpSpPr>
            <p:cNvPr id="1290" name="Google Shape;1290;p31"/>
            <p:cNvGrpSpPr/>
            <p:nvPr/>
          </p:nvGrpSpPr>
          <p:grpSpPr>
            <a:xfrm>
              <a:off x="3552" y="844"/>
              <a:ext cx="1516" cy="876"/>
              <a:chOff x="2089" y="3444"/>
              <a:chExt cx="1516" cy="876"/>
            </a:xfrm>
          </p:grpSpPr>
          <p:pic>
            <p:nvPicPr>
              <p:cNvPr descr="kw_skype_logo" id="1291" name="Google Shape;1291;p31"/>
              <p:cNvPicPr preferRelativeResize="0"/>
              <p:nvPr/>
            </p:nvPicPr>
            <p:blipFill rotWithShape="1">
              <a:blip r:embed="rId3">
                <a:alphaModFix/>
              </a:blip>
              <a:srcRect b="0" l="0" r="0" t="0"/>
              <a:stretch/>
            </p:blipFill>
            <p:spPr>
              <a:xfrm>
                <a:off x="2109" y="4157"/>
                <a:ext cx="316" cy="163"/>
              </a:xfrm>
              <a:prstGeom prst="rect">
                <a:avLst/>
              </a:prstGeom>
              <a:noFill/>
              <a:ln>
                <a:noFill/>
              </a:ln>
            </p:spPr>
          </p:pic>
          <p:grpSp>
            <p:nvGrpSpPr>
              <p:cNvPr id="1292" name="Google Shape;1292;p31"/>
              <p:cNvGrpSpPr/>
              <p:nvPr/>
            </p:nvGrpSpPr>
            <p:grpSpPr>
              <a:xfrm>
                <a:off x="2089" y="3444"/>
                <a:ext cx="1516" cy="787"/>
                <a:chOff x="2089" y="3444"/>
                <a:chExt cx="1516" cy="787"/>
              </a:xfrm>
            </p:grpSpPr>
            <p:pic>
              <p:nvPicPr>
                <p:cNvPr descr="kw_skype_logo" id="1293" name="Google Shape;1293;p31"/>
                <p:cNvPicPr preferRelativeResize="0"/>
                <p:nvPr/>
              </p:nvPicPr>
              <p:blipFill rotWithShape="1">
                <a:blip r:embed="rId3">
                  <a:alphaModFix/>
                </a:blip>
                <a:srcRect b="0" l="0" r="0" t="0"/>
                <a:stretch/>
              </p:blipFill>
              <p:spPr>
                <a:xfrm>
                  <a:off x="3213" y="3904"/>
                  <a:ext cx="316" cy="163"/>
                </a:xfrm>
                <a:prstGeom prst="rect">
                  <a:avLst/>
                </a:prstGeom>
                <a:noFill/>
                <a:ln>
                  <a:noFill/>
                </a:ln>
              </p:spPr>
            </p:pic>
            <p:pic>
              <p:nvPicPr>
                <p:cNvPr descr="kw_skype_logo" id="1294" name="Google Shape;1294;p31"/>
                <p:cNvPicPr preferRelativeResize="0"/>
                <p:nvPr/>
              </p:nvPicPr>
              <p:blipFill rotWithShape="1">
                <a:blip r:embed="rId3">
                  <a:alphaModFix/>
                </a:blip>
                <a:srcRect b="0" l="0" r="0" t="0"/>
                <a:stretch/>
              </p:blipFill>
              <p:spPr>
                <a:xfrm>
                  <a:off x="2973" y="3739"/>
                  <a:ext cx="316" cy="163"/>
                </a:xfrm>
                <a:prstGeom prst="rect">
                  <a:avLst/>
                </a:prstGeom>
                <a:noFill/>
                <a:ln>
                  <a:noFill/>
                </a:ln>
              </p:spPr>
            </p:pic>
            <p:pic>
              <p:nvPicPr>
                <p:cNvPr descr="kw_skype_logo" id="1295" name="Google Shape;1295;p31"/>
                <p:cNvPicPr preferRelativeResize="0"/>
                <p:nvPr/>
              </p:nvPicPr>
              <p:blipFill rotWithShape="1">
                <a:blip r:embed="rId3">
                  <a:alphaModFix/>
                </a:blip>
                <a:srcRect b="0" l="0" r="0" t="0"/>
                <a:stretch/>
              </p:blipFill>
              <p:spPr>
                <a:xfrm>
                  <a:off x="2609" y="3677"/>
                  <a:ext cx="316" cy="163"/>
                </a:xfrm>
                <a:prstGeom prst="rect">
                  <a:avLst/>
                </a:prstGeom>
                <a:noFill/>
                <a:ln>
                  <a:noFill/>
                </a:ln>
              </p:spPr>
            </p:pic>
            <p:pic>
              <p:nvPicPr>
                <p:cNvPr descr="kw_skype_logo" id="1296" name="Google Shape;1296;p31"/>
                <p:cNvPicPr preferRelativeResize="0"/>
                <p:nvPr/>
              </p:nvPicPr>
              <p:blipFill rotWithShape="1">
                <a:blip r:embed="rId3">
                  <a:alphaModFix/>
                </a:blip>
                <a:srcRect b="0" l="0" r="0" t="0"/>
                <a:stretch/>
              </p:blipFill>
              <p:spPr>
                <a:xfrm>
                  <a:off x="2267" y="3760"/>
                  <a:ext cx="316" cy="163"/>
                </a:xfrm>
                <a:prstGeom prst="rect">
                  <a:avLst/>
                </a:prstGeom>
                <a:noFill/>
                <a:ln>
                  <a:noFill/>
                </a:ln>
              </p:spPr>
            </p:pic>
            <p:grpSp>
              <p:nvGrpSpPr>
                <p:cNvPr id="1297" name="Google Shape;1297;p31"/>
                <p:cNvGrpSpPr/>
                <p:nvPr/>
              </p:nvGrpSpPr>
              <p:grpSpPr>
                <a:xfrm flipH="1">
                  <a:off x="3275" y="3678"/>
                  <a:ext cx="330" cy="295"/>
                  <a:chOff x="-44" y="1473"/>
                  <a:chExt cx="981" cy="1105"/>
                </a:xfrm>
              </p:grpSpPr>
              <p:pic>
                <p:nvPicPr>
                  <p:cNvPr descr="desktop_computer_stylized_medium" id="1298" name="Google Shape;1298;p31"/>
                  <p:cNvPicPr preferRelativeResize="0"/>
                  <p:nvPr/>
                </p:nvPicPr>
                <p:blipFill rotWithShape="1">
                  <a:blip r:embed="rId6">
                    <a:alphaModFix/>
                  </a:blip>
                  <a:srcRect b="0" l="0" r="0" t="0"/>
                  <a:stretch/>
                </p:blipFill>
                <p:spPr>
                  <a:xfrm flipH="1">
                    <a:off x="-44" y="1473"/>
                    <a:ext cx="981" cy="1105"/>
                  </a:xfrm>
                  <a:prstGeom prst="rect">
                    <a:avLst/>
                  </a:prstGeom>
                  <a:noFill/>
                  <a:ln>
                    <a:noFill/>
                  </a:ln>
                </p:spPr>
              </p:pic>
              <p:sp>
                <p:nvSpPr>
                  <p:cNvPr id="1299" name="Google Shape;1299;p3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300" name="Google Shape;1300;p31"/>
                <p:cNvGrpSpPr/>
                <p:nvPr/>
              </p:nvGrpSpPr>
              <p:grpSpPr>
                <a:xfrm flipH="1">
                  <a:off x="2986" y="3519"/>
                  <a:ext cx="330" cy="295"/>
                  <a:chOff x="-44" y="1473"/>
                  <a:chExt cx="981" cy="1105"/>
                </a:xfrm>
              </p:grpSpPr>
              <p:pic>
                <p:nvPicPr>
                  <p:cNvPr descr="desktop_computer_stylized_medium" id="1301" name="Google Shape;1301;p31"/>
                  <p:cNvPicPr preferRelativeResize="0"/>
                  <p:nvPr/>
                </p:nvPicPr>
                <p:blipFill rotWithShape="1">
                  <a:blip r:embed="rId6">
                    <a:alphaModFix/>
                  </a:blip>
                  <a:srcRect b="0" l="0" r="0" t="0"/>
                  <a:stretch/>
                </p:blipFill>
                <p:spPr>
                  <a:xfrm flipH="1">
                    <a:off x="-44" y="1473"/>
                    <a:ext cx="981" cy="1105"/>
                  </a:xfrm>
                  <a:prstGeom prst="rect">
                    <a:avLst/>
                  </a:prstGeom>
                  <a:noFill/>
                  <a:ln>
                    <a:noFill/>
                  </a:ln>
                </p:spPr>
              </p:pic>
              <p:sp>
                <p:nvSpPr>
                  <p:cNvPr id="1302" name="Google Shape;1302;p3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303" name="Google Shape;1303;p31"/>
                <p:cNvGrpSpPr/>
                <p:nvPr/>
              </p:nvGrpSpPr>
              <p:grpSpPr>
                <a:xfrm>
                  <a:off x="2575" y="3444"/>
                  <a:ext cx="330" cy="295"/>
                  <a:chOff x="-44" y="1473"/>
                  <a:chExt cx="981" cy="1105"/>
                </a:xfrm>
              </p:grpSpPr>
              <p:pic>
                <p:nvPicPr>
                  <p:cNvPr descr="desktop_computer_stylized_medium" id="1304" name="Google Shape;1304;p31"/>
                  <p:cNvPicPr preferRelativeResize="0"/>
                  <p:nvPr/>
                </p:nvPicPr>
                <p:blipFill rotWithShape="1">
                  <a:blip r:embed="rId6">
                    <a:alphaModFix/>
                  </a:blip>
                  <a:srcRect b="0" l="0" r="0" t="0"/>
                  <a:stretch/>
                </p:blipFill>
                <p:spPr>
                  <a:xfrm flipH="1">
                    <a:off x="-44" y="1473"/>
                    <a:ext cx="981" cy="1105"/>
                  </a:xfrm>
                  <a:prstGeom prst="rect">
                    <a:avLst/>
                  </a:prstGeom>
                  <a:noFill/>
                  <a:ln>
                    <a:noFill/>
                  </a:ln>
                </p:spPr>
              </p:pic>
              <p:sp>
                <p:nvSpPr>
                  <p:cNvPr id="1305" name="Google Shape;1305;p3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306" name="Google Shape;1306;p31"/>
                <p:cNvGrpSpPr/>
                <p:nvPr/>
              </p:nvGrpSpPr>
              <p:grpSpPr>
                <a:xfrm>
                  <a:off x="2246" y="3554"/>
                  <a:ext cx="330" cy="295"/>
                  <a:chOff x="-44" y="1473"/>
                  <a:chExt cx="981" cy="1105"/>
                </a:xfrm>
              </p:grpSpPr>
              <p:pic>
                <p:nvPicPr>
                  <p:cNvPr descr="desktop_computer_stylized_medium" id="1307" name="Google Shape;1307;p31"/>
                  <p:cNvPicPr preferRelativeResize="0"/>
                  <p:nvPr/>
                </p:nvPicPr>
                <p:blipFill rotWithShape="1">
                  <a:blip r:embed="rId6">
                    <a:alphaModFix/>
                  </a:blip>
                  <a:srcRect b="0" l="0" r="0" t="0"/>
                  <a:stretch/>
                </p:blipFill>
                <p:spPr>
                  <a:xfrm flipH="1">
                    <a:off x="-44" y="1473"/>
                    <a:ext cx="981" cy="1105"/>
                  </a:xfrm>
                  <a:prstGeom prst="rect">
                    <a:avLst/>
                  </a:prstGeom>
                  <a:noFill/>
                  <a:ln>
                    <a:noFill/>
                  </a:ln>
                </p:spPr>
              </p:pic>
              <p:sp>
                <p:nvSpPr>
                  <p:cNvPr id="1308" name="Google Shape;1308;p3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309" name="Google Shape;1309;p31"/>
                <p:cNvGrpSpPr/>
                <p:nvPr/>
              </p:nvGrpSpPr>
              <p:grpSpPr>
                <a:xfrm>
                  <a:off x="2089" y="3936"/>
                  <a:ext cx="330" cy="295"/>
                  <a:chOff x="-44" y="1473"/>
                  <a:chExt cx="981" cy="1105"/>
                </a:xfrm>
              </p:grpSpPr>
              <p:pic>
                <p:nvPicPr>
                  <p:cNvPr descr="desktop_computer_stylized_medium" id="1310" name="Google Shape;1310;p31"/>
                  <p:cNvPicPr preferRelativeResize="0"/>
                  <p:nvPr/>
                </p:nvPicPr>
                <p:blipFill rotWithShape="1">
                  <a:blip r:embed="rId6">
                    <a:alphaModFix/>
                  </a:blip>
                  <a:srcRect b="0" l="0" r="0" t="0"/>
                  <a:stretch/>
                </p:blipFill>
                <p:spPr>
                  <a:xfrm flipH="1">
                    <a:off x="-44" y="1473"/>
                    <a:ext cx="981" cy="1105"/>
                  </a:xfrm>
                  <a:prstGeom prst="rect">
                    <a:avLst/>
                  </a:prstGeom>
                  <a:noFill/>
                  <a:ln>
                    <a:noFill/>
                  </a:ln>
                </p:spPr>
              </p:pic>
              <p:sp>
                <p:nvSpPr>
                  <p:cNvPr id="1311" name="Google Shape;1311;p3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cxnSp>
          <p:nvCxnSpPr>
            <p:cNvPr id="1312" name="Google Shape;1312;p31"/>
            <p:cNvCxnSpPr/>
            <p:nvPr/>
          </p:nvCxnSpPr>
          <p:spPr>
            <a:xfrm flipH="1">
              <a:off x="4211" y="1436"/>
              <a:ext cx="602" cy="412"/>
            </a:xfrm>
            <a:prstGeom prst="straightConnector1">
              <a:avLst/>
            </a:prstGeom>
            <a:noFill/>
            <a:ln cap="flat" cmpd="sng" w="9525">
              <a:solidFill>
                <a:schemeClr val="dk1"/>
              </a:solidFill>
              <a:prstDash val="solid"/>
              <a:round/>
              <a:headEnd len="med" w="med" type="none"/>
              <a:tailEnd len="med" w="med" type="none"/>
            </a:ln>
          </p:spPr>
        </p:cxnSp>
        <p:pic>
          <p:nvPicPr>
            <p:cNvPr descr="kw_skype_logo" id="1313" name="Google Shape;1313;p31"/>
            <p:cNvPicPr preferRelativeResize="0"/>
            <p:nvPr/>
          </p:nvPicPr>
          <p:blipFill rotWithShape="1">
            <a:blip r:embed="rId3">
              <a:alphaModFix/>
            </a:blip>
            <a:srcRect b="0" l="0" r="0" t="0"/>
            <a:stretch/>
          </p:blipFill>
          <p:spPr>
            <a:xfrm>
              <a:off x="3974" y="1813"/>
              <a:ext cx="494" cy="214"/>
            </a:xfrm>
            <a:prstGeom prst="rect">
              <a:avLst/>
            </a:prstGeom>
            <a:noFill/>
            <a:ln>
              <a:noFill/>
            </a:ln>
          </p:spPr>
        </p:pic>
        <p:grpSp>
          <p:nvGrpSpPr>
            <p:cNvPr id="1314" name="Google Shape;1314;p31"/>
            <p:cNvGrpSpPr/>
            <p:nvPr/>
          </p:nvGrpSpPr>
          <p:grpSpPr>
            <a:xfrm>
              <a:off x="3948" y="1529"/>
              <a:ext cx="460" cy="405"/>
              <a:chOff x="-44" y="1473"/>
              <a:chExt cx="981" cy="1105"/>
            </a:xfrm>
          </p:grpSpPr>
          <p:pic>
            <p:nvPicPr>
              <p:cNvPr descr="desktop_computer_stylized_medium" id="1315" name="Google Shape;1315;p31"/>
              <p:cNvPicPr preferRelativeResize="0"/>
              <p:nvPr/>
            </p:nvPicPr>
            <p:blipFill rotWithShape="1">
              <a:blip r:embed="rId7">
                <a:alphaModFix/>
              </a:blip>
              <a:srcRect b="0" l="0" r="0" t="0"/>
              <a:stretch/>
            </p:blipFill>
            <p:spPr>
              <a:xfrm flipH="1">
                <a:off x="-44" y="1473"/>
                <a:ext cx="981" cy="1105"/>
              </a:xfrm>
              <a:prstGeom prst="rect">
                <a:avLst/>
              </a:prstGeom>
              <a:noFill/>
              <a:ln>
                <a:noFill/>
              </a:ln>
            </p:spPr>
          </p:pic>
          <p:sp>
            <p:nvSpPr>
              <p:cNvPr id="1316" name="Google Shape;1316;p3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317" name="Google Shape;1317;p31"/>
            <p:cNvGrpSpPr/>
            <p:nvPr/>
          </p:nvGrpSpPr>
          <p:grpSpPr>
            <a:xfrm>
              <a:off x="4156" y="2584"/>
              <a:ext cx="1332" cy="1054"/>
              <a:chOff x="4156" y="2584"/>
              <a:chExt cx="1332" cy="1054"/>
            </a:xfrm>
          </p:grpSpPr>
          <p:cxnSp>
            <p:nvCxnSpPr>
              <p:cNvPr id="1318" name="Google Shape;1318;p31"/>
              <p:cNvCxnSpPr/>
              <p:nvPr/>
            </p:nvCxnSpPr>
            <p:spPr>
              <a:xfrm flipH="1" rot="10800000">
                <a:off x="4344" y="2872"/>
                <a:ext cx="287" cy="478"/>
              </a:xfrm>
              <a:prstGeom prst="straightConnector1">
                <a:avLst/>
              </a:prstGeom>
              <a:noFill/>
              <a:ln cap="flat" cmpd="sng" w="9525">
                <a:solidFill>
                  <a:schemeClr val="dk1"/>
                </a:solidFill>
                <a:prstDash val="solid"/>
                <a:round/>
                <a:headEnd len="med" w="med" type="none"/>
                <a:tailEnd len="med" w="med" type="none"/>
              </a:ln>
            </p:spPr>
          </p:cxnSp>
          <p:cxnSp>
            <p:nvCxnSpPr>
              <p:cNvPr id="1319" name="Google Shape;1319;p31"/>
              <p:cNvCxnSpPr/>
              <p:nvPr/>
            </p:nvCxnSpPr>
            <p:spPr>
              <a:xfrm rot="10800000">
                <a:off x="4606" y="2861"/>
                <a:ext cx="166" cy="508"/>
              </a:xfrm>
              <a:prstGeom prst="straightConnector1">
                <a:avLst/>
              </a:prstGeom>
              <a:noFill/>
              <a:ln cap="flat" cmpd="sng" w="9525">
                <a:solidFill>
                  <a:schemeClr val="dk1"/>
                </a:solidFill>
                <a:prstDash val="solid"/>
                <a:round/>
                <a:headEnd len="med" w="med" type="none"/>
                <a:tailEnd len="med" w="med" type="none"/>
              </a:ln>
            </p:spPr>
          </p:cxnSp>
          <p:cxnSp>
            <p:nvCxnSpPr>
              <p:cNvPr id="1320" name="Google Shape;1320;p31"/>
              <p:cNvCxnSpPr/>
              <p:nvPr/>
            </p:nvCxnSpPr>
            <p:spPr>
              <a:xfrm rot="10800000">
                <a:off x="4647" y="2897"/>
                <a:ext cx="396" cy="294"/>
              </a:xfrm>
              <a:prstGeom prst="straightConnector1">
                <a:avLst/>
              </a:prstGeom>
              <a:noFill/>
              <a:ln cap="flat" cmpd="sng" w="9525">
                <a:solidFill>
                  <a:schemeClr val="dk1"/>
                </a:solidFill>
                <a:prstDash val="solid"/>
                <a:round/>
                <a:headEnd len="med" w="med" type="none"/>
                <a:tailEnd len="med" w="med" type="none"/>
              </a:ln>
            </p:spPr>
          </p:cxnSp>
          <p:cxnSp>
            <p:nvCxnSpPr>
              <p:cNvPr id="1321" name="Google Shape;1321;p31"/>
              <p:cNvCxnSpPr/>
              <p:nvPr/>
            </p:nvCxnSpPr>
            <p:spPr>
              <a:xfrm flipH="1">
                <a:off x="4630" y="2896"/>
                <a:ext cx="548" cy="1"/>
              </a:xfrm>
              <a:prstGeom prst="straightConnector1">
                <a:avLst/>
              </a:prstGeom>
              <a:noFill/>
              <a:ln cap="flat" cmpd="sng" w="9525">
                <a:solidFill>
                  <a:schemeClr val="dk1"/>
                </a:solidFill>
                <a:prstDash val="solid"/>
                <a:round/>
                <a:headEnd len="med" w="med" type="none"/>
                <a:tailEnd len="med" w="med" type="none"/>
              </a:ln>
            </p:spPr>
          </p:cxnSp>
          <p:pic>
            <p:nvPicPr>
              <p:cNvPr descr="kw_skype_logo" id="1322" name="Google Shape;1322;p31"/>
              <p:cNvPicPr preferRelativeResize="0"/>
              <p:nvPr/>
            </p:nvPicPr>
            <p:blipFill rotWithShape="1">
              <a:blip r:embed="rId3">
                <a:alphaModFix/>
              </a:blip>
              <a:srcRect b="0" l="0" r="0" t="0"/>
              <a:stretch/>
            </p:blipFill>
            <p:spPr>
              <a:xfrm>
                <a:off x="4379" y="2883"/>
                <a:ext cx="494" cy="214"/>
              </a:xfrm>
              <a:prstGeom prst="rect">
                <a:avLst/>
              </a:prstGeom>
              <a:noFill/>
              <a:ln>
                <a:noFill/>
              </a:ln>
            </p:spPr>
          </p:pic>
          <p:pic>
            <p:nvPicPr>
              <p:cNvPr descr="kw_skype_logo" id="1323" name="Google Shape;1323;p31"/>
              <p:cNvPicPr preferRelativeResize="0"/>
              <p:nvPr/>
            </p:nvPicPr>
            <p:blipFill rotWithShape="1">
              <a:blip r:embed="rId3">
                <a:alphaModFix/>
              </a:blip>
              <a:srcRect b="0" l="0" r="0" t="0"/>
              <a:stretch/>
            </p:blipFill>
            <p:spPr>
              <a:xfrm>
                <a:off x="5099" y="2878"/>
                <a:ext cx="316" cy="163"/>
              </a:xfrm>
              <a:prstGeom prst="rect">
                <a:avLst/>
              </a:prstGeom>
              <a:noFill/>
              <a:ln>
                <a:noFill/>
              </a:ln>
            </p:spPr>
          </p:pic>
          <p:pic>
            <p:nvPicPr>
              <p:cNvPr descr="kw_skype_logo" id="1324" name="Google Shape;1324;p31"/>
              <p:cNvPicPr preferRelativeResize="0"/>
              <p:nvPr/>
            </p:nvPicPr>
            <p:blipFill rotWithShape="1">
              <a:blip r:embed="rId3">
                <a:alphaModFix/>
              </a:blip>
              <a:srcRect b="0" l="0" r="0" t="0"/>
              <a:stretch/>
            </p:blipFill>
            <p:spPr>
              <a:xfrm>
                <a:off x="4989" y="3283"/>
                <a:ext cx="316" cy="163"/>
              </a:xfrm>
              <a:prstGeom prst="rect">
                <a:avLst/>
              </a:prstGeom>
              <a:noFill/>
              <a:ln>
                <a:noFill/>
              </a:ln>
            </p:spPr>
          </p:pic>
          <p:pic>
            <p:nvPicPr>
              <p:cNvPr descr="kw_skype_logo" id="1325" name="Google Shape;1325;p31"/>
              <p:cNvPicPr preferRelativeResize="0"/>
              <p:nvPr/>
            </p:nvPicPr>
            <p:blipFill rotWithShape="1">
              <a:blip r:embed="rId3">
                <a:alphaModFix/>
              </a:blip>
              <a:srcRect b="0" l="0" r="0" t="0"/>
              <a:stretch/>
            </p:blipFill>
            <p:spPr>
              <a:xfrm>
                <a:off x="4653" y="3475"/>
                <a:ext cx="316" cy="163"/>
              </a:xfrm>
              <a:prstGeom prst="rect">
                <a:avLst/>
              </a:prstGeom>
              <a:noFill/>
              <a:ln>
                <a:noFill/>
              </a:ln>
            </p:spPr>
          </p:pic>
          <p:pic>
            <p:nvPicPr>
              <p:cNvPr descr="kw_skype_logo" id="1326" name="Google Shape;1326;p31"/>
              <p:cNvPicPr preferRelativeResize="0"/>
              <p:nvPr/>
            </p:nvPicPr>
            <p:blipFill rotWithShape="1">
              <a:blip r:embed="rId3">
                <a:alphaModFix/>
              </a:blip>
              <a:srcRect b="0" l="0" r="0" t="0"/>
              <a:stretch/>
            </p:blipFill>
            <p:spPr>
              <a:xfrm>
                <a:off x="4180" y="3468"/>
                <a:ext cx="316" cy="163"/>
              </a:xfrm>
              <a:prstGeom prst="rect">
                <a:avLst/>
              </a:prstGeom>
              <a:noFill/>
              <a:ln>
                <a:noFill/>
              </a:ln>
            </p:spPr>
          </p:pic>
          <p:grpSp>
            <p:nvGrpSpPr>
              <p:cNvPr id="1327" name="Google Shape;1327;p31"/>
              <p:cNvGrpSpPr/>
              <p:nvPr/>
            </p:nvGrpSpPr>
            <p:grpSpPr>
              <a:xfrm>
                <a:off x="4307" y="2584"/>
                <a:ext cx="487" cy="413"/>
                <a:chOff x="-44" y="1473"/>
                <a:chExt cx="981" cy="1105"/>
              </a:xfrm>
            </p:grpSpPr>
            <p:pic>
              <p:nvPicPr>
                <p:cNvPr descr="desktop_computer_stylized_medium" id="1328" name="Google Shape;1328;p31"/>
                <p:cNvPicPr preferRelativeResize="0"/>
                <p:nvPr/>
              </p:nvPicPr>
              <p:blipFill rotWithShape="1">
                <a:blip r:embed="rId7">
                  <a:alphaModFix/>
                </a:blip>
                <a:srcRect b="0" l="0" r="0" t="0"/>
                <a:stretch/>
              </p:blipFill>
              <p:spPr>
                <a:xfrm flipH="1">
                  <a:off x="-44" y="1473"/>
                  <a:ext cx="981" cy="1105"/>
                </a:xfrm>
                <a:prstGeom prst="rect">
                  <a:avLst/>
                </a:prstGeom>
                <a:noFill/>
                <a:ln>
                  <a:noFill/>
                </a:ln>
              </p:spPr>
            </p:pic>
            <p:sp>
              <p:nvSpPr>
                <p:cNvPr id="1329" name="Google Shape;1329;p3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330" name="Google Shape;1330;p31"/>
              <p:cNvGrpSpPr/>
              <p:nvPr/>
            </p:nvGrpSpPr>
            <p:grpSpPr>
              <a:xfrm>
                <a:off x="4156" y="3243"/>
                <a:ext cx="350" cy="304"/>
                <a:chOff x="-44" y="1473"/>
                <a:chExt cx="981" cy="1105"/>
              </a:xfrm>
            </p:grpSpPr>
            <p:pic>
              <p:nvPicPr>
                <p:cNvPr descr="desktop_computer_stylized_medium" id="1331" name="Google Shape;1331;p31"/>
                <p:cNvPicPr preferRelativeResize="0"/>
                <p:nvPr/>
              </p:nvPicPr>
              <p:blipFill rotWithShape="1">
                <a:blip r:embed="rId8">
                  <a:alphaModFix/>
                </a:blip>
                <a:srcRect b="0" l="0" r="0" t="0"/>
                <a:stretch/>
              </p:blipFill>
              <p:spPr>
                <a:xfrm flipH="1">
                  <a:off x="-44" y="1473"/>
                  <a:ext cx="981" cy="1105"/>
                </a:xfrm>
                <a:prstGeom prst="rect">
                  <a:avLst/>
                </a:prstGeom>
                <a:noFill/>
                <a:ln>
                  <a:noFill/>
                </a:ln>
              </p:spPr>
            </p:pic>
            <p:sp>
              <p:nvSpPr>
                <p:cNvPr id="1332" name="Google Shape;1332;p3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333" name="Google Shape;1333;p31"/>
              <p:cNvGrpSpPr/>
              <p:nvPr/>
            </p:nvGrpSpPr>
            <p:grpSpPr>
              <a:xfrm>
                <a:off x="4547" y="3250"/>
                <a:ext cx="350" cy="304"/>
                <a:chOff x="-44" y="1473"/>
                <a:chExt cx="981" cy="1105"/>
              </a:xfrm>
            </p:grpSpPr>
            <p:pic>
              <p:nvPicPr>
                <p:cNvPr descr="desktop_computer_stylized_medium" id="1334" name="Google Shape;1334;p31"/>
                <p:cNvPicPr preferRelativeResize="0"/>
                <p:nvPr/>
              </p:nvPicPr>
              <p:blipFill rotWithShape="1">
                <a:blip r:embed="rId8">
                  <a:alphaModFix/>
                </a:blip>
                <a:srcRect b="0" l="0" r="0" t="0"/>
                <a:stretch/>
              </p:blipFill>
              <p:spPr>
                <a:xfrm flipH="1">
                  <a:off x="-44" y="1473"/>
                  <a:ext cx="981" cy="1105"/>
                </a:xfrm>
                <a:prstGeom prst="rect">
                  <a:avLst/>
                </a:prstGeom>
                <a:noFill/>
                <a:ln>
                  <a:noFill/>
                </a:ln>
              </p:spPr>
            </p:pic>
            <p:sp>
              <p:nvSpPr>
                <p:cNvPr id="1335" name="Google Shape;1335;p3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336" name="Google Shape;1336;p31"/>
              <p:cNvGrpSpPr/>
              <p:nvPr/>
            </p:nvGrpSpPr>
            <p:grpSpPr>
              <a:xfrm flipH="1">
                <a:off x="5021" y="3051"/>
                <a:ext cx="350" cy="304"/>
                <a:chOff x="-44" y="1473"/>
                <a:chExt cx="981" cy="1105"/>
              </a:xfrm>
            </p:grpSpPr>
            <p:pic>
              <p:nvPicPr>
                <p:cNvPr descr="desktop_computer_stylized_medium" id="1337" name="Google Shape;1337;p31"/>
                <p:cNvPicPr preferRelativeResize="0"/>
                <p:nvPr/>
              </p:nvPicPr>
              <p:blipFill rotWithShape="1">
                <a:blip r:embed="rId8">
                  <a:alphaModFix/>
                </a:blip>
                <a:srcRect b="0" l="0" r="0" t="0"/>
                <a:stretch/>
              </p:blipFill>
              <p:spPr>
                <a:xfrm flipH="1">
                  <a:off x="-44" y="1473"/>
                  <a:ext cx="981" cy="1105"/>
                </a:xfrm>
                <a:prstGeom prst="rect">
                  <a:avLst/>
                </a:prstGeom>
                <a:noFill/>
                <a:ln>
                  <a:noFill/>
                </a:ln>
              </p:spPr>
            </p:pic>
            <p:sp>
              <p:nvSpPr>
                <p:cNvPr id="1338" name="Google Shape;1338;p3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339" name="Google Shape;1339;p31"/>
              <p:cNvGrpSpPr/>
              <p:nvPr/>
            </p:nvGrpSpPr>
            <p:grpSpPr>
              <a:xfrm flipH="1">
                <a:off x="5138" y="2667"/>
                <a:ext cx="350" cy="304"/>
                <a:chOff x="-44" y="1473"/>
                <a:chExt cx="981" cy="1105"/>
              </a:xfrm>
            </p:grpSpPr>
            <p:pic>
              <p:nvPicPr>
                <p:cNvPr descr="desktop_computer_stylized_medium" id="1340" name="Google Shape;1340;p31"/>
                <p:cNvPicPr preferRelativeResize="0"/>
                <p:nvPr/>
              </p:nvPicPr>
              <p:blipFill rotWithShape="1">
                <a:blip r:embed="rId8">
                  <a:alphaModFix/>
                </a:blip>
                <a:srcRect b="0" l="0" r="0" t="0"/>
                <a:stretch/>
              </p:blipFill>
              <p:spPr>
                <a:xfrm flipH="1">
                  <a:off x="-44" y="1473"/>
                  <a:ext cx="981" cy="1105"/>
                </a:xfrm>
                <a:prstGeom prst="rect">
                  <a:avLst/>
                </a:prstGeom>
                <a:noFill/>
                <a:ln>
                  <a:noFill/>
                </a:ln>
              </p:spPr>
            </p:pic>
            <p:sp>
              <p:nvSpPr>
                <p:cNvPr id="1341" name="Google Shape;1341;p3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cxnSp>
          <p:nvCxnSpPr>
            <p:cNvPr id="1342" name="Google Shape;1342;p31"/>
            <p:cNvCxnSpPr/>
            <p:nvPr/>
          </p:nvCxnSpPr>
          <p:spPr>
            <a:xfrm flipH="1" rot="10800000">
              <a:off x="3460" y="2495"/>
              <a:ext cx="287" cy="478"/>
            </a:xfrm>
            <a:prstGeom prst="straightConnector1">
              <a:avLst/>
            </a:prstGeom>
            <a:noFill/>
            <a:ln cap="flat" cmpd="sng" w="9525">
              <a:solidFill>
                <a:schemeClr val="dk1"/>
              </a:solidFill>
              <a:prstDash val="solid"/>
              <a:round/>
              <a:headEnd len="med" w="med" type="none"/>
              <a:tailEnd len="med" w="med" type="none"/>
            </a:ln>
          </p:spPr>
        </p:cxnSp>
        <p:cxnSp>
          <p:nvCxnSpPr>
            <p:cNvPr id="1343" name="Google Shape;1343;p31"/>
            <p:cNvCxnSpPr/>
            <p:nvPr/>
          </p:nvCxnSpPr>
          <p:spPr>
            <a:xfrm rot="10800000">
              <a:off x="3722" y="2484"/>
              <a:ext cx="166" cy="508"/>
            </a:xfrm>
            <a:prstGeom prst="straightConnector1">
              <a:avLst/>
            </a:prstGeom>
            <a:noFill/>
            <a:ln cap="flat" cmpd="sng" w="9525">
              <a:solidFill>
                <a:schemeClr val="dk1"/>
              </a:solidFill>
              <a:prstDash val="solid"/>
              <a:round/>
              <a:headEnd len="med" w="med" type="none"/>
              <a:tailEnd len="med" w="med" type="none"/>
            </a:ln>
          </p:spPr>
        </p:cxnSp>
        <p:cxnSp>
          <p:nvCxnSpPr>
            <p:cNvPr id="1344" name="Google Shape;1344;p31"/>
            <p:cNvCxnSpPr/>
            <p:nvPr/>
          </p:nvCxnSpPr>
          <p:spPr>
            <a:xfrm flipH="1">
              <a:off x="3022" y="2642"/>
              <a:ext cx="574" cy="330"/>
            </a:xfrm>
            <a:prstGeom prst="straightConnector1">
              <a:avLst/>
            </a:prstGeom>
            <a:noFill/>
            <a:ln cap="flat" cmpd="sng" w="9525">
              <a:solidFill>
                <a:schemeClr val="dk1"/>
              </a:solidFill>
              <a:prstDash val="solid"/>
              <a:round/>
              <a:headEnd len="med" w="med" type="none"/>
              <a:tailEnd len="med" w="med" type="none"/>
            </a:ln>
          </p:spPr>
        </p:cxnSp>
        <p:pic>
          <p:nvPicPr>
            <p:cNvPr descr="kw_skype_logo" id="1345" name="Google Shape;1345;p31"/>
            <p:cNvPicPr preferRelativeResize="0"/>
            <p:nvPr/>
          </p:nvPicPr>
          <p:blipFill rotWithShape="1">
            <a:blip r:embed="rId3">
              <a:alphaModFix/>
            </a:blip>
            <a:srcRect b="0" l="0" r="0" t="0"/>
            <a:stretch/>
          </p:blipFill>
          <p:spPr>
            <a:xfrm>
              <a:off x="3495" y="2506"/>
              <a:ext cx="494" cy="214"/>
            </a:xfrm>
            <a:prstGeom prst="rect">
              <a:avLst/>
            </a:prstGeom>
            <a:noFill/>
            <a:ln>
              <a:noFill/>
            </a:ln>
          </p:spPr>
        </p:pic>
        <p:pic>
          <p:nvPicPr>
            <p:cNvPr descr="kw_skype_logo" id="1346" name="Google Shape;1346;p31"/>
            <p:cNvPicPr preferRelativeResize="0"/>
            <p:nvPr/>
          </p:nvPicPr>
          <p:blipFill rotWithShape="1">
            <a:blip r:embed="rId3">
              <a:alphaModFix/>
            </a:blip>
            <a:srcRect b="0" l="0" r="0" t="0"/>
            <a:stretch/>
          </p:blipFill>
          <p:spPr>
            <a:xfrm>
              <a:off x="2983" y="2954"/>
              <a:ext cx="316" cy="163"/>
            </a:xfrm>
            <a:prstGeom prst="rect">
              <a:avLst/>
            </a:prstGeom>
            <a:noFill/>
            <a:ln>
              <a:noFill/>
            </a:ln>
          </p:spPr>
        </p:pic>
        <p:pic>
          <p:nvPicPr>
            <p:cNvPr descr="kw_skype_logo" id="1347" name="Google Shape;1347;p31"/>
            <p:cNvPicPr preferRelativeResize="0"/>
            <p:nvPr/>
          </p:nvPicPr>
          <p:blipFill rotWithShape="1">
            <a:blip r:embed="rId3">
              <a:alphaModFix/>
            </a:blip>
            <a:srcRect b="0" l="0" r="0" t="0"/>
            <a:stretch/>
          </p:blipFill>
          <p:spPr>
            <a:xfrm>
              <a:off x="3769" y="3098"/>
              <a:ext cx="316" cy="163"/>
            </a:xfrm>
            <a:prstGeom prst="rect">
              <a:avLst/>
            </a:prstGeom>
            <a:noFill/>
            <a:ln>
              <a:noFill/>
            </a:ln>
          </p:spPr>
        </p:pic>
        <p:pic>
          <p:nvPicPr>
            <p:cNvPr descr="kw_skype_logo" id="1348" name="Google Shape;1348;p31"/>
            <p:cNvPicPr preferRelativeResize="0"/>
            <p:nvPr/>
          </p:nvPicPr>
          <p:blipFill rotWithShape="1">
            <a:blip r:embed="rId3">
              <a:alphaModFix/>
            </a:blip>
            <a:srcRect b="0" l="0" r="0" t="0"/>
            <a:stretch/>
          </p:blipFill>
          <p:spPr>
            <a:xfrm>
              <a:off x="3296" y="3091"/>
              <a:ext cx="316" cy="163"/>
            </a:xfrm>
            <a:prstGeom prst="rect">
              <a:avLst/>
            </a:prstGeom>
            <a:noFill/>
            <a:ln>
              <a:noFill/>
            </a:ln>
          </p:spPr>
        </p:pic>
        <p:grpSp>
          <p:nvGrpSpPr>
            <p:cNvPr id="1349" name="Google Shape;1349;p31"/>
            <p:cNvGrpSpPr/>
            <p:nvPr/>
          </p:nvGrpSpPr>
          <p:grpSpPr>
            <a:xfrm>
              <a:off x="3423" y="2207"/>
              <a:ext cx="487" cy="413"/>
              <a:chOff x="-44" y="1473"/>
              <a:chExt cx="981" cy="1105"/>
            </a:xfrm>
          </p:grpSpPr>
          <p:pic>
            <p:nvPicPr>
              <p:cNvPr descr="desktop_computer_stylized_medium" id="1350" name="Google Shape;1350;p31"/>
              <p:cNvPicPr preferRelativeResize="0"/>
              <p:nvPr/>
            </p:nvPicPr>
            <p:blipFill rotWithShape="1">
              <a:blip r:embed="rId7">
                <a:alphaModFix/>
              </a:blip>
              <a:srcRect b="0" l="0" r="0" t="0"/>
              <a:stretch/>
            </p:blipFill>
            <p:spPr>
              <a:xfrm flipH="1">
                <a:off x="-44" y="1473"/>
                <a:ext cx="981" cy="1105"/>
              </a:xfrm>
              <a:prstGeom prst="rect">
                <a:avLst/>
              </a:prstGeom>
              <a:noFill/>
              <a:ln>
                <a:noFill/>
              </a:ln>
            </p:spPr>
          </p:pic>
          <p:sp>
            <p:nvSpPr>
              <p:cNvPr id="1351" name="Google Shape;1351;p3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352" name="Google Shape;1352;p31"/>
            <p:cNvGrpSpPr/>
            <p:nvPr/>
          </p:nvGrpSpPr>
          <p:grpSpPr>
            <a:xfrm>
              <a:off x="3272" y="2866"/>
              <a:ext cx="350" cy="304"/>
              <a:chOff x="-44" y="1473"/>
              <a:chExt cx="981" cy="1105"/>
            </a:xfrm>
          </p:grpSpPr>
          <p:pic>
            <p:nvPicPr>
              <p:cNvPr descr="desktop_computer_stylized_medium" id="1353" name="Google Shape;1353;p31"/>
              <p:cNvPicPr preferRelativeResize="0"/>
              <p:nvPr/>
            </p:nvPicPr>
            <p:blipFill rotWithShape="1">
              <a:blip r:embed="rId8">
                <a:alphaModFix/>
              </a:blip>
              <a:srcRect b="0" l="0" r="0" t="0"/>
              <a:stretch/>
            </p:blipFill>
            <p:spPr>
              <a:xfrm flipH="1">
                <a:off x="-44" y="1473"/>
                <a:ext cx="981" cy="1105"/>
              </a:xfrm>
              <a:prstGeom prst="rect">
                <a:avLst/>
              </a:prstGeom>
              <a:noFill/>
              <a:ln>
                <a:noFill/>
              </a:ln>
            </p:spPr>
          </p:pic>
          <p:sp>
            <p:nvSpPr>
              <p:cNvPr id="1354" name="Google Shape;1354;p3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355" name="Google Shape;1355;p31"/>
            <p:cNvGrpSpPr/>
            <p:nvPr/>
          </p:nvGrpSpPr>
          <p:grpSpPr>
            <a:xfrm>
              <a:off x="3663" y="2873"/>
              <a:ext cx="350" cy="304"/>
              <a:chOff x="-44" y="1473"/>
              <a:chExt cx="981" cy="1105"/>
            </a:xfrm>
          </p:grpSpPr>
          <p:pic>
            <p:nvPicPr>
              <p:cNvPr descr="desktop_computer_stylized_medium" id="1356" name="Google Shape;1356;p31"/>
              <p:cNvPicPr preferRelativeResize="0"/>
              <p:nvPr/>
            </p:nvPicPr>
            <p:blipFill rotWithShape="1">
              <a:blip r:embed="rId8">
                <a:alphaModFix/>
              </a:blip>
              <a:srcRect b="0" l="0" r="0" t="0"/>
              <a:stretch/>
            </p:blipFill>
            <p:spPr>
              <a:xfrm flipH="1">
                <a:off x="-44" y="1473"/>
                <a:ext cx="981" cy="1105"/>
              </a:xfrm>
              <a:prstGeom prst="rect">
                <a:avLst/>
              </a:prstGeom>
              <a:noFill/>
              <a:ln>
                <a:noFill/>
              </a:ln>
            </p:spPr>
          </p:pic>
          <p:sp>
            <p:nvSpPr>
              <p:cNvPr id="1357" name="Google Shape;1357;p3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358" name="Google Shape;1358;p31"/>
            <p:cNvGrpSpPr/>
            <p:nvPr/>
          </p:nvGrpSpPr>
          <p:grpSpPr>
            <a:xfrm flipH="1">
              <a:off x="3015" y="2722"/>
              <a:ext cx="350" cy="304"/>
              <a:chOff x="-44" y="1473"/>
              <a:chExt cx="981" cy="1105"/>
            </a:xfrm>
          </p:grpSpPr>
          <p:pic>
            <p:nvPicPr>
              <p:cNvPr descr="desktop_computer_stylized_medium" id="1359" name="Google Shape;1359;p31"/>
              <p:cNvPicPr preferRelativeResize="0"/>
              <p:nvPr/>
            </p:nvPicPr>
            <p:blipFill rotWithShape="1">
              <a:blip r:embed="rId8">
                <a:alphaModFix/>
              </a:blip>
              <a:srcRect b="0" l="0" r="0" t="0"/>
              <a:stretch/>
            </p:blipFill>
            <p:spPr>
              <a:xfrm flipH="1">
                <a:off x="-44" y="1473"/>
                <a:ext cx="981" cy="1105"/>
              </a:xfrm>
              <a:prstGeom prst="rect">
                <a:avLst/>
              </a:prstGeom>
              <a:noFill/>
              <a:ln>
                <a:noFill/>
              </a:ln>
            </p:spPr>
          </p:pic>
          <p:sp>
            <p:nvSpPr>
              <p:cNvPr id="1360" name="Google Shape;1360;p3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1361" name="Google Shape;1361;p31"/>
          <p:cNvSpPr txBox="1"/>
          <p:nvPr>
            <p:ph idx="12"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362" name="Google Shape;1362;p31"/>
          <p:cNvSpPr txBox="1"/>
          <p:nvPr>
            <p:ph idx="11"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31"/>
                                        </p:tgtEl>
                                        <p:attrNameLst>
                                          <p:attrName>style.visibility</p:attrName>
                                        </p:attrNameLst>
                                      </p:cBhvr>
                                      <p:to>
                                        <p:strVal val="visible"/>
                                      </p:to>
                                    </p:set>
                                    <p:anim calcmode="lin" valueType="num">
                                      <p:cBhvr additive="base">
                                        <p:cTn dur="500"/>
                                        <p:tgtEl>
                                          <p:spTgt spid="123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237"/>
                                        </p:tgtEl>
                                        <p:attrNameLst>
                                          <p:attrName>style.visibility</p:attrName>
                                        </p:attrNameLst>
                                      </p:cBhvr>
                                      <p:to>
                                        <p:strVal val="visible"/>
                                      </p:to>
                                    </p:set>
                                    <p:animEffect filter="fade" transition="in">
                                      <p:cBhvr>
                                        <p:cTn dur="500"/>
                                        <p:tgtEl>
                                          <p:spTgt spid="123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30"/>
                                        </p:tgtEl>
                                        <p:attrNameLst>
                                          <p:attrName>style.visibility</p:attrName>
                                        </p:attrNameLst>
                                      </p:cBhvr>
                                      <p:to>
                                        <p:strVal val="visible"/>
                                      </p:to>
                                    </p:set>
                                    <p:animEffect filter="fade" transition="in">
                                      <p:cBhvr>
                                        <p:cTn dur="500"/>
                                        <p:tgtEl>
                                          <p:spTgt spid="1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8"/>
                                        </p:tgtEl>
                                        <p:attrNameLst>
                                          <p:attrName>style.visibility</p:attrName>
                                        </p:attrNameLst>
                                      </p:cBhvr>
                                      <p:to>
                                        <p:strVal val="visible"/>
                                      </p:to>
                                    </p:set>
                                    <p:animEffect filter="fade" transition="in">
                                      <p:cBhvr>
                                        <p:cTn dur="500"/>
                                        <p:tgtEl>
                                          <p:spTgt spid="1238"/>
                                        </p:tgtEl>
                                      </p:cBhvr>
                                    </p:animEffect>
                                  </p:childTnLst>
                                </p:cTn>
                              </p:par>
                              <p:par>
                                <p:cTn fill="hold" nodeType="withEffect" presetClass="exit" presetID="10" presetSubtype="0">
                                  <p:stCondLst>
                                    <p:cond delay="0"/>
                                  </p:stCondLst>
                                  <p:childTnLst>
                                    <p:animEffect filter="fade" transition="out">
                                      <p:cBhvr>
                                        <p:cTn dur="500"/>
                                        <p:tgtEl>
                                          <p:spTgt spid="1230"/>
                                        </p:tgtEl>
                                      </p:cBhvr>
                                    </p:animEffect>
                                    <p:set>
                                      <p:cBhvr>
                                        <p:cTn dur="1" fill="hold">
                                          <p:stCondLst>
                                            <p:cond delay="500"/>
                                          </p:stCondLst>
                                        </p:cTn>
                                        <p:tgtEl>
                                          <p:spTgt spid="123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22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239"/>
                                        </p:tgtEl>
                                        <p:attrNameLst>
                                          <p:attrName>style.visibility</p:attrName>
                                        </p:attrNameLst>
                                      </p:cBhvr>
                                      <p:to>
                                        <p:strVal val="visible"/>
                                      </p:to>
                                    </p:set>
                                    <p:animEffect filter="fade" transition="in">
                                      <p:cBhvr>
                                        <p:cTn dur="500"/>
                                        <p:tgtEl>
                                          <p:spTgt spid="1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0"/>
                                        </p:tgtEl>
                                        <p:attrNameLst>
                                          <p:attrName>style.visibility</p:attrName>
                                        </p:attrNameLst>
                                      </p:cBhvr>
                                      <p:to>
                                        <p:strVal val="visible"/>
                                      </p:to>
                                    </p:set>
                                    <p:animEffect filter="fade" transition="in">
                                      <p:cBhvr>
                                        <p:cTn dur="500"/>
                                        <p:tgtEl>
                                          <p:spTgt spid="1240"/>
                                        </p:tgtEl>
                                      </p:cBhvr>
                                    </p:animEffect>
                                  </p:childTnLst>
                                </p:cTn>
                              </p:par>
                              <p:par>
                                <p:cTn fill="hold" nodeType="withEffect" presetClass="exit" presetID="10" presetSubtype="0">
                                  <p:stCondLst>
                                    <p:cond delay="0"/>
                                  </p:stCondLst>
                                  <p:childTnLst>
                                    <p:animEffect filter="fade" transition="out">
                                      <p:cBhvr>
                                        <p:cTn dur="500"/>
                                        <p:tgtEl>
                                          <p:spTgt spid="1239"/>
                                        </p:tgtEl>
                                      </p:cBhvr>
                                    </p:animEffect>
                                    <p:set>
                                      <p:cBhvr>
                                        <p:cTn dur="1" fill="hold">
                                          <p:stCondLst>
                                            <p:cond delay="500"/>
                                          </p:stCondLst>
                                        </p:cTn>
                                        <p:tgtEl>
                                          <p:spTgt spid="123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41"/>
                                        </p:tgtEl>
                                        <p:attrNameLst>
                                          <p:attrName>style.visibility</p:attrName>
                                        </p:attrNameLst>
                                      </p:cBhvr>
                                      <p:to>
                                        <p:strVal val="visible"/>
                                      </p:to>
                                    </p:set>
                                    <p:animEffect filter="fade" transition="in">
                                      <p:cBhvr>
                                        <p:cTn dur="1000"/>
                                        <p:tgtEl>
                                          <p:spTgt spid="124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43"/>
                                        </p:tgtEl>
                                        <p:attrNameLst>
                                          <p:attrName>style.visibility</p:attrName>
                                        </p:attrNameLst>
                                      </p:cBhvr>
                                      <p:to>
                                        <p:strVal val="visible"/>
                                      </p:to>
                                    </p:set>
                                    <p:animEffect filter="fade" transition="in">
                                      <p:cBhvr>
                                        <p:cTn dur="500"/>
                                        <p:tgtEl>
                                          <p:spTgt spid="1243"/>
                                        </p:tgtEl>
                                      </p:cBhvr>
                                    </p:animEffect>
                                  </p:childTnLst>
                                </p:cTn>
                              </p:par>
                              <p:par>
                                <p:cTn fill="hold" nodeType="withEffect" presetClass="entr" presetID="10" presetSubtype="0">
                                  <p:stCondLst>
                                    <p:cond delay="0"/>
                                  </p:stCondLst>
                                  <p:childTnLst>
                                    <p:set>
                                      <p:cBhvr>
                                        <p:cTn dur="1" fill="hold">
                                          <p:stCondLst>
                                            <p:cond delay="0"/>
                                          </p:stCondLst>
                                        </p:cTn>
                                        <p:tgtEl>
                                          <p:spTgt spid="1242"/>
                                        </p:tgtEl>
                                        <p:attrNameLst>
                                          <p:attrName>style.visibility</p:attrName>
                                        </p:attrNameLst>
                                      </p:cBhvr>
                                      <p:to>
                                        <p:strVal val="visible"/>
                                      </p:to>
                                    </p:set>
                                    <p:animEffect filter="fade" transition="in">
                                      <p:cBhvr>
                                        <p:cTn dur="500"/>
                                        <p:tgtEl>
                                          <p:spTgt spid="1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241"/>
                                        </p:tgtEl>
                                      </p:cBhvr>
                                    </p:animEffect>
                                    <p:set>
                                      <p:cBhvr>
                                        <p:cTn dur="1" fill="hold">
                                          <p:stCondLst>
                                            <p:cond delay="500"/>
                                          </p:stCondLst>
                                        </p:cTn>
                                        <p:tgtEl>
                                          <p:spTgt spid="124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242"/>
                                        </p:tgtEl>
                                      </p:cBhvr>
                                    </p:animEffect>
                                    <p:set>
                                      <p:cBhvr>
                                        <p:cTn dur="1" fill="hold">
                                          <p:stCondLst>
                                            <p:cond delay="500"/>
                                          </p:stCondLst>
                                        </p:cTn>
                                        <p:tgtEl>
                                          <p:spTgt spid="124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243"/>
                                        </p:tgtEl>
                                      </p:cBhvr>
                                    </p:animEffect>
                                    <p:set>
                                      <p:cBhvr>
                                        <p:cTn dur="1" fill="hold">
                                          <p:stCondLst>
                                            <p:cond delay="500"/>
                                          </p:stCondLst>
                                        </p:cTn>
                                        <p:tgtEl>
                                          <p:spTgt spid="124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44"/>
                                        </p:tgtEl>
                                        <p:attrNameLst>
                                          <p:attrName>style.visibility</p:attrName>
                                        </p:attrNameLst>
                                      </p:cBhvr>
                                      <p:to>
                                        <p:strVal val="visible"/>
                                      </p:to>
                                    </p:set>
                                    <p:animEffect filter="fade" transition="in">
                                      <p:cBhvr>
                                        <p:cTn dur="500"/>
                                        <p:tgtEl>
                                          <p:spTgt spid="1244"/>
                                        </p:tgtEl>
                                      </p:cBhvr>
                                    </p:animEffect>
                                  </p:childTnLst>
                                </p:cTn>
                              </p:par>
                              <p:par>
                                <p:cTn fill="hold" nodeType="withEffect" presetClass="entr" presetID="10" presetSubtype="0">
                                  <p:stCondLst>
                                    <p:cond delay="0"/>
                                  </p:stCondLst>
                                  <p:childTnLst>
                                    <p:set>
                                      <p:cBhvr>
                                        <p:cTn dur="1" fill="hold">
                                          <p:stCondLst>
                                            <p:cond delay="0"/>
                                          </p:stCondLst>
                                        </p:cTn>
                                        <p:tgtEl>
                                          <p:spTgt spid="1245"/>
                                        </p:tgtEl>
                                        <p:attrNameLst>
                                          <p:attrName>style.visibility</p:attrName>
                                        </p:attrNameLst>
                                      </p:cBhvr>
                                      <p:to>
                                        <p:strVal val="visible"/>
                                      </p:to>
                                    </p:set>
                                    <p:animEffect filter="fade" transition="in">
                                      <p:cBhvr>
                                        <p:cTn dur="500"/>
                                        <p:tgtEl>
                                          <p:spTgt spid="1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grpSp>
        <p:nvGrpSpPr>
          <p:cNvPr id="1368" name="Google Shape;1368;p32"/>
          <p:cNvGrpSpPr/>
          <p:nvPr/>
        </p:nvGrpSpPr>
        <p:grpSpPr>
          <a:xfrm>
            <a:off x="4746625" y="1328738"/>
            <a:ext cx="3976688" cy="4435475"/>
            <a:chOff x="2983" y="844"/>
            <a:chExt cx="2505" cy="2794"/>
          </a:xfrm>
        </p:grpSpPr>
        <p:cxnSp>
          <p:nvCxnSpPr>
            <p:cNvPr id="1369" name="Google Shape;1369;p32"/>
            <p:cNvCxnSpPr/>
            <p:nvPr/>
          </p:nvCxnSpPr>
          <p:spPr>
            <a:xfrm>
              <a:off x="3785" y="2537"/>
              <a:ext cx="790" cy="377"/>
            </a:xfrm>
            <a:prstGeom prst="straightConnector1">
              <a:avLst/>
            </a:prstGeom>
            <a:noFill/>
            <a:ln cap="flat" cmpd="sng" w="28575">
              <a:solidFill>
                <a:srgbClr val="CC0000"/>
              </a:solidFill>
              <a:prstDash val="solid"/>
              <a:round/>
              <a:headEnd len="med" w="med" type="none"/>
              <a:tailEnd len="med" w="med" type="none"/>
            </a:ln>
          </p:spPr>
        </p:cxnSp>
        <p:cxnSp>
          <p:nvCxnSpPr>
            <p:cNvPr id="1370" name="Google Shape;1370;p32"/>
            <p:cNvCxnSpPr/>
            <p:nvPr/>
          </p:nvCxnSpPr>
          <p:spPr>
            <a:xfrm>
              <a:off x="4293" y="1879"/>
              <a:ext cx="419" cy="850"/>
            </a:xfrm>
            <a:prstGeom prst="straightConnector1">
              <a:avLst/>
            </a:prstGeom>
            <a:noFill/>
            <a:ln cap="flat" cmpd="sng" w="28575">
              <a:solidFill>
                <a:srgbClr val="CC0000"/>
              </a:solidFill>
              <a:prstDash val="solid"/>
              <a:round/>
              <a:headEnd len="med" w="med" type="none"/>
              <a:tailEnd len="med" w="med" type="none"/>
            </a:ln>
          </p:spPr>
        </p:cxnSp>
        <p:cxnSp>
          <p:nvCxnSpPr>
            <p:cNvPr id="1371" name="Google Shape;1371;p32"/>
            <p:cNvCxnSpPr/>
            <p:nvPr/>
          </p:nvCxnSpPr>
          <p:spPr>
            <a:xfrm flipH="1">
              <a:off x="3806" y="1790"/>
              <a:ext cx="418" cy="603"/>
            </a:xfrm>
            <a:prstGeom prst="straightConnector1">
              <a:avLst/>
            </a:prstGeom>
            <a:noFill/>
            <a:ln cap="flat" cmpd="sng" w="28575">
              <a:solidFill>
                <a:srgbClr val="CC0000"/>
              </a:solidFill>
              <a:prstDash val="solid"/>
              <a:round/>
              <a:headEnd len="med" w="med" type="none"/>
              <a:tailEnd len="med" w="med" type="none"/>
            </a:ln>
          </p:spPr>
        </p:cxnSp>
        <p:grpSp>
          <p:nvGrpSpPr>
            <p:cNvPr id="1372" name="Google Shape;1372;p32"/>
            <p:cNvGrpSpPr/>
            <p:nvPr/>
          </p:nvGrpSpPr>
          <p:grpSpPr>
            <a:xfrm>
              <a:off x="3783" y="1106"/>
              <a:ext cx="786" cy="717"/>
              <a:chOff x="3783" y="1106"/>
              <a:chExt cx="786" cy="717"/>
            </a:xfrm>
          </p:grpSpPr>
          <p:cxnSp>
            <p:nvCxnSpPr>
              <p:cNvPr id="1373" name="Google Shape;1373;p32"/>
              <p:cNvCxnSpPr/>
              <p:nvPr/>
            </p:nvCxnSpPr>
            <p:spPr>
              <a:xfrm>
                <a:off x="3783" y="1578"/>
                <a:ext cx="401" cy="227"/>
              </a:xfrm>
              <a:prstGeom prst="straightConnector1">
                <a:avLst/>
              </a:prstGeom>
              <a:noFill/>
              <a:ln cap="flat" cmpd="sng" w="9525">
                <a:solidFill>
                  <a:schemeClr val="dk1"/>
                </a:solidFill>
                <a:prstDash val="solid"/>
                <a:round/>
                <a:headEnd len="med" w="med" type="none"/>
                <a:tailEnd len="med" w="med" type="none"/>
              </a:ln>
            </p:spPr>
          </p:cxnSp>
          <p:cxnSp>
            <p:nvCxnSpPr>
              <p:cNvPr id="1374" name="Google Shape;1374;p32"/>
              <p:cNvCxnSpPr/>
              <p:nvPr/>
            </p:nvCxnSpPr>
            <p:spPr>
              <a:xfrm>
                <a:off x="3905" y="1211"/>
                <a:ext cx="314" cy="612"/>
              </a:xfrm>
              <a:prstGeom prst="straightConnector1">
                <a:avLst/>
              </a:prstGeom>
              <a:noFill/>
              <a:ln cap="flat" cmpd="sng" w="9525">
                <a:solidFill>
                  <a:schemeClr val="dk1"/>
                </a:solidFill>
                <a:prstDash val="solid"/>
                <a:round/>
                <a:headEnd len="med" w="med" type="none"/>
                <a:tailEnd len="med" w="med" type="none"/>
              </a:ln>
            </p:spPr>
          </p:cxnSp>
          <p:cxnSp>
            <p:nvCxnSpPr>
              <p:cNvPr id="1375" name="Google Shape;1375;p32"/>
              <p:cNvCxnSpPr/>
              <p:nvPr/>
            </p:nvCxnSpPr>
            <p:spPr>
              <a:xfrm flipH="1">
                <a:off x="4194" y="1106"/>
                <a:ext cx="9" cy="699"/>
              </a:xfrm>
              <a:prstGeom prst="straightConnector1">
                <a:avLst/>
              </a:prstGeom>
              <a:noFill/>
              <a:ln cap="flat" cmpd="sng" w="9525">
                <a:solidFill>
                  <a:schemeClr val="dk1"/>
                </a:solidFill>
                <a:prstDash val="solid"/>
                <a:round/>
                <a:headEnd len="med" w="med" type="none"/>
                <a:tailEnd len="med" w="med" type="none"/>
              </a:ln>
            </p:spPr>
          </p:cxnSp>
          <p:cxnSp>
            <p:nvCxnSpPr>
              <p:cNvPr id="1376" name="Google Shape;1376;p32"/>
              <p:cNvCxnSpPr/>
              <p:nvPr/>
            </p:nvCxnSpPr>
            <p:spPr>
              <a:xfrm flipH="1">
                <a:off x="4194" y="1210"/>
                <a:ext cx="375" cy="604"/>
              </a:xfrm>
              <a:prstGeom prst="straightConnector1">
                <a:avLst/>
              </a:prstGeom>
              <a:noFill/>
              <a:ln cap="flat" cmpd="sng" w="9525">
                <a:solidFill>
                  <a:schemeClr val="dk1"/>
                </a:solidFill>
                <a:prstDash val="solid"/>
                <a:round/>
                <a:headEnd len="med" w="med" type="none"/>
                <a:tailEnd len="med" w="med" type="none"/>
              </a:ln>
            </p:spPr>
          </p:cxnSp>
        </p:grpSp>
        <p:grpSp>
          <p:nvGrpSpPr>
            <p:cNvPr id="1377" name="Google Shape;1377;p32"/>
            <p:cNvGrpSpPr/>
            <p:nvPr/>
          </p:nvGrpSpPr>
          <p:grpSpPr>
            <a:xfrm>
              <a:off x="3552" y="844"/>
              <a:ext cx="1516" cy="876"/>
              <a:chOff x="2089" y="3444"/>
              <a:chExt cx="1516" cy="876"/>
            </a:xfrm>
          </p:grpSpPr>
          <p:pic>
            <p:nvPicPr>
              <p:cNvPr descr="kw_skype_logo" id="1378" name="Google Shape;1378;p32"/>
              <p:cNvPicPr preferRelativeResize="0"/>
              <p:nvPr/>
            </p:nvPicPr>
            <p:blipFill rotWithShape="1">
              <a:blip r:embed="rId3">
                <a:alphaModFix/>
              </a:blip>
              <a:srcRect b="0" l="0" r="0" t="0"/>
              <a:stretch/>
            </p:blipFill>
            <p:spPr>
              <a:xfrm>
                <a:off x="2109" y="4157"/>
                <a:ext cx="316" cy="163"/>
              </a:xfrm>
              <a:prstGeom prst="rect">
                <a:avLst/>
              </a:prstGeom>
              <a:noFill/>
              <a:ln>
                <a:noFill/>
              </a:ln>
            </p:spPr>
          </p:pic>
          <p:grpSp>
            <p:nvGrpSpPr>
              <p:cNvPr id="1379" name="Google Shape;1379;p32"/>
              <p:cNvGrpSpPr/>
              <p:nvPr/>
            </p:nvGrpSpPr>
            <p:grpSpPr>
              <a:xfrm>
                <a:off x="2089" y="3444"/>
                <a:ext cx="1516" cy="787"/>
                <a:chOff x="2089" y="3444"/>
                <a:chExt cx="1516" cy="787"/>
              </a:xfrm>
            </p:grpSpPr>
            <p:pic>
              <p:nvPicPr>
                <p:cNvPr descr="kw_skype_logo" id="1380" name="Google Shape;1380;p32"/>
                <p:cNvPicPr preferRelativeResize="0"/>
                <p:nvPr/>
              </p:nvPicPr>
              <p:blipFill rotWithShape="1">
                <a:blip r:embed="rId3">
                  <a:alphaModFix/>
                </a:blip>
                <a:srcRect b="0" l="0" r="0" t="0"/>
                <a:stretch/>
              </p:blipFill>
              <p:spPr>
                <a:xfrm>
                  <a:off x="3213" y="3904"/>
                  <a:ext cx="316" cy="163"/>
                </a:xfrm>
                <a:prstGeom prst="rect">
                  <a:avLst/>
                </a:prstGeom>
                <a:noFill/>
                <a:ln>
                  <a:noFill/>
                </a:ln>
              </p:spPr>
            </p:pic>
            <p:pic>
              <p:nvPicPr>
                <p:cNvPr descr="kw_skype_logo" id="1381" name="Google Shape;1381;p32"/>
                <p:cNvPicPr preferRelativeResize="0"/>
                <p:nvPr/>
              </p:nvPicPr>
              <p:blipFill rotWithShape="1">
                <a:blip r:embed="rId3">
                  <a:alphaModFix/>
                </a:blip>
                <a:srcRect b="0" l="0" r="0" t="0"/>
                <a:stretch/>
              </p:blipFill>
              <p:spPr>
                <a:xfrm>
                  <a:off x="2973" y="3739"/>
                  <a:ext cx="316" cy="163"/>
                </a:xfrm>
                <a:prstGeom prst="rect">
                  <a:avLst/>
                </a:prstGeom>
                <a:noFill/>
                <a:ln>
                  <a:noFill/>
                </a:ln>
              </p:spPr>
            </p:pic>
            <p:pic>
              <p:nvPicPr>
                <p:cNvPr descr="kw_skype_logo" id="1382" name="Google Shape;1382;p32"/>
                <p:cNvPicPr preferRelativeResize="0"/>
                <p:nvPr/>
              </p:nvPicPr>
              <p:blipFill rotWithShape="1">
                <a:blip r:embed="rId3">
                  <a:alphaModFix/>
                </a:blip>
                <a:srcRect b="0" l="0" r="0" t="0"/>
                <a:stretch/>
              </p:blipFill>
              <p:spPr>
                <a:xfrm>
                  <a:off x="2609" y="3677"/>
                  <a:ext cx="316" cy="163"/>
                </a:xfrm>
                <a:prstGeom prst="rect">
                  <a:avLst/>
                </a:prstGeom>
                <a:noFill/>
                <a:ln>
                  <a:noFill/>
                </a:ln>
              </p:spPr>
            </p:pic>
            <p:pic>
              <p:nvPicPr>
                <p:cNvPr descr="kw_skype_logo" id="1383" name="Google Shape;1383;p32"/>
                <p:cNvPicPr preferRelativeResize="0"/>
                <p:nvPr/>
              </p:nvPicPr>
              <p:blipFill rotWithShape="1">
                <a:blip r:embed="rId3">
                  <a:alphaModFix/>
                </a:blip>
                <a:srcRect b="0" l="0" r="0" t="0"/>
                <a:stretch/>
              </p:blipFill>
              <p:spPr>
                <a:xfrm>
                  <a:off x="2267" y="3760"/>
                  <a:ext cx="316" cy="163"/>
                </a:xfrm>
                <a:prstGeom prst="rect">
                  <a:avLst/>
                </a:prstGeom>
                <a:noFill/>
                <a:ln>
                  <a:noFill/>
                </a:ln>
              </p:spPr>
            </p:pic>
            <p:grpSp>
              <p:nvGrpSpPr>
                <p:cNvPr id="1384" name="Google Shape;1384;p32"/>
                <p:cNvGrpSpPr/>
                <p:nvPr/>
              </p:nvGrpSpPr>
              <p:grpSpPr>
                <a:xfrm flipH="1">
                  <a:off x="3275" y="3678"/>
                  <a:ext cx="330" cy="295"/>
                  <a:chOff x="-44" y="1473"/>
                  <a:chExt cx="981" cy="1105"/>
                </a:xfrm>
              </p:grpSpPr>
              <p:pic>
                <p:nvPicPr>
                  <p:cNvPr descr="desktop_computer_stylized_medium" id="1385" name="Google Shape;1385;p32"/>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1386" name="Google Shape;1386;p3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387" name="Google Shape;1387;p32"/>
                <p:cNvGrpSpPr/>
                <p:nvPr/>
              </p:nvGrpSpPr>
              <p:grpSpPr>
                <a:xfrm flipH="1">
                  <a:off x="2986" y="3519"/>
                  <a:ext cx="330" cy="295"/>
                  <a:chOff x="-44" y="1473"/>
                  <a:chExt cx="981" cy="1105"/>
                </a:xfrm>
              </p:grpSpPr>
              <p:pic>
                <p:nvPicPr>
                  <p:cNvPr descr="desktop_computer_stylized_medium" id="1388" name="Google Shape;1388;p32"/>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1389" name="Google Shape;1389;p3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390" name="Google Shape;1390;p32"/>
                <p:cNvGrpSpPr/>
                <p:nvPr/>
              </p:nvGrpSpPr>
              <p:grpSpPr>
                <a:xfrm>
                  <a:off x="2575" y="3444"/>
                  <a:ext cx="330" cy="295"/>
                  <a:chOff x="-44" y="1473"/>
                  <a:chExt cx="981" cy="1105"/>
                </a:xfrm>
              </p:grpSpPr>
              <p:pic>
                <p:nvPicPr>
                  <p:cNvPr descr="desktop_computer_stylized_medium" id="1391" name="Google Shape;1391;p32"/>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1392" name="Google Shape;1392;p3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393" name="Google Shape;1393;p32"/>
                <p:cNvGrpSpPr/>
                <p:nvPr/>
              </p:nvGrpSpPr>
              <p:grpSpPr>
                <a:xfrm>
                  <a:off x="2246" y="3554"/>
                  <a:ext cx="330" cy="295"/>
                  <a:chOff x="-44" y="1473"/>
                  <a:chExt cx="981" cy="1105"/>
                </a:xfrm>
              </p:grpSpPr>
              <p:pic>
                <p:nvPicPr>
                  <p:cNvPr descr="desktop_computer_stylized_medium" id="1394" name="Google Shape;1394;p32"/>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1395" name="Google Shape;1395;p3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396" name="Google Shape;1396;p32"/>
                <p:cNvGrpSpPr/>
                <p:nvPr/>
              </p:nvGrpSpPr>
              <p:grpSpPr>
                <a:xfrm>
                  <a:off x="2089" y="3936"/>
                  <a:ext cx="330" cy="295"/>
                  <a:chOff x="-44" y="1473"/>
                  <a:chExt cx="981" cy="1105"/>
                </a:xfrm>
              </p:grpSpPr>
              <p:pic>
                <p:nvPicPr>
                  <p:cNvPr descr="desktop_computer_stylized_medium" id="1397" name="Google Shape;1397;p32"/>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1398" name="Google Shape;1398;p3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cxnSp>
          <p:nvCxnSpPr>
            <p:cNvPr id="1399" name="Google Shape;1399;p32"/>
            <p:cNvCxnSpPr/>
            <p:nvPr/>
          </p:nvCxnSpPr>
          <p:spPr>
            <a:xfrm flipH="1">
              <a:off x="4211" y="1436"/>
              <a:ext cx="602" cy="412"/>
            </a:xfrm>
            <a:prstGeom prst="straightConnector1">
              <a:avLst/>
            </a:prstGeom>
            <a:noFill/>
            <a:ln cap="flat" cmpd="sng" w="9525">
              <a:solidFill>
                <a:schemeClr val="dk1"/>
              </a:solidFill>
              <a:prstDash val="solid"/>
              <a:round/>
              <a:headEnd len="med" w="med" type="none"/>
              <a:tailEnd len="med" w="med" type="none"/>
            </a:ln>
          </p:spPr>
        </p:cxnSp>
        <p:pic>
          <p:nvPicPr>
            <p:cNvPr descr="kw_skype_logo" id="1400" name="Google Shape;1400;p32"/>
            <p:cNvPicPr preferRelativeResize="0"/>
            <p:nvPr/>
          </p:nvPicPr>
          <p:blipFill rotWithShape="1">
            <a:blip r:embed="rId3">
              <a:alphaModFix/>
            </a:blip>
            <a:srcRect b="0" l="0" r="0" t="0"/>
            <a:stretch/>
          </p:blipFill>
          <p:spPr>
            <a:xfrm>
              <a:off x="3974" y="1813"/>
              <a:ext cx="494" cy="214"/>
            </a:xfrm>
            <a:prstGeom prst="rect">
              <a:avLst/>
            </a:prstGeom>
            <a:noFill/>
            <a:ln>
              <a:noFill/>
            </a:ln>
          </p:spPr>
        </p:pic>
        <p:grpSp>
          <p:nvGrpSpPr>
            <p:cNvPr id="1401" name="Google Shape;1401;p32"/>
            <p:cNvGrpSpPr/>
            <p:nvPr/>
          </p:nvGrpSpPr>
          <p:grpSpPr>
            <a:xfrm>
              <a:off x="3948" y="1529"/>
              <a:ext cx="460" cy="405"/>
              <a:chOff x="-44" y="1473"/>
              <a:chExt cx="981" cy="1105"/>
            </a:xfrm>
          </p:grpSpPr>
          <p:pic>
            <p:nvPicPr>
              <p:cNvPr descr="desktop_computer_stylized_medium" id="1402" name="Google Shape;1402;p32"/>
              <p:cNvPicPr preferRelativeResize="0"/>
              <p:nvPr/>
            </p:nvPicPr>
            <p:blipFill rotWithShape="1">
              <a:blip r:embed="rId5">
                <a:alphaModFix/>
              </a:blip>
              <a:srcRect b="0" l="0" r="0" t="0"/>
              <a:stretch/>
            </p:blipFill>
            <p:spPr>
              <a:xfrm flipH="1">
                <a:off x="-44" y="1473"/>
                <a:ext cx="981" cy="1105"/>
              </a:xfrm>
              <a:prstGeom prst="rect">
                <a:avLst/>
              </a:prstGeom>
              <a:noFill/>
              <a:ln>
                <a:noFill/>
              </a:ln>
            </p:spPr>
          </p:pic>
          <p:sp>
            <p:nvSpPr>
              <p:cNvPr id="1403" name="Google Shape;1403;p3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404" name="Google Shape;1404;p32"/>
            <p:cNvGrpSpPr/>
            <p:nvPr/>
          </p:nvGrpSpPr>
          <p:grpSpPr>
            <a:xfrm>
              <a:off x="4156" y="2584"/>
              <a:ext cx="1332" cy="1054"/>
              <a:chOff x="4156" y="2584"/>
              <a:chExt cx="1332" cy="1054"/>
            </a:xfrm>
          </p:grpSpPr>
          <p:cxnSp>
            <p:nvCxnSpPr>
              <p:cNvPr id="1405" name="Google Shape;1405;p32"/>
              <p:cNvCxnSpPr/>
              <p:nvPr/>
            </p:nvCxnSpPr>
            <p:spPr>
              <a:xfrm flipH="1" rot="10800000">
                <a:off x="4344" y="2872"/>
                <a:ext cx="287" cy="478"/>
              </a:xfrm>
              <a:prstGeom prst="straightConnector1">
                <a:avLst/>
              </a:prstGeom>
              <a:noFill/>
              <a:ln cap="flat" cmpd="sng" w="9525">
                <a:solidFill>
                  <a:schemeClr val="dk1"/>
                </a:solidFill>
                <a:prstDash val="solid"/>
                <a:round/>
                <a:headEnd len="med" w="med" type="none"/>
                <a:tailEnd len="med" w="med" type="none"/>
              </a:ln>
            </p:spPr>
          </p:cxnSp>
          <p:cxnSp>
            <p:nvCxnSpPr>
              <p:cNvPr id="1406" name="Google Shape;1406;p32"/>
              <p:cNvCxnSpPr/>
              <p:nvPr/>
            </p:nvCxnSpPr>
            <p:spPr>
              <a:xfrm rot="10800000">
                <a:off x="4606" y="2861"/>
                <a:ext cx="166" cy="508"/>
              </a:xfrm>
              <a:prstGeom prst="straightConnector1">
                <a:avLst/>
              </a:prstGeom>
              <a:noFill/>
              <a:ln cap="flat" cmpd="sng" w="9525">
                <a:solidFill>
                  <a:schemeClr val="dk1"/>
                </a:solidFill>
                <a:prstDash val="solid"/>
                <a:round/>
                <a:headEnd len="med" w="med" type="none"/>
                <a:tailEnd len="med" w="med" type="none"/>
              </a:ln>
            </p:spPr>
          </p:cxnSp>
          <p:cxnSp>
            <p:nvCxnSpPr>
              <p:cNvPr id="1407" name="Google Shape;1407;p32"/>
              <p:cNvCxnSpPr/>
              <p:nvPr/>
            </p:nvCxnSpPr>
            <p:spPr>
              <a:xfrm rot="10800000">
                <a:off x="4647" y="2897"/>
                <a:ext cx="396" cy="294"/>
              </a:xfrm>
              <a:prstGeom prst="straightConnector1">
                <a:avLst/>
              </a:prstGeom>
              <a:noFill/>
              <a:ln cap="flat" cmpd="sng" w="9525">
                <a:solidFill>
                  <a:schemeClr val="dk1"/>
                </a:solidFill>
                <a:prstDash val="solid"/>
                <a:round/>
                <a:headEnd len="med" w="med" type="none"/>
                <a:tailEnd len="med" w="med" type="none"/>
              </a:ln>
            </p:spPr>
          </p:cxnSp>
          <p:cxnSp>
            <p:nvCxnSpPr>
              <p:cNvPr id="1408" name="Google Shape;1408;p32"/>
              <p:cNvCxnSpPr/>
              <p:nvPr/>
            </p:nvCxnSpPr>
            <p:spPr>
              <a:xfrm flipH="1">
                <a:off x="4630" y="2896"/>
                <a:ext cx="548" cy="1"/>
              </a:xfrm>
              <a:prstGeom prst="straightConnector1">
                <a:avLst/>
              </a:prstGeom>
              <a:noFill/>
              <a:ln cap="flat" cmpd="sng" w="9525">
                <a:solidFill>
                  <a:schemeClr val="dk1"/>
                </a:solidFill>
                <a:prstDash val="solid"/>
                <a:round/>
                <a:headEnd len="med" w="med" type="none"/>
                <a:tailEnd len="med" w="med" type="none"/>
              </a:ln>
            </p:spPr>
          </p:cxnSp>
          <p:pic>
            <p:nvPicPr>
              <p:cNvPr descr="kw_skype_logo" id="1409" name="Google Shape;1409;p32"/>
              <p:cNvPicPr preferRelativeResize="0"/>
              <p:nvPr/>
            </p:nvPicPr>
            <p:blipFill rotWithShape="1">
              <a:blip r:embed="rId3">
                <a:alphaModFix/>
              </a:blip>
              <a:srcRect b="0" l="0" r="0" t="0"/>
              <a:stretch/>
            </p:blipFill>
            <p:spPr>
              <a:xfrm>
                <a:off x="4379" y="2883"/>
                <a:ext cx="494" cy="214"/>
              </a:xfrm>
              <a:prstGeom prst="rect">
                <a:avLst/>
              </a:prstGeom>
              <a:noFill/>
              <a:ln>
                <a:noFill/>
              </a:ln>
            </p:spPr>
          </p:pic>
          <p:pic>
            <p:nvPicPr>
              <p:cNvPr descr="kw_skype_logo" id="1410" name="Google Shape;1410;p32"/>
              <p:cNvPicPr preferRelativeResize="0"/>
              <p:nvPr/>
            </p:nvPicPr>
            <p:blipFill rotWithShape="1">
              <a:blip r:embed="rId3">
                <a:alphaModFix/>
              </a:blip>
              <a:srcRect b="0" l="0" r="0" t="0"/>
              <a:stretch/>
            </p:blipFill>
            <p:spPr>
              <a:xfrm>
                <a:off x="5099" y="2878"/>
                <a:ext cx="316" cy="163"/>
              </a:xfrm>
              <a:prstGeom prst="rect">
                <a:avLst/>
              </a:prstGeom>
              <a:noFill/>
              <a:ln>
                <a:noFill/>
              </a:ln>
            </p:spPr>
          </p:pic>
          <p:pic>
            <p:nvPicPr>
              <p:cNvPr descr="kw_skype_logo" id="1411" name="Google Shape;1411;p32"/>
              <p:cNvPicPr preferRelativeResize="0"/>
              <p:nvPr/>
            </p:nvPicPr>
            <p:blipFill rotWithShape="1">
              <a:blip r:embed="rId3">
                <a:alphaModFix/>
              </a:blip>
              <a:srcRect b="0" l="0" r="0" t="0"/>
              <a:stretch/>
            </p:blipFill>
            <p:spPr>
              <a:xfrm>
                <a:off x="4989" y="3283"/>
                <a:ext cx="316" cy="163"/>
              </a:xfrm>
              <a:prstGeom prst="rect">
                <a:avLst/>
              </a:prstGeom>
              <a:noFill/>
              <a:ln>
                <a:noFill/>
              </a:ln>
            </p:spPr>
          </p:pic>
          <p:pic>
            <p:nvPicPr>
              <p:cNvPr descr="kw_skype_logo" id="1412" name="Google Shape;1412;p32"/>
              <p:cNvPicPr preferRelativeResize="0"/>
              <p:nvPr/>
            </p:nvPicPr>
            <p:blipFill rotWithShape="1">
              <a:blip r:embed="rId3">
                <a:alphaModFix/>
              </a:blip>
              <a:srcRect b="0" l="0" r="0" t="0"/>
              <a:stretch/>
            </p:blipFill>
            <p:spPr>
              <a:xfrm>
                <a:off x="4653" y="3475"/>
                <a:ext cx="316" cy="163"/>
              </a:xfrm>
              <a:prstGeom prst="rect">
                <a:avLst/>
              </a:prstGeom>
              <a:noFill/>
              <a:ln>
                <a:noFill/>
              </a:ln>
            </p:spPr>
          </p:pic>
          <p:pic>
            <p:nvPicPr>
              <p:cNvPr descr="kw_skype_logo" id="1413" name="Google Shape;1413;p32"/>
              <p:cNvPicPr preferRelativeResize="0"/>
              <p:nvPr/>
            </p:nvPicPr>
            <p:blipFill rotWithShape="1">
              <a:blip r:embed="rId3">
                <a:alphaModFix/>
              </a:blip>
              <a:srcRect b="0" l="0" r="0" t="0"/>
              <a:stretch/>
            </p:blipFill>
            <p:spPr>
              <a:xfrm>
                <a:off x="4180" y="3468"/>
                <a:ext cx="316" cy="163"/>
              </a:xfrm>
              <a:prstGeom prst="rect">
                <a:avLst/>
              </a:prstGeom>
              <a:noFill/>
              <a:ln>
                <a:noFill/>
              </a:ln>
            </p:spPr>
          </p:pic>
          <p:grpSp>
            <p:nvGrpSpPr>
              <p:cNvPr id="1414" name="Google Shape;1414;p32"/>
              <p:cNvGrpSpPr/>
              <p:nvPr/>
            </p:nvGrpSpPr>
            <p:grpSpPr>
              <a:xfrm>
                <a:off x="4307" y="2584"/>
                <a:ext cx="487" cy="413"/>
                <a:chOff x="-44" y="1473"/>
                <a:chExt cx="981" cy="1105"/>
              </a:xfrm>
            </p:grpSpPr>
            <p:pic>
              <p:nvPicPr>
                <p:cNvPr descr="desktop_computer_stylized_medium" id="1415" name="Google Shape;1415;p32"/>
                <p:cNvPicPr preferRelativeResize="0"/>
                <p:nvPr/>
              </p:nvPicPr>
              <p:blipFill rotWithShape="1">
                <a:blip r:embed="rId5">
                  <a:alphaModFix/>
                </a:blip>
                <a:srcRect b="0" l="0" r="0" t="0"/>
                <a:stretch/>
              </p:blipFill>
              <p:spPr>
                <a:xfrm flipH="1">
                  <a:off x="-44" y="1473"/>
                  <a:ext cx="981" cy="1105"/>
                </a:xfrm>
                <a:prstGeom prst="rect">
                  <a:avLst/>
                </a:prstGeom>
                <a:noFill/>
                <a:ln>
                  <a:noFill/>
                </a:ln>
              </p:spPr>
            </p:pic>
            <p:sp>
              <p:nvSpPr>
                <p:cNvPr id="1416" name="Google Shape;1416;p3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417" name="Google Shape;1417;p32"/>
              <p:cNvGrpSpPr/>
              <p:nvPr/>
            </p:nvGrpSpPr>
            <p:grpSpPr>
              <a:xfrm>
                <a:off x="4156" y="3243"/>
                <a:ext cx="350" cy="304"/>
                <a:chOff x="-44" y="1473"/>
                <a:chExt cx="981" cy="1105"/>
              </a:xfrm>
            </p:grpSpPr>
            <p:pic>
              <p:nvPicPr>
                <p:cNvPr descr="desktop_computer_stylized_medium" id="1418" name="Google Shape;1418;p32"/>
                <p:cNvPicPr preferRelativeResize="0"/>
                <p:nvPr/>
              </p:nvPicPr>
              <p:blipFill rotWithShape="1">
                <a:blip r:embed="rId6">
                  <a:alphaModFix/>
                </a:blip>
                <a:srcRect b="0" l="0" r="0" t="0"/>
                <a:stretch/>
              </p:blipFill>
              <p:spPr>
                <a:xfrm flipH="1">
                  <a:off x="-44" y="1473"/>
                  <a:ext cx="981" cy="1105"/>
                </a:xfrm>
                <a:prstGeom prst="rect">
                  <a:avLst/>
                </a:prstGeom>
                <a:noFill/>
                <a:ln>
                  <a:noFill/>
                </a:ln>
              </p:spPr>
            </p:pic>
            <p:sp>
              <p:nvSpPr>
                <p:cNvPr id="1419" name="Google Shape;1419;p3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420" name="Google Shape;1420;p32"/>
              <p:cNvGrpSpPr/>
              <p:nvPr/>
            </p:nvGrpSpPr>
            <p:grpSpPr>
              <a:xfrm>
                <a:off x="4547" y="3250"/>
                <a:ext cx="350" cy="304"/>
                <a:chOff x="-44" y="1473"/>
                <a:chExt cx="981" cy="1105"/>
              </a:xfrm>
            </p:grpSpPr>
            <p:pic>
              <p:nvPicPr>
                <p:cNvPr descr="desktop_computer_stylized_medium" id="1421" name="Google Shape;1421;p32"/>
                <p:cNvPicPr preferRelativeResize="0"/>
                <p:nvPr/>
              </p:nvPicPr>
              <p:blipFill rotWithShape="1">
                <a:blip r:embed="rId6">
                  <a:alphaModFix/>
                </a:blip>
                <a:srcRect b="0" l="0" r="0" t="0"/>
                <a:stretch/>
              </p:blipFill>
              <p:spPr>
                <a:xfrm flipH="1">
                  <a:off x="-44" y="1473"/>
                  <a:ext cx="981" cy="1105"/>
                </a:xfrm>
                <a:prstGeom prst="rect">
                  <a:avLst/>
                </a:prstGeom>
                <a:noFill/>
                <a:ln>
                  <a:noFill/>
                </a:ln>
              </p:spPr>
            </p:pic>
            <p:sp>
              <p:nvSpPr>
                <p:cNvPr id="1422" name="Google Shape;1422;p3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423" name="Google Shape;1423;p32"/>
              <p:cNvGrpSpPr/>
              <p:nvPr/>
            </p:nvGrpSpPr>
            <p:grpSpPr>
              <a:xfrm flipH="1">
                <a:off x="5021" y="3051"/>
                <a:ext cx="350" cy="304"/>
                <a:chOff x="-44" y="1473"/>
                <a:chExt cx="981" cy="1105"/>
              </a:xfrm>
            </p:grpSpPr>
            <p:pic>
              <p:nvPicPr>
                <p:cNvPr descr="desktop_computer_stylized_medium" id="1424" name="Google Shape;1424;p32"/>
                <p:cNvPicPr preferRelativeResize="0"/>
                <p:nvPr/>
              </p:nvPicPr>
              <p:blipFill rotWithShape="1">
                <a:blip r:embed="rId6">
                  <a:alphaModFix/>
                </a:blip>
                <a:srcRect b="0" l="0" r="0" t="0"/>
                <a:stretch/>
              </p:blipFill>
              <p:spPr>
                <a:xfrm flipH="1">
                  <a:off x="-44" y="1473"/>
                  <a:ext cx="981" cy="1105"/>
                </a:xfrm>
                <a:prstGeom prst="rect">
                  <a:avLst/>
                </a:prstGeom>
                <a:noFill/>
                <a:ln>
                  <a:noFill/>
                </a:ln>
              </p:spPr>
            </p:pic>
            <p:sp>
              <p:nvSpPr>
                <p:cNvPr id="1425" name="Google Shape;1425;p3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426" name="Google Shape;1426;p32"/>
              <p:cNvGrpSpPr/>
              <p:nvPr/>
            </p:nvGrpSpPr>
            <p:grpSpPr>
              <a:xfrm flipH="1">
                <a:off x="5138" y="2667"/>
                <a:ext cx="350" cy="304"/>
                <a:chOff x="-44" y="1473"/>
                <a:chExt cx="981" cy="1105"/>
              </a:xfrm>
            </p:grpSpPr>
            <p:pic>
              <p:nvPicPr>
                <p:cNvPr descr="desktop_computer_stylized_medium" id="1427" name="Google Shape;1427;p32"/>
                <p:cNvPicPr preferRelativeResize="0"/>
                <p:nvPr/>
              </p:nvPicPr>
              <p:blipFill rotWithShape="1">
                <a:blip r:embed="rId6">
                  <a:alphaModFix/>
                </a:blip>
                <a:srcRect b="0" l="0" r="0" t="0"/>
                <a:stretch/>
              </p:blipFill>
              <p:spPr>
                <a:xfrm flipH="1">
                  <a:off x="-44" y="1473"/>
                  <a:ext cx="981" cy="1105"/>
                </a:xfrm>
                <a:prstGeom prst="rect">
                  <a:avLst/>
                </a:prstGeom>
                <a:noFill/>
                <a:ln>
                  <a:noFill/>
                </a:ln>
              </p:spPr>
            </p:pic>
            <p:sp>
              <p:nvSpPr>
                <p:cNvPr id="1428" name="Google Shape;1428;p3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cxnSp>
          <p:nvCxnSpPr>
            <p:cNvPr id="1429" name="Google Shape;1429;p32"/>
            <p:cNvCxnSpPr/>
            <p:nvPr/>
          </p:nvCxnSpPr>
          <p:spPr>
            <a:xfrm flipH="1" rot="10800000">
              <a:off x="3460" y="2495"/>
              <a:ext cx="287" cy="478"/>
            </a:xfrm>
            <a:prstGeom prst="straightConnector1">
              <a:avLst/>
            </a:prstGeom>
            <a:noFill/>
            <a:ln cap="flat" cmpd="sng" w="9525">
              <a:solidFill>
                <a:schemeClr val="dk1"/>
              </a:solidFill>
              <a:prstDash val="solid"/>
              <a:round/>
              <a:headEnd len="med" w="med" type="none"/>
              <a:tailEnd len="med" w="med" type="none"/>
            </a:ln>
          </p:spPr>
        </p:cxnSp>
        <p:cxnSp>
          <p:nvCxnSpPr>
            <p:cNvPr id="1430" name="Google Shape;1430;p32"/>
            <p:cNvCxnSpPr/>
            <p:nvPr/>
          </p:nvCxnSpPr>
          <p:spPr>
            <a:xfrm rot="10800000">
              <a:off x="3722" y="2484"/>
              <a:ext cx="166" cy="508"/>
            </a:xfrm>
            <a:prstGeom prst="straightConnector1">
              <a:avLst/>
            </a:prstGeom>
            <a:noFill/>
            <a:ln cap="flat" cmpd="sng" w="9525">
              <a:solidFill>
                <a:schemeClr val="dk1"/>
              </a:solidFill>
              <a:prstDash val="solid"/>
              <a:round/>
              <a:headEnd len="med" w="med" type="none"/>
              <a:tailEnd len="med" w="med" type="none"/>
            </a:ln>
          </p:spPr>
        </p:cxnSp>
        <p:cxnSp>
          <p:nvCxnSpPr>
            <p:cNvPr id="1431" name="Google Shape;1431;p32"/>
            <p:cNvCxnSpPr/>
            <p:nvPr/>
          </p:nvCxnSpPr>
          <p:spPr>
            <a:xfrm flipH="1">
              <a:off x="3022" y="2642"/>
              <a:ext cx="574" cy="330"/>
            </a:xfrm>
            <a:prstGeom prst="straightConnector1">
              <a:avLst/>
            </a:prstGeom>
            <a:noFill/>
            <a:ln cap="flat" cmpd="sng" w="9525">
              <a:solidFill>
                <a:schemeClr val="dk1"/>
              </a:solidFill>
              <a:prstDash val="solid"/>
              <a:round/>
              <a:headEnd len="med" w="med" type="none"/>
              <a:tailEnd len="med" w="med" type="none"/>
            </a:ln>
          </p:spPr>
        </p:cxnSp>
        <p:pic>
          <p:nvPicPr>
            <p:cNvPr descr="kw_skype_logo" id="1432" name="Google Shape;1432;p32"/>
            <p:cNvPicPr preferRelativeResize="0"/>
            <p:nvPr/>
          </p:nvPicPr>
          <p:blipFill rotWithShape="1">
            <a:blip r:embed="rId3">
              <a:alphaModFix/>
            </a:blip>
            <a:srcRect b="0" l="0" r="0" t="0"/>
            <a:stretch/>
          </p:blipFill>
          <p:spPr>
            <a:xfrm>
              <a:off x="3495" y="2506"/>
              <a:ext cx="494" cy="214"/>
            </a:xfrm>
            <a:prstGeom prst="rect">
              <a:avLst/>
            </a:prstGeom>
            <a:noFill/>
            <a:ln>
              <a:noFill/>
            </a:ln>
          </p:spPr>
        </p:pic>
        <p:pic>
          <p:nvPicPr>
            <p:cNvPr descr="kw_skype_logo" id="1433" name="Google Shape;1433;p32"/>
            <p:cNvPicPr preferRelativeResize="0"/>
            <p:nvPr/>
          </p:nvPicPr>
          <p:blipFill rotWithShape="1">
            <a:blip r:embed="rId3">
              <a:alphaModFix/>
            </a:blip>
            <a:srcRect b="0" l="0" r="0" t="0"/>
            <a:stretch/>
          </p:blipFill>
          <p:spPr>
            <a:xfrm>
              <a:off x="2983" y="2954"/>
              <a:ext cx="316" cy="163"/>
            </a:xfrm>
            <a:prstGeom prst="rect">
              <a:avLst/>
            </a:prstGeom>
            <a:noFill/>
            <a:ln>
              <a:noFill/>
            </a:ln>
          </p:spPr>
        </p:pic>
        <p:pic>
          <p:nvPicPr>
            <p:cNvPr descr="kw_skype_logo" id="1434" name="Google Shape;1434;p32"/>
            <p:cNvPicPr preferRelativeResize="0"/>
            <p:nvPr/>
          </p:nvPicPr>
          <p:blipFill rotWithShape="1">
            <a:blip r:embed="rId3">
              <a:alphaModFix/>
            </a:blip>
            <a:srcRect b="0" l="0" r="0" t="0"/>
            <a:stretch/>
          </p:blipFill>
          <p:spPr>
            <a:xfrm>
              <a:off x="3769" y="3098"/>
              <a:ext cx="316" cy="163"/>
            </a:xfrm>
            <a:prstGeom prst="rect">
              <a:avLst/>
            </a:prstGeom>
            <a:noFill/>
            <a:ln>
              <a:noFill/>
            </a:ln>
          </p:spPr>
        </p:pic>
        <p:pic>
          <p:nvPicPr>
            <p:cNvPr descr="kw_skype_logo" id="1435" name="Google Shape;1435;p32"/>
            <p:cNvPicPr preferRelativeResize="0"/>
            <p:nvPr/>
          </p:nvPicPr>
          <p:blipFill rotWithShape="1">
            <a:blip r:embed="rId3">
              <a:alphaModFix/>
            </a:blip>
            <a:srcRect b="0" l="0" r="0" t="0"/>
            <a:stretch/>
          </p:blipFill>
          <p:spPr>
            <a:xfrm>
              <a:off x="3296" y="3091"/>
              <a:ext cx="316" cy="163"/>
            </a:xfrm>
            <a:prstGeom prst="rect">
              <a:avLst/>
            </a:prstGeom>
            <a:noFill/>
            <a:ln>
              <a:noFill/>
            </a:ln>
          </p:spPr>
        </p:pic>
        <p:grpSp>
          <p:nvGrpSpPr>
            <p:cNvPr id="1436" name="Google Shape;1436;p32"/>
            <p:cNvGrpSpPr/>
            <p:nvPr/>
          </p:nvGrpSpPr>
          <p:grpSpPr>
            <a:xfrm>
              <a:off x="3423" y="2207"/>
              <a:ext cx="487" cy="413"/>
              <a:chOff x="-44" y="1473"/>
              <a:chExt cx="981" cy="1105"/>
            </a:xfrm>
          </p:grpSpPr>
          <p:pic>
            <p:nvPicPr>
              <p:cNvPr descr="desktop_computer_stylized_medium" id="1437" name="Google Shape;1437;p32"/>
              <p:cNvPicPr preferRelativeResize="0"/>
              <p:nvPr/>
            </p:nvPicPr>
            <p:blipFill rotWithShape="1">
              <a:blip r:embed="rId5">
                <a:alphaModFix/>
              </a:blip>
              <a:srcRect b="0" l="0" r="0" t="0"/>
              <a:stretch/>
            </p:blipFill>
            <p:spPr>
              <a:xfrm flipH="1">
                <a:off x="-44" y="1473"/>
                <a:ext cx="981" cy="1105"/>
              </a:xfrm>
              <a:prstGeom prst="rect">
                <a:avLst/>
              </a:prstGeom>
              <a:noFill/>
              <a:ln>
                <a:noFill/>
              </a:ln>
            </p:spPr>
          </p:pic>
          <p:sp>
            <p:nvSpPr>
              <p:cNvPr id="1438" name="Google Shape;1438;p3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439" name="Google Shape;1439;p32"/>
            <p:cNvGrpSpPr/>
            <p:nvPr/>
          </p:nvGrpSpPr>
          <p:grpSpPr>
            <a:xfrm>
              <a:off x="3272" y="2866"/>
              <a:ext cx="350" cy="304"/>
              <a:chOff x="-44" y="1473"/>
              <a:chExt cx="981" cy="1105"/>
            </a:xfrm>
          </p:grpSpPr>
          <p:pic>
            <p:nvPicPr>
              <p:cNvPr descr="desktop_computer_stylized_medium" id="1440" name="Google Shape;1440;p32"/>
              <p:cNvPicPr preferRelativeResize="0"/>
              <p:nvPr/>
            </p:nvPicPr>
            <p:blipFill rotWithShape="1">
              <a:blip r:embed="rId6">
                <a:alphaModFix/>
              </a:blip>
              <a:srcRect b="0" l="0" r="0" t="0"/>
              <a:stretch/>
            </p:blipFill>
            <p:spPr>
              <a:xfrm flipH="1">
                <a:off x="-44" y="1473"/>
                <a:ext cx="981" cy="1105"/>
              </a:xfrm>
              <a:prstGeom prst="rect">
                <a:avLst/>
              </a:prstGeom>
              <a:noFill/>
              <a:ln>
                <a:noFill/>
              </a:ln>
            </p:spPr>
          </p:pic>
          <p:sp>
            <p:nvSpPr>
              <p:cNvPr id="1441" name="Google Shape;1441;p3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442" name="Google Shape;1442;p32"/>
            <p:cNvGrpSpPr/>
            <p:nvPr/>
          </p:nvGrpSpPr>
          <p:grpSpPr>
            <a:xfrm>
              <a:off x="3663" y="2873"/>
              <a:ext cx="350" cy="304"/>
              <a:chOff x="-44" y="1473"/>
              <a:chExt cx="981" cy="1105"/>
            </a:xfrm>
          </p:grpSpPr>
          <p:pic>
            <p:nvPicPr>
              <p:cNvPr descr="desktop_computer_stylized_medium" id="1443" name="Google Shape;1443;p32"/>
              <p:cNvPicPr preferRelativeResize="0"/>
              <p:nvPr/>
            </p:nvPicPr>
            <p:blipFill rotWithShape="1">
              <a:blip r:embed="rId6">
                <a:alphaModFix/>
              </a:blip>
              <a:srcRect b="0" l="0" r="0" t="0"/>
              <a:stretch/>
            </p:blipFill>
            <p:spPr>
              <a:xfrm flipH="1">
                <a:off x="-44" y="1473"/>
                <a:ext cx="981" cy="1105"/>
              </a:xfrm>
              <a:prstGeom prst="rect">
                <a:avLst/>
              </a:prstGeom>
              <a:noFill/>
              <a:ln>
                <a:noFill/>
              </a:ln>
            </p:spPr>
          </p:pic>
          <p:sp>
            <p:nvSpPr>
              <p:cNvPr id="1444" name="Google Shape;1444;p3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445" name="Google Shape;1445;p32"/>
            <p:cNvGrpSpPr/>
            <p:nvPr/>
          </p:nvGrpSpPr>
          <p:grpSpPr>
            <a:xfrm flipH="1">
              <a:off x="3015" y="2722"/>
              <a:ext cx="350" cy="304"/>
              <a:chOff x="-44" y="1473"/>
              <a:chExt cx="981" cy="1105"/>
            </a:xfrm>
          </p:grpSpPr>
          <p:pic>
            <p:nvPicPr>
              <p:cNvPr descr="desktop_computer_stylized_medium" id="1446" name="Google Shape;1446;p32"/>
              <p:cNvPicPr preferRelativeResize="0"/>
              <p:nvPr/>
            </p:nvPicPr>
            <p:blipFill rotWithShape="1">
              <a:blip r:embed="rId6">
                <a:alphaModFix/>
              </a:blip>
              <a:srcRect b="0" l="0" r="0" t="0"/>
              <a:stretch/>
            </p:blipFill>
            <p:spPr>
              <a:xfrm flipH="1">
                <a:off x="-44" y="1473"/>
                <a:ext cx="981" cy="1105"/>
              </a:xfrm>
              <a:prstGeom prst="rect">
                <a:avLst/>
              </a:prstGeom>
              <a:noFill/>
              <a:ln>
                <a:noFill/>
              </a:ln>
            </p:spPr>
          </p:pic>
          <p:sp>
            <p:nvSpPr>
              <p:cNvPr id="1447" name="Google Shape;1447;p3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1448" name="Google Shape;1448;p32"/>
          <p:cNvSpPr txBox="1"/>
          <p:nvPr>
            <p:ph idx="1" type="body"/>
          </p:nvPr>
        </p:nvSpPr>
        <p:spPr>
          <a:xfrm>
            <a:off x="390525" y="1320800"/>
            <a:ext cx="3932238" cy="26670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400"/>
              <a:buChar char="▪"/>
            </a:pPr>
            <a:r>
              <a:rPr i="1" lang="en-US" sz="2400">
                <a:solidFill>
                  <a:srgbClr val="CC0000"/>
                </a:solidFill>
                <a:latin typeface="Gill Sans"/>
                <a:ea typeface="Gill Sans"/>
                <a:cs typeface="Gill Sans"/>
                <a:sym typeface="Gill Sans"/>
              </a:rPr>
              <a:t>problem:</a:t>
            </a:r>
            <a:r>
              <a:rPr lang="en-US" sz="2400">
                <a:latin typeface="Gill Sans"/>
                <a:ea typeface="Gill Sans"/>
                <a:cs typeface="Gill Sans"/>
                <a:sym typeface="Gill Sans"/>
              </a:rPr>
              <a:t> both Alice, Bob are behind “NATs” </a:t>
            </a:r>
            <a:endParaRPr/>
          </a:p>
          <a:p>
            <a:pPr indent="-285750" lvl="1" marL="742950" rtl="0" algn="l">
              <a:lnSpc>
                <a:spcPct val="85000"/>
              </a:lnSpc>
              <a:spcBef>
                <a:spcPts val="400"/>
              </a:spcBef>
              <a:spcAft>
                <a:spcPts val="0"/>
              </a:spcAft>
              <a:buSzPts val="2000"/>
              <a:buChar char="•"/>
            </a:pPr>
            <a:r>
              <a:rPr lang="en-US" sz="2000">
                <a:latin typeface="Gill Sans"/>
                <a:ea typeface="Gill Sans"/>
                <a:cs typeface="Gill Sans"/>
                <a:sym typeface="Gill Sans"/>
              </a:rPr>
              <a:t>NAT prevents outside peer from initiating connection to insider peer</a:t>
            </a:r>
            <a:endParaRPr/>
          </a:p>
          <a:p>
            <a:pPr indent="-285750" lvl="1" marL="742950" rtl="0" algn="l">
              <a:lnSpc>
                <a:spcPct val="85000"/>
              </a:lnSpc>
              <a:spcBef>
                <a:spcPts val="400"/>
              </a:spcBef>
              <a:spcAft>
                <a:spcPts val="0"/>
              </a:spcAft>
              <a:buSzPts val="2000"/>
              <a:buChar char="•"/>
            </a:pPr>
            <a:r>
              <a:rPr lang="en-US" sz="2000">
                <a:latin typeface="Gill Sans"/>
                <a:ea typeface="Gill Sans"/>
                <a:cs typeface="Gill Sans"/>
                <a:sym typeface="Gill Sans"/>
              </a:rPr>
              <a:t>inside peer </a:t>
            </a:r>
            <a:r>
              <a:rPr i="1" lang="en-US" sz="2000">
                <a:latin typeface="Gill Sans"/>
                <a:ea typeface="Gill Sans"/>
                <a:cs typeface="Gill Sans"/>
                <a:sym typeface="Gill Sans"/>
              </a:rPr>
              <a:t>can</a:t>
            </a:r>
            <a:r>
              <a:rPr lang="en-US" sz="2000">
                <a:latin typeface="Gill Sans"/>
                <a:ea typeface="Gill Sans"/>
                <a:cs typeface="Gill Sans"/>
                <a:sym typeface="Gill Sans"/>
              </a:rPr>
              <a:t> initiate connection to outside </a:t>
            </a:r>
            <a:endParaRPr/>
          </a:p>
          <a:p>
            <a:pPr indent="-285750" lvl="1" marL="742950" rtl="0" algn="l">
              <a:lnSpc>
                <a:spcPct val="85000"/>
              </a:lnSpc>
              <a:spcBef>
                <a:spcPts val="400"/>
              </a:spcBef>
              <a:spcAft>
                <a:spcPts val="0"/>
              </a:spcAft>
              <a:buSzPts val="2000"/>
              <a:buFont typeface="Noto Sans Symbols"/>
              <a:buNone/>
            </a:pPr>
            <a:r>
              <a:t/>
            </a:r>
            <a:endParaRPr sz="2000">
              <a:latin typeface="Gill Sans"/>
              <a:ea typeface="Gill Sans"/>
              <a:cs typeface="Gill Sans"/>
              <a:sym typeface="Gill Sans"/>
            </a:endParaRPr>
          </a:p>
        </p:txBody>
      </p:sp>
      <p:pic>
        <p:nvPicPr>
          <p:cNvPr descr="Alice" id="1449" name="Google Shape;1449;p32"/>
          <p:cNvPicPr preferRelativeResize="0"/>
          <p:nvPr/>
        </p:nvPicPr>
        <p:blipFill rotWithShape="1">
          <a:blip r:embed="rId7">
            <a:alphaModFix/>
          </a:blip>
          <a:srcRect b="0" l="0" r="0" t="0"/>
          <a:stretch/>
        </p:blipFill>
        <p:spPr>
          <a:xfrm>
            <a:off x="4708525" y="3298825"/>
            <a:ext cx="341313" cy="422275"/>
          </a:xfrm>
          <a:prstGeom prst="rect">
            <a:avLst/>
          </a:prstGeom>
          <a:noFill/>
          <a:ln>
            <a:noFill/>
          </a:ln>
        </p:spPr>
      </p:pic>
      <p:pic>
        <p:nvPicPr>
          <p:cNvPr descr="Bob" id="1450" name="Google Shape;1450;p32"/>
          <p:cNvPicPr preferRelativeResize="0"/>
          <p:nvPr/>
        </p:nvPicPr>
        <p:blipFill rotWithShape="1">
          <a:blip r:embed="rId8">
            <a:alphaModFix/>
          </a:blip>
          <a:srcRect b="0" l="0" r="0" t="0"/>
          <a:stretch/>
        </p:blipFill>
        <p:spPr>
          <a:xfrm>
            <a:off x="5348288" y="2271713"/>
            <a:ext cx="431800" cy="441325"/>
          </a:xfrm>
          <a:prstGeom prst="rect">
            <a:avLst/>
          </a:prstGeom>
          <a:noFill/>
          <a:ln>
            <a:noFill/>
          </a:ln>
        </p:spPr>
      </p:pic>
      <p:cxnSp>
        <p:nvCxnSpPr>
          <p:cNvPr id="1451" name="Google Shape;1451;p32"/>
          <p:cNvCxnSpPr/>
          <p:nvPr/>
        </p:nvCxnSpPr>
        <p:spPr>
          <a:xfrm>
            <a:off x="4986338" y="3852863"/>
            <a:ext cx="882650" cy="1587"/>
          </a:xfrm>
          <a:prstGeom prst="straightConnector1">
            <a:avLst/>
          </a:prstGeom>
          <a:noFill/>
          <a:ln cap="flat" cmpd="sng" w="57150">
            <a:solidFill>
              <a:srgbClr val="CC0000"/>
            </a:solidFill>
            <a:prstDash val="solid"/>
            <a:round/>
            <a:headEnd len="med" w="med" type="triangle"/>
            <a:tailEnd len="med" w="med" type="triangle"/>
          </a:ln>
        </p:spPr>
      </p:cxnSp>
      <p:cxnSp>
        <p:nvCxnSpPr>
          <p:cNvPr id="1452" name="Google Shape;1452;p32"/>
          <p:cNvCxnSpPr/>
          <p:nvPr/>
        </p:nvCxnSpPr>
        <p:spPr>
          <a:xfrm flipH="1" rot="10800000">
            <a:off x="5834063" y="2819400"/>
            <a:ext cx="752475" cy="1012825"/>
          </a:xfrm>
          <a:prstGeom prst="straightConnector1">
            <a:avLst/>
          </a:prstGeom>
          <a:noFill/>
          <a:ln cap="flat" cmpd="sng" w="57150">
            <a:solidFill>
              <a:srgbClr val="CC0000"/>
            </a:solidFill>
            <a:prstDash val="solid"/>
            <a:round/>
            <a:headEnd len="med" w="med" type="triangle"/>
            <a:tailEnd len="med" w="med" type="triangle"/>
          </a:ln>
        </p:spPr>
      </p:cxnSp>
      <p:cxnSp>
        <p:nvCxnSpPr>
          <p:cNvPr id="1453" name="Google Shape;1453;p32"/>
          <p:cNvCxnSpPr/>
          <p:nvPr/>
        </p:nvCxnSpPr>
        <p:spPr>
          <a:xfrm>
            <a:off x="5945188" y="2436813"/>
            <a:ext cx="674687" cy="371475"/>
          </a:xfrm>
          <a:prstGeom prst="straightConnector1">
            <a:avLst/>
          </a:prstGeom>
          <a:noFill/>
          <a:ln cap="flat" cmpd="sng" w="57150">
            <a:solidFill>
              <a:srgbClr val="CC0000"/>
            </a:solidFill>
            <a:prstDash val="solid"/>
            <a:round/>
            <a:headEnd len="med" w="med" type="triangle"/>
            <a:tailEnd len="med" w="med" type="triangle"/>
          </a:ln>
        </p:spPr>
      </p:cxnSp>
      <p:sp>
        <p:nvSpPr>
          <p:cNvPr id="1454" name="Google Shape;1454;p32"/>
          <p:cNvSpPr/>
          <p:nvPr/>
        </p:nvSpPr>
        <p:spPr>
          <a:xfrm>
            <a:off x="379413" y="3568700"/>
            <a:ext cx="4324350" cy="27876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5000"/>
              </a:lnSpc>
              <a:spcBef>
                <a:spcPts val="0"/>
              </a:spcBef>
              <a:spcAft>
                <a:spcPts val="0"/>
              </a:spcAft>
              <a:buClr>
                <a:srgbClr val="000099"/>
              </a:buClr>
              <a:buSzPts val="2400"/>
              <a:buFont typeface="Noto Sans Symbols"/>
              <a:buChar char="▪"/>
            </a:pPr>
            <a:r>
              <a:rPr lang="en-US" sz="2400">
                <a:solidFill>
                  <a:srgbClr val="CC0000"/>
                </a:solidFill>
                <a:latin typeface="Gill Sans"/>
                <a:ea typeface="Gill Sans"/>
                <a:cs typeface="Gill Sans"/>
                <a:sym typeface="Gill Sans"/>
              </a:rPr>
              <a:t>relay solution:</a:t>
            </a:r>
            <a:r>
              <a:rPr lang="en-US" sz="2400">
                <a:solidFill>
                  <a:schemeClr val="dk1"/>
                </a:solidFill>
                <a:latin typeface="Gill Sans"/>
                <a:ea typeface="Gill Sans"/>
                <a:cs typeface="Gill Sans"/>
                <a:sym typeface="Gill Sans"/>
              </a:rPr>
              <a:t> Alice, Bob maintain open connection </a:t>
            </a:r>
            <a:endParaRPr/>
          </a:p>
          <a:p>
            <a:pPr indent="-342900" lvl="0" marL="342900" marR="0" rtl="0" algn="l">
              <a:lnSpc>
                <a:spcPct val="85000"/>
              </a:lnSpc>
              <a:spcBef>
                <a:spcPts val="0"/>
              </a:spcBef>
              <a:spcAft>
                <a:spcPts val="0"/>
              </a:spcAft>
              <a:buClr>
                <a:srgbClr val="000099"/>
              </a:buClr>
              <a:buSzPts val="1560"/>
              <a:buFont typeface="Noto Sans Symbols"/>
              <a:buNone/>
            </a:pPr>
            <a:r>
              <a:rPr lang="en-US" sz="2400">
                <a:solidFill>
                  <a:schemeClr val="dk1"/>
                </a:solidFill>
                <a:latin typeface="Gill Sans"/>
                <a:ea typeface="Gill Sans"/>
                <a:cs typeface="Gill Sans"/>
                <a:sym typeface="Gill Sans"/>
              </a:rPr>
              <a:t>    to their SNs</a:t>
            </a:r>
            <a:endParaRPr/>
          </a:p>
          <a:p>
            <a:pPr indent="-342900" lvl="1" marL="800100" marR="0" rtl="0" algn="l">
              <a:lnSpc>
                <a:spcPct val="85000"/>
              </a:lnSpc>
              <a:spcBef>
                <a:spcPts val="0"/>
              </a:spcBef>
              <a:spcAft>
                <a:spcPts val="0"/>
              </a:spcAft>
              <a:buClr>
                <a:srgbClr val="000099"/>
              </a:buClr>
              <a:buSzPts val="2000"/>
              <a:buFont typeface="Arial"/>
              <a:buChar char="•"/>
            </a:pPr>
            <a:r>
              <a:rPr b="0" i="0" lang="en-US" sz="2000" u="none" cap="none" strike="noStrike">
                <a:solidFill>
                  <a:schemeClr val="dk1"/>
                </a:solidFill>
                <a:latin typeface="Gill Sans"/>
                <a:ea typeface="Gill Sans"/>
                <a:cs typeface="Gill Sans"/>
                <a:sym typeface="Gill Sans"/>
              </a:rPr>
              <a:t>Alice signals her SN to connect to Bob</a:t>
            </a:r>
            <a:endParaRPr/>
          </a:p>
          <a:p>
            <a:pPr indent="-342900" lvl="1" marL="800100" marR="0" rtl="0" algn="l">
              <a:lnSpc>
                <a:spcPct val="85000"/>
              </a:lnSpc>
              <a:spcBef>
                <a:spcPts val="0"/>
              </a:spcBef>
              <a:spcAft>
                <a:spcPts val="0"/>
              </a:spcAft>
              <a:buClr>
                <a:srgbClr val="000099"/>
              </a:buClr>
              <a:buSzPts val="2000"/>
              <a:buFont typeface="Arial"/>
              <a:buChar char="•"/>
            </a:pPr>
            <a:r>
              <a:rPr b="0" i="0" lang="en-US" sz="2000" u="none" cap="none" strike="noStrike">
                <a:solidFill>
                  <a:schemeClr val="dk1"/>
                </a:solidFill>
                <a:latin typeface="Gill Sans"/>
                <a:ea typeface="Gill Sans"/>
                <a:cs typeface="Gill Sans"/>
                <a:sym typeface="Gill Sans"/>
              </a:rPr>
              <a:t>Alice’s SN connects to Bob’s SN</a:t>
            </a:r>
            <a:endParaRPr/>
          </a:p>
          <a:p>
            <a:pPr indent="-342900" lvl="1" marL="800100" marR="0" rtl="0" algn="l">
              <a:lnSpc>
                <a:spcPct val="85000"/>
              </a:lnSpc>
              <a:spcBef>
                <a:spcPts val="0"/>
              </a:spcBef>
              <a:spcAft>
                <a:spcPts val="0"/>
              </a:spcAft>
              <a:buClr>
                <a:srgbClr val="000099"/>
              </a:buClr>
              <a:buSzPts val="2000"/>
              <a:buFont typeface="Arial"/>
              <a:buChar char="•"/>
            </a:pPr>
            <a:r>
              <a:rPr b="0" i="0" lang="en-US" sz="2000" u="none" cap="none" strike="noStrike">
                <a:solidFill>
                  <a:schemeClr val="dk1"/>
                </a:solidFill>
                <a:latin typeface="Gill Sans"/>
                <a:ea typeface="Gill Sans"/>
                <a:cs typeface="Gill Sans"/>
                <a:sym typeface="Gill Sans"/>
              </a:rPr>
              <a:t>Bob’s SN connects to Bob over open connection Bob initially initiated to his SN</a:t>
            </a:r>
            <a:endParaRPr/>
          </a:p>
          <a:p>
            <a:pPr indent="-171450" lvl="1" marL="742950" marR="0" rtl="0" algn="l">
              <a:lnSpc>
                <a:spcPct val="85000"/>
              </a:lnSpc>
              <a:spcBef>
                <a:spcPts val="0"/>
              </a:spcBef>
              <a:spcAft>
                <a:spcPts val="0"/>
              </a:spcAft>
              <a:buClr>
                <a:srgbClr val="000099"/>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pic>
        <p:nvPicPr>
          <p:cNvPr descr="underline_base" id="1455" name="Google Shape;1455;p32"/>
          <p:cNvPicPr preferRelativeResize="0"/>
          <p:nvPr/>
        </p:nvPicPr>
        <p:blipFill rotWithShape="1">
          <a:blip r:embed="rId9">
            <a:alphaModFix/>
          </a:blip>
          <a:srcRect b="0" l="0" r="0" t="0"/>
          <a:stretch/>
        </p:blipFill>
        <p:spPr>
          <a:xfrm>
            <a:off x="474663" y="887413"/>
            <a:ext cx="5027612" cy="173037"/>
          </a:xfrm>
          <a:prstGeom prst="rect">
            <a:avLst/>
          </a:prstGeom>
          <a:noFill/>
          <a:ln>
            <a:noFill/>
          </a:ln>
        </p:spPr>
      </p:pic>
      <p:sp>
        <p:nvSpPr>
          <p:cNvPr id="1456" name="Google Shape;1456;p32"/>
          <p:cNvSpPr txBox="1"/>
          <p:nvPr>
            <p:ph type="title"/>
          </p:nvPr>
        </p:nvSpPr>
        <p:spPr>
          <a:xfrm>
            <a:off x="488950" y="152400"/>
            <a:ext cx="7772400" cy="9572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Gill Sans"/>
                <a:ea typeface="Gill Sans"/>
                <a:cs typeface="Gill Sans"/>
                <a:sym typeface="Gill Sans"/>
              </a:rPr>
              <a:t>Skype: peers as relays</a:t>
            </a:r>
            <a:endParaRPr/>
          </a:p>
        </p:txBody>
      </p:sp>
      <p:pic>
        <p:nvPicPr>
          <p:cNvPr descr="kw_skype_logo" id="1457" name="Google Shape;1457;p32"/>
          <p:cNvPicPr preferRelativeResize="0"/>
          <p:nvPr/>
        </p:nvPicPr>
        <p:blipFill rotWithShape="1">
          <a:blip r:embed="rId3">
            <a:alphaModFix/>
          </a:blip>
          <a:srcRect b="0" l="0" r="0" t="0"/>
          <a:stretch/>
        </p:blipFill>
        <p:spPr>
          <a:xfrm>
            <a:off x="4537075" y="4002088"/>
            <a:ext cx="501650" cy="258762"/>
          </a:xfrm>
          <a:prstGeom prst="rect">
            <a:avLst/>
          </a:prstGeom>
          <a:noFill/>
          <a:ln>
            <a:noFill/>
          </a:ln>
        </p:spPr>
      </p:pic>
      <p:grpSp>
        <p:nvGrpSpPr>
          <p:cNvPr id="1458" name="Google Shape;1458;p32"/>
          <p:cNvGrpSpPr/>
          <p:nvPr/>
        </p:nvGrpSpPr>
        <p:grpSpPr>
          <a:xfrm>
            <a:off x="4441825" y="3678238"/>
            <a:ext cx="555625" cy="482600"/>
            <a:chOff x="-44" y="1473"/>
            <a:chExt cx="981" cy="1105"/>
          </a:xfrm>
        </p:grpSpPr>
        <p:pic>
          <p:nvPicPr>
            <p:cNvPr descr="desktop_computer_stylized_medium" id="1459" name="Google Shape;1459;p32"/>
            <p:cNvPicPr preferRelativeResize="0"/>
            <p:nvPr/>
          </p:nvPicPr>
          <p:blipFill rotWithShape="1">
            <a:blip r:embed="rId6">
              <a:alphaModFix/>
            </a:blip>
            <a:srcRect b="0" l="0" r="0" t="0"/>
            <a:stretch/>
          </p:blipFill>
          <p:spPr>
            <a:xfrm flipH="1">
              <a:off x="-44" y="1473"/>
              <a:ext cx="981" cy="1105"/>
            </a:xfrm>
            <a:prstGeom prst="rect">
              <a:avLst/>
            </a:prstGeom>
            <a:noFill/>
            <a:ln>
              <a:noFill/>
            </a:ln>
          </p:spPr>
        </p:pic>
        <p:sp>
          <p:nvSpPr>
            <p:cNvPr id="1460" name="Google Shape;1460;p3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461" name="Google Shape;1461;p32"/>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462" name="Google Shape;1462;p32"/>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4"/>
                                        </p:tgtEl>
                                        <p:attrNameLst>
                                          <p:attrName>style.visibility</p:attrName>
                                        </p:attrNameLst>
                                      </p:cBhvr>
                                      <p:to>
                                        <p:strVal val="visible"/>
                                      </p:to>
                                    </p:set>
                                    <p:animEffect filter="fade" transition="in">
                                      <p:cBhvr>
                                        <p:cTn dur="500"/>
                                        <p:tgtEl>
                                          <p:spTgt spid="1454"/>
                                        </p:tgtEl>
                                      </p:cBhvr>
                                    </p:animEffect>
                                  </p:childTnLst>
                                </p:cTn>
                              </p:par>
                              <p:par>
                                <p:cTn fill="hold" nodeType="withEffect" presetClass="entr" presetID="10" presetSubtype="0">
                                  <p:stCondLst>
                                    <p:cond delay="0"/>
                                  </p:stCondLst>
                                  <p:childTnLst>
                                    <p:set>
                                      <p:cBhvr>
                                        <p:cTn dur="1" fill="hold">
                                          <p:stCondLst>
                                            <p:cond delay="0"/>
                                          </p:stCondLst>
                                        </p:cTn>
                                        <p:tgtEl>
                                          <p:spTgt spid="1451"/>
                                        </p:tgtEl>
                                        <p:attrNameLst>
                                          <p:attrName>style.visibility</p:attrName>
                                        </p:attrNameLst>
                                      </p:cBhvr>
                                      <p:to>
                                        <p:strVal val="visible"/>
                                      </p:to>
                                    </p:set>
                                    <p:animEffect filter="fade" transition="in">
                                      <p:cBhvr>
                                        <p:cTn dur="500"/>
                                        <p:tgtEl>
                                          <p:spTgt spid="145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52"/>
                                        </p:tgtEl>
                                        <p:attrNameLst>
                                          <p:attrName>style.visibility</p:attrName>
                                        </p:attrNameLst>
                                      </p:cBhvr>
                                      <p:to>
                                        <p:strVal val="visible"/>
                                      </p:to>
                                    </p:set>
                                    <p:animEffect filter="fade" transition="in">
                                      <p:cBhvr>
                                        <p:cTn dur="500"/>
                                        <p:tgtEl>
                                          <p:spTgt spid="145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53"/>
                                        </p:tgtEl>
                                        <p:attrNameLst>
                                          <p:attrName>style.visibility</p:attrName>
                                        </p:attrNameLst>
                                      </p:cBhvr>
                                      <p:to>
                                        <p:strVal val="visible"/>
                                      </p:to>
                                    </p:set>
                                    <p:animEffect filter="fade" transition="in">
                                      <p:cBhvr>
                                        <p:cTn dur="500"/>
                                        <p:tgtEl>
                                          <p:spTgt spid="14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7" name="Shape 1467"/>
        <p:cNvGrpSpPr/>
        <p:nvPr/>
      </p:nvGrpSpPr>
      <p:grpSpPr>
        <a:xfrm>
          <a:off x="0" y="0"/>
          <a:ext cx="0" cy="0"/>
          <a:chOff x="0" y="0"/>
          <a:chExt cx="0" cy="0"/>
        </a:xfrm>
      </p:grpSpPr>
      <p:sp>
        <p:nvSpPr>
          <p:cNvPr id="1468" name="Google Shape;1468;p33"/>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Gill Sans"/>
                <a:ea typeface="Gill Sans"/>
                <a:cs typeface="Gill Sans"/>
                <a:sym typeface="Gill Sans"/>
              </a:rPr>
              <a:t>Multimedia networking: outline</a:t>
            </a:r>
            <a:endParaRPr/>
          </a:p>
        </p:txBody>
      </p:sp>
      <p:sp>
        <p:nvSpPr>
          <p:cNvPr id="1469" name="Google Shape;1469;p33"/>
          <p:cNvSpPr txBox="1"/>
          <p:nvPr>
            <p:ph idx="1" type="body"/>
          </p:nvPr>
        </p:nvSpPr>
        <p:spPr>
          <a:xfrm>
            <a:off x="533400" y="1600200"/>
            <a:ext cx="7759700" cy="4648200"/>
          </a:xfrm>
          <a:prstGeom prst="rect">
            <a:avLst/>
          </a:prstGeom>
          <a:noFill/>
          <a:ln>
            <a:noFill/>
          </a:ln>
        </p:spPr>
        <p:txBody>
          <a:bodyPr anchorCtr="0" anchor="t" bIns="45700" lIns="91425" spcFirstLastPara="1" rIns="91425" wrap="square" tIns="45700">
            <a:noAutofit/>
          </a:bodyPr>
          <a:lstStyle/>
          <a:p>
            <a:pPr indent="-635000" lvl="0" marL="635000" rtl="0" algn="l">
              <a:lnSpc>
                <a:spcPct val="85000"/>
              </a:lnSpc>
              <a:spcBef>
                <a:spcPts val="0"/>
              </a:spcBef>
              <a:spcAft>
                <a:spcPts val="0"/>
              </a:spcAft>
              <a:buSzPts val="3200"/>
              <a:buFont typeface="Noto Sans Symbols"/>
              <a:buNone/>
            </a:pPr>
            <a:r>
              <a:rPr lang="en-US" sz="3200">
                <a:solidFill>
                  <a:srgbClr val="000099"/>
                </a:solidFill>
                <a:latin typeface="Gill Sans"/>
                <a:ea typeface="Gill Sans"/>
                <a:cs typeface="Gill Sans"/>
                <a:sym typeface="Gill Sans"/>
              </a:rPr>
              <a:t>9.1</a:t>
            </a:r>
            <a:r>
              <a:rPr lang="en-US" sz="3200">
                <a:solidFill>
                  <a:srgbClr val="CC0000"/>
                </a:solidFill>
                <a:latin typeface="Gill Sans"/>
                <a:ea typeface="Gill Sans"/>
                <a:cs typeface="Gill Sans"/>
                <a:sym typeface="Gill Sans"/>
              </a:rPr>
              <a:t> </a:t>
            </a:r>
            <a:r>
              <a:rPr lang="en-US" sz="3200">
                <a:latin typeface="Gill Sans"/>
                <a:ea typeface="Gill Sans"/>
                <a:cs typeface="Gill Sans"/>
                <a:sym typeface="Gill Sans"/>
              </a:rPr>
              <a:t>multimedia networking applications</a:t>
            </a:r>
            <a:endParaRPr sz="3200">
              <a:latin typeface="Gill Sans"/>
              <a:ea typeface="Gill Sans"/>
              <a:cs typeface="Gill Sans"/>
              <a:sym typeface="Gill Sans"/>
            </a:endParaRPr>
          </a:p>
          <a:p>
            <a:pPr indent="-635000" lvl="0" marL="635000" rtl="0" algn="l">
              <a:lnSpc>
                <a:spcPct val="85000"/>
              </a:lnSpc>
              <a:spcBef>
                <a:spcPts val="640"/>
              </a:spcBef>
              <a:spcAft>
                <a:spcPts val="0"/>
              </a:spcAft>
              <a:buSzPts val="3200"/>
              <a:buFont typeface="Noto Sans Symbols"/>
              <a:buNone/>
            </a:pPr>
            <a:r>
              <a:rPr lang="en-US" sz="3200">
                <a:solidFill>
                  <a:srgbClr val="000099"/>
                </a:solidFill>
                <a:latin typeface="Gill Sans"/>
                <a:ea typeface="Gill Sans"/>
                <a:cs typeface="Gill Sans"/>
                <a:sym typeface="Gill Sans"/>
              </a:rPr>
              <a:t>9.2</a:t>
            </a:r>
            <a:r>
              <a:rPr lang="en-US" sz="3200">
                <a:latin typeface="Gill Sans"/>
                <a:ea typeface="Gill Sans"/>
                <a:cs typeface="Gill Sans"/>
                <a:sym typeface="Gill Sans"/>
              </a:rPr>
              <a:t> streaming </a:t>
            </a:r>
            <a:r>
              <a:rPr i="1" lang="en-US" sz="3200">
                <a:latin typeface="Gill Sans"/>
                <a:ea typeface="Gill Sans"/>
                <a:cs typeface="Gill Sans"/>
                <a:sym typeface="Gill Sans"/>
              </a:rPr>
              <a:t>stored</a:t>
            </a:r>
            <a:r>
              <a:rPr lang="en-US" sz="3200">
                <a:latin typeface="Gill Sans"/>
                <a:ea typeface="Gill Sans"/>
                <a:cs typeface="Gill Sans"/>
                <a:sym typeface="Gill Sans"/>
              </a:rPr>
              <a:t> video</a:t>
            </a:r>
            <a:endParaRPr sz="3200">
              <a:latin typeface="Gill Sans"/>
              <a:ea typeface="Gill Sans"/>
              <a:cs typeface="Gill Sans"/>
              <a:sym typeface="Gill Sans"/>
            </a:endParaRPr>
          </a:p>
          <a:p>
            <a:pPr indent="-635000" lvl="0" marL="635000" rtl="0" algn="l">
              <a:lnSpc>
                <a:spcPct val="85000"/>
              </a:lnSpc>
              <a:spcBef>
                <a:spcPts val="640"/>
              </a:spcBef>
              <a:spcAft>
                <a:spcPts val="0"/>
              </a:spcAft>
              <a:buSzPts val="3200"/>
              <a:buFont typeface="Noto Sans Symbols"/>
              <a:buNone/>
            </a:pPr>
            <a:r>
              <a:rPr lang="en-US" sz="3200">
                <a:solidFill>
                  <a:srgbClr val="000099"/>
                </a:solidFill>
                <a:latin typeface="Gill Sans"/>
                <a:ea typeface="Gill Sans"/>
                <a:cs typeface="Gill Sans"/>
                <a:sym typeface="Gill Sans"/>
              </a:rPr>
              <a:t>9.3</a:t>
            </a:r>
            <a:r>
              <a:rPr lang="en-US" sz="3200">
                <a:latin typeface="Gill Sans"/>
                <a:ea typeface="Gill Sans"/>
                <a:cs typeface="Gill Sans"/>
                <a:sym typeface="Gill Sans"/>
              </a:rPr>
              <a:t> voice-over-IP</a:t>
            </a:r>
            <a:endParaRPr sz="3200">
              <a:latin typeface="Gill Sans"/>
              <a:ea typeface="Gill Sans"/>
              <a:cs typeface="Gill Sans"/>
              <a:sym typeface="Gill Sans"/>
            </a:endParaRPr>
          </a:p>
          <a:p>
            <a:pPr indent="-635000" lvl="0" marL="635000" rtl="0" algn="l">
              <a:lnSpc>
                <a:spcPct val="85000"/>
              </a:lnSpc>
              <a:spcBef>
                <a:spcPts val="640"/>
              </a:spcBef>
              <a:spcAft>
                <a:spcPts val="0"/>
              </a:spcAft>
              <a:buSzPts val="3200"/>
              <a:buFont typeface="Noto Sans Symbols"/>
              <a:buNone/>
            </a:pPr>
            <a:r>
              <a:rPr lang="en-US" sz="3200">
                <a:solidFill>
                  <a:srgbClr val="CC0000"/>
                </a:solidFill>
                <a:latin typeface="Gill Sans"/>
                <a:ea typeface="Gill Sans"/>
                <a:cs typeface="Gill Sans"/>
                <a:sym typeface="Gill Sans"/>
              </a:rPr>
              <a:t>9.4 protocols for </a:t>
            </a:r>
            <a:r>
              <a:rPr i="1" lang="en-US" sz="3200">
                <a:solidFill>
                  <a:srgbClr val="CC0000"/>
                </a:solidFill>
                <a:latin typeface="Gill Sans"/>
                <a:ea typeface="Gill Sans"/>
                <a:cs typeface="Gill Sans"/>
                <a:sym typeface="Gill Sans"/>
              </a:rPr>
              <a:t>real-time </a:t>
            </a:r>
            <a:r>
              <a:rPr lang="en-US" sz="3200">
                <a:solidFill>
                  <a:srgbClr val="CC0000"/>
                </a:solidFill>
                <a:latin typeface="Gill Sans"/>
                <a:ea typeface="Gill Sans"/>
                <a:cs typeface="Gill Sans"/>
                <a:sym typeface="Gill Sans"/>
              </a:rPr>
              <a:t>conversational</a:t>
            </a:r>
            <a:r>
              <a:rPr i="1" lang="en-US" sz="3200">
                <a:solidFill>
                  <a:srgbClr val="CC0000"/>
                </a:solidFill>
                <a:latin typeface="Gill Sans"/>
                <a:ea typeface="Gill Sans"/>
                <a:cs typeface="Gill Sans"/>
                <a:sym typeface="Gill Sans"/>
              </a:rPr>
              <a:t>      </a:t>
            </a:r>
            <a:r>
              <a:rPr lang="en-US" sz="3200">
                <a:solidFill>
                  <a:srgbClr val="CC0000"/>
                </a:solidFill>
                <a:latin typeface="Gill Sans"/>
                <a:ea typeface="Gill Sans"/>
                <a:cs typeface="Gill Sans"/>
                <a:sym typeface="Gill Sans"/>
              </a:rPr>
              <a:t>applications: RTP, SIP</a:t>
            </a:r>
            <a:endParaRPr sz="3200">
              <a:solidFill>
                <a:srgbClr val="CC0000"/>
              </a:solidFill>
              <a:latin typeface="Gill Sans"/>
              <a:ea typeface="Gill Sans"/>
              <a:cs typeface="Gill Sans"/>
              <a:sym typeface="Gill Sans"/>
            </a:endParaRPr>
          </a:p>
          <a:p>
            <a:pPr indent="-635000" lvl="0" marL="635000" rtl="0" algn="l">
              <a:lnSpc>
                <a:spcPct val="85000"/>
              </a:lnSpc>
              <a:spcBef>
                <a:spcPts val="640"/>
              </a:spcBef>
              <a:spcAft>
                <a:spcPts val="0"/>
              </a:spcAft>
              <a:buSzPts val="3200"/>
              <a:buFont typeface="Noto Sans Symbols"/>
              <a:buNone/>
            </a:pPr>
            <a:r>
              <a:rPr lang="en-US" sz="3200">
                <a:solidFill>
                  <a:srgbClr val="000099"/>
                </a:solidFill>
                <a:latin typeface="Gill Sans"/>
                <a:ea typeface="Gill Sans"/>
                <a:cs typeface="Gill Sans"/>
                <a:sym typeface="Gill Sans"/>
              </a:rPr>
              <a:t>9.5</a:t>
            </a:r>
            <a:r>
              <a:rPr lang="en-US" sz="3200">
                <a:latin typeface="Gill Sans"/>
                <a:ea typeface="Gill Sans"/>
                <a:cs typeface="Gill Sans"/>
                <a:sym typeface="Gill Sans"/>
              </a:rPr>
              <a:t> network support for multimedia</a:t>
            </a:r>
            <a:endParaRPr sz="3200">
              <a:latin typeface="Gill Sans"/>
              <a:ea typeface="Gill Sans"/>
              <a:cs typeface="Gill Sans"/>
              <a:sym typeface="Gill Sans"/>
            </a:endParaRPr>
          </a:p>
          <a:p>
            <a:pPr indent="-457200" lvl="0" marL="457200" rtl="0" algn="l">
              <a:lnSpc>
                <a:spcPct val="85000"/>
              </a:lnSpc>
              <a:spcBef>
                <a:spcPts val="560"/>
              </a:spcBef>
              <a:spcAft>
                <a:spcPts val="0"/>
              </a:spcAft>
              <a:buSzPts val="2800"/>
              <a:buFont typeface="Noto Sans Symbols"/>
              <a:buNone/>
            </a:pPr>
            <a:r>
              <a:t/>
            </a:r>
            <a:endParaRPr>
              <a:latin typeface="Gill Sans"/>
              <a:ea typeface="Gill Sans"/>
              <a:cs typeface="Gill Sans"/>
              <a:sym typeface="Gill Sans"/>
            </a:endParaRPr>
          </a:p>
        </p:txBody>
      </p:sp>
      <p:pic>
        <p:nvPicPr>
          <p:cNvPr descr="underline_base" id="1470" name="Google Shape;1470;p33"/>
          <p:cNvPicPr preferRelativeResize="0"/>
          <p:nvPr/>
        </p:nvPicPr>
        <p:blipFill rotWithShape="1">
          <a:blip r:embed="rId3">
            <a:alphaModFix/>
          </a:blip>
          <a:srcRect b="0" l="0" r="0" t="0"/>
          <a:stretch/>
        </p:blipFill>
        <p:spPr>
          <a:xfrm>
            <a:off x="561975" y="1055688"/>
            <a:ext cx="7313613" cy="173037"/>
          </a:xfrm>
          <a:prstGeom prst="rect">
            <a:avLst/>
          </a:prstGeom>
          <a:noFill/>
          <a:ln>
            <a:noFill/>
          </a:ln>
        </p:spPr>
      </p:pic>
      <p:sp>
        <p:nvSpPr>
          <p:cNvPr id="1471" name="Google Shape;1471;p33"/>
          <p:cNvSpPr txBox="1"/>
          <p:nvPr>
            <p:ph idx="12"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472" name="Google Shape;1472;p33"/>
          <p:cNvSpPr txBox="1"/>
          <p:nvPr>
            <p:ph idx="11"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7" name="Shape 1477"/>
        <p:cNvGrpSpPr/>
        <p:nvPr/>
      </p:nvGrpSpPr>
      <p:grpSpPr>
        <a:xfrm>
          <a:off x="0" y="0"/>
          <a:ext cx="0" cy="0"/>
          <a:chOff x="0" y="0"/>
          <a:chExt cx="0" cy="0"/>
        </a:xfrm>
      </p:grpSpPr>
      <p:sp>
        <p:nvSpPr>
          <p:cNvPr id="1478" name="Google Shape;1478;p34"/>
          <p:cNvSpPr txBox="1"/>
          <p:nvPr>
            <p:ph type="title"/>
          </p:nvPr>
        </p:nvSpPr>
        <p:spPr>
          <a:xfrm>
            <a:off x="533400" y="14288"/>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Real-Time Protocol (RTP)</a:t>
            </a:r>
            <a:endParaRPr/>
          </a:p>
        </p:txBody>
      </p:sp>
      <p:sp>
        <p:nvSpPr>
          <p:cNvPr id="1479" name="Google Shape;1479;p34"/>
          <p:cNvSpPr txBox="1"/>
          <p:nvPr>
            <p:ph idx="1" type="body"/>
          </p:nvPr>
        </p:nvSpPr>
        <p:spPr>
          <a:xfrm>
            <a:off x="533400" y="1357313"/>
            <a:ext cx="38100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lang="en-US"/>
              <a:t>RTP specifies packet structure for packets carrying audio, video data</a:t>
            </a:r>
            <a:endParaRPr/>
          </a:p>
          <a:p>
            <a:pPr indent="-342900" lvl="0" marL="342900" rtl="0" algn="l">
              <a:lnSpc>
                <a:spcPct val="85000"/>
              </a:lnSpc>
              <a:spcBef>
                <a:spcPts val="560"/>
              </a:spcBef>
              <a:spcAft>
                <a:spcPts val="0"/>
              </a:spcAft>
              <a:buSzPts val="2800"/>
              <a:buChar char="▪"/>
            </a:pPr>
            <a:r>
              <a:rPr lang="en-US"/>
              <a:t>RFC 3550</a:t>
            </a:r>
            <a:endParaRPr/>
          </a:p>
          <a:p>
            <a:pPr indent="-342900" lvl="0" marL="342900" rtl="0" algn="l">
              <a:lnSpc>
                <a:spcPct val="85000"/>
              </a:lnSpc>
              <a:spcBef>
                <a:spcPts val="560"/>
              </a:spcBef>
              <a:spcAft>
                <a:spcPts val="0"/>
              </a:spcAft>
              <a:buSzPts val="2800"/>
              <a:buChar char="▪"/>
            </a:pPr>
            <a:r>
              <a:rPr lang="en-US"/>
              <a:t>RTP packet provides </a:t>
            </a:r>
            <a:endParaRPr/>
          </a:p>
          <a:p>
            <a:pPr indent="-285750" lvl="1" marL="742950" rtl="0" algn="l">
              <a:lnSpc>
                <a:spcPct val="85000"/>
              </a:lnSpc>
              <a:spcBef>
                <a:spcPts val="480"/>
              </a:spcBef>
              <a:spcAft>
                <a:spcPts val="0"/>
              </a:spcAft>
              <a:buSzPts val="2400"/>
              <a:buChar char="•"/>
            </a:pPr>
            <a:r>
              <a:rPr lang="en-US"/>
              <a:t>payload type identification</a:t>
            </a:r>
            <a:endParaRPr/>
          </a:p>
          <a:p>
            <a:pPr indent="-285750" lvl="1" marL="742950" rtl="0" algn="l">
              <a:lnSpc>
                <a:spcPct val="85000"/>
              </a:lnSpc>
              <a:spcBef>
                <a:spcPts val="480"/>
              </a:spcBef>
              <a:spcAft>
                <a:spcPts val="0"/>
              </a:spcAft>
              <a:buSzPts val="2400"/>
              <a:buChar char="•"/>
            </a:pPr>
            <a:r>
              <a:rPr lang="en-US"/>
              <a:t>packet sequence numbering</a:t>
            </a:r>
            <a:endParaRPr/>
          </a:p>
          <a:p>
            <a:pPr indent="-285750" lvl="1" marL="742950" rtl="0" algn="l">
              <a:lnSpc>
                <a:spcPct val="85000"/>
              </a:lnSpc>
              <a:spcBef>
                <a:spcPts val="480"/>
              </a:spcBef>
              <a:spcAft>
                <a:spcPts val="0"/>
              </a:spcAft>
              <a:buSzPts val="2400"/>
              <a:buChar char="•"/>
            </a:pPr>
            <a:r>
              <a:rPr lang="en-US"/>
              <a:t>time stamping</a:t>
            </a:r>
            <a:endParaRPr/>
          </a:p>
        </p:txBody>
      </p:sp>
      <p:sp>
        <p:nvSpPr>
          <p:cNvPr id="1480" name="Google Shape;1480;p34"/>
          <p:cNvSpPr txBox="1"/>
          <p:nvPr>
            <p:ph idx="2" type="body"/>
          </p:nvPr>
        </p:nvSpPr>
        <p:spPr>
          <a:xfrm>
            <a:off x="4495800" y="1339850"/>
            <a:ext cx="4032250" cy="490855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lang="en-US"/>
              <a:t>RTP runs in end systems</a:t>
            </a:r>
            <a:endParaRPr/>
          </a:p>
          <a:p>
            <a:pPr indent="-342900" lvl="0" marL="342900" rtl="0" algn="l">
              <a:lnSpc>
                <a:spcPct val="85000"/>
              </a:lnSpc>
              <a:spcBef>
                <a:spcPts val="560"/>
              </a:spcBef>
              <a:spcAft>
                <a:spcPts val="0"/>
              </a:spcAft>
              <a:buSzPts val="2800"/>
              <a:buChar char="▪"/>
            </a:pPr>
            <a:r>
              <a:rPr lang="en-US"/>
              <a:t>RTP packets encapsulated in UDP segments</a:t>
            </a:r>
            <a:endParaRPr/>
          </a:p>
          <a:p>
            <a:pPr indent="-342900" lvl="0" marL="342900" rtl="0" algn="l">
              <a:lnSpc>
                <a:spcPct val="85000"/>
              </a:lnSpc>
              <a:spcBef>
                <a:spcPts val="560"/>
              </a:spcBef>
              <a:spcAft>
                <a:spcPts val="0"/>
              </a:spcAft>
              <a:buSzPts val="2800"/>
              <a:buChar char="▪"/>
            </a:pPr>
            <a:r>
              <a:rPr lang="en-US"/>
              <a:t>interoperability: if two VoIP applications run RTP, they may be able to work together</a:t>
            </a:r>
            <a:endParaRPr/>
          </a:p>
        </p:txBody>
      </p:sp>
      <p:pic>
        <p:nvPicPr>
          <p:cNvPr descr="underline_base" id="1481" name="Google Shape;1481;p34"/>
          <p:cNvPicPr preferRelativeResize="0"/>
          <p:nvPr/>
        </p:nvPicPr>
        <p:blipFill rotWithShape="1">
          <a:blip r:embed="rId3">
            <a:alphaModFix/>
          </a:blip>
          <a:srcRect b="0" l="0" r="0" t="0"/>
          <a:stretch/>
        </p:blipFill>
        <p:spPr>
          <a:xfrm>
            <a:off x="539750" y="842963"/>
            <a:ext cx="5027613" cy="173037"/>
          </a:xfrm>
          <a:prstGeom prst="rect">
            <a:avLst/>
          </a:prstGeom>
          <a:noFill/>
          <a:ln>
            <a:noFill/>
          </a:ln>
        </p:spPr>
      </p:pic>
      <p:sp>
        <p:nvSpPr>
          <p:cNvPr id="1482" name="Google Shape;1482;p34"/>
          <p:cNvSpPr txBox="1"/>
          <p:nvPr>
            <p:ph idx="12"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483" name="Google Shape;1483;p34"/>
          <p:cNvSpPr txBox="1"/>
          <p:nvPr>
            <p:ph idx="11"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8" name="Shape 1488"/>
        <p:cNvGrpSpPr/>
        <p:nvPr/>
      </p:nvGrpSpPr>
      <p:grpSpPr>
        <a:xfrm>
          <a:off x="0" y="0"/>
          <a:ext cx="0" cy="0"/>
          <a:chOff x="0" y="0"/>
          <a:chExt cx="0" cy="0"/>
        </a:xfrm>
      </p:grpSpPr>
      <p:sp>
        <p:nvSpPr>
          <p:cNvPr id="1489" name="Google Shape;1489;p35"/>
          <p:cNvSpPr txBox="1"/>
          <p:nvPr>
            <p:ph type="title"/>
          </p:nvPr>
        </p:nvSpPr>
        <p:spPr>
          <a:xfrm>
            <a:off x="685800" y="4763"/>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RTP runs on top of UDP</a:t>
            </a:r>
            <a:endParaRPr/>
          </a:p>
        </p:txBody>
      </p:sp>
      <p:sp>
        <p:nvSpPr>
          <p:cNvPr id="1490" name="Google Shape;1490;p35"/>
          <p:cNvSpPr/>
          <p:nvPr/>
        </p:nvSpPr>
        <p:spPr>
          <a:xfrm>
            <a:off x="3429000" y="2571750"/>
            <a:ext cx="4724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descr="Rtp1" id="1491" name="Google Shape;1491;p35"/>
          <p:cNvPicPr preferRelativeResize="0"/>
          <p:nvPr/>
        </p:nvPicPr>
        <p:blipFill rotWithShape="1">
          <a:blip r:embed="rId3">
            <a:alphaModFix/>
          </a:blip>
          <a:srcRect b="0" l="0" r="0" t="0"/>
          <a:stretch/>
        </p:blipFill>
        <p:spPr>
          <a:xfrm>
            <a:off x="5021263" y="3478213"/>
            <a:ext cx="3000375" cy="2752725"/>
          </a:xfrm>
          <a:prstGeom prst="rect">
            <a:avLst/>
          </a:prstGeom>
          <a:noFill/>
          <a:ln>
            <a:noFill/>
          </a:ln>
        </p:spPr>
      </p:pic>
      <p:sp>
        <p:nvSpPr>
          <p:cNvPr id="1492" name="Google Shape;1492;p35"/>
          <p:cNvSpPr txBox="1"/>
          <p:nvPr/>
        </p:nvSpPr>
        <p:spPr>
          <a:xfrm>
            <a:off x="712788" y="1298575"/>
            <a:ext cx="6872287" cy="304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800">
                <a:solidFill>
                  <a:schemeClr val="dk1"/>
                </a:solidFill>
                <a:latin typeface="Gill Sans"/>
                <a:ea typeface="Gill Sans"/>
                <a:cs typeface="Gill Sans"/>
                <a:sym typeface="Gill Sans"/>
              </a:rPr>
              <a:t>RTP libraries provide transport-layer interface </a:t>
            </a:r>
            <a:endParaRPr/>
          </a:p>
          <a:p>
            <a:pPr indent="0" lvl="0" marL="0" marR="0" rtl="0" algn="l">
              <a:spcBef>
                <a:spcPts val="0"/>
              </a:spcBef>
              <a:spcAft>
                <a:spcPts val="0"/>
              </a:spcAft>
              <a:buNone/>
            </a:pPr>
            <a:r>
              <a:rPr i="0" lang="en-US" sz="2800">
                <a:solidFill>
                  <a:schemeClr val="dk1"/>
                </a:solidFill>
                <a:latin typeface="Gill Sans"/>
                <a:ea typeface="Gill Sans"/>
                <a:cs typeface="Gill Sans"/>
                <a:sym typeface="Gill Sans"/>
              </a:rPr>
              <a:t>that extends UDP: </a:t>
            </a:r>
            <a:endParaRPr/>
          </a:p>
          <a:p>
            <a:pPr indent="-177800" lvl="1" marL="457200" marR="0" rtl="0" algn="l">
              <a:spcBef>
                <a:spcPts val="0"/>
              </a:spcBef>
              <a:spcAft>
                <a:spcPts val="0"/>
              </a:spcAft>
              <a:buClr>
                <a:schemeClr val="dk1"/>
              </a:buClr>
              <a:buSzPts val="2800"/>
              <a:buFont typeface="Gill Sans"/>
              <a:buChar char="•"/>
            </a:pPr>
            <a:r>
              <a:rPr b="0" i="0" lang="en-US" sz="2800" u="none" cap="none" strike="noStrike">
                <a:solidFill>
                  <a:schemeClr val="dk1"/>
                </a:solidFill>
                <a:latin typeface="Gill Sans"/>
                <a:ea typeface="Gill Sans"/>
                <a:cs typeface="Gill Sans"/>
                <a:sym typeface="Gill Sans"/>
              </a:rPr>
              <a:t> port numbers, IP addresses</a:t>
            </a:r>
            <a:endParaRPr/>
          </a:p>
          <a:p>
            <a:pPr indent="-177800" lvl="1" marL="457200" marR="0" rtl="0" algn="l">
              <a:spcBef>
                <a:spcPts val="0"/>
              </a:spcBef>
              <a:spcAft>
                <a:spcPts val="0"/>
              </a:spcAft>
              <a:buClr>
                <a:schemeClr val="dk1"/>
              </a:buClr>
              <a:buSzPts val="2800"/>
              <a:buFont typeface="Gill Sans"/>
              <a:buChar char="•"/>
            </a:pPr>
            <a:r>
              <a:rPr b="0" i="0" lang="en-US" sz="2800" u="none" cap="none" strike="noStrike">
                <a:solidFill>
                  <a:schemeClr val="dk1"/>
                </a:solidFill>
                <a:latin typeface="Gill Sans"/>
                <a:ea typeface="Gill Sans"/>
                <a:cs typeface="Gill Sans"/>
                <a:sym typeface="Gill Sans"/>
              </a:rPr>
              <a:t> payload type identification</a:t>
            </a:r>
            <a:endParaRPr/>
          </a:p>
          <a:p>
            <a:pPr indent="-177800" lvl="1" marL="457200" marR="0" rtl="0" algn="l">
              <a:spcBef>
                <a:spcPts val="0"/>
              </a:spcBef>
              <a:spcAft>
                <a:spcPts val="0"/>
              </a:spcAft>
              <a:buClr>
                <a:schemeClr val="dk1"/>
              </a:buClr>
              <a:buSzPts val="2800"/>
              <a:buFont typeface="Gill Sans"/>
              <a:buChar char="•"/>
            </a:pPr>
            <a:r>
              <a:rPr b="0" i="0" lang="en-US" sz="2800" u="none" cap="none" strike="noStrike">
                <a:solidFill>
                  <a:schemeClr val="dk1"/>
                </a:solidFill>
                <a:latin typeface="Gill Sans"/>
                <a:ea typeface="Gill Sans"/>
                <a:cs typeface="Gill Sans"/>
                <a:sym typeface="Gill Sans"/>
              </a:rPr>
              <a:t> packet sequence numbering</a:t>
            </a:r>
            <a:endParaRPr/>
          </a:p>
          <a:p>
            <a:pPr indent="-177800" lvl="1" marL="457200" marR="0" rtl="0" algn="l">
              <a:spcBef>
                <a:spcPts val="0"/>
              </a:spcBef>
              <a:spcAft>
                <a:spcPts val="0"/>
              </a:spcAft>
              <a:buClr>
                <a:schemeClr val="dk1"/>
              </a:buClr>
              <a:buSzPts val="2800"/>
              <a:buFont typeface="Gill Sans"/>
              <a:buChar char="•"/>
            </a:pPr>
            <a:r>
              <a:rPr b="0" i="0" lang="en-US" sz="2800" u="none" cap="none" strike="noStrike">
                <a:solidFill>
                  <a:schemeClr val="dk1"/>
                </a:solidFill>
                <a:latin typeface="Gill Sans"/>
                <a:ea typeface="Gill Sans"/>
                <a:cs typeface="Gill Sans"/>
                <a:sym typeface="Gill Sans"/>
              </a:rPr>
              <a:t> time-stamping</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descr="underline_base" id="1493" name="Google Shape;1493;p35"/>
          <p:cNvPicPr preferRelativeResize="0"/>
          <p:nvPr/>
        </p:nvPicPr>
        <p:blipFill rotWithShape="1">
          <a:blip r:embed="rId4">
            <a:alphaModFix/>
          </a:blip>
          <a:srcRect b="0" l="0" r="0" t="0"/>
          <a:stretch/>
        </p:blipFill>
        <p:spPr>
          <a:xfrm>
            <a:off x="704850" y="827088"/>
            <a:ext cx="5942013" cy="173037"/>
          </a:xfrm>
          <a:prstGeom prst="rect">
            <a:avLst/>
          </a:prstGeom>
          <a:noFill/>
          <a:ln>
            <a:noFill/>
          </a:ln>
        </p:spPr>
      </p:pic>
      <p:sp>
        <p:nvSpPr>
          <p:cNvPr id="1494" name="Google Shape;1494;p35"/>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495" name="Google Shape;1495;p35"/>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0" name="Shape 1500"/>
        <p:cNvGrpSpPr/>
        <p:nvPr/>
      </p:nvGrpSpPr>
      <p:grpSpPr>
        <a:xfrm>
          <a:off x="0" y="0"/>
          <a:ext cx="0" cy="0"/>
          <a:chOff x="0" y="0"/>
          <a:chExt cx="0" cy="0"/>
        </a:xfrm>
      </p:grpSpPr>
      <p:sp>
        <p:nvSpPr>
          <p:cNvPr id="1501" name="Google Shape;1501;p36"/>
          <p:cNvSpPr txBox="1"/>
          <p:nvPr>
            <p:ph type="title"/>
          </p:nvPr>
        </p:nvSpPr>
        <p:spPr>
          <a:xfrm>
            <a:off x="533400" y="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RTP example</a:t>
            </a:r>
            <a:endParaRPr/>
          </a:p>
        </p:txBody>
      </p:sp>
      <p:sp>
        <p:nvSpPr>
          <p:cNvPr id="1502" name="Google Shape;1502;p36"/>
          <p:cNvSpPr txBox="1"/>
          <p:nvPr>
            <p:ph idx="1" type="body"/>
          </p:nvPr>
        </p:nvSpPr>
        <p:spPr>
          <a:xfrm>
            <a:off x="690563" y="1309688"/>
            <a:ext cx="4103687" cy="4908550"/>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SzPts val="2800"/>
              <a:buFont typeface="Noto Sans Symbols"/>
              <a:buNone/>
            </a:pPr>
            <a:r>
              <a:rPr i="1" lang="en-US">
                <a:solidFill>
                  <a:srgbClr val="CC0000"/>
                </a:solidFill>
              </a:rPr>
              <a:t>example: </a:t>
            </a:r>
            <a:r>
              <a:rPr lang="en-US"/>
              <a:t>sending 64 kbps PCM-encoded voice over RTP</a:t>
            </a:r>
            <a:endParaRPr/>
          </a:p>
          <a:p>
            <a:pPr indent="-342900" lvl="0" marL="342900" rtl="0" algn="l">
              <a:lnSpc>
                <a:spcPct val="85000"/>
              </a:lnSpc>
              <a:spcBef>
                <a:spcPts val="560"/>
              </a:spcBef>
              <a:spcAft>
                <a:spcPts val="0"/>
              </a:spcAft>
              <a:buSzPts val="2800"/>
              <a:buChar char="▪"/>
            </a:pPr>
            <a:r>
              <a:rPr lang="en-US"/>
              <a:t>application collects encoded data in chunks, e.g., every 20 msec = 160 bytes in a chunk</a:t>
            </a:r>
            <a:endParaRPr/>
          </a:p>
          <a:p>
            <a:pPr indent="-342900" lvl="0" marL="342900" rtl="0" algn="l">
              <a:lnSpc>
                <a:spcPct val="85000"/>
              </a:lnSpc>
              <a:spcBef>
                <a:spcPts val="560"/>
              </a:spcBef>
              <a:spcAft>
                <a:spcPts val="0"/>
              </a:spcAft>
              <a:buSzPts val="2800"/>
              <a:buChar char="▪"/>
            </a:pPr>
            <a:r>
              <a:rPr lang="en-US"/>
              <a:t>audio chunk + RTP header form RTP packet, which is encapsulated in UDP segment </a:t>
            </a:r>
            <a:endParaRPr/>
          </a:p>
          <a:p>
            <a:pPr indent="-215900" lvl="0" marL="342900" rtl="0" algn="l">
              <a:lnSpc>
                <a:spcPct val="85000"/>
              </a:lnSpc>
              <a:spcBef>
                <a:spcPts val="400"/>
              </a:spcBef>
              <a:spcAft>
                <a:spcPts val="0"/>
              </a:spcAft>
              <a:buSzPts val="2000"/>
              <a:buNone/>
            </a:pPr>
            <a:r>
              <a:t/>
            </a:r>
            <a:endParaRPr sz="2000"/>
          </a:p>
        </p:txBody>
      </p:sp>
      <p:sp>
        <p:nvSpPr>
          <p:cNvPr id="1503" name="Google Shape;1503;p36"/>
          <p:cNvSpPr txBox="1"/>
          <p:nvPr>
            <p:ph idx="2" type="body"/>
          </p:nvPr>
        </p:nvSpPr>
        <p:spPr>
          <a:xfrm>
            <a:off x="4953000" y="1328738"/>
            <a:ext cx="38100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lang="en-US"/>
              <a:t>RTP header indicates type of audio encoding in each packet</a:t>
            </a:r>
            <a:endParaRPr/>
          </a:p>
          <a:p>
            <a:pPr indent="-285750" lvl="1" marL="742950" rtl="0" algn="l">
              <a:lnSpc>
                <a:spcPct val="85000"/>
              </a:lnSpc>
              <a:spcBef>
                <a:spcPts val="480"/>
              </a:spcBef>
              <a:spcAft>
                <a:spcPts val="0"/>
              </a:spcAft>
              <a:buSzPts val="2400"/>
              <a:buChar char="•"/>
            </a:pPr>
            <a:r>
              <a:rPr lang="en-US"/>
              <a:t>sender can change encoding during conference </a:t>
            </a:r>
            <a:endParaRPr/>
          </a:p>
          <a:p>
            <a:pPr indent="-342900" lvl="0" marL="342900" rtl="0" algn="l">
              <a:lnSpc>
                <a:spcPct val="85000"/>
              </a:lnSpc>
              <a:spcBef>
                <a:spcPts val="560"/>
              </a:spcBef>
              <a:spcAft>
                <a:spcPts val="0"/>
              </a:spcAft>
              <a:buSzPts val="2800"/>
              <a:buChar char="▪"/>
            </a:pPr>
            <a:r>
              <a:rPr lang="en-US"/>
              <a:t>RTP header also contains sequence numbers, timestamps</a:t>
            </a:r>
            <a:endParaRPr/>
          </a:p>
        </p:txBody>
      </p:sp>
      <p:pic>
        <p:nvPicPr>
          <p:cNvPr descr="underline_base" id="1504" name="Google Shape;1504;p36"/>
          <p:cNvPicPr preferRelativeResize="0"/>
          <p:nvPr/>
        </p:nvPicPr>
        <p:blipFill rotWithShape="1">
          <a:blip r:embed="rId3">
            <a:alphaModFix/>
          </a:blip>
          <a:srcRect b="0" l="0" r="0" t="0"/>
          <a:stretch/>
        </p:blipFill>
        <p:spPr>
          <a:xfrm>
            <a:off x="590550" y="830263"/>
            <a:ext cx="3656013" cy="173037"/>
          </a:xfrm>
          <a:prstGeom prst="rect">
            <a:avLst/>
          </a:prstGeom>
          <a:noFill/>
          <a:ln>
            <a:noFill/>
          </a:ln>
        </p:spPr>
      </p:pic>
      <p:sp>
        <p:nvSpPr>
          <p:cNvPr id="1505" name="Google Shape;1505;p36"/>
          <p:cNvSpPr txBox="1"/>
          <p:nvPr>
            <p:ph idx="12"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506" name="Google Shape;1506;p36"/>
          <p:cNvSpPr txBox="1"/>
          <p:nvPr>
            <p:ph idx="11"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37"/>
          <p:cNvSpPr txBox="1"/>
          <p:nvPr>
            <p:ph type="title"/>
          </p:nvPr>
        </p:nvSpPr>
        <p:spPr>
          <a:xfrm>
            <a:off x="533400" y="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RTP and QoS</a:t>
            </a:r>
            <a:endParaRPr/>
          </a:p>
        </p:txBody>
      </p:sp>
      <p:sp>
        <p:nvSpPr>
          <p:cNvPr id="1513" name="Google Shape;1513;p37"/>
          <p:cNvSpPr txBox="1"/>
          <p:nvPr>
            <p:ph idx="1" type="body"/>
          </p:nvPr>
        </p:nvSpPr>
        <p:spPr>
          <a:xfrm>
            <a:off x="504825" y="1357313"/>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lang="en-US"/>
              <a:t>RTP does </a:t>
            </a:r>
            <a:r>
              <a:rPr i="1" lang="en-US">
                <a:solidFill>
                  <a:srgbClr val="000099"/>
                </a:solidFill>
              </a:rPr>
              <a:t>not </a:t>
            </a:r>
            <a:r>
              <a:rPr lang="en-US"/>
              <a:t>provide any mechanism to ensure timely data delivery or other QoS  guarantees</a:t>
            </a:r>
            <a:endParaRPr/>
          </a:p>
          <a:p>
            <a:pPr indent="-342900" lvl="0" marL="342900" rtl="0" algn="l">
              <a:lnSpc>
                <a:spcPct val="85000"/>
              </a:lnSpc>
              <a:spcBef>
                <a:spcPts val="560"/>
              </a:spcBef>
              <a:spcAft>
                <a:spcPts val="0"/>
              </a:spcAft>
              <a:buSzPts val="2800"/>
              <a:buChar char="▪"/>
            </a:pPr>
            <a:r>
              <a:rPr lang="en-US"/>
              <a:t>RTP encapsulation only seen at end systems (</a:t>
            </a:r>
            <a:r>
              <a:rPr i="1" lang="en-US">
                <a:solidFill>
                  <a:srgbClr val="000099"/>
                </a:solidFill>
              </a:rPr>
              <a:t>not</a:t>
            </a:r>
            <a:r>
              <a:rPr lang="en-US"/>
              <a:t> by intermediate routers)</a:t>
            </a:r>
            <a:endParaRPr/>
          </a:p>
          <a:p>
            <a:pPr indent="-285750" lvl="1" marL="742950" rtl="0" algn="l">
              <a:lnSpc>
                <a:spcPct val="85000"/>
              </a:lnSpc>
              <a:spcBef>
                <a:spcPts val="560"/>
              </a:spcBef>
              <a:spcAft>
                <a:spcPts val="0"/>
              </a:spcAft>
              <a:buSzPts val="2800"/>
              <a:buChar char="•"/>
            </a:pPr>
            <a:r>
              <a:rPr lang="en-US" sz="2800"/>
              <a:t>routers provide best-effort service, making no special effort to ensure that RTP packets arrive at destination in timely matter</a:t>
            </a:r>
            <a:endParaRPr sz="2800"/>
          </a:p>
          <a:p>
            <a:pPr indent="-228600" lvl="0" marL="342900" rtl="0" algn="l">
              <a:lnSpc>
                <a:spcPct val="85000"/>
              </a:lnSpc>
              <a:spcBef>
                <a:spcPts val="360"/>
              </a:spcBef>
              <a:spcAft>
                <a:spcPts val="0"/>
              </a:spcAft>
              <a:buSzPts val="1800"/>
              <a:buNone/>
            </a:pPr>
            <a:r>
              <a:t/>
            </a:r>
            <a:endParaRPr sz="1800"/>
          </a:p>
        </p:txBody>
      </p:sp>
      <p:pic>
        <p:nvPicPr>
          <p:cNvPr descr="underline_base" id="1514" name="Google Shape;1514;p37"/>
          <p:cNvPicPr preferRelativeResize="0"/>
          <p:nvPr/>
        </p:nvPicPr>
        <p:blipFill rotWithShape="1">
          <a:blip r:embed="rId3">
            <a:alphaModFix/>
          </a:blip>
          <a:srcRect b="0" l="0" r="0" t="0"/>
          <a:stretch/>
        </p:blipFill>
        <p:spPr>
          <a:xfrm>
            <a:off x="590550" y="830263"/>
            <a:ext cx="3656013" cy="173037"/>
          </a:xfrm>
          <a:prstGeom prst="rect">
            <a:avLst/>
          </a:prstGeom>
          <a:noFill/>
          <a:ln>
            <a:noFill/>
          </a:ln>
        </p:spPr>
      </p:pic>
      <p:sp>
        <p:nvSpPr>
          <p:cNvPr id="1515" name="Google Shape;1515;p37"/>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516" name="Google Shape;1516;p37"/>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38"/>
          <p:cNvSpPr txBox="1"/>
          <p:nvPr>
            <p:ph type="title"/>
          </p:nvPr>
        </p:nvSpPr>
        <p:spPr>
          <a:xfrm>
            <a:off x="685800" y="0"/>
            <a:ext cx="7772400" cy="9620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RTP header</a:t>
            </a:r>
            <a:endParaRPr/>
          </a:p>
        </p:txBody>
      </p:sp>
      <p:sp>
        <p:nvSpPr>
          <p:cNvPr id="1523" name="Google Shape;1523;p38"/>
          <p:cNvSpPr txBox="1"/>
          <p:nvPr/>
        </p:nvSpPr>
        <p:spPr>
          <a:xfrm>
            <a:off x="571500" y="2130425"/>
            <a:ext cx="8572500" cy="4154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CC0000"/>
                </a:solidFill>
                <a:latin typeface="Gill Sans"/>
                <a:ea typeface="Gill Sans"/>
                <a:cs typeface="Gill Sans"/>
                <a:sym typeface="Gill Sans"/>
              </a:rPr>
              <a:t>payload type (7 bits): </a:t>
            </a:r>
            <a:r>
              <a:rPr i="0" lang="en-US" sz="2400">
                <a:solidFill>
                  <a:schemeClr val="dk1"/>
                </a:solidFill>
                <a:latin typeface="Gill Sans"/>
                <a:ea typeface="Gill Sans"/>
                <a:cs typeface="Gill Sans"/>
                <a:sym typeface="Gill Sans"/>
              </a:rPr>
              <a:t>indicates type of encoding currently being </a:t>
            </a:r>
            <a:br>
              <a:rPr i="0" lang="en-US" sz="2400">
                <a:solidFill>
                  <a:schemeClr val="dk1"/>
                </a:solidFill>
                <a:latin typeface="Gill Sans"/>
                <a:ea typeface="Gill Sans"/>
                <a:cs typeface="Gill Sans"/>
                <a:sym typeface="Gill Sans"/>
              </a:rPr>
            </a:br>
            <a:r>
              <a:rPr i="0" lang="en-US" sz="2400">
                <a:solidFill>
                  <a:schemeClr val="dk1"/>
                </a:solidFill>
                <a:latin typeface="Gill Sans"/>
                <a:ea typeface="Gill Sans"/>
                <a:cs typeface="Gill Sans"/>
                <a:sym typeface="Gill Sans"/>
              </a:rPr>
              <a:t>used.  If sender changes encoding during call, sender </a:t>
            </a:r>
            <a:endParaRPr/>
          </a:p>
          <a:p>
            <a:pPr indent="0" lvl="0" marL="0" marR="0" rtl="0" algn="l">
              <a:spcBef>
                <a:spcPts val="0"/>
              </a:spcBef>
              <a:spcAft>
                <a:spcPts val="0"/>
              </a:spcAft>
              <a:buNone/>
            </a:pPr>
            <a:r>
              <a:rPr i="0" lang="en-US" sz="2400">
                <a:solidFill>
                  <a:schemeClr val="dk1"/>
                </a:solidFill>
                <a:latin typeface="Gill Sans"/>
                <a:ea typeface="Gill Sans"/>
                <a:cs typeface="Gill Sans"/>
                <a:sym typeface="Gill Sans"/>
              </a:rPr>
              <a:t>informs receiver via  payload type field</a:t>
            </a:r>
            <a:endParaRPr i="0" sz="2400">
              <a:solidFill>
                <a:schemeClr val="dk1"/>
              </a:solidFill>
              <a:latin typeface="Gill Sans"/>
              <a:ea typeface="Gill Sans"/>
              <a:cs typeface="Gill Sans"/>
              <a:sym typeface="Gill Sans"/>
            </a:endParaRPr>
          </a:p>
          <a:p>
            <a:pPr indent="0" lvl="1" marL="457200" marR="0" rtl="0" algn="l">
              <a:spcBef>
                <a:spcPts val="0"/>
              </a:spcBef>
              <a:spcAft>
                <a:spcPts val="0"/>
              </a:spcAft>
              <a:buNone/>
            </a:pPr>
            <a:r>
              <a:rPr b="0" i="0" lang="en-US" sz="2000" u="none" cap="none" strike="noStrike">
                <a:solidFill>
                  <a:schemeClr val="dk1"/>
                </a:solidFill>
                <a:latin typeface="Gill Sans"/>
                <a:ea typeface="Gill Sans"/>
                <a:cs typeface="Gill Sans"/>
                <a:sym typeface="Gill Sans"/>
              </a:rPr>
              <a:t>Payload type 0: PCM mu-law, 64 kbps</a:t>
            </a:r>
            <a:endParaRPr/>
          </a:p>
          <a:p>
            <a:pPr indent="0" lvl="1" marL="457200" marR="0" rtl="0" algn="l">
              <a:spcBef>
                <a:spcPts val="0"/>
              </a:spcBef>
              <a:spcAft>
                <a:spcPts val="0"/>
              </a:spcAft>
              <a:buNone/>
            </a:pPr>
            <a:r>
              <a:rPr b="0" i="0" lang="en-US" sz="2000" u="none" cap="none" strike="noStrike">
                <a:solidFill>
                  <a:schemeClr val="dk1"/>
                </a:solidFill>
                <a:latin typeface="Gill Sans"/>
                <a:ea typeface="Gill Sans"/>
                <a:cs typeface="Gill Sans"/>
                <a:sym typeface="Gill Sans"/>
              </a:rPr>
              <a:t>Payload type 3: GSM, 13 kbps</a:t>
            </a:r>
            <a:endParaRPr/>
          </a:p>
          <a:p>
            <a:pPr indent="0" lvl="1" marL="457200" marR="0" rtl="0" algn="l">
              <a:spcBef>
                <a:spcPts val="0"/>
              </a:spcBef>
              <a:spcAft>
                <a:spcPts val="0"/>
              </a:spcAft>
              <a:buNone/>
            </a:pPr>
            <a:r>
              <a:rPr b="0" i="0" lang="en-US" sz="2000" u="none" cap="none" strike="noStrike">
                <a:solidFill>
                  <a:schemeClr val="dk1"/>
                </a:solidFill>
                <a:latin typeface="Gill Sans"/>
                <a:ea typeface="Gill Sans"/>
                <a:cs typeface="Gill Sans"/>
                <a:sym typeface="Gill Sans"/>
              </a:rPr>
              <a:t>Payload type 7: LPC, 2.4 kbps</a:t>
            </a:r>
            <a:endParaRPr/>
          </a:p>
          <a:p>
            <a:pPr indent="0" lvl="1" marL="457200" marR="0" rtl="0" algn="l">
              <a:spcBef>
                <a:spcPts val="0"/>
              </a:spcBef>
              <a:spcAft>
                <a:spcPts val="0"/>
              </a:spcAft>
              <a:buNone/>
            </a:pPr>
            <a:r>
              <a:rPr b="0" i="0" lang="en-US" sz="2000" u="none" cap="none" strike="noStrike">
                <a:solidFill>
                  <a:schemeClr val="dk1"/>
                </a:solidFill>
                <a:latin typeface="Gill Sans"/>
                <a:ea typeface="Gill Sans"/>
                <a:cs typeface="Gill Sans"/>
                <a:sym typeface="Gill Sans"/>
              </a:rPr>
              <a:t>Payload type 26: Motion JPEG</a:t>
            </a:r>
            <a:endParaRPr/>
          </a:p>
          <a:p>
            <a:pPr indent="0" lvl="1" marL="457200" marR="0" rtl="0" algn="l">
              <a:spcBef>
                <a:spcPts val="0"/>
              </a:spcBef>
              <a:spcAft>
                <a:spcPts val="0"/>
              </a:spcAft>
              <a:buNone/>
            </a:pPr>
            <a:r>
              <a:rPr b="0" i="0" lang="en-US" sz="2000" u="none" cap="none" strike="noStrike">
                <a:solidFill>
                  <a:schemeClr val="dk1"/>
                </a:solidFill>
                <a:latin typeface="Gill Sans"/>
                <a:ea typeface="Gill Sans"/>
                <a:cs typeface="Gill Sans"/>
                <a:sym typeface="Gill Sans"/>
              </a:rPr>
              <a:t>Payload type 31: H.261</a:t>
            </a:r>
            <a:endParaRPr/>
          </a:p>
          <a:p>
            <a:pPr indent="0" lvl="1" marL="457200" marR="0" rtl="0" algn="l">
              <a:spcBef>
                <a:spcPts val="0"/>
              </a:spcBef>
              <a:spcAft>
                <a:spcPts val="0"/>
              </a:spcAft>
              <a:buNone/>
            </a:pPr>
            <a:r>
              <a:rPr b="0" i="0" lang="en-US" sz="2000" u="none" cap="none" strike="noStrike">
                <a:solidFill>
                  <a:schemeClr val="dk1"/>
                </a:solidFill>
                <a:latin typeface="Gill Sans"/>
                <a:ea typeface="Gill Sans"/>
                <a:cs typeface="Gill Sans"/>
                <a:sym typeface="Gill Sans"/>
              </a:rPr>
              <a:t>Payload type 33: MPEG2 video</a:t>
            </a:r>
            <a:endParaRPr/>
          </a:p>
          <a:p>
            <a:pPr indent="0" lvl="1" marL="457200" marR="0" rtl="0" algn="l">
              <a:spcBef>
                <a:spcPts val="0"/>
              </a:spcBef>
              <a:spcAft>
                <a:spcPts val="0"/>
              </a:spcAft>
              <a:buNone/>
            </a:pPr>
            <a:r>
              <a:t/>
            </a:r>
            <a:endParaRPr b="0" i="0" sz="2400" u="none" cap="none" strike="noStrike">
              <a:solidFill>
                <a:srgbClr val="FF0000"/>
              </a:solidFill>
              <a:latin typeface="Gill Sans"/>
              <a:ea typeface="Gill Sans"/>
              <a:cs typeface="Gill Sans"/>
              <a:sym typeface="Gill Sans"/>
            </a:endParaRPr>
          </a:p>
          <a:p>
            <a:pPr indent="0" lvl="0" marL="0" marR="0" rtl="0" algn="l">
              <a:spcBef>
                <a:spcPts val="0"/>
              </a:spcBef>
              <a:spcAft>
                <a:spcPts val="0"/>
              </a:spcAft>
              <a:buNone/>
            </a:pPr>
            <a:r>
              <a:rPr lang="en-US" sz="2400">
                <a:solidFill>
                  <a:srgbClr val="CC0000"/>
                </a:solidFill>
                <a:latin typeface="Gill Sans"/>
                <a:ea typeface="Gill Sans"/>
                <a:cs typeface="Gill Sans"/>
                <a:sym typeface="Gill Sans"/>
              </a:rPr>
              <a:t>sequence # (16 bits): </a:t>
            </a:r>
            <a:r>
              <a:rPr i="0" lang="en-US" sz="2400">
                <a:solidFill>
                  <a:schemeClr val="dk1"/>
                </a:solidFill>
                <a:latin typeface="Gill Sans"/>
                <a:ea typeface="Gill Sans"/>
                <a:cs typeface="Gill Sans"/>
                <a:sym typeface="Gill Sans"/>
              </a:rPr>
              <a:t>increment by one for each RTP packet sent</a:t>
            </a:r>
            <a:endParaRPr/>
          </a:p>
          <a:p>
            <a:pPr indent="-342900" lvl="1" marL="800100" marR="0" rtl="0" algn="l">
              <a:spcBef>
                <a:spcPts val="0"/>
              </a:spcBef>
              <a:spcAft>
                <a:spcPts val="0"/>
              </a:spcAft>
              <a:buClr>
                <a:srgbClr val="000099"/>
              </a:buClr>
              <a:buSzPts val="1800"/>
              <a:buFont typeface="Noto Sans Symbols"/>
              <a:buChar char="❖"/>
            </a:pPr>
            <a:r>
              <a:rPr b="0" i="0" lang="en-US" sz="2400" u="none" cap="none" strike="noStrike">
                <a:solidFill>
                  <a:schemeClr val="dk1"/>
                </a:solidFill>
                <a:latin typeface="Gill Sans"/>
                <a:ea typeface="Gill Sans"/>
                <a:cs typeface="Gill Sans"/>
                <a:sym typeface="Gill Sans"/>
              </a:rPr>
              <a:t>detect packet loss, restore packet sequence</a:t>
            </a:r>
            <a:endParaRPr b="0" i="0" sz="2400" u="none" cap="none" strike="noStrike">
              <a:solidFill>
                <a:schemeClr val="dk1"/>
              </a:solidFill>
              <a:latin typeface="Gill Sans"/>
              <a:ea typeface="Gill Sans"/>
              <a:cs typeface="Gill Sans"/>
              <a:sym typeface="Gill Sans"/>
            </a:endParaRPr>
          </a:p>
        </p:txBody>
      </p:sp>
      <p:pic>
        <p:nvPicPr>
          <p:cNvPr descr="underline_base" id="1524" name="Google Shape;1524;p38"/>
          <p:cNvPicPr preferRelativeResize="0"/>
          <p:nvPr/>
        </p:nvPicPr>
        <p:blipFill rotWithShape="1">
          <a:blip r:embed="rId3">
            <a:alphaModFix/>
          </a:blip>
          <a:srcRect b="0" l="0" r="0" t="0"/>
          <a:stretch/>
        </p:blipFill>
        <p:spPr>
          <a:xfrm>
            <a:off x="747713" y="730250"/>
            <a:ext cx="2733675" cy="168275"/>
          </a:xfrm>
          <a:prstGeom prst="rect">
            <a:avLst/>
          </a:prstGeom>
          <a:noFill/>
          <a:ln>
            <a:noFill/>
          </a:ln>
        </p:spPr>
      </p:pic>
      <p:grpSp>
        <p:nvGrpSpPr>
          <p:cNvPr id="1525" name="Google Shape;1525;p38"/>
          <p:cNvGrpSpPr/>
          <p:nvPr/>
        </p:nvGrpSpPr>
        <p:grpSpPr>
          <a:xfrm>
            <a:off x="892175" y="1249363"/>
            <a:ext cx="7327900" cy="623887"/>
            <a:chOff x="806170" y="1748633"/>
            <a:chExt cx="7328172" cy="623889"/>
          </a:xfrm>
        </p:grpSpPr>
        <p:sp>
          <p:nvSpPr>
            <p:cNvPr id="1526" name="Google Shape;1526;p38"/>
            <p:cNvSpPr/>
            <p:nvPr/>
          </p:nvSpPr>
          <p:spPr>
            <a:xfrm>
              <a:off x="846503" y="1762314"/>
              <a:ext cx="7287839" cy="548332"/>
            </a:xfrm>
            <a:prstGeom prst="rect">
              <a:avLst/>
            </a:prstGeom>
            <a:solidFill>
              <a:srgbClr val="00B050"/>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527" name="Google Shape;1527;p38"/>
            <p:cNvCxnSpPr/>
            <p:nvPr/>
          </p:nvCxnSpPr>
          <p:spPr>
            <a:xfrm>
              <a:off x="1799982" y="1756570"/>
              <a:ext cx="0" cy="550865"/>
            </a:xfrm>
            <a:prstGeom prst="straightConnector1">
              <a:avLst/>
            </a:prstGeom>
            <a:noFill/>
            <a:ln cap="flat" cmpd="sng" w="19050">
              <a:solidFill>
                <a:schemeClr val="lt1"/>
              </a:solidFill>
              <a:prstDash val="solid"/>
              <a:round/>
              <a:headEnd len="med" w="med" type="none"/>
              <a:tailEnd len="med" w="med" type="none"/>
            </a:ln>
          </p:spPr>
        </p:cxnSp>
        <p:cxnSp>
          <p:nvCxnSpPr>
            <p:cNvPr id="1528" name="Google Shape;1528;p38"/>
            <p:cNvCxnSpPr/>
            <p:nvPr/>
          </p:nvCxnSpPr>
          <p:spPr>
            <a:xfrm>
              <a:off x="3300226" y="1759745"/>
              <a:ext cx="0" cy="549277"/>
            </a:xfrm>
            <a:prstGeom prst="straightConnector1">
              <a:avLst/>
            </a:prstGeom>
            <a:noFill/>
            <a:ln cap="flat" cmpd="sng" w="19050">
              <a:solidFill>
                <a:schemeClr val="lt1"/>
              </a:solidFill>
              <a:prstDash val="solid"/>
              <a:round/>
              <a:headEnd len="med" w="med" type="none"/>
              <a:tailEnd len="med" w="med" type="none"/>
            </a:ln>
          </p:spPr>
        </p:cxnSp>
        <p:cxnSp>
          <p:nvCxnSpPr>
            <p:cNvPr id="1529" name="Google Shape;1529;p38"/>
            <p:cNvCxnSpPr/>
            <p:nvPr/>
          </p:nvCxnSpPr>
          <p:spPr>
            <a:xfrm>
              <a:off x="4749666" y="1756570"/>
              <a:ext cx="0" cy="581027"/>
            </a:xfrm>
            <a:prstGeom prst="straightConnector1">
              <a:avLst/>
            </a:prstGeom>
            <a:noFill/>
            <a:ln cap="flat" cmpd="sng" w="19050">
              <a:solidFill>
                <a:schemeClr val="lt1"/>
              </a:solidFill>
              <a:prstDash val="solid"/>
              <a:round/>
              <a:headEnd len="med" w="med" type="none"/>
              <a:tailEnd len="med" w="med" type="none"/>
            </a:ln>
          </p:spPr>
        </p:cxnSp>
        <p:cxnSp>
          <p:nvCxnSpPr>
            <p:cNvPr id="1530" name="Google Shape;1530;p38"/>
            <p:cNvCxnSpPr/>
            <p:nvPr/>
          </p:nvCxnSpPr>
          <p:spPr>
            <a:xfrm>
              <a:off x="6632511" y="1748633"/>
              <a:ext cx="0" cy="623889"/>
            </a:xfrm>
            <a:prstGeom prst="straightConnector1">
              <a:avLst/>
            </a:prstGeom>
            <a:noFill/>
            <a:ln cap="flat" cmpd="sng" w="19050">
              <a:solidFill>
                <a:schemeClr val="lt1"/>
              </a:solidFill>
              <a:prstDash val="solid"/>
              <a:round/>
              <a:headEnd len="med" w="med" type="none"/>
              <a:tailEnd len="med" w="med" type="none"/>
            </a:ln>
          </p:spPr>
        </p:cxnSp>
        <p:sp>
          <p:nvSpPr>
            <p:cNvPr id="1531" name="Google Shape;1531;p38"/>
            <p:cNvSpPr txBox="1"/>
            <p:nvPr/>
          </p:nvSpPr>
          <p:spPr>
            <a:xfrm>
              <a:off x="806170" y="1750537"/>
              <a:ext cx="1070172" cy="556563"/>
            </a:xfrm>
            <a:prstGeom prst="rect">
              <a:avLst/>
            </a:prstGeom>
            <a:noFill/>
            <a:ln>
              <a:noFill/>
            </a:ln>
          </p:spPr>
          <p:txBody>
            <a:bodyPr anchorCtr="0" anchor="t" bIns="45700" lIns="91425" spcFirstLastPara="1" rIns="91425" wrap="square" tIns="45700">
              <a:spAutoFit/>
            </a:bodyPr>
            <a:lstStyle/>
            <a:p>
              <a:pPr indent="0" lvl="0" marL="0" marR="0" rtl="0" algn="ctr">
                <a:lnSpc>
                  <a:spcPct val="112500"/>
                </a:lnSpc>
                <a:spcBef>
                  <a:spcPts val="0"/>
                </a:spcBef>
                <a:spcAft>
                  <a:spcPts val="0"/>
                </a:spcAft>
                <a:buNone/>
              </a:pPr>
              <a:r>
                <a:rPr i="1" lang="en-US" sz="1600">
                  <a:solidFill>
                    <a:schemeClr val="lt1"/>
                  </a:solidFill>
                  <a:latin typeface="Arial"/>
                  <a:ea typeface="Arial"/>
                  <a:cs typeface="Arial"/>
                  <a:sym typeface="Arial"/>
                </a:rPr>
                <a:t>payload type</a:t>
              </a:r>
              <a:endParaRPr/>
            </a:p>
          </p:txBody>
        </p:sp>
        <p:sp>
          <p:nvSpPr>
            <p:cNvPr id="1532" name="Google Shape;1532;p38"/>
            <p:cNvSpPr txBox="1"/>
            <p:nvPr/>
          </p:nvSpPr>
          <p:spPr>
            <a:xfrm>
              <a:off x="1866506" y="1755924"/>
              <a:ext cx="1309708" cy="556563"/>
            </a:xfrm>
            <a:prstGeom prst="rect">
              <a:avLst/>
            </a:prstGeom>
            <a:noFill/>
            <a:ln>
              <a:noFill/>
            </a:ln>
          </p:spPr>
          <p:txBody>
            <a:bodyPr anchorCtr="0" anchor="t" bIns="45700" lIns="91425" spcFirstLastPara="1" rIns="91425" wrap="square" tIns="45700">
              <a:spAutoFit/>
            </a:bodyPr>
            <a:lstStyle/>
            <a:p>
              <a:pPr indent="0" lvl="0" marL="0" marR="0" rtl="0" algn="ctr">
                <a:lnSpc>
                  <a:spcPct val="112500"/>
                </a:lnSpc>
                <a:spcBef>
                  <a:spcPts val="0"/>
                </a:spcBef>
                <a:spcAft>
                  <a:spcPts val="0"/>
                </a:spcAft>
                <a:buNone/>
              </a:pPr>
              <a:r>
                <a:rPr i="1" lang="en-US" sz="1600">
                  <a:solidFill>
                    <a:schemeClr val="lt1"/>
                  </a:solidFill>
                  <a:latin typeface="Arial"/>
                  <a:ea typeface="Arial"/>
                  <a:cs typeface="Arial"/>
                  <a:sym typeface="Arial"/>
                </a:rPr>
                <a:t>sequence number type</a:t>
              </a:r>
              <a:endParaRPr/>
            </a:p>
          </p:txBody>
        </p:sp>
        <p:sp>
          <p:nvSpPr>
            <p:cNvPr id="1533" name="Google Shape;1533;p38"/>
            <p:cNvSpPr txBox="1"/>
            <p:nvPr/>
          </p:nvSpPr>
          <p:spPr>
            <a:xfrm>
              <a:off x="3382801" y="1855234"/>
              <a:ext cx="1309708" cy="325730"/>
            </a:xfrm>
            <a:prstGeom prst="rect">
              <a:avLst/>
            </a:prstGeom>
            <a:noFill/>
            <a:ln>
              <a:noFill/>
            </a:ln>
          </p:spPr>
          <p:txBody>
            <a:bodyPr anchorCtr="0" anchor="t" bIns="45700" lIns="91425" spcFirstLastPara="1" rIns="91425" wrap="square" tIns="45700">
              <a:spAutoFit/>
            </a:bodyPr>
            <a:lstStyle/>
            <a:p>
              <a:pPr indent="0" lvl="0" marL="0" marR="0" rtl="0" algn="ctr">
                <a:lnSpc>
                  <a:spcPct val="112500"/>
                </a:lnSpc>
                <a:spcBef>
                  <a:spcPts val="0"/>
                </a:spcBef>
                <a:spcAft>
                  <a:spcPts val="0"/>
                </a:spcAft>
                <a:buNone/>
              </a:pPr>
              <a:r>
                <a:rPr i="1" lang="en-US" sz="1600">
                  <a:solidFill>
                    <a:schemeClr val="lt1"/>
                  </a:solidFill>
                  <a:latin typeface="Arial"/>
                  <a:ea typeface="Arial"/>
                  <a:cs typeface="Arial"/>
                  <a:sym typeface="Arial"/>
                </a:rPr>
                <a:t>time stamp</a:t>
              </a:r>
              <a:endParaRPr/>
            </a:p>
          </p:txBody>
        </p:sp>
        <p:sp>
          <p:nvSpPr>
            <p:cNvPr id="1534" name="Google Shape;1534;p38"/>
            <p:cNvSpPr txBox="1"/>
            <p:nvPr/>
          </p:nvSpPr>
          <p:spPr>
            <a:xfrm>
              <a:off x="4880350" y="1760550"/>
              <a:ext cx="1745118" cy="556563"/>
            </a:xfrm>
            <a:prstGeom prst="rect">
              <a:avLst/>
            </a:prstGeom>
            <a:noFill/>
            <a:ln>
              <a:noFill/>
            </a:ln>
          </p:spPr>
          <p:txBody>
            <a:bodyPr anchorCtr="0" anchor="t" bIns="45700" lIns="91425" spcFirstLastPara="1" rIns="91425" wrap="square" tIns="45700">
              <a:spAutoFit/>
            </a:bodyPr>
            <a:lstStyle/>
            <a:p>
              <a:pPr indent="0" lvl="0" marL="0" marR="0" rtl="0" algn="ctr">
                <a:lnSpc>
                  <a:spcPct val="112500"/>
                </a:lnSpc>
                <a:spcBef>
                  <a:spcPts val="0"/>
                </a:spcBef>
                <a:spcAft>
                  <a:spcPts val="0"/>
                </a:spcAft>
                <a:buNone/>
              </a:pPr>
              <a:r>
                <a:rPr i="1" lang="en-US" sz="1600">
                  <a:solidFill>
                    <a:schemeClr val="lt1"/>
                  </a:solidFill>
                  <a:latin typeface="Arial"/>
                  <a:ea typeface="Arial"/>
                  <a:cs typeface="Arial"/>
                  <a:sym typeface="Arial"/>
                </a:rPr>
                <a:t>Synchronization</a:t>
              </a:r>
              <a:endParaRPr/>
            </a:p>
            <a:p>
              <a:pPr indent="0" lvl="0" marL="0" marR="0" rtl="0" algn="ctr">
                <a:lnSpc>
                  <a:spcPct val="112500"/>
                </a:lnSpc>
                <a:spcBef>
                  <a:spcPts val="0"/>
                </a:spcBef>
                <a:spcAft>
                  <a:spcPts val="0"/>
                </a:spcAft>
                <a:buNone/>
              </a:pPr>
              <a:r>
                <a:rPr i="1" lang="en-US" sz="1600">
                  <a:solidFill>
                    <a:schemeClr val="lt1"/>
                  </a:solidFill>
                  <a:latin typeface="Arial"/>
                  <a:ea typeface="Arial"/>
                  <a:cs typeface="Arial"/>
                  <a:sym typeface="Arial"/>
                </a:rPr>
                <a:t>Source ID</a:t>
              </a:r>
              <a:endParaRPr/>
            </a:p>
          </p:txBody>
        </p:sp>
        <p:sp>
          <p:nvSpPr>
            <p:cNvPr id="1535" name="Google Shape;1535;p38"/>
            <p:cNvSpPr txBox="1"/>
            <p:nvPr/>
          </p:nvSpPr>
          <p:spPr>
            <a:xfrm>
              <a:off x="6742533" y="1765634"/>
              <a:ext cx="1309708" cy="556563"/>
            </a:xfrm>
            <a:prstGeom prst="rect">
              <a:avLst/>
            </a:prstGeom>
            <a:noFill/>
            <a:ln>
              <a:noFill/>
            </a:ln>
          </p:spPr>
          <p:txBody>
            <a:bodyPr anchorCtr="0" anchor="t" bIns="45700" lIns="91425" spcFirstLastPara="1" rIns="91425" wrap="square" tIns="45700">
              <a:spAutoFit/>
            </a:bodyPr>
            <a:lstStyle/>
            <a:p>
              <a:pPr indent="0" lvl="0" marL="0" marR="0" rtl="0" algn="ctr">
                <a:lnSpc>
                  <a:spcPct val="128571"/>
                </a:lnSpc>
                <a:spcBef>
                  <a:spcPts val="0"/>
                </a:spcBef>
                <a:spcAft>
                  <a:spcPts val="0"/>
                </a:spcAft>
                <a:buNone/>
              </a:pPr>
              <a:r>
                <a:rPr i="1" lang="en-US" sz="1400">
                  <a:solidFill>
                    <a:schemeClr val="lt1"/>
                  </a:solidFill>
                  <a:latin typeface="Arial"/>
                  <a:ea typeface="Arial"/>
                  <a:cs typeface="Arial"/>
                  <a:sym typeface="Arial"/>
                </a:rPr>
                <a:t>Miscellaneous fields</a:t>
              </a:r>
              <a:endParaRPr/>
            </a:p>
          </p:txBody>
        </p:sp>
      </p:grpSp>
      <p:sp>
        <p:nvSpPr>
          <p:cNvPr id="1536" name="Google Shape;1536;p38"/>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537" name="Google Shape;1537;p38"/>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2" name="Shape 1542"/>
        <p:cNvGrpSpPr/>
        <p:nvPr/>
      </p:nvGrpSpPr>
      <p:grpSpPr>
        <a:xfrm>
          <a:off x="0" y="0"/>
          <a:ext cx="0" cy="0"/>
          <a:chOff x="0" y="0"/>
          <a:chExt cx="0" cy="0"/>
        </a:xfrm>
      </p:grpSpPr>
      <p:sp>
        <p:nvSpPr>
          <p:cNvPr id="1543" name="Google Shape;1543;p39"/>
          <p:cNvSpPr txBox="1"/>
          <p:nvPr>
            <p:ph idx="1" type="body"/>
          </p:nvPr>
        </p:nvSpPr>
        <p:spPr>
          <a:xfrm>
            <a:off x="577850" y="2144713"/>
            <a:ext cx="7985125"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i="1" lang="en-US">
                <a:solidFill>
                  <a:srgbClr val="CC0000"/>
                </a:solidFill>
              </a:rPr>
              <a:t>timestamp field (32 bits long):</a:t>
            </a:r>
            <a:r>
              <a:rPr lang="en-US">
                <a:solidFill>
                  <a:srgbClr val="CC0000"/>
                </a:solidFill>
              </a:rPr>
              <a:t> </a:t>
            </a:r>
            <a:r>
              <a:rPr lang="en-US"/>
              <a:t>sampling instant of first byte in this RTP data packet</a:t>
            </a:r>
            <a:endParaRPr/>
          </a:p>
          <a:p>
            <a:pPr indent="-285750" lvl="1" marL="742950" rtl="0" algn="l">
              <a:lnSpc>
                <a:spcPct val="85000"/>
              </a:lnSpc>
              <a:spcBef>
                <a:spcPts val="480"/>
              </a:spcBef>
              <a:spcAft>
                <a:spcPts val="0"/>
              </a:spcAft>
              <a:buSzPts val="2400"/>
              <a:buChar char="•"/>
            </a:pPr>
            <a:r>
              <a:rPr lang="en-US"/>
              <a:t>for audio, timestamp clock increments by one for each sampling period (e.g., each 125 usecs for 8 KHz sampling clock) </a:t>
            </a:r>
            <a:endParaRPr/>
          </a:p>
          <a:p>
            <a:pPr indent="-285750" lvl="1" marL="742950" rtl="0" algn="l">
              <a:lnSpc>
                <a:spcPct val="85000"/>
              </a:lnSpc>
              <a:spcBef>
                <a:spcPts val="480"/>
              </a:spcBef>
              <a:spcAft>
                <a:spcPts val="0"/>
              </a:spcAft>
              <a:buSzPts val="2400"/>
              <a:buChar char="•"/>
            </a:pPr>
            <a:r>
              <a:rPr lang="en-US"/>
              <a:t>if application generates chunks of 160 encoded samples, timestamp increases by 160 for each RTP packet when source is active. Timestamp clock continues to increase at constant rate when source is inactive.</a:t>
            </a:r>
            <a:br>
              <a:rPr lang="en-US"/>
            </a:br>
            <a:endParaRPr/>
          </a:p>
          <a:p>
            <a:pPr indent="-342900" lvl="0" marL="342900" rtl="0" algn="l">
              <a:lnSpc>
                <a:spcPct val="85000"/>
              </a:lnSpc>
              <a:spcBef>
                <a:spcPts val="560"/>
              </a:spcBef>
              <a:spcAft>
                <a:spcPts val="0"/>
              </a:spcAft>
              <a:buSzPts val="2800"/>
              <a:buChar char="▪"/>
            </a:pPr>
            <a:r>
              <a:rPr i="1" lang="en-US">
                <a:solidFill>
                  <a:srgbClr val="CC0000"/>
                </a:solidFill>
              </a:rPr>
              <a:t>SSRC field (32 bits long):</a:t>
            </a:r>
            <a:r>
              <a:rPr b="1" i="1" lang="en-US" sz="2000">
                <a:solidFill>
                  <a:srgbClr val="CC0000"/>
                </a:solidFill>
              </a:rPr>
              <a:t> </a:t>
            </a:r>
            <a:r>
              <a:rPr i="1" lang="en-US" sz="2000">
                <a:solidFill>
                  <a:srgbClr val="CC0000"/>
                </a:solidFill>
              </a:rPr>
              <a:t> </a:t>
            </a:r>
            <a:r>
              <a:rPr lang="en-US" sz="2400"/>
              <a:t>identifies source of  RTP stream. Each stream in RTP session has distinct SSRC</a:t>
            </a:r>
            <a:endParaRPr sz="2400"/>
          </a:p>
          <a:p>
            <a:pPr indent="-215900" lvl="0" marL="342900" rtl="0" algn="l">
              <a:lnSpc>
                <a:spcPct val="85000"/>
              </a:lnSpc>
              <a:spcBef>
                <a:spcPts val="400"/>
              </a:spcBef>
              <a:spcAft>
                <a:spcPts val="0"/>
              </a:spcAft>
              <a:buSzPts val="2000"/>
              <a:buNone/>
            </a:pPr>
            <a:r>
              <a:t/>
            </a:r>
            <a:endParaRPr sz="2000"/>
          </a:p>
        </p:txBody>
      </p:sp>
      <p:sp>
        <p:nvSpPr>
          <p:cNvPr id="1544" name="Google Shape;1544;p39"/>
          <p:cNvSpPr txBox="1"/>
          <p:nvPr>
            <p:ph type="title"/>
          </p:nvPr>
        </p:nvSpPr>
        <p:spPr>
          <a:xfrm>
            <a:off x="685800" y="0"/>
            <a:ext cx="7772400" cy="9620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RTP header</a:t>
            </a:r>
            <a:endParaRPr/>
          </a:p>
        </p:txBody>
      </p:sp>
      <p:pic>
        <p:nvPicPr>
          <p:cNvPr descr="underline_base" id="1545" name="Google Shape;1545;p39"/>
          <p:cNvPicPr preferRelativeResize="0"/>
          <p:nvPr/>
        </p:nvPicPr>
        <p:blipFill rotWithShape="1">
          <a:blip r:embed="rId3">
            <a:alphaModFix/>
          </a:blip>
          <a:srcRect b="0" l="0" r="0" t="0"/>
          <a:stretch/>
        </p:blipFill>
        <p:spPr>
          <a:xfrm>
            <a:off x="747713" y="730250"/>
            <a:ext cx="2733675" cy="168275"/>
          </a:xfrm>
          <a:prstGeom prst="rect">
            <a:avLst/>
          </a:prstGeom>
          <a:noFill/>
          <a:ln>
            <a:noFill/>
          </a:ln>
        </p:spPr>
      </p:pic>
      <p:grpSp>
        <p:nvGrpSpPr>
          <p:cNvPr id="1546" name="Google Shape;1546;p39"/>
          <p:cNvGrpSpPr/>
          <p:nvPr/>
        </p:nvGrpSpPr>
        <p:grpSpPr>
          <a:xfrm>
            <a:off x="892175" y="1249363"/>
            <a:ext cx="7327900" cy="623887"/>
            <a:chOff x="806170" y="1748633"/>
            <a:chExt cx="7328172" cy="623889"/>
          </a:xfrm>
        </p:grpSpPr>
        <p:sp>
          <p:nvSpPr>
            <p:cNvPr id="1547" name="Google Shape;1547;p39"/>
            <p:cNvSpPr/>
            <p:nvPr/>
          </p:nvSpPr>
          <p:spPr>
            <a:xfrm>
              <a:off x="846503" y="1762314"/>
              <a:ext cx="7287839" cy="548332"/>
            </a:xfrm>
            <a:prstGeom prst="rect">
              <a:avLst/>
            </a:prstGeom>
            <a:solidFill>
              <a:srgbClr val="00B050"/>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548" name="Google Shape;1548;p39"/>
            <p:cNvCxnSpPr/>
            <p:nvPr/>
          </p:nvCxnSpPr>
          <p:spPr>
            <a:xfrm>
              <a:off x="1799982" y="1756570"/>
              <a:ext cx="0" cy="550865"/>
            </a:xfrm>
            <a:prstGeom prst="straightConnector1">
              <a:avLst/>
            </a:prstGeom>
            <a:noFill/>
            <a:ln cap="flat" cmpd="sng" w="19050">
              <a:solidFill>
                <a:schemeClr val="lt1"/>
              </a:solidFill>
              <a:prstDash val="solid"/>
              <a:round/>
              <a:headEnd len="med" w="med" type="none"/>
              <a:tailEnd len="med" w="med" type="none"/>
            </a:ln>
          </p:spPr>
        </p:cxnSp>
        <p:cxnSp>
          <p:nvCxnSpPr>
            <p:cNvPr id="1549" name="Google Shape;1549;p39"/>
            <p:cNvCxnSpPr/>
            <p:nvPr/>
          </p:nvCxnSpPr>
          <p:spPr>
            <a:xfrm>
              <a:off x="3300226" y="1759745"/>
              <a:ext cx="0" cy="549277"/>
            </a:xfrm>
            <a:prstGeom prst="straightConnector1">
              <a:avLst/>
            </a:prstGeom>
            <a:noFill/>
            <a:ln cap="flat" cmpd="sng" w="19050">
              <a:solidFill>
                <a:schemeClr val="lt1"/>
              </a:solidFill>
              <a:prstDash val="solid"/>
              <a:round/>
              <a:headEnd len="med" w="med" type="none"/>
              <a:tailEnd len="med" w="med" type="none"/>
            </a:ln>
          </p:spPr>
        </p:cxnSp>
        <p:cxnSp>
          <p:nvCxnSpPr>
            <p:cNvPr id="1550" name="Google Shape;1550;p39"/>
            <p:cNvCxnSpPr/>
            <p:nvPr/>
          </p:nvCxnSpPr>
          <p:spPr>
            <a:xfrm>
              <a:off x="4749666" y="1756570"/>
              <a:ext cx="0" cy="581027"/>
            </a:xfrm>
            <a:prstGeom prst="straightConnector1">
              <a:avLst/>
            </a:prstGeom>
            <a:noFill/>
            <a:ln cap="flat" cmpd="sng" w="19050">
              <a:solidFill>
                <a:schemeClr val="lt1"/>
              </a:solidFill>
              <a:prstDash val="solid"/>
              <a:round/>
              <a:headEnd len="med" w="med" type="none"/>
              <a:tailEnd len="med" w="med" type="none"/>
            </a:ln>
          </p:spPr>
        </p:cxnSp>
        <p:cxnSp>
          <p:nvCxnSpPr>
            <p:cNvPr id="1551" name="Google Shape;1551;p39"/>
            <p:cNvCxnSpPr/>
            <p:nvPr/>
          </p:nvCxnSpPr>
          <p:spPr>
            <a:xfrm>
              <a:off x="6632511" y="1748633"/>
              <a:ext cx="0" cy="623889"/>
            </a:xfrm>
            <a:prstGeom prst="straightConnector1">
              <a:avLst/>
            </a:prstGeom>
            <a:noFill/>
            <a:ln cap="flat" cmpd="sng" w="19050">
              <a:solidFill>
                <a:schemeClr val="lt1"/>
              </a:solidFill>
              <a:prstDash val="solid"/>
              <a:round/>
              <a:headEnd len="med" w="med" type="none"/>
              <a:tailEnd len="med" w="med" type="none"/>
            </a:ln>
          </p:spPr>
        </p:cxnSp>
        <p:sp>
          <p:nvSpPr>
            <p:cNvPr id="1552" name="Google Shape;1552;p39"/>
            <p:cNvSpPr txBox="1"/>
            <p:nvPr/>
          </p:nvSpPr>
          <p:spPr>
            <a:xfrm>
              <a:off x="806170" y="1750537"/>
              <a:ext cx="1070172" cy="556563"/>
            </a:xfrm>
            <a:prstGeom prst="rect">
              <a:avLst/>
            </a:prstGeom>
            <a:noFill/>
            <a:ln>
              <a:noFill/>
            </a:ln>
          </p:spPr>
          <p:txBody>
            <a:bodyPr anchorCtr="0" anchor="t" bIns="45700" lIns="91425" spcFirstLastPara="1" rIns="91425" wrap="square" tIns="45700">
              <a:spAutoFit/>
            </a:bodyPr>
            <a:lstStyle/>
            <a:p>
              <a:pPr indent="0" lvl="0" marL="0" marR="0" rtl="0" algn="ctr">
                <a:lnSpc>
                  <a:spcPct val="112500"/>
                </a:lnSpc>
                <a:spcBef>
                  <a:spcPts val="0"/>
                </a:spcBef>
                <a:spcAft>
                  <a:spcPts val="0"/>
                </a:spcAft>
                <a:buNone/>
              </a:pPr>
              <a:r>
                <a:rPr i="1" lang="en-US" sz="1600">
                  <a:solidFill>
                    <a:schemeClr val="lt1"/>
                  </a:solidFill>
                  <a:latin typeface="Arial"/>
                  <a:ea typeface="Arial"/>
                  <a:cs typeface="Arial"/>
                  <a:sym typeface="Arial"/>
                </a:rPr>
                <a:t>payload type</a:t>
              </a:r>
              <a:endParaRPr/>
            </a:p>
          </p:txBody>
        </p:sp>
        <p:sp>
          <p:nvSpPr>
            <p:cNvPr id="1553" name="Google Shape;1553;p39"/>
            <p:cNvSpPr txBox="1"/>
            <p:nvPr/>
          </p:nvSpPr>
          <p:spPr>
            <a:xfrm>
              <a:off x="1866506" y="1755924"/>
              <a:ext cx="1309708" cy="556563"/>
            </a:xfrm>
            <a:prstGeom prst="rect">
              <a:avLst/>
            </a:prstGeom>
            <a:noFill/>
            <a:ln>
              <a:noFill/>
            </a:ln>
          </p:spPr>
          <p:txBody>
            <a:bodyPr anchorCtr="0" anchor="t" bIns="45700" lIns="91425" spcFirstLastPara="1" rIns="91425" wrap="square" tIns="45700">
              <a:spAutoFit/>
            </a:bodyPr>
            <a:lstStyle/>
            <a:p>
              <a:pPr indent="0" lvl="0" marL="0" marR="0" rtl="0" algn="ctr">
                <a:lnSpc>
                  <a:spcPct val="112500"/>
                </a:lnSpc>
                <a:spcBef>
                  <a:spcPts val="0"/>
                </a:spcBef>
                <a:spcAft>
                  <a:spcPts val="0"/>
                </a:spcAft>
                <a:buNone/>
              </a:pPr>
              <a:r>
                <a:rPr i="1" lang="en-US" sz="1600">
                  <a:solidFill>
                    <a:schemeClr val="lt1"/>
                  </a:solidFill>
                  <a:latin typeface="Arial"/>
                  <a:ea typeface="Arial"/>
                  <a:cs typeface="Arial"/>
                  <a:sym typeface="Arial"/>
                </a:rPr>
                <a:t>sequence number type</a:t>
              </a:r>
              <a:endParaRPr/>
            </a:p>
          </p:txBody>
        </p:sp>
        <p:sp>
          <p:nvSpPr>
            <p:cNvPr id="1554" name="Google Shape;1554;p39"/>
            <p:cNvSpPr txBox="1"/>
            <p:nvPr/>
          </p:nvSpPr>
          <p:spPr>
            <a:xfrm>
              <a:off x="3382801" y="1855234"/>
              <a:ext cx="1309708" cy="325730"/>
            </a:xfrm>
            <a:prstGeom prst="rect">
              <a:avLst/>
            </a:prstGeom>
            <a:noFill/>
            <a:ln>
              <a:noFill/>
            </a:ln>
          </p:spPr>
          <p:txBody>
            <a:bodyPr anchorCtr="0" anchor="t" bIns="45700" lIns="91425" spcFirstLastPara="1" rIns="91425" wrap="square" tIns="45700">
              <a:spAutoFit/>
            </a:bodyPr>
            <a:lstStyle/>
            <a:p>
              <a:pPr indent="0" lvl="0" marL="0" marR="0" rtl="0" algn="ctr">
                <a:lnSpc>
                  <a:spcPct val="112500"/>
                </a:lnSpc>
                <a:spcBef>
                  <a:spcPts val="0"/>
                </a:spcBef>
                <a:spcAft>
                  <a:spcPts val="0"/>
                </a:spcAft>
                <a:buNone/>
              </a:pPr>
              <a:r>
                <a:rPr i="1" lang="en-US" sz="1600">
                  <a:solidFill>
                    <a:schemeClr val="lt1"/>
                  </a:solidFill>
                  <a:latin typeface="Arial"/>
                  <a:ea typeface="Arial"/>
                  <a:cs typeface="Arial"/>
                  <a:sym typeface="Arial"/>
                </a:rPr>
                <a:t>time stamp</a:t>
              </a:r>
              <a:endParaRPr/>
            </a:p>
          </p:txBody>
        </p:sp>
        <p:sp>
          <p:nvSpPr>
            <p:cNvPr id="1555" name="Google Shape;1555;p39"/>
            <p:cNvSpPr txBox="1"/>
            <p:nvPr/>
          </p:nvSpPr>
          <p:spPr>
            <a:xfrm>
              <a:off x="4880350" y="1760550"/>
              <a:ext cx="1745118" cy="556563"/>
            </a:xfrm>
            <a:prstGeom prst="rect">
              <a:avLst/>
            </a:prstGeom>
            <a:noFill/>
            <a:ln>
              <a:noFill/>
            </a:ln>
          </p:spPr>
          <p:txBody>
            <a:bodyPr anchorCtr="0" anchor="t" bIns="45700" lIns="91425" spcFirstLastPara="1" rIns="91425" wrap="square" tIns="45700">
              <a:spAutoFit/>
            </a:bodyPr>
            <a:lstStyle/>
            <a:p>
              <a:pPr indent="0" lvl="0" marL="0" marR="0" rtl="0" algn="ctr">
                <a:lnSpc>
                  <a:spcPct val="112500"/>
                </a:lnSpc>
                <a:spcBef>
                  <a:spcPts val="0"/>
                </a:spcBef>
                <a:spcAft>
                  <a:spcPts val="0"/>
                </a:spcAft>
                <a:buNone/>
              </a:pPr>
              <a:r>
                <a:rPr i="1" lang="en-US" sz="1600">
                  <a:solidFill>
                    <a:schemeClr val="lt1"/>
                  </a:solidFill>
                  <a:latin typeface="Arial"/>
                  <a:ea typeface="Arial"/>
                  <a:cs typeface="Arial"/>
                  <a:sym typeface="Arial"/>
                </a:rPr>
                <a:t>Synchronization</a:t>
              </a:r>
              <a:endParaRPr/>
            </a:p>
            <a:p>
              <a:pPr indent="0" lvl="0" marL="0" marR="0" rtl="0" algn="ctr">
                <a:lnSpc>
                  <a:spcPct val="112500"/>
                </a:lnSpc>
                <a:spcBef>
                  <a:spcPts val="0"/>
                </a:spcBef>
                <a:spcAft>
                  <a:spcPts val="0"/>
                </a:spcAft>
                <a:buNone/>
              </a:pPr>
              <a:r>
                <a:rPr i="1" lang="en-US" sz="1600">
                  <a:solidFill>
                    <a:schemeClr val="lt1"/>
                  </a:solidFill>
                  <a:latin typeface="Arial"/>
                  <a:ea typeface="Arial"/>
                  <a:cs typeface="Arial"/>
                  <a:sym typeface="Arial"/>
                </a:rPr>
                <a:t>Source ID</a:t>
              </a:r>
              <a:endParaRPr/>
            </a:p>
          </p:txBody>
        </p:sp>
        <p:sp>
          <p:nvSpPr>
            <p:cNvPr id="1556" name="Google Shape;1556;p39"/>
            <p:cNvSpPr txBox="1"/>
            <p:nvPr/>
          </p:nvSpPr>
          <p:spPr>
            <a:xfrm>
              <a:off x="6742533" y="1765634"/>
              <a:ext cx="1309708" cy="556563"/>
            </a:xfrm>
            <a:prstGeom prst="rect">
              <a:avLst/>
            </a:prstGeom>
            <a:noFill/>
            <a:ln>
              <a:noFill/>
            </a:ln>
          </p:spPr>
          <p:txBody>
            <a:bodyPr anchorCtr="0" anchor="t" bIns="45700" lIns="91425" spcFirstLastPara="1" rIns="91425" wrap="square" tIns="45700">
              <a:spAutoFit/>
            </a:bodyPr>
            <a:lstStyle/>
            <a:p>
              <a:pPr indent="0" lvl="0" marL="0" marR="0" rtl="0" algn="ctr">
                <a:lnSpc>
                  <a:spcPct val="128571"/>
                </a:lnSpc>
                <a:spcBef>
                  <a:spcPts val="0"/>
                </a:spcBef>
                <a:spcAft>
                  <a:spcPts val="0"/>
                </a:spcAft>
                <a:buNone/>
              </a:pPr>
              <a:r>
                <a:rPr i="1" lang="en-US" sz="1400">
                  <a:solidFill>
                    <a:schemeClr val="lt1"/>
                  </a:solidFill>
                  <a:latin typeface="Arial"/>
                  <a:ea typeface="Arial"/>
                  <a:cs typeface="Arial"/>
                  <a:sym typeface="Arial"/>
                </a:rPr>
                <a:t>Miscellaneous fields</a:t>
              </a:r>
              <a:endParaRPr/>
            </a:p>
          </p:txBody>
        </p:sp>
      </p:grpSp>
      <p:sp>
        <p:nvSpPr>
          <p:cNvPr id="1557" name="Google Shape;1557;p39"/>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558" name="Google Shape;1558;p39"/>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533400" y="106363"/>
            <a:ext cx="4975225"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Gill Sans"/>
                <a:ea typeface="Gill Sans"/>
                <a:cs typeface="Gill Sans"/>
                <a:sym typeface="Gill Sans"/>
              </a:rPr>
              <a:t>Multimedia: audio</a:t>
            </a:r>
            <a:endParaRPr>
              <a:latin typeface="Gill Sans"/>
              <a:ea typeface="Gill Sans"/>
              <a:cs typeface="Gill Sans"/>
              <a:sym typeface="Gill Sans"/>
            </a:endParaRPr>
          </a:p>
        </p:txBody>
      </p:sp>
      <p:sp>
        <p:nvSpPr>
          <p:cNvPr id="108" name="Google Shape;108;p4"/>
          <p:cNvSpPr txBox="1"/>
          <p:nvPr/>
        </p:nvSpPr>
        <p:spPr>
          <a:xfrm>
            <a:off x="561975" y="1433513"/>
            <a:ext cx="4149725" cy="46482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85000"/>
              </a:lnSpc>
              <a:spcBef>
                <a:spcPts val="0"/>
              </a:spcBef>
              <a:spcAft>
                <a:spcPts val="0"/>
              </a:spcAft>
              <a:buClr>
                <a:srgbClr val="000099"/>
              </a:buClr>
              <a:buSzPts val="2400"/>
              <a:buFont typeface="Noto Sans Symbols"/>
              <a:buChar char="▪"/>
            </a:pPr>
            <a:r>
              <a:rPr i="0" lang="en-US" sz="2400">
                <a:solidFill>
                  <a:schemeClr val="dk1"/>
                </a:solidFill>
                <a:latin typeface="Gill Sans"/>
                <a:ea typeface="Gill Sans"/>
                <a:cs typeface="Gill Sans"/>
                <a:sym typeface="Gill Sans"/>
              </a:rPr>
              <a:t>example: 8,000 samples/sec, 256 quantized values:  64,000 bps</a:t>
            </a:r>
            <a:endParaRPr/>
          </a:p>
          <a:p>
            <a:pPr indent="-282575" lvl="0" marL="282575" marR="0" rtl="0" algn="l">
              <a:lnSpc>
                <a:spcPct val="85000"/>
              </a:lnSpc>
              <a:spcBef>
                <a:spcPts val="480"/>
              </a:spcBef>
              <a:spcAft>
                <a:spcPts val="0"/>
              </a:spcAft>
              <a:buClr>
                <a:srgbClr val="000099"/>
              </a:buClr>
              <a:buSzPts val="2400"/>
              <a:buFont typeface="Noto Sans Symbols"/>
              <a:buChar char="▪"/>
            </a:pPr>
            <a:r>
              <a:rPr i="0" lang="en-US" sz="2400">
                <a:solidFill>
                  <a:schemeClr val="dk1"/>
                </a:solidFill>
                <a:latin typeface="Gill Sans"/>
                <a:ea typeface="Gill Sans"/>
                <a:cs typeface="Gill Sans"/>
                <a:sym typeface="Gill Sans"/>
              </a:rPr>
              <a:t>receiver converts bits back to analog signal:</a:t>
            </a:r>
            <a:endParaRPr/>
          </a:p>
          <a:p>
            <a:pPr indent="-225425" lvl="1" marL="682625" marR="0" rtl="0" algn="l">
              <a:lnSpc>
                <a:spcPct val="85000"/>
              </a:lnSpc>
              <a:spcBef>
                <a:spcPts val="480"/>
              </a:spcBef>
              <a:spcAft>
                <a:spcPts val="0"/>
              </a:spcAft>
              <a:buClr>
                <a:srgbClr val="000099"/>
              </a:buClr>
              <a:buSzPts val="2400"/>
              <a:buFont typeface="Arial"/>
              <a:buChar char="•"/>
            </a:pPr>
            <a:r>
              <a:rPr b="0" i="0" lang="en-US" sz="2400" u="none" cap="none" strike="noStrike">
                <a:solidFill>
                  <a:schemeClr val="dk1"/>
                </a:solidFill>
                <a:latin typeface="Gill Sans"/>
                <a:ea typeface="Gill Sans"/>
                <a:cs typeface="Gill Sans"/>
                <a:sym typeface="Gill Sans"/>
              </a:rPr>
              <a:t>some quality reduction</a:t>
            </a:r>
            <a:endParaRPr/>
          </a:p>
          <a:p>
            <a:pPr indent="-342900" lvl="0" marL="342900" marR="0" rtl="0" algn="l">
              <a:lnSpc>
                <a:spcPct val="85000"/>
              </a:lnSpc>
              <a:spcBef>
                <a:spcPts val="480"/>
              </a:spcBef>
              <a:spcAft>
                <a:spcPts val="0"/>
              </a:spcAft>
              <a:buClr>
                <a:srgbClr val="000099"/>
              </a:buClr>
              <a:buSzPts val="1560"/>
              <a:buFont typeface="Noto Sans Symbols"/>
              <a:buNone/>
            </a:pPr>
            <a:r>
              <a:t/>
            </a:r>
            <a:endParaRPr sz="2400" u="sng">
              <a:solidFill>
                <a:srgbClr val="FF0000"/>
              </a:solidFill>
              <a:latin typeface="Gill Sans"/>
              <a:ea typeface="Gill Sans"/>
              <a:cs typeface="Gill Sans"/>
              <a:sym typeface="Gill Sans"/>
            </a:endParaRPr>
          </a:p>
          <a:p>
            <a:pPr indent="-342900" lvl="0" marL="342900" marR="0" rtl="0" algn="l">
              <a:lnSpc>
                <a:spcPct val="85000"/>
              </a:lnSpc>
              <a:spcBef>
                <a:spcPts val="560"/>
              </a:spcBef>
              <a:spcAft>
                <a:spcPts val="0"/>
              </a:spcAft>
              <a:buClr>
                <a:srgbClr val="000099"/>
              </a:buClr>
              <a:buSzPts val="1820"/>
              <a:buFont typeface="Noto Sans Symbols"/>
              <a:buNone/>
            </a:pPr>
            <a:r>
              <a:rPr i="0" lang="en-US" sz="2800" u="sng">
                <a:solidFill>
                  <a:srgbClr val="CC0000"/>
                </a:solidFill>
                <a:latin typeface="Gill Sans"/>
                <a:ea typeface="Gill Sans"/>
                <a:cs typeface="Gill Sans"/>
                <a:sym typeface="Gill Sans"/>
              </a:rPr>
              <a:t>example rates</a:t>
            </a:r>
            <a:endParaRPr i="0" sz="2800">
              <a:solidFill>
                <a:srgbClr val="CC0000"/>
              </a:solidFill>
              <a:latin typeface="Gill Sans"/>
              <a:ea typeface="Gill Sans"/>
              <a:cs typeface="Gill Sans"/>
              <a:sym typeface="Gill Sans"/>
            </a:endParaRPr>
          </a:p>
          <a:p>
            <a:pPr indent="-342900" lvl="0" marL="342900" marR="0" rtl="0" algn="l">
              <a:lnSpc>
                <a:spcPct val="85000"/>
              </a:lnSpc>
              <a:spcBef>
                <a:spcPts val="480"/>
              </a:spcBef>
              <a:spcAft>
                <a:spcPts val="0"/>
              </a:spcAft>
              <a:buClr>
                <a:srgbClr val="000099"/>
              </a:buClr>
              <a:buSzPts val="2400"/>
              <a:buFont typeface="Noto Sans Symbols"/>
              <a:buChar char="▪"/>
            </a:pPr>
            <a:r>
              <a:rPr i="0" lang="en-US" sz="2400">
                <a:solidFill>
                  <a:schemeClr val="dk1"/>
                </a:solidFill>
                <a:latin typeface="Gill Sans"/>
                <a:ea typeface="Gill Sans"/>
                <a:cs typeface="Gill Sans"/>
                <a:sym typeface="Gill Sans"/>
              </a:rPr>
              <a:t>CD: 1.411 Mbps</a:t>
            </a:r>
            <a:endParaRPr/>
          </a:p>
          <a:p>
            <a:pPr indent="-342900" lvl="0" marL="342900" marR="0" rtl="0" algn="l">
              <a:lnSpc>
                <a:spcPct val="85000"/>
              </a:lnSpc>
              <a:spcBef>
                <a:spcPts val="480"/>
              </a:spcBef>
              <a:spcAft>
                <a:spcPts val="0"/>
              </a:spcAft>
              <a:buClr>
                <a:srgbClr val="000099"/>
              </a:buClr>
              <a:buSzPts val="2400"/>
              <a:buFont typeface="Noto Sans Symbols"/>
              <a:buChar char="▪"/>
            </a:pPr>
            <a:r>
              <a:rPr i="0" lang="en-US" sz="2400">
                <a:solidFill>
                  <a:schemeClr val="dk1"/>
                </a:solidFill>
                <a:latin typeface="Gill Sans"/>
                <a:ea typeface="Gill Sans"/>
                <a:cs typeface="Gill Sans"/>
                <a:sym typeface="Gill Sans"/>
              </a:rPr>
              <a:t>MP3: 96, 128, 160 kbps</a:t>
            </a:r>
            <a:endParaRPr/>
          </a:p>
          <a:p>
            <a:pPr indent="-342900" lvl="0" marL="342900" marR="0" rtl="0" algn="l">
              <a:lnSpc>
                <a:spcPct val="85000"/>
              </a:lnSpc>
              <a:spcBef>
                <a:spcPts val="480"/>
              </a:spcBef>
              <a:spcAft>
                <a:spcPts val="0"/>
              </a:spcAft>
              <a:buClr>
                <a:srgbClr val="000099"/>
              </a:buClr>
              <a:buSzPts val="2400"/>
              <a:buFont typeface="Noto Sans Symbols"/>
              <a:buChar char="▪"/>
            </a:pPr>
            <a:r>
              <a:rPr i="0" lang="en-US" sz="2400">
                <a:solidFill>
                  <a:schemeClr val="dk1"/>
                </a:solidFill>
                <a:latin typeface="Gill Sans"/>
                <a:ea typeface="Gill Sans"/>
                <a:cs typeface="Gill Sans"/>
                <a:sym typeface="Gill Sans"/>
              </a:rPr>
              <a:t>Internet telephony: 5.3 kbps and up</a:t>
            </a:r>
            <a:endParaRPr i="0" sz="2400">
              <a:solidFill>
                <a:schemeClr val="dk1"/>
              </a:solidFill>
              <a:latin typeface="Gill Sans"/>
              <a:ea typeface="Gill Sans"/>
              <a:cs typeface="Gill Sans"/>
              <a:sym typeface="Gill Sans"/>
            </a:endParaRPr>
          </a:p>
        </p:txBody>
      </p:sp>
      <p:pic>
        <p:nvPicPr>
          <p:cNvPr descr="underline_base" id="109" name="Google Shape;109;p4"/>
          <p:cNvPicPr preferRelativeResize="0"/>
          <p:nvPr/>
        </p:nvPicPr>
        <p:blipFill rotWithShape="1">
          <a:blip r:embed="rId3">
            <a:alphaModFix/>
          </a:blip>
          <a:srcRect b="0" l="0" r="0" t="0"/>
          <a:stretch/>
        </p:blipFill>
        <p:spPr>
          <a:xfrm>
            <a:off x="527050" y="974725"/>
            <a:ext cx="4113213" cy="173038"/>
          </a:xfrm>
          <a:prstGeom prst="rect">
            <a:avLst/>
          </a:prstGeom>
          <a:noFill/>
          <a:ln>
            <a:noFill/>
          </a:ln>
        </p:spPr>
      </p:pic>
      <p:grpSp>
        <p:nvGrpSpPr>
          <p:cNvPr id="110" name="Google Shape;110;p4"/>
          <p:cNvGrpSpPr/>
          <p:nvPr/>
        </p:nvGrpSpPr>
        <p:grpSpPr>
          <a:xfrm>
            <a:off x="4727575" y="2008188"/>
            <a:ext cx="3867150" cy="3241675"/>
            <a:chOff x="4728279" y="2008293"/>
            <a:chExt cx="3866921" cy="3242105"/>
          </a:xfrm>
        </p:grpSpPr>
        <p:cxnSp>
          <p:nvCxnSpPr>
            <p:cNvPr id="111" name="Google Shape;111;p4"/>
            <p:cNvCxnSpPr/>
            <p:nvPr/>
          </p:nvCxnSpPr>
          <p:spPr>
            <a:xfrm>
              <a:off x="5070318" y="2202424"/>
              <a:ext cx="0" cy="2211683"/>
            </a:xfrm>
            <a:prstGeom prst="straightConnector1">
              <a:avLst/>
            </a:prstGeom>
            <a:noFill/>
            <a:ln cap="flat" cmpd="sng" w="9525">
              <a:solidFill>
                <a:schemeClr val="dk1"/>
              </a:solidFill>
              <a:prstDash val="solid"/>
              <a:round/>
              <a:headEnd len="med" w="med" type="none"/>
              <a:tailEnd len="med" w="med" type="none"/>
            </a:ln>
          </p:spPr>
        </p:cxnSp>
        <p:sp>
          <p:nvSpPr>
            <p:cNvPr id="112" name="Google Shape;112;p4"/>
            <p:cNvSpPr/>
            <p:nvPr/>
          </p:nvSpPr>
          <p:spPr>
            <a:xfrm>
              <a:off x="5067984" y="3343557"/>
              <a:ext cx="157154" cy="1054240"/>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p:txBody>
        </p:sp>
        <p:sp>
          <p:nvSpPr>
            <p:cNvPr id="113" name="Google Shape;113;p4"/>
            <p:cNvSpPr/>
            <p:nvPr/>
          </p:nvSpPr>
          <p:spPr>
            <a:xfrm>
              <a:off x="5226724" y="3224479"/>
              <a:ext cx="155566" cy="1174906"/>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p:txBody>
        </p:sp>
        <p:sp>
          <p:nvSpPr>
            <p:cNvPr id="114" name="Google Shape;114;p4"/>
            <p:cNvSpPr/>
            <p:nvPr/>
          </p:nvSpPr>
          <p:spPr>
            <a:xfrm>
              <a:off x="5382290" y="3064120"/>
              <a:ext cx="155566" cy="1330501"/>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p:txBody>
        </p:sp>
        <p:sp>
          <p:nvSpPr>
            <p:cNvPr id="115" name="Google Shape;115;p4"/>
            <p:cNvSpPr/>
            <p:nvPr/>
          </p:nvSpPr>
          <p:spPr>
            <a:xfrm>
              <a:off x="5539444" y="2929165"/>
              <a:ext cx="157153" cy="1467045"/>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p:txBody>
        </p:sp>
        <p:sp>
          <p:nvSpPr>
            <p:cNvPr id="116" name="Google Shape;116;p4"/>
            <p:cNvSpPr/>
            <p:nvPr/>
          </p:nvSpPr>
          <p:spPr>
            <a:xfrm>
              <a:off x="5699771" y="2913288"/>
              <a:ext cx="155566" cy="1492448"/>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p:txBody>
        </p:sp>
        <p:sp>
          <p:nvSpPr>
            <p:cNvPr id="117" name="Google Shape;117;p4"/>
            <p:cNvSpPr/>
            <p:nvPr/>
          </p:nvSpPr>
          <p:spPr>
            <a:xfrm>
              <a:off x="5856925" y="3064120"/>
              <a:ext cx="157153" cy="1343203"/>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p:txBody>
        </p:sp>
        <p:sp>
          <p:nvSpPr>
            <p:cNvPr id="118" name="Google Shape;118;p4"/>
            <p:cNvSpPr/>
            <p:nvPr/>
          </p:nvSpPr>
          <p:spPr>
            <a:xfrm>
              <a:off x="6014078" y="3197488"/>
              <a:ext cx="155566" cy="1205073"/>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p:txBody>
        </p:sp>
        <p:sp>
          <p:nvSpPr>
            <p:cNvPr id="119" name="Google Shape;119;p4"/>
            <p:cNvSpPr/>
            <p:nvPr/>
          </p:nvSpPr>
          <p:spPr>
            <a:xfrm>
              <a:off x="6171232" y="3268935"/>
              <a:ext cx="157153" cy="1135213"/>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p:txBody>
        </p:sp>
        <p:sp>
          <p:nvSpPr>
            <p:cNvPr id="120" name="Google Shape;120;p4"/>
            <p:cNvSpPr/>
            <p:nvPr/>
          </p:nvSpPr>
          <p:spPr>
            <a:xfrm>
              <a:off x="6329972" y="3284812"/>
              <a:ext cx="155566" cy="1109809"/>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p:txBody>
        </p:sp>
        <p:sp>
          <p:nvSpPr>
            <p:cNvPr id="121" name="Google Shape;121;p4"/>
            <p:cNvSpPr/>
            <p:nvPr/>
          </p:nvSpPr>
          <p:spPr>
            <a:xfrm>
              <a:off x="6487125" y="3165734"/>
              <a:ext cx="155566" cy="1230476"/>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p:txBody>
        </p:sp>
        <p:sp>
          <p:nvSpPr>
            <p:cNvPr id="122" name="Google Shape;122;p4"/>
            <p:cNvSpPr/>
            <p:nvPr/>
          </p:nvSpPr>
          <p:spPr>
            <a:xfrm>
              <a:off x="6642691" y="2945042"/>
              <a:ext cx="157154" cy="1451167"/>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p:txBody>
        </p:sp>
        <p:sp>
          <p:nvSpPr>
            <p:cNvPr id="123" name="Google Shape;123;p4"/>
            <p:cNvSpPr/>
            <p:nvPr/>
          </p:nvSpPr>
          <p:spPr>
            <a:xfrm>
              <a:off x="6801431" y="2681482"/>
              <a:ext cx="155566" cy="1711552"/>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p:txBody>
        </p:sp>
        <p:sp>
          <p:nvSpPr>
            <p:cNvPr id="124" name="Google Shape;124;p4"/>
            <p:cNvSpPr/>
            <p:nvPr/>
          </p:nvSpPr>
          <p:spPr>
            <a:xfrm>
              <a:off x="6960172" y="2794209"/>
              <a:ext cx="157154" cy="1602000"/>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p:txBody>
        </p:sp>
        <p:sp>
          <p:nvSpPr>
            <p:cNvPr id="125" name="Google Shape;125;p4"/>
            <p:cNvSpPr/>
            <p:nvPr/>
          </p:nvSpPr>
          <p:spPr>
            <a:xfrm>
              <a:off x="7118912" y="3064120"/>
              <a:ext cx="155566" cy="1333677"/>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p:txBody>
        </p:sp>
        <p:sp>
          <p:nvSpPr>
            <p:cNvPr id="126" name="Google Shape;126;p4"/>
            <p:cNvSpPr/>
            <p:nvPr/>
          </p:nvSpPr>
          <p:spPr>
            <a:xfrm>
              <a:off x="7274478" y="3327680"/>
              <a:ext cx="155566" cy="1065354"/>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p:txBody>
        </p:sp>
        <p:sp>
          <p:nvSpPr>
            <p:cNvPr id="127" name="Google Shape;127;p4"/>
            <p:cNvSpPr/>
            <p:nvPr/>
          </p:nvSpPr>
          <p:spPr>
            <a:xfrm>
              <a:off x="7433219" y="3467399"/>
              <a:ext cx="155566" cy="927223"/>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p:txBody>
        </p:sp>
        <p:cxnSp>
          <p:nvCxnSpPr>
            <p:cNvPr id="128" name="Google Shape;128;p4"/>
            <p:cNvCxnSpPr/>
            <p:nvPr/>
          </p:nvCxnSpPr>
          <p:spPr>
            <a:xfrm>
              <a:off x="5070318" y="4399838"/>
              <a:ext cx="3282278" cy="0"/>
            </a:xfrm>
            <a:prstGeom prst="straightConnector1">
              <a:avLst/>
            </a:prstGeom>
            <a:noFill/>
            <a:ln cap="flat" cmpd="sng" w="9525">
              <a:solidFill>
                <a:schemeClr val="dk1"/>
              </a:solidFill>
              <a:prstDash val="solid"/>
              <a:round/>
              <a:headEnd len="med" w="med" type="none"/>
              <a:tailEnd len="med" w="med" type="none"/>
            </a:ln>
          </p:spPr>
        </p:cxnSp>
        <p:sp>
          <p:nvSpPr>
            <p:cNvPr id="129" name="Google Shape;129;p4"/>
            <p:cNvSpPr txBox="1"/>
            <p:nvPr/>
          </p:nvSpPr>
          <p:spPr>
            <a:xfrm>
              <a:off x="7893739" y="4398320"/>
              <a:ext cx="47538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200">
                  <a:solidFill>
                    <a:schemeClr val="dk1"/>
                  </a:solidFill>
                  <a:latin typeface="Arial"/>
                  <a:ea typeface="Arial"/>
                  <a:cs typeface="Arial"/>
                  <a:sym typeface="Arial"/>
                </a:rPr>
                <a:t>time</a:t>
              </a:r>
              <a:endParaRPr/>
            </a:p>
          </p:txBody>
        </p:sp>
        <p:sp>
          <p:nvSpPr>
            <p:cNvPr id="130" name="Google Shape;130;p4"/>
            <p:cNvSpPr txBox="1"/>
            <p:nvPr/>
          </p:nvSpPr>
          <p:spPr>
            <a:xfrm rot="-5400000">
              <a:off x="4008761" y="3199973"/>
              <a:ext cx="171603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200">
                  <a:solidFill>
                    <a:schemeClr val="dk1"/>
                  </a:solidFill>
                  <a:latin typeface="Arial"/>
                  <a:ea typeface="Arial"/>
                  <a:cs typeface="Arial"/>
                  <a:sym typeface="Arial"/>
                </a:rPr>
                <a:t>audio signal amplitude</a:t>
              </a:r>
              <a:endParaRPr/>
            </a:p>
          </p:txBody>
        </p:sp>
        <p:sp>
          <p:nvSpPr>
            <p:cNvPr id="131" name="Google Shape;131;p4"/>
            <p:cNvSpPr txBox="1"/>
            <p:nvPr/>
          </p:nvSpPr>
          <p:spPr>
            <a:xfrm>
              <a:off x="7760723" y="2909794"/>
              <a:ext cx="64678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200">
                  <a:solidFill>
                    <a:srgbClr val="0000FF"/>
                  </a:solidFill>
                  <a:latin typeface="Arial"/>
                  <a:ea typeface="Arial"/>
                  <a:cs typeface="Arial"/>
                  <a:sym typeface="Arial"/>
                </a:rPr>
                <a:t>analog</a:t>
              </a:r>
              <a:endParaRPr/>
            </a:p>
            <a:p>
              <a:pPr indent="0" lvl="0" marL="0" marR="0" rtl="0" algn="l">
                <a:spcBef>
                  <a:spcPts val="0"/>
                </a:spcBef>
                <a:spcAft>
                  <a:spcPts val="0"/>
                </a:spcAft>
                <a:buNone/>
              </a:pPr>
              <a:r>
                <a:rPr i="0" lang="en-US" sz="1200">
                  <a:solidFill>
                    <a:srgbClr val="0000FF"/>
                  </a:solidFill>
                  <a:latin typeface="Arial"/>
                  <a:ea typeface="Arial"/>
                  <a:cs typeface="Arial"/>
                  <a:sym typeface="Arial"/>
                </a:rPr>
                <a:t>signal</a:t>
              </a:r>
              <a:endParaRPr/>
            </a:p>
          </p:txBody>
        </p:sp>
        <p:sp>
          <p:nvSpPr>
            <p:cNvPr id="132" name="Google Shape;132;p4"/>
            <p:cNvSpPr/>
            <p:nvPr/>
          </p:nvSpPr>
          <p:spPr>
            <a:xfrm>
              <a:off x="5071366" y="2589612"/>
              <a:ext cx="3230339" cy="1173968"/>
            </a:xfrm>
            <a:custGeom>
              <a:rect b="b" l="l" r="r" t="t"/>
              <a:pathLst>
                <a:path extrusionOk="0" h="1173968" w="3230339">
                  <a:moveTo>
                    <a:pt x="0" y="745990"/>
                  </a:moveTo>
                  <a:cubicBezTo>
                    <a:pt x="39114" y="794310"/>
                    <a:pt x="421049" y="260488"/>
                    <a:pt x="635024" y="248983"/>
                  </a:cubicBezTo>
                  <a:cubicBezTo>
                    <a:pt x="848999" y="237478"/>
                    <a:pt x="1076779" y="718378"/>
                    <a:pt x="1283852" y="676961"/>
                  </a:cubicBezTo>
                  <a:cubicBezTo>
                    <a:pt x="1490925" y="635544"/>
                    <a:pt x="1688795" y="-20229"/>
                    <a:pt x="1877462" y="480"/>
                  </a:cubicBezTo>
                  <a:cubicBezTo>
                    <a:pt x="2066129" y="21189"/>
                    <a:pt x="2190373" y="605632"/>
                    <a:pt x="2415852" y="801213"/>
                  </a:cubicBezTo>
                  <a:cubicBezTo>
                    <a:pt x="2641331" y="996794"/>
                    <a:pt x="2948489" y="1077328"/>
                    <a:pt x="3230339" y="1173968"/>
                  </a:cubicBezTo>
                </a:path>
              </a:pathLst>
            </a:custGeom>
            <a:noFill/>
            <a:ln cap="flat" cmpd="sng" w="22225">
              <a:solidFill>
                <a:srgbClr val="00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33" name="Google Shape;133;p4"/>
            <p:cNvCxnSpPr/>
            <p:nvPr/>
          </p:nvCxnSpPr>
          <p:spPr>
            <a:xfrm flipH="1">
              <a:off x="7948878" y="3297188"/>
              <a:ext cx="176086" cy="295134"/>
            </a:xfrm>
            <a:prstGeom prst="straightConnector1">
              <a:avLst/>
            </a:prstGeom>
            <a:noFill/>
            <a:ln cap="flat" cmpd="sng" w="9525">
              <a:solidFill>
                <a:srgbClr val="0000FF"/>
              </a:solidFill>
              <a:prstDash val="solid"/>
              <a:round/>
              <a:headEnd len="med" w="med" type="none"/>
              <a:tailEnd len="med" w="med" type="none"/>
            </a:ln>
          </p:spPr>
        </p:cxnSp>
        <p:grpSp>
          <p:nvGrpSpPr>
            <p:cNvPr id="134" name="Google Shape;134;p4"/>
            <p:cNvGrpSpPr/>
            <p:nvPr/>
          </p:nvGrpSpPr>
          <p:grpSpPr>
            <a:xfrm>
              <a:off x="6949949" y="2069766"/>
              <a:ext cx="1645251" cy="724141"/>
              <a:chOff x="7074194" y="1793646"/>
              <a:chExt cx="1645251" cy="724141"/>
            </a:xfrm>
          </p:grpSpPr>
          <p:cxnSp>
            <p:nvCxnSpPr>
              <p:cNvPr id="135" name="Google Shape;135;p4"/>
              <p:cNvCxnSpPr/>
              <p:nvPr/>
            </p:nvCxnSpPr>
            <p:spPr>
              <a:xfrm>
                <a:off x="7074194" y="2510361"/>
                <a:ext cx="185676" cy="7426"/>
              </a:xfrm>
              <a:prstGeom prst="straightConnector1">
                <a:avLst/>
              </a:prstGeom>
              <a:noFill/>
              <a:ln cap="flat" cmpd="sng" w="38100">
                <a:solidFill>
                  <a:srgbClr val="800000"/>
                </a:solidFill>
                <a:prstDash val="solid"/>
                <a:round/>
                <a:headEnd len="med" w="med" type="none"/>
                <a:tailEnd len="med" w="med" type="none"/>
              </a:ln>
            </p:spPr>
          </p:cxnSp>
          <p:sp>
            <p:nvSpPr>
              <p:cNvPr id="136" name="Google Shape;136;p4"/>
              <p:cNvSpPr txBox="1"/>
              <p:nvPr/>
            </p:nvSpPr>
            <p:spPr>
              <a:xfrm>
                <a:off x="7550903" y="1793646"/>
                <a:ext cx="116854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200">
                    <a:solidFill>
                      <a:srgbClr val="800000"/>
                    </a:solidFill>
                    <a:latin typeface="Arial"/>
                    <a:ea typeface="Arial"/>
                    <a:cs typeface="Arial"/>
                    <a:sym typeface="Arial"/>
                  </a:rPr>
                  <a:t>quantized value of</a:t>
                </a:r>
                <a:endParaRPr/>
              </a:p>
              <a:p>
                <a:pPr indent="0" lvl="0" marL="0" marR="0" rtl="0" algn="l">
                  <a:spcBef>
                    <a:spcPts val="0"/>
                  </a:spcBef>
                  <a:spcAft>
                    <a:spcPts val="0"/>
                  </a:spcAft>
                  <a:buNone/>
                </a:pPr>
                <a:r>
                  <a:rPr i="0" lang="en-US" sz="1200">
                    <a:solidFill>
                      <a:srgbClr val="800000"/>
                    </a:solidFill>
                    <a:latin typeface="Arial"/>
                    <a:ea typeface="Arial"/>
                    <a:cs typeface="Arial"/>
                    <a:sym typeface="Arial"/>
                  </a:rPr>
                  <a:t>analog value</a:t>
                </a:r>
                <a:endParaRPr/>
              </a:p>
            </p:txBody>
          </p:sp>
          <p:cxnSp>
            <p:nvCxnSpPr>
              <p:cNvPr id="137" name="Google Shape;137;p4"/>
              <p:cNvCxnSpPr/>
              <p:nvPr/>
            </p:nvCxnSpPr>
            <p:spPr>
              <a:xfrm flipH="1">
                <a:off x="7189314" y="1942186"/>
                <a:ext cx="427051" cy="542179"/>
              </a:xfrm>
              <a:prstGeom prst="straightConnector1">
                <a:avLst/>
              </a:prstGeom>
              <a:noFill/>
              <a:ln cap="flat" cmpd="sng" w="9525">
                <a:solidFill>
                  <a:srgbClr val="800000"/>
                </a:solidFill>
                <a:prstDash val="solid"/>
                <a:round/>
                <a:headEnd len="med" w="med" type="none"/>
                <a:tailEnd len="med" w="med" type="none"/>
              </a:ln>
            </p:spPr>
          </p:cxnSp>
        </p:grpSp>
        <p:grpSp>
          <p:nvGrpSpPr>
            <p:cNvPr id="138" name="Google Shape;138;p4"/>
            <p:cNvGrpSpPr/>
            <p:nvPr/>
          </p:nvGrpSpPr>
          <p:grpSpPr>
            <a:xfrm>
              <a:off x="5549260" y="2008293"/>
              <a:ext cx="1442931" cy="785213"/>
              <a:chOff x="5673505" y="1732173"/>
              <a:chExt cx="1442931" cy="785213"/>
            </a:xfrm>
          </p:grpSpPr>
          <p:sp>
            <p:nvSpPr>
              <p:cNvPr id="139" name="Google Shape;139;p4"/>
              <p:cNvSpPr txBox="1"/>
              <p:nvPr/>
            </p:nvSpPr>
            <p:spPr>
              <a:xfrm>
                <a:off x="5673505" y="1732173"/>
                <a:ext cx="1105114"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i="0" lang="en-US" sz="1200">
                    <a:solidFill>
                      <a:srgbClr val="FF0000"/>
                    </a:solidFill>
                    <a:latin typeface="Arial"/>
                    <a:ea typeface="Arial"/>
                    <a:cs typeface="Arial"/>
                    <a:sym typeface="Arial"/>
                  </a:rPr>
                  <a:t>quantization error</a:t>
                </a:r>
                <a:endParaRPr/>
              </a:p>
            </p:txBody>
          </p:sp>
          <p:cxnSp>
            <p:nvCxnSpPr>
              <p:cNvPr id="140" name="Google Shape;140;p4"/>
              <p:cNvCxnSpPr/>
              <p:nvPr/>
            </p:nvCxnSpPr>
            <p:spPr>
              <a:xfrm>
                <a:off x="7112679" y="2314493"/>
                <a:ext cx="3757" cy="202893"/>
              </a:xfrm>
              <a:prstGeom prst="straightConnector1">
                <a:avLst/>
              </a:prstGeom>
              <a:noFill/>
              <a:ln cap="flat" cmpd="sng" w="12700">
                <a:solidFill>
                  <a:srgbClr val="FF0000"/>
                </a:solidFill>
                <a:prstDash val="solid"/>
                <a:round/>
                <a:headEnd len="sm" w="sm" type="none"/>
                <a:tailEnd len="sm" w="sm" type="none"/>
              </a:ln>
            </p:spPr>
          </p:cxnSp>
          <p:cxnSp>
            <p:nvCxnSpPr>
              <p:cNvPr id="141" name="Google Shape;141;p4"/>
              <p:cNvCxnSpPr>
                <a:stCxn id="139" idx="3"/>
              </p:cNvCxnSpPr>
              <p:nvPr/>
            </p:nvCxnSpPr>
            <p:spPr>
              <a:xfrm>
                <a:off x="6778619" y="1963006"/>
                <a:ext cx="292800" cy="392700"/>
              </a:xfrm>
              <a:prstGeom prst="straightConnector1">
                <a:avLst/>
              </a:prstGeom>
              <a:noFill/>
              <a:ln cap="flat" cmpd="sng" w="9525">
                <a:solidFill>
                  <a:srgbClr val="FF0000"/>
                </a:solidFill>
                <a:prstDash val="solid"/>
                <a:round/>
                <a:headEnd len="med" w="med" type="none"/>
                <a:tailEnd len="med" w="med" type="none"/>
              </a:ln>
            </p:spPr>
          </p:cxnSp>
        </p:grpSp>
        <p:grpSp>
          <p:nvGrpSpPr>
            <p:cNvPr id="142" name="Google Shape;142;p4"/>
            <p:cNvGrpSpPr/>
            <p:nvPr/>
          </p:nvGrpSpPr>
          <p:grpSpPr>
            <a:xfrm>
              <a:off x="5056047" y="4114460"/>
              <a:ext cx="2583010" cy="1135938"/>
              <a:chOff x="5180292" y="3838340"/>
              <a:chExt cx="2583010" cy="1135938"/>
            </a:xfrm>
          </p:grpSpPr>
          <p:cxnSp>
            <p:nvCxnSpPr>
              <p:cNvPr id="143" name="Google Shape;143;p4"/>
              <p:cNvCxnSpPr/>
              <p:nvPr/>
            </p:nvCxnSpPr>
            <p:spPr>
              <a:xfrm flipH="1" rot="10800000">
                <a:off x="5180292" y="3838340"/>
                <a:ext cx="2583010" cy="14269"/>
              </a:xfrm>
              <a:prstGeom prst="straightConnector1">
                <a:avLst/>
              </a:prstGeom>
              <a:noFill/>
              <a:ln cap="flat" cmpd="sng" w="9525">
                <a:solidFill>
                  <a:srgbClr val="008000"/>
                </a:solidFill>
                <a:prstDash val="solid"/>
                <a:round/>
                <a:headEnd len="med" w="med" type="stealth"/>
                <a:tailEnd len="med" w="med" type="stealth"/>
              </a:ln>
            </p:spPr>
          </p:cxnSp>
          <p:sp>
            <p:nvSpPr>
              <p:cNvPr id="144" name="Google Shape;144;p4"/>
              <p:cNvSpPr txBox="1"/>
              <p:nvPr/>
            </p:nvSpPr>
            <p:spPr>
              <a:xfrm>
                <a:off x="5639878" y="4512613"/>
                <a:ext cx="170957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200">
                    <a:solidFill>
                      <a:srgbClr val="006633"/>
                    </a:solidFill>
                    <a:latin typeface="Arial"/>
                    <a:ea typeface="Arial"/>
                    <a:cs typeface="Arial"/>
                    <a:sym typeface="Arial"/>
                  </a:rPr>
                  <a:t>sampling rate</a:t>
                </a:r>
                <a:endParaRPr/>
              </a:p>
              <a:p>
                <a:pPr indent="0" lvl="0" marL="0" marR="0" rtl="0" algn="l">
                  <a:spcBef>
                    <a:spcPts val="0"/>
                  </a:spcBef>
                  <a:spcAft>
                    <a:spcPts val="0"/>
                  </a:spcAft>
                  <a:buNone/>
                </a:pPr>
                <a:r>
                  <a:rPr i="0" lang="en-US" sz="1200">
                    <a:solidFill>
                      <a:srgbClr val="006633"/>
                    </a:solidFill>
                    <a:latin typeface="Arial"/>
                    <a:ea typeface="Arial"/>
                    <a:cs typeface="Arial"/>
                    <a:sym typeface="Arial"/>
                  </a:rPr>
                  <a:t>(</a:t>
                </a:r>
                <a:r>
                  <a:rPr i="1" lang="en-US" sz="1200">
                    <a:solidFill>
                      <a:srgbClr val="006633"/>
                    </a:solidFill>
                    <a:latin typeface="Arial"/>
                    <a:ea typeface="Arial"/>
                    <a:cs typeface="Arial"/>
                    <a:sym typeface="Arial"/>
                  </a:rPr>
                  <a:t>N </a:t>
                </a:r>
                <a:r>
                  <a:rPr i="0" lang="en-US" sz="1200">
                    <a:solidFill>
                      <a:srgbClr val="006633"/>
                    </a:solidFill>
                    <a:latin typeface="Arial"/>
                    <a:ea typeface="Arial"/>
                    <a:cs typeface="Arial"/>
                    <a:sym typeface="Arial"/>
                  </a:rPr>
                  <a:t>sample/sec)</a:t>
                </a:r>
                <a:endParaRPr/>
              </a:p>
            </p:txBody>
          </p:sp>
          <p:cxnSp>
            <p:nvCxnSpPr>
              <p:cNvPr id="145" name="Google Shape;145;p4"/>
              <p:cNvCxnSpPr/>
              <p:nvPr/>
            </p:nvCxnSpPr>
            <p:spPr>
              <a:xfrm flipH="1" rot="10800000">
                <a:off x="6650182" y="3881146"/>
                <a:ext cx="214061" cy="713447"/>
              </a:xfrm>
              <a:prstGeom prst="straightConnector1">
                <a:avLst/>
              </a:prstGeom>
              <a:noFill/>
              <a:ln cap="flat" cmpd="sng" w="9525">
                <a:solidFill>
                  <a:srgbClr val="006633"/>
                </a:solidFill>
                <a:prstDash val="solid"/>
                <a:round/>
                <a:headEnd len="med" w="med" type="none"/>
                <a:tailEnd len="med" w="med" type="none"/>
              </a:ln>
            </p:spPr>
          </p:cxnSp>
        </p:grpSp>
      </p:grpSp>
      <p:sp>
        <p:nvSpPr>
          <p:cNvPr id="146" name="Google Shape;146;p4"/>
          <p:cNvSpPr txBox="1"/>
          <p:nvPr>
            <p:ph idx="12"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47" name="Google Shape;147;p4"/>
          <p:cNvSpPr txBox="1"/>
          <p:nvPr>
            <p:ph idx="11"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3" name="Shape 1563"/>
        <p:cNvGrpSpPr/>
        <p:nvPr/>
      </p:nvGrpSpPr>
      <p:grpSpPr>
        <a:xfrm>
          <a:off x="0" y="0"/>
          <a:ext cx="0" cy="0"/>
          <a:chOff x="0" y="0"/>
          <a:chExt cx="0" cy="0"/>
        </a:xfrm>
      </p:grpSpPr>
      <p:sp>
        <p:nvSpPr>
          <p:cNvPr id="1564" name="Google Shape;1564;p40"/>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RTSP/RTP programming assignment</a:t>
            </a:r>
            <a:endParaRPr sz="4000"/>
          </a:p>
        </p:txBody>
      </p:sp>
      <p:sp>
        <p:nvSpPr>
          <p:cNvPr id="1565" name="Google Shape;1565;p40"/>
          <p:cNvSpPr txBox="1"/>
          <p:nvPr>
            <p:ph idx="1" type="body"/>
          </p:nvPr>
        </p:nvSpPr>
        <p:spPr>
          <a:xfrm>
            <a:off x="533400" y="16002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lang="en-US"/>
              <a:t>build a server that encapsulates stored video frames into RTP packets</a:t>
            </a:r>
            <a:endParaRPr/>
          </a:p>
          <a:p>
            <a:pPr indent="-285750" lvl="1" marL="742950" rtl="0" algn="l">
              <a:lnSpc>
                <a:spcPct val="85000"/>
              </a:lnSpc>
              <a:spcBef>
                <a:spcPts val="480"/>
              </a:spcBef>
              <a:spcAft>
                <a:spcPts val="0"/>
              </a:spcAft>
              <a:buSzPts val="2400"/>
              <a:buChar char="•"/>
            </a:pPr>
            <a:r>
              <a:rPr lang="en-US"/>
              <a:t>grab video frame, add RTP headers, create UDP segments, send segments to UDP socket</a:t>
            </a:r>
            <a:endParaRPr/>
          </a:p>
          <a:p>
            <a:pPr indent="-285750" lvl="1" marL="742950" rtl="0" algn="l">
              <a:lnSpc>
                <a:spcPct val="85000"/>
              </a:lnSpc>
              <a:spcBef>
                <a:spcPts val="480"/>
              </a:spcBef>
              <a:spcAft>
                <a:spcPts val="0"/>
              </a:spcAft>
              <a:buSzPts val="2400"/>
              <a:buChar char="•"/>
            </a:pPr>
            <a:r>
              <a:rPr lang="en-US"/>
              <a:t>include seq numbers and time stamps</a:t>
            </a:r>
            <a:endParaRPr/>
          </a:p>
          <a:p>
            <a:pPr indent="-285750" lvl="1" marL="742950" rtl="0" algn="l">
              <a:lnSpc>
                <a:spcPct val="85000"/>
              </a:lnSpc>
              <a:spcBef>
                <a:spcPts val="480"/>
              </a:spcBef>
              <a:spcAft>
                <a:spcPts val="0"/>
              </a:spcAft>
              <a:buSzPts val="2400"/>
              <a:buChar char="•"/>
            </a:pPr>
            <a:r>
              <a:rPr lang="en-US"/>
              <a:t>client RTP provided for you</a:t>
            </a:r>
            <a:endParaRPr/>
          </a:p>
          <a:p>
            <a:pPr indent="-342900" lvl="0" marL="342900" rtl="0" algn="l">
              <a:lnSpc>
                <a:spcPct val="85000"/>
              </a:lnSpc>
              <a:spcBef>
                <a:spcPts val="560"/>
              </a:spcBef>
              <a:spcAft>
                <a:spcPts val="0"/>
              </a:spcAft>
              <a:buSzPts val="2800"/>
              <a:buChar char="▪"/>
            </a:pPr>
            <a:r>
              <a:rPr lang="en-US"/>
              <a:t>also write client side of RTSP</a:t>
            </a:r>
            <a:endParaRPr/>
          </a:p>
          <a:p>
            <a:pPr indent="-285750" lvl="1" marL="742950" rtl="0" algn="l">
              <a:lnSpc>
                <a:spcPct val="85000"/>
              </a:lnSpc>
              <a:spcBef>
                <a:spcPts val="480"/>
              </a:spcBef>
              <a:spcAft>
                <a:spcPts val="0"/>
              </a:spcAft>
              <a:buSzPts val="2400"/>
              <a:buChar char="•"/>
            </a:pPr>
            <a:r>
              <a:rPr lang="en-US"/>
              <a:t>issue play/pause commands</a:t>
            </a:r>
            <a:endParaRPr/>
          </a:p>
          <a:p>
            <a:pPr indent="-285750" lvl="1" marL="742950" rtl="0" algn="l">
              <a:lnSpc>
                <a:spcPct val="85000"/>
              </a:lnSpc>
              <a:spcBef>
                <a:spcPts val="480"/>
              </a:spcBef>
              <a:spcAft>
                <a:spcPts val="0"/>
              </a:spcAft>
              <a:buSzPts val="2400"/>
              <a:buChar char="•"/>
            </a:pPr>
            <a:r>
              <a:rPr lang="en-US"/>
              <a:t>server RTSP provided for you</a:t>
            </a:r>
            <a:endParaRPr/>
          </a:p>
        </p:txBody>
      </p:sp>
      <p:pic>
        <p:nvPicPr>
          <p:cNvPr descr="underline_base" id="1566" name="Google Shape;1566;p40"/>
          <p:cNvPicPr preferRelativeResize="0"/>
          <p:nvPr/>
        </p:nvPicPr>
        <p:blipFill rotWithShape="1">
          <a:blip r:embed="rId3">
            <a:alphaModFix/>
          </a:blip>
          <a:srcRect b="0" l="0" r="0" t="0"/>
          <a:stretch/>
        </p:blipFill>
        <p:spPr>
          <a:xfrm>
            <a:off x="514350" y="1039813"/>
            <a:ext cx="7313613" cy="173037"/>
          </a:xfrm>
          <a:prstGeom prst="rect">
            <a:avLst/>
          </a:prstGeom>
          <a:noFill/>
          <a:ln>
            <a:noFill/>
          </a:ln>
        </p:spPr>
      </p:pic>
      <p:sp>
        <p:nvSpPr>
          <p:cNvPr id="1567" name="Google Shape;1567;p40"/>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568" name="Google Shape;1568;p40"/>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3" name="Shape 1573"/>
        <p:cNvGrpSpPr/>
        <p:nvPr/>
      </p:nvGrpSpPr>
      <p:grpSpPr>
        <a:xfrm>
          <a:off x="0" y="0"/>
          <a:ext cx="0" cy="0"/>
          <a:chOff x="0" y="0"/>
          <a:chExt cx="0" cy="0"/>
        </a:xfrm>
      </p:grpSpPr>
      <p:sp>
        <p:nvSpPr>
          <p:cNvPr id="1574" name="Google Shape;1574;p41"/>
          <p:cNvSpPr txBox="1"/>
          <p:nvPr>
            <p:ph type="title"/>
          </p:nvPr>
        </p:nvSpPr>
        <p:spPr>
          <a:xfrm>
            <a:off x="533400" y="28575"/>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Real-Time Control Protocol (RTCP)</a:t>
            </a:r>
            <a:endParaRPr/>
          </a:p>
        </p:txBody>
      </p:sp>
      <p:sp>
        <p:nvSpPr>
          <p:cNvPr id="1575" name="Google Shape;1575;p41"/>
          <p:cNvSpPr txBox="1"/>
          <p:nvPr>
            <p:ph idx="1" type="body"/>
          </p:nvPr>
        </p:nvSpPr>
        <p:spPr>
          <a:xfrm>
            <a:off x="533400" y="1339850"/>
            <a:ext cx="4060825" cy="5186363"/>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lang="en-US"/>
              <a:t>works in conjunction with RTP</a:t>
            </a:r>
            <a:endParaRPr/>
          </a:p>
          <a:p>
            <a:pPr indent="-342900" lvl="0" marL="342900" rtl="0" algn="l">
              <a:lnSpc>
                <a:spcPct val="85000"/>
              </a:lnSpc>
              <a:spcBef>
                <a:spcPts val="560"/>
              </a:spcBef>
              <a:spcAft>
                <a:spcPts val="0"/>
              </a:spcAft>
              <a:buSzPts val="2800"/>
              <a:buChar char="▪"/>
            </a:pPr>
            <a:r>
              <a:rPr lang="en-US"/>
              <a:t>each participant in RTP session periodically sends RTCP control packets to all other participants</a:t>
            </a:r>
            <a:endParaRPr/>
          </a:p>
        </p:txBody>
      </p:sp>
      <p:sp>
        <p:nvSpPr>
          <p:cNvPr id="1576" name="Google Shape;1576;p41"/>
          <p:cNvSpPr txBox="1"/>
          <p:nvPr>
            <p:ph idx="2" type="body"/>
          </p:nvPr>
        </p:nvSpPr>
        <p:spPr>
          <a:xfrm>
            <a:off x="4533900" y="1289050"/>
            <a:ext cx="4186238" cy="490855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lang="en-US"/>
              <a:t>each RTCP packet contains sender and/or receiver reports</a:t>
            </a:r>
            <a:endParaRPr/>
          </a:p>
          <a:p>
            <a:pPr indent="-285750" lvl="1" marL="742950" rtl="0" algn="l">
              <a:lnSpc>
                <a:spcPct val="85000"/>
              </a:lnSpc>
              <a:spcBef>
                <a:spcPts val="480"/>
              </a:spcBef>
              <a:spcAft>
                <a:spcPts val="0"/>
              </a:spcAft>
              <a:buSzPts val="2400"/>
              <a:buChar char="•"/>
            </a:pPr>
            <a:r>
              <a:rPr lang="en-US"/>
              <a:t>report statistics useful to  application: # packets sent, # packets lost, interarrival jitter</a:t>
            </a:r>
            <a:endParaRPr/>
          </a:p>
          <a:p>
            <a:pPr indent="-342900" lvl="0" marL="342900" rtl="0" algn="l">
              <a:lnSpc>
                <a:spcPct val="85000"/>
              </a:lnSpc>
              <a:spcBef>
                <a:spcPts val="560"/>
              </a:spcBef>
              <a:spcAft>
                <a:spcPts val="0"/>
              </a:spcAft>
              <a:buSzPts val="2800"/>
              <a:buChar char="▪"/>
            </a:pPr>
            <a:r>
              <a:rPr lang="en-US"/>
              <a:t>feedback used to control performance</a:t>
            </a:r>
            <a:endParaRPr/>
          </a:p>
          <a:p>
            <a:pPr indent="-285750" lvl="1" marL="742950" rtl="0" algn="l">
              <a:lnSpc>
                <a:spcPct val="85000"/>
              </a:lnSpc>
              <a:spcBef>
                <a:spcPts val="480"/>
              </a:spcBef>
              <a:spcAft>
                <a:spcPts val="0"/>
              </a:spcAft>
              <a:buSzPts val="2400"/>
              <a:buChar char="•"/>
            </a:pPr>
            <a:r>
              <a:rPr lang="en-US"/>
              <a:t>sender may modify its transmissions based on  feedback</a:t>
            </a:r>
            <a:endParaRPr/>
          </a:p>
        </p:txBody>
      </p:sp>
      <p:pic>
        <p:nvPicPr>
          <p:cNvPr descr="underline_base" id="1577" name="Google Shape;1577;p41"/>
          <p:cNvPicPr preferRelativeResize="0"/>
          <p:nvPr/>
        </p:nvPicPr>
        <p:blipFill rotWithShape="1">
          <a:blip r:embed="rId3">
            <a:alphaModFix/>
          </a:blip>
          <a:srcRect b="0" l="0" r="0" t="0"/>
          <a:stretch/>
        </p:blipFill>
        <p:spPr>
          <a:xfrm>
            <a:off x="541338" y="869950"/>
            <a:ext cx="7769225" cy="173038"/>
          </a:xfrm>
          <a:prstGeom prst="rect">
            <a:avLst/>
          </a:prstGeom>
          <a:noFill/>
          <a:ln>
            <a:noFill/>
          </a:ln>
        </p:spPr>
      </p:pic>
      <p:sp>
        <p:nvSpPr>
          <p:cNvPr id="1578" name="Google Shape;1578;p41"/>
          <p:cNvSpPr txBox="1"/>
          <p:nvPr>
            <p:ph idx="12"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579" name="Google Shape;1579;p41"/>
          <p:cNvSpPr txBox="1"/>
          <p:nvPr>
            <p:ph idx="11"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4" name="Shape 1584"/>
        <p:cNvGrpSpPr/>
        <p:nvPr/>
      </p:nvGrpSpPr>
      <p:grpSpPr>
        <a:xfrm>
          <a:off x="0" y="0"/>
          <a:ext cx="0" cy="0"/>
          <a:chOff x="0" y="0"/>
          <a:chExt cx="0" cy="0"/>
        </a:xfrm>
      </p:grpSpPr>
      <p:sp>
        <p:nvSpPr>
          <p:cNvPr id="1585" name="Google Shape;1585;p42"/>
          <p:cNvSpPr txBox="1"/>
          <p:nvPr>
            <p:ph type="title"/>
          </p:nvPr>
        </p:nvSpPr>
        <p:spPr>
          <a:xfrm>
            <a:off x="609600" y="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RTCP: multiple multicast senders</a:t>
            </a:r>
            <a:endParaRPr sz="4000"/>
          </a:p>
        </p:txBody>
      </p:sp>
      <p:sp>
        <p:nvSpPr>
          <p:cNvPr id="1586" name="Google Shape;1586;p42"/>
          <p:cNvSpPr txBox="1"/>
          <p:nvPr/>
        </p:nvSpPr>
        <p:spPr>
          <a:xfrm>
            <a:off x="678262" y="4031847"/>
            <a:ext cx="8189361" cy="3059112"/>
          </a:xfrm>
          <a:prstGeom prst="rect">
            <a:avLst/>
          </a:prstGeom>
          <a:noFill/>
          <a:ln>
            <a:noFill/>
          </a:ln>
        </p:spPr>
        <p:txBody>
          <a:bodyPr anchorCtr="0" anchor="t" bIns="45700" lIns="91425" spcFirstLastPara="1" rIns="91425" wrap="square" tIns="45700">
            <a:spAutoFit/>
          </a:bodyPr>
          <a:lstStyle/>
          <a:p>
            <a:pPr indent="-282575" lvl="0" marL="282575" marR="0" rtl="0" algn="l">
              <a:spcBef>
                <a:spcPts val="0"/>
              </a:spcBef>
              <a:spcAft>
                <a:spcPts val="0"/>
              </a:spcAft>
              <a:buClr>
                <a:srgbClr val="000099"/>
              </a:buClr>
              <a:buSzPts val="2400"/>
              <a:buFont typeface="Noto Sans Symbols"/>
              <a:buChar char="▪"/>
            </a:pPr>
            <a:r>
              <a:rPr i="0" lang="en-US" sz="2400">
                <a:solidFill>
                  <a:schemeClr val="dk1"/>
                </a:solidFill>
                <a:latin typeface="Gill Sans"/>
                <a:ea typeface="Gill Sans"/>
                <a:cs typeface="Gill Sans"/>
                <a:sym typeface="Gill Sans"/>
              </a:rPr>
              <a:t>each RTP session: typically a single multicast address; all RTP /RTCP packets belonging to session use multicast address</a:t>
            </a:r>
            <a:endParaRPr/>
          </a:p>
          <a:p>
            <a:pPr indent="-282575" lvl="0" marL="282575" marR="0" rtl="0" algn="l">
              <a:spcBef>
                <a:spcPts val="240"/>
              </a:spcBef>
              <a:spcAft>
                <a:spcPts val="0"/>
              </a:spcAft>
              <a:buClr>
                <a:srgbClr val="000099"/>
              </a:buClr>
              <a:buSzPts val="2400"/>
              <a:buFont typeface="Noto Sans Symbols"/>
              <a:buChar char="▪"/>
            </a:pPr>
            <a:r>
              <a:rPr i="0" lang="en-US" sz="2400">
                <a:solidFill>
                  <a:schemeClr val="dk1"/>
                </a:solidFill>
                <a:latin typeface="Gill Sans"/>
                <a:ea typeface="Gill Sans"/>
                <a:cs typeface="Gill Sans"/>
                <a:sym typeface="Gill Sans"/>
              </a:rPr>
              <a:t>RTP, RTCP packets distinguished from each other via distinct port numbers</a:t>
            </a:r>
            <a:endParaRPr/>
          </a:p>
          <a:p>
            <a:pPr indent="-282575" lvl="0" marL="282575" marR="0" rtl="0" algn="l">
              <a:spcBef>
                <a:spcPts val="240"/>
              </a:spcBef>
              <a:spcAft>
                <a:spcPts val="0"/>
              </a:spcAft>
              <a:buClr>
                <a:srgbClr val="000099"/>
              </a:buClr>
              <a:buSzPts val="2400"/>
              <a:buFont typeface="Noto Sans Symbols"/>
              <a:buChar char="▪"/>
            </a:pPr>
            <a:r>
              <a:rPr i="0" lang="en-US" sz="2400">
                <a:solidFill>
                  <a:schemeClr val="dk1"/>
                </a:solidFill>
                <a:latin typeface="Gill Sans"/>
                <a:ea typeface="Gill Sans"/>
                <a:cs typeface="Gill Sans"/>
                <a:sym typeface="Gill Sans"/>
              </a:rPr>
              <a:t>to limit traffic, each participant reduces RTCP traffic as number of conference participants increases </a:t>
            </a:r>
            <a:endParaRPr/>
          </a:p>
          <a:p>
            <a:pPr indent="-225425" lvl="0" marL="225425"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225425" lvl="0" marL="225425"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descr="underline_base" id="1587" name="Google Shape;1587;p42"/>
          <p:cNvPicPr preferRelativeResize="0"/>
          <p:nvPr/>
        </p:nvPicPr>
        <p:blipFill rotWithShape="1">
          <a:blip r:embed="rId3">
            <a:alphaModFix/>
          </a:blip>
          <a:srcRect b="0" l="0" r="0" t="0"/>
          <a:stretch/>
        </p:blipFill>
        <p:spPr>
          <a:xfrm>
            <a:off x="642938" y="811213"/>
            <a:ext cx="7313612" cy="173037"/>
          </a:xfrm>
          <a:prstGeom prst="rect">
            <a:avLst/>
          </a:prstGeom>
          <a:noFill/>
          <a:ln>
            <a:noFill/>
          </a:ln>
        </p:spPr>
      </p:pic>
      <p:cxnSp>
        <p:nvCxnSpPr>
          <p:cNvPr id="1588" name="Google Shape;1588;p42"/>
          <p:cNvCxnSpPr/>
          <p:nvPr/>
        </p:nvCxnSpPr>
        <p:spPr>
          <a:xfrm>
            <a:off x="3979863" y="1371600"/>
            <a:ext cx="14287" cy="1019175"/>
          </a:xfrm>
          <a:prstGeom prst="straightConnector1">
            <a:avLst/>
          </a:prstGeom>
          <a:noFill/>
          <a:ln cap="flat" cmpd="sng" w="12700">
            <a:solidFill>
              <a:srgbClr val="000000"/>
            </a:solidFill>
            <a:prstDash val="solid"/>
            <a:round/>
            <a:headEnd len="med" w="med" type="none"/>
            <a:tailEnd len="med" w="med" type="none"/>
          </a:ln>
        </p:spPr>
      </p:cxnSp>
      <p:cxnSp>
        <p:nvCxnSpPr>
          <p:cNvPr id="1589" name="Google Shape;1589;p42"/>
          <p:cNvCxnSpPr/>
          <p:nvPr/>
        </p:nvCxnSpPr>
        <p:spPr>
          <a:xfrm>
            <a:off x="4533900" y="2971800"/>
            <a:ext cx="730250" cy="523875"/>
          </a:xfrm>
          <a:prstGeom prst="straightConnector1">
            <a:avLst/>
          </a:prstGeom>
          <a:noFill/>
          <a:ln cap="flat" cmpd="sng" w="12700">
            <a:solidFill>
              <a:srgbClr val="000000"/>
            </a:solidFill>
            <a:prstDash val="solid"/>
            <a:round/>
            <a:headEnd len="med" w="med" type="none"/>
            <a:tailEnd len="med" w="med" type="none"/>
          </a:ln>
        </p:spPr>
      </p:cxnSp>
      <p:cxnSp>
        <p:nvCxnSpPr>
          <p:cNvPr id="1590" name="Google Shape;1590;p42"/>
          <p:cNvCxnSpPr/>
          <p:nvPr/>
        </p:nvCxnSpPr>
        <p:spPr>
          <a:xfrm flipH="1">
            <a:off x="2759075" y="2847975"/>
            <a:ext cx="1090613" cy="573088"/>
          </a:xfrm>
          <a:prstGeom prst="straightConnector1">
            <a:avLst/>
          </a:prstGeom>
          <a:noFill/>
          <a:ln cap="flat" cmpd="sng" w="12700">
            <a:solidFill>
              <a:srgbClr val="000000"/>
            </a:solidFill>
            <a:prstDash val="solid"/>
            <a:round/>
            <a:headEnd len="med" w="med" type="none"/>
            <a:tailEnd len="med" w="med" type="none"/>
          </a:ln>
        </p:spPr>
      </p:cxnSp>
      <p:grpSp>
        <p:nvGrpSpPr>
          <p:cNvPr id="1591" name="Google Shape;1591;p42"/>
          <p:cNvGrpSpPr/>
          <p:nvPr/>
        </p:nvGrpSpPr>
        <p:grpSpPr>
          <a:xfrm>
            <a:off x="2087563" y="3206750"/>
            <a:ext cx="823912" cy="674688"/>
            <a:chOff x="-44" y="1473"/>
            <a:chExt cx="981" cy="1105"/>
          </a:xfrm>
        </p:grpSpPr>
        <p:pic>
          <p:nvPicPr>
            <p:cNvPr descr="desktop_computer_stylized_medium" id="1592" name="Google Shape;1592;p42"/>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1593" name="Google Shape;1593;p4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594" name="Google Shape;1594;p42"/>
          <p:cNvGrpSpPr/>
          <p:nvPr/>
        </p:nvGrpSpPr>
        <p:grpSpPr>
          <a:xfrm>
            <a:off x="3789363" y="1131888"/>
            <a:ext cx="463550" cy="609600"/>
            <a:chOff x="4140" y="429"/>
            <a:chExt cx="1425" cy="2396"/>
          </a:xfrm>
        </p:grpSpPr>
        <p:sp>
          <p:nvSpPr>
            <p:cNvPr id="1595" name="Google Shape;1595;p42"/>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96" name="Google Shape;1596;p42"/>
            <p:cNvSpPr/>
            <p:nvPr/>
          </p:nvSpPr>
          <p:spPr>
            <a:xfrm>
              <a:off x="4203" y="429"/>
              <a:ext cx="1049"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97" name="Google Shape;1597;p42"/>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98" name="Google Shape;1598;p42"/>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99" name="Google Shape;1599;p42"/>
            <p:cNvSpPr/>
            <p:nvPr/>
          </p:nvSpPr>
          <p:spPr>
            <a:xfrm>
              <a:off x="4213" y="691"/>
              <a:ext cx="595" cy="5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600" name="Google Shape;1600;p42"/>
            <p:cNvGrpSpPr/>
            <p:nvPr/>
          </p:nvGrpSpPr>
          <p:grpSpPr>
            <a:xfrm>
              <a:off x="4750" y="666"/>
              <a:ext cx="581" cy="150"/>
              <a:chOff x="615" y="2566"/>
              <a:chExt cx="725" cy="144"/>
            </a:xfrm>
          </p:grpSpPr>
          <p:sp>
            <p:nvSpPr>
              <p:cNvPr id="1601" name="Google Shape;1601;p42"/>
              <p:cNvSpPr/>
              <p:nvPr/>
            </p:nvSpPr>
            <p:spPr>
              <a:xfrm>
                <a:off x="615" y="2566"/>
                <a:ext cx="725" cy="14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2" name="Google Shape;1602;p42"/>
              <p:cNvSpPr/>
              <p:nvPr/>
            </p:nvSpPr>
            <p:spPr>
              <a:xfrm>
                <a:off x="634" y="2584"/>
                <a:ext cx="688" cy="108"/>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603" name="Google Shape;1603;p42"/>
            <p:cNvSpPr/>
            <p:nvPr/>
          </p:nvSpPr>
          <p:spPr>
            <a:xfrm>
              <a:off x="4223" y="1022"/>
              <a:ext cx="595"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604" name="Google Shape;1604;p42"/>
            <p:cNvGrpSpPr/>
            <p:nvPr/>
          </p:nvGrpSpPr>
          <p:grpSpPr>
            <a:xfrm>
              <a:off x="4745" y="997"/>
              <a:ext cx="581" cy="131"/>
              <a:chOff x="612" y="2571"/>
              <a:chExt cx="725" cy="136"/>
            </a:xfrm>
          </p:grpSpPr>
          <p:sp>
            <p:nvSpPr>
              <p:cNvPr id="1605" name="Google Shape;1605;p42"/>
              <p:cNvSpPr/>
              <p:nvPr/>
            </p:nvSpPr>
            <p:spPr>
              <a:xfrm>
                <a:off x="612" y="2571"/>
                <a:ext cx="725" cy="136"/>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6" name="Google Shape;1606;p42"/>
              <p:cNvSpPr/>
              <p:nvPr/>
            </p:nvSpPr>
            <p:spPr>
              <a:xfrm>
                <a:off x="624" y="2590"/>
                <a:ext cx="694" cy="10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607" name="Google Shape;1607;p42"/>
            <p:cNvSpPr/>
            <p:nvPr/>
          </p:nvSpPr>
          <p:spPr>
            <a:xfrm>
              <a:off x="4218" y="1359"/>
              <a:ext cx="595"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8" name="Google Shape;1608;p42"/>
            <p:cNvSpPr/>
            <p:nvPr/>
          </p:nvSpPr>
          <p:spPr>
            <a:xfrm>
              <a:off x="4228" y="1652"/>
              <a:ext cx="595" cy="5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609" name="Google Shape;1609;p42"/>
            <p:cNvGrpSpPr/>
            <p:nvPr/>
          </p:nvGrpSpPr>
          <p:grpSpPr>
            <a:xfrm>
              <a:off x="4735" y="1627"/>
              <a:ext cx="576" cy="150"/>
              <a:chOff x="614" y="2568"/>
              <a:chExt cx="717" cy="138"/>
            </a:xfrm>
          </p:grpSpPr>
          <p:sp>
            <p:nvSpPr>
              <p:cNvPr id="1610" name="Google Shape;1610;p42"/>
              <p:cNvSpPr/>
              <p:nvPr/>
            </p:nvSpPr>
            <p:spPr>
              <a:xfrm>
                <a:off x="614" y="2568"/>
                <a:ext cx="717"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1" name="Google Shape;1611;p42"/>
              <p:cNvSpPr/>
              <p:nvPr/>
            </p:nvSpPr>
            <p:spPr>
              <a:xfrm>
                <a:off x="627" y="2585"/>
                <a:ext cx="687"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612" name="Google Shape;1612;p42"/>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613" name="Google Shape;1613;p42"/>
            <p:cNvGrpSpPr/>
            <p:nvPr/>
          </p:nvGrpSpPr>
          <p:grpSpPr>
            <a:xfrm>
              <a:off x="4741" y="1327"/>
              <a:ext cx="580" cy="137"/>
              <a:chOff x="616" y="2568"/>
              <a:chExt cx="723" cy="137"/>
            </a:xfrm>
          </p:grpSpPr>
          <p:sp>
            <p:nvSpPr>
              <p:cNvPr id="1614" name="Google Shape;1614;p42"/>
              <p:cNvSpPr/>
              <p:nvPr/>
            </p:nvSpPr>
            <p:spPr>
              <a:xfrm>
                <a:off x="616" y="2568"/>
                <a:ext cx="723" cy="137"/>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5" name="Google Shape;1615;p42"/>
              <p:cNvSpPr/>
              <p:nvPr/>
            </p:nvSpPr>
            <p:spPr>
              <a:xfrm>
                <a:off x="634" y="2587"/>
                <a:ext cx="687" cy="106"/>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616" name="Google Shape;1616;p42"/>
            <p:cNvSpPr/>
            <p:nvPr/>
          </p:nvSpPr>
          <p:spPr>
            <a:xfrm>
              <a:off x="5248" y="429"/>
              <a:ext cx="68"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7" name="Google Shape;1617;p42"/>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8" name="Google Shape;1618;p42"/>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9" name="Google Shape;1619;p42"/>
            <p:cNvSpPr/>
            <p:nvPr/>
          </p:nvSpPr>
          <p:spPr>
            <a:xfrm>
              <a:off x="5516" y="2613"/>
              <a:ext cx="49" cy="94"/>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0" name="Google Shape;1620;p42"/>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1" name="Google Shape;1621;p42"/>
            <p:cNvSpPr/>
            <p:nvPr/>
          </p:nvSpPr>
          <p:spPr>
            <a:xfrm>
              <a:off x="4140" y="2681"/>
              <a:ext cx="1201" cy="144"/>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2" name="Google Shape;1622;p42"/>
            <p:cNvSpPr/>
            <p:nvPr/>
          </p:nvSpPr>
          <p:spPr>
            <a:xfrm>
              <a:off x="4203" y="2713"/>
              <a:ext cx="1074" cy="81"/>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3" name="Google Shape;1623;p42"/>
            <p:cNvSpPr/>
            <p:nvPr/>
          </p:nvSpPr>
          <p:spPr>
            <a:xfrm>
              <a:off x="4306" y="2382"/>
              <a:ext cx="161" cy="144"/>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4" name="Google Shape;1624;p42"/>
            <p:cNvSpPr/>
            <p:nvPr/>
          </p:nvSpPr>
          <p:spPr>
            <a:xfrm>
              <a:off x="4486" y="2382"/>
              <a:ext cx="161" cy="144"/>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Arial"/>
                <a:ea typeface="Arial"/>
                <a:cs typeface="Arial"/>
                <a:sym typeface="Arial"/>
              </a:endParaRPr>
            </a:p>
          </p:txBody>
        </p:sp>
        <p:sp>
          <p:nvSpPr>
            <p:cNvPr id="1625" name="Google Shape;1625;p42"/>
            <p:cNvSpPr/>
            <p:nvPr/>
          </p:nvSpPr>
          <p:spPr>
            <a:xfrm>
              <a:off x="4662" y="2382"/>
              <a:ext cx="156" cy="137"/>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6" name="Google Shape;1626;p42"/>
            <p:cNvSpPr/>
            <p:nvPr/>
          </p:nvSpPr>
          <p:spPr>
            <a:xfrm>
              <a:off x="5062" y="1833"/>
              <a:ext cx="83" cy="761"/>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627" name="Google Shape;1627;p42"/>
          <p:cNvSpPr/>
          <p:nvPr/>
        </p:nvSpPr>
        <p:spPr>
          <a:xfrm>
            <a:off x="3286125" y="1960563"/>
            <a:ext cx="1504950" cy="1341437"/>
          </a:xfrm>
          <a:custGeom>
            <a:rect b="b" l="l" r="r" t="t"/>
            <a:pathLst>
              <a:path extrusionOk="0" h="1662" w="2135">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9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628" name="Google Shape;1628;p42"/>
          <p:cNvGrpSpPr/>
          <p:nvPr/>
        </p:nvGrpSpPr>
        <p:grpSpPr>
          <a:xfrm flipH="1">
            <a:off x="5075238" y="3195638"/>
            <a:ext cx="804862" cy="630237"/>
            <a:chOff x="-44" y="1473"/>
            <a:chExt cx="981" cy="1105"/>
          </a:xfrm>
        </p:grpSpPr>
        <p:pic>
          <p:nvPicPr>
            <p:cNvPr descr="desktop_computer_stylized_medium" id="1629" name="Google Shape;1629;p42"/>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1630" name="Google Shape;1630;p4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631" name="Google Shape;1631;p42"/>
          <p:cNvSpPr/>
          <p:nvPr/>
        </p:nvSpPr>
        <p:spPr>
          <a:xfrm>
            <a:off x="5994400" y="2738438"/>
            <a:ext cx="711200" cy="2968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632" name="Google Shape;1632;p42"/>
          <p:cNvGrpSpPr/>
          <p:nvPr/>
        </p:nvGrpSpPr>
        <p:grpSpPr>
          <a:xfrm>
            <a:off x="4395788" y="1371600"/>
            <a:ext cx="725487" cy="596900"/>
            <a:chOff x="5551334" y="1656839"/>
            <a:chExt cx="726589" cy="597650"/>
          </a:xfrm>
        </p:grpSpPr>
        <p:grpSp>
          <p:nvGrpSpPr>
            <p:cNvPr id="1633" name="Google Shape;1633;p42"/>
            <p:cNvGrpSpPr/>
            <p:nvPr/>
          </p:nvGrpSpPr>
          <p:grpSpPr>
            <a:xfrm>
              <a:off x="5608780" y="1939773"/>
              <a:ext cx="669143" cy="304522"/>
              <a:chOff x="7478250" y="2696027"/>
              <a:chExt cx="669143" cy="304522"/>
            </a:xfrm>
          </p:grpSpPr>
          <p:sp>
            <p:nvSpPr>
              <p:cNvPr id="1634" name="Google Shape;1634;p42"/>
              <p:cNvSpPr/>
              <p:nvPr/>
            </p:nvSpPr>
            <p:spPr>
              <a:xfrm>
                <a:off x="7512386" y="2744314"/>
                <a:ext cx="635007" cy="256235"/>
              </a:xfrm>
              <a:prstGeom prst="rect">
                <a:avLst/>
              </a:prstGeom>
              <a:solidFill>
                <a:srgbClr val="006633"/>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35" name="Google Shape;1635;p42"/>
              <p:cNvSpPr txBox="1"/>
              <p:nvPr/>
            </p:nvSpPr>
            <p:spPr>
              <a:xfrm>
                <a:off x="7478250" y="2696027"/>
                <a:ext cx="667545" cy="2929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600">
                    <a:solidFill>
                      <a:schemeClr val="lt1"/>
                    </a:solidFill>
                    <a:latin typeface="Arial"/>
                    <a:ea typeface="Arial"/>
                    <a:cs typeface="Arial"/>
                    <a:sym typeface="Arial"/>
                  </a:rPr>
                  <a:t>RTCP</a:t>
                </a:r>
                <a:endParaRPr/>
              </a:p>
            </p:txBody>
          </p:sp>
        </p:grpSp>
        <p:grpSp>
          <p:nvGrpSpPr>
            <p:cNvPr id="1636" name="Google Shape;1636;p42"/>
            <p:cNvGrpSpPr/>
            <p:nvPr/>
          </p:nvGrpSpPr>
          <p:grpSpPr>
            <a:xfrm>
              <a:off x="5641957" y="1656839"/>
              <a:ext cx="635007" cy="338554"/>
              <a:chOff x="7211741" y="3297766"/>
              <a:chExt cx="635007" cy="338554"/>
            </a:xfrm>
          </p:grpSpPr>
          <p:sp>
            <p:nvSpPr>
              <p:cNvPr id="1637" name="Google Shape;1637;p42"/>
              <p:cNvSpPr/>
              <p:nvPr/>
            </p:nvSpPr>
            <p:spPr>
              <a:xfrm>
                <a:off x="7211741" y="3342340"/>
                <a:ext cx="635007" cy="256235"/>
              </a:xfrm>
              <a:prstGeom prst="rect">
                <a:avLst/>
              </a:prstGeom>
              <a:solidFill>
                <a:srgbClr val="0000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38" name="Google Shape;1638;p42"/>
              <p:cNvSpPr txBox="1"/>
              <p:nvPr/>
            </p:nvSpPr>
            <p:spPr>
              <a:xfrm>
                <a:off x="7237021" y="3297766"/>
                <a:ext cx="58762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600">
                    <a:solidFill>
                      <a:schemeClr val="lt1"/>
                    </a:solidFill>
                    <a:latin typeface="Arial"/>
                    <a:ea typeface="Arial"/>
                    <a:cs typeface="Arial"/>
                    <a:sym typeface="Arial"/>
                  </a:rPr>
                  <a:t>RTP</a:t>
                </a:r>
                <a:endParaRPr/>
              </a:p>
            </p:txBody>
          </p:sp>
        </p:grpSp>
        <p:cxnSp>
          <p:nvCxnSpPr>
            <p:cNvPr id="1639" name="Google Shape;1639;p42"/>
            <p:cNvCxnSpPr/>
            <p:nvPr/>
          </p:nvCxnSpPr>
          <p:spPr>
            <a:xfrm>
              <a:off x="5551334" y="1698001"/>
              <a:ext cx="0" cy="556488"/>
            </a:xfrm>
            <a:prstGeom prst="straightConnector1">
              <a:avLst/>
            </a:prstGeom>
            <a:noFill/>
            <a:ln cap="flat" cmpd="sng" w="25400">
              <a:solidFill>
                <a:schemeClr val="dk1"/>
              </a:solidFill>
              <a:prstDash val="solid"/>
              <a:round/>
              <a:headEnd len="med" w="med" type="none"/>
              <a:tailEnd len="med" w="med" type="triangle"/>
            </a:ln>
          </p:spPr>
        </p:cxnSp>
      </p:grpSp>
      <p:grpSp>
        <p:nvGrpSpPr>
          <p:cNvPr id="1640" name="Google Shape;1640;p42"/>
          <p:cNvGrpSpPr/>
          <p:nvPr/>
        </p:nvGrpSpPr>
        <p:grpSpPr>
          <a:xfrm>
            <a:off x="4843463" y="2593975"/>
            <a:ext cx="879475" cy="501650"/>
            <a:chOff x="4842917" y="2593584"/>
            <a:chExt cx="879945" cy="502773"/>
          </a:xfrm>
        </p:grpSpPr>
        <p:grpSp>
          <p:nvGrpSpPr>
            <p:cNvPr id="1641" name="Google Shape;1641;p42"/>
            <p:cNvGrpSpPr/>
            <p:nvPr/>
          </p:nvGrpSpPr>
          <p:grpSpPr>
            <a:xfrm>
              <a:off x="5053719" y="2593584"/>
              <a:ext cx="669143" cy="304522"/>
              <a:chOff x="7478250" y="2696027"/>
              <a:chExt cx="669143" cy="304522"/>
            </a:xfrm>
          </p:grpSpPr>
          <p:sp>
            <p:nvSpPr>
              <p:cNvPr id="1642" name="Google Shape;1642;p42"/>
              <p:cNvSpPr/>
              <p:nvPr/>
            </p:nvSpPr>
            <p:spPr>
              <a:xfrm>
                <a:off x="7512386" y="2744314"/>
                <a:ext cx="635007" cy="256235"/>
              </a:xfrm>
              <a:prstGeom prst="rect">
                <a:avLst/>
              </a:prstGeom>
              <a:solidFill>
                <a:srgbClr val="006633"/>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43" name="Google Shape;1643;p42"/>
              <p:cNvSpPr txBox="1"/>
              <p:nvPr/>
            </p:nvSpPr>
            <p:spPr>
              <a:xfrm>
                <a:off x="7478250" y="2696027"/>
                <a:ext cx="667545" cy="2929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600">
                    <a:solidFill>
                      <a:schemeClr val="lt1"/>
                    </a:solidFill>
                    <a:latin typeface="Arial"/>
                    <a:ea typeface="Arial"/>
                    <a:cs typeface="Arial"/>
                    <a:sym typeface="Arial"/>
                  </a:rPr>
                  <a:t>RTCP</a:t>
                </a:r>
                <a:endParaRPr/>
              </a:p>
            </p:txBody>
          </p:sp>
        </p:grpSp>
        <p:cxnSp>
          <p:nvCxnSpPr>
            <p:cNvPr id="1644" name="Google Shape;1644;p42"/>
            <p:cNvCxnSpPr/>
            <p:nvPr/>
          </p:nvCxnSpPr>
          <p:spPr>
            <a:xfrm rot="10800000">
              <a:off x="4842917" y="2767983"/>
              <a:ext cx="494353" cy="328374"/>
            </a:xfrm>
            <a:prstGeom prst="straightConnector1">
              <a:avLst/>
            </a:prstGeom>
            <a:noFill/>
            <a:ln cap="flat" cmpd="sng" w="25400">
              <a:solidFill>
                <a:schemeClr val="dk1"/>
              </a:solidFill>
              <a:prstDash val="solid"/>
              <a:round/>
              <a:headEnd len="med" w="med" type="none"/>
              <a:tailEnd len="med" w="med" type="triangle"/>
            </a:ln>
          </p:spPr>
        </p:cxnSp>
      </p:grpSp>
      <p:grpSp>
        <p:nvGrpSpPr>
          <p:cNvPr id="1645" name="Google Shape;1645;p42"/>
          <p:cNvGrpSpPr/>
          <p:nvPr/>
        </p:nvGrpSpPr>
        <p:grpSpPr>
          <a:xfrm>
            <a:off x="2303463" y="2727325"/>
            <a:ext cx="1079500" cy="449263"/>
            <a:chOff x="2303200" y="2726683"/>
            <a:chExt cx="1080537" cy="450476"/>
          </a:xfrm>
        </p:grpSpPr>
        <p:grpSp>
          <p:nvGrpSpPr>
            <p:cNvPr id="1646" name="Google Shape;1646;p42"/>
            <p:cNvGrpSpPr/>
            <p:nvPr/>
          </p:nvGrpSpPr>
          <p:grpSpPr>
            <a:xfrm>
              <a:off x="2303200" y="2726683"/>
              <a:ext cx="669143" cy="304522"/>
              <a:chOff x="7478250" y="2696027"/>
              <a:chExt cx="669143" cy="304522"/>
            </a:xfrm>
          </p:grpSpPr>
          <p:sp>
            <p:nvSpPr>
              <p:cNvPr id="1647" name="Google Shape;1647;p42"/>
              <p:cNvSpPr/>
              <p:nvPr/>
            </p:nvSpPr>
            <p:spPr>
              <a:xfrm>
                <a:off x="7512386" y="2744314"/>
                <a:ext cx="635007" cy="256235"/>
              </a:xfrm>
              <a:prstGeom prst="rect">
                <a:avLst/>
              </a:prstGeom>
              <a:solidFill>
                <a:srgbClr val="006633"/>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48" name="Google Shape;1648;p42"/>
              <p:cNvSpPr txBox="1"/>
              <p:nvPr/>
            </p:nvSpPr>
            <p:spPr>
              <a:xfrm>
                <a:off x="7478250" y="2696027"/>
                <a:ext cx="667545" cy="2929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600">
                    <a:solidFill>
                      <a:schemeClr val="lt1"/>
                    </a:solidFill>
                    <a:latin typeface="Arial"/>
                    <a:ea typeface="Arial"/>
                    <a:cs typeface="Arial"/>
                    <a:sym typeface="Arial"/>
                  </a:rPr>
                  <a:t>RTCP</a:t>
                </a:r>
                <a:endParaRPr/>
              </a:p>
            </p:txBody>
          </p:sp>
        </p:grpSp>
        <p:cxnSp>
          <p:nvCxnSpPr>
            <p:cNvPr id="1649" name="Google Shape;1649;p42"/>
            <p:cNvCxnSpPr/>
            <p:nvPr/>
          </p:nvCxnSpPr>
          <p:spPr>
            <a:xfrm flipH="1" rot="10800000">
              <a:off x="2793116" y="2879927"/>
              <a:ext cx="590621" cy="297232"/>
            </a:xfrm>
            <a:prstGeom prst="straightConnector1">
              <a:avLst/>
            </a:prstGeom>
            <a:noFill/>
            <a:ln cap="flat" cmpd="sng" w="25400">
              <a:solidFill>
                <a:schemeClr val="dk1"/>
              </a:solidFill>
              <a:prstDash val="solid"/>
              <a:round/>
              <a:headEnd len="med" w="med" type="none"/>
              <a:tailEnd len="med" w="med" type="triangle"/>
            </a:ln>
          </p:spPr>
        </p:cxnSp>
      </p:grpSp>
      <p:sp>
        <p:nvSpPr>
          <p:cNvPr id="1650" name="Google Shape;1650;p42"/>
          <p:cNvSpPr txBox="1"/>
          <p:nvPr/>
        </p:nvSpPr>
        <p:spPr>
          <a:xfrm>
            <a:off x="2825750" y="1270000"/>
            <a:ext cx="89058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Arial"/>
                <a:ea typeface="Arial"/>
                <a:cs typeface="Arial"/>
                <a:sym typeface="Arial"/>
              </a:rPr>
              <a:t>sender</a:t>
            </a:r>
            <a:endParaRPr/>
          </a:p>
        </p:txBody>
      </p:sp>
      <p:sp>
        <p:nvSpPr>
          <p:cNvPr id="1651" name="Google Shape;1651;p42"/>
          <p:cNvSpPr txBox="1"/>
          <p:nvPr/>
        </p:nvSpPr>
        <p:spPr>
          <a:xfrm>
            <a:off x="3435350" y="3262313"/>
            <a:ext cx="1120775"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Arial"/>
                <a:ea typeface="Arial"/>
                <a:cs typeface="Arial"/>
                <a:sym typeface="Arial"/>
              </a:rPr>
              <a:t>receivers</a:t>
            </a:r>
            <a:endParaRPr/>
          </a:p>
        </p:txBody>
      </p:sp>
      <p:sp>
        <p:nvSpPr>
          <p:cNvPr id="1652" name="Google Shape;1652;p42"/>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653" name="Google Shape;1653;p42"/>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2"/>
                                        </p:tgtEl>
                                        <p:attrNameLst>
                                          <p:attrName>style.visibility</p:attrName>
                                        </p:attrNameLst>
                                      </p:cBhvr>
                                      <p:to>
                                        <p:strVal val="visible"/>
                                      </p:to>
                                    </p:set>
                                    <p:animEffect filter="fade" transition="in">
                                      <p:cBhvr>
                                        <p:cTn dur="500"/>
                                        <p:tgtEl>
                                          <p:spTgt spid="16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0"/>
                                        </p:tgtEl>
                                        <p:attrNameLst>
                                          <p:attrName>style.visibility</p:attrName>
                                        </p:attrNameLst>
                                      </p:cBhvr>
                                      <p:to>
                                        <p:strVal val="visible"/>
                                      </p:to>
                                    </p:set>
                                    <p:animEffect filter="fade" transition="in">
                                      <p:cBhvr>
                                        <p:cTn dur="500"/>
                                        <p:tgtEl>
                                          <p:spTgt spid="164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45"/>
                                        </p:tgtEl>
                                        <p:attrNameLst>
                                          <p:attrName>style.visibility</p:attrName>
                                        </p:attrNameLst>
                                      </p:cBhvr>
                                      <p:to>
                                        <p:strVal val="visible"/>
                                      </p:to>
                                    </p:set>
                                    <p:animEffect filter="fade" transition="in">
                                      <p:cBhvr>
                                        <p:cTn dur="500"/>
                                        <p:tgtEl>
                                          <p:spTgt spid="16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8" name="Shape 1658"/>
        <p:cNvGrpSpPr/>
        <p:nvPr/>
      </p:nvGrpSpPr>
      <p:grpSpPr>
        <a:xfrm>
          <a:off x="0" y="0"/>
          <a:ext cx="0" cy="0"/>
          <a:chOff x="0" y="0"/>
          <a:chExt cx="0" cy="0"/>
        </a:xfrm>
      </p:grpSpPr>
      <p:sp>
        <p:nvSpPr>
          <p:cNvPr id="1659" name="Google Shape;1659;p43"/>
          <p:cNvSpPr txBox="1"/>
          <p:nvPr>
            <p:ph type="title"/>
          </p:nvPr>
        </p:nvSpPr>
        <p:spPr>
          <a:xfrm>
            <a:off x="533400" y="28575"/>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RTCP: packet types</a:t>
            </a:r>
            <a:endParaRPr/>
          </a:p>
        </p:txBody>
      </p:sp>
      <p:sp>
        <p:nvSpPr>
          <p:cNvPr id="1660" name="Google Shape;1660;p43"/>
          <p:cNvSpPr txBox="1"/>
          <p:nvPr>
            <p:ph idx="1" type="body"/>
          </p:nvPr>
        </p:nvSpPr>
        <p:spPr>
          <a:xfrm>
            <a:off x="533400" y="1339850"/>
            <a:ext cx="4005263" cy="490855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Font typeface="Noto Sans Symbols"/>
              <a:buNone/>
            </a:pPr>
            <a:r>
              <a:rPr i="1" lang="en-US">
                <a:solidFill>
                  <a:srgbClr val="CC0000"/>
                </a:solidFill>
              </a:rPr>
              <a:t>receiver report packets:</a:t>
            </a:r>
            <a:endParaRPr/>
          </a:p>
          <a:p>
            <a:pPr indent="-342900" lvl="0" marL="342900" rtl="0" algn="l">
              <a:lnSpc>
                <a:spcPct val="85000"/>
              </a:lnSpc>
              <a:spcBef>
                <a:spcPts val="480"/>
              </a:spcBef>
              <a:spcAft>
                <a:spcPts val="0"/>
              </a:spcAft>
              <a:buSzPts val="2400"/>
              <a:buChar char="▪"/>
            </a:pPr>
            <a:r>
              <a:rPr lang="en-US" sz="2400"/>
              <a:t> fraction of packets lost, last sequence number, average interarrival jitter</a:t>
            </a:r>
            <a:endParaRPr/>
          </a:p>
          <a:p>
            <a:pPr indent="-342900" lvl="0" marL="342900" rtl="0" algn="l">
              <a:lnSpc>
                <a:spcPct val="85000"/>
              </a:lnSpc>
              <a:spcBef>
                <a:spcPts val="560"/>
              </a:spcBef>
              <a:spcAft>
                <a:spcPts val="0"/>
              </a:spcAft>
              <a:buSzPts val="2800"/>
              <a:buFont typeface="Noto Sans Symbols"/>
              <a:buNone/>
            </a:pPr>
            <a:r>
              <a:rPr i="1" lang="en-US">
                <a:solidFill>
                  <a:srgbClr val="CC0000"/>
                </a:solidFill>
              </a:rPr>
              <a:t>sender report packets: </a:t>
            </a:r>
            <a:endParaRPr/>
          </a:p>
          <a:p>
            <a:pPr indent="-342900" lvl="0" marL="342900" rtl="0" algn="l">
              <a:lnSpc>
                <a:spcPct val="85000"/>
              </a:lnSpc>
              <a:spcBef>
                <a:spcPts val="480"/>
              </a:spcBef>
              <a:spcAft>
                <a:spcPts val="0"/>
              </a:spcAft>
              <a:buSzPts val="2400"/>
              <a:buChar char="▪"/>
            </a:pPr>
            <a:r>
              <a:rPr lang="en-US" sz="2400"/>
              <a:t>SSRC of RTP stream, current time, number of packets sent, number of bytes sent </a:t>
            </a:r>
            <a:endParaRPr/>
          </a:p>
        </p:txBody>
      </p:sp>
      <p:sp>
        <p:nvSpPr>
          <p:cNvPr id="1661" name="Google Shape;1661;p43"/>
          <p:cNvSpPr txBox="1"/>
          <p:nvPr>
            <p:ph idx="2" type="body"/>
          </p:nvPr>
        </p:nvSpPr>
        <p:spPr>
          <a:xfrm>
            <a:off x="4752975" y="1303338"/>
            <a:ext cx="3810000" cy="490855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Font typeface="Noto Sans Symbols"/>
              <a:buNone/>
            </a:pPr>
            <a:r>
              <a:rPr i="1" lang="en-US">
                <a:solidFill>
                  <a:srgbClr val="CC0000"/>
                </a:solidFill>
              </a:rPr>
              <a:t>source description packets: </a:t>
            </a:r>
            <a:endParaRPr/>
          </a:p>
          <a:p>
            <a:pPr indent="-342900" lvl="0" marL="342900" rtl="0" algn="l">
              <a:lnSpc>
                <a:spcPct val="85000"/>
              </a:lnSpc>
              <a:spcBef>
                <a:spcPts val="480"/>
              </a:spcBef>
              <a:spcAft>
                <a:spcPts val="0"/>
              </a:spcAft>
              <a:buSzPts val="2400"/>
              <a:buChar char="▪"/>
            </a:pPr>
            <a:r>
              <a:rPr lang="en-US" sz="2400"/>
              <a:t>e-mail address of sender, sender's name, SSRC  of associated RTP stream </a:t>
            </a:r>
            <a:endParaRPr/>
          </a:p>
          <a:p>
            <a:pPr indent="-342900" lvl="0" marL="342900" rtl="0" algn="l">
              <a:lnSpc>
                <a:spcPct val="85000"/>
              </a:lnSpc>
              <a:spcBef>
                <a:spcPts val="480"/>
              </a:spcBef>
              <a:spcAft>
                <a:spcPts val="0"/>
              </a:spcAft>
              <a:buSzPts val="2400"/>
              <a:buChar char="▪"/>
            </a:pPr>
            <a:r>
              <a:rPr lang="en-US" sz="2400"/>
              <a:t>provide mapping between the SSRC and the user/host name</a:t>
            </a:r>
            <a:endParaRPr/>
          </a:p>
        </p:txBody>
      </p:sp>
      <p:pic>
        <p:nvPicPr>
          <p:cNvPr descr="underline_base" id="1662" name="Google Shape;1662;p43"/>
          <p:cNvPicPr preferRelativeResize="0"/>
          <p:nvPr/>
        </p:nvPicPr>
        <p:blipFill rotWithShape="1">
          <a:blip r:embed="rId3">
            <a:alphaModFix/>
          </a:blip>
          <a:srcRect b="0" l="0" r="0" t="0"/>
          <a:stretch/>
        </p:blipFill>
        <p:spPr>
          <a:xfrm>
            <a:off x="560388" y="866775"/>
            <a:ext cx="4570412" cy="173038"/>
          </a:xfrm>
          <a:prstGeom prst="rect">
            <a:avLst/>
          </a:prstGeom>
          <a:noFill/>
          <a:ln>
            <a:noFill/>
          </a:ln>
        </p:spPr>
      </p:pic>
      <p:sp>
        <p:nvSpPr>
          <p:cNvPr id="1663" name="Google Shape;1663;p43"/>
          <p:cNvSpPr txBox="1"/>
          <p:nvPr>
            <p:ph idx="12"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664" name="Google Shape;1664;p43"/>
          <p:cNvSpPr txBox="1"/>
          <p:nvPr>
            <p:ph idx="11"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9" name="Shape 1669"/>
        <p:cNvGrpSpPr/>
        <p:nvPr/>
      </p:nvGrpSpPr>
      <p:grpSpPr>
        <a:xfrm>
          <a:off x="0" y="0"/>
          <a:ext cx="0" cy="0"/>
          <a:chOff x="0" y="0"/>
          <a:chExt cx="0" cy="0"/>
        </a:xfrm>
      </p:grpSpPr>
      <p:sp>
        <p:nvSpPr>
          <p:cNvPr id="1670" name="Google Shape;1670;p44"/>
          <p:cNvSpPr txBox="1"/>
          <p:nvPr>
            <p:ph type="title"/>
          </p:nvPr>
        </p:nvSpPr>
        <p:spPr>
          <a:xfrm>
            <a:off x="533400" y="14288"/>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RTCP: stream synchronization</a:t>
            </a:r>
            <a:endParaRPr/>
          </a:p>
        </p:txBody>
      </p:sp>
      <p:sp>
        <p:nvSpPr>
          <p:cNvPr id="1671" name="Google Shape;1671;p44"/>
          <p:cNvSpPr txBox="1"/>
          <p:nvPr>
            <p:ph idx="1" type="body"/>
          </p:nvPr>
        </p:nvSpPr>
        <p:spPr>
          <a:xfrm>
            <a:off x="533400" y="1600200"/>
            <a:ext cx="38100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400"/>
              <a:buChar char="▪"/>
            </a:pPr>
            <a:r>
              <a:rPr lang="en-US" sz="2400"/>
              <a:t>RTCP can synchronize different media streams within a RTP session </a:t>
            </a:r>
            <a:endParaRPr/>
          </a:p>
          <a:p>
            <a:pPr indent="-342900" lvl="0" marL="342900" rtl="0" algn="l">
              <a:lnSpc>
                <a:spcPct val="85000"/>
              </a:lnSpc>
              <a:spcBef>
                <a:spcPts val="480"/>
              </a:spcBef>
              <a:spcAft>
                <a:spcPts val="0"/>
              </a:spcAft>
              <a:buSzPts val="2400"/>
              <a:buChar char="▪"/>
            </a:pPr>
            <a:r>
              <a:rPr lang="en-US" sz="2400"/>
              <a:t>e.g., videoconferencing app: each sender generates one RTP stream for video, one for audio. </a:t>
            </a:r>
            <a:endParaRPr/>
          </a:p>
          <a:p>
            <a:pPr indent="-342900" lvl="0" marL="342900" rtl="0" algn="l">
              <a:lnSpc>
                <a:spcPct val="85000"/>
              </a:lnSpc>
              <a:spcBef>
                <a:spcPts val="480"/>
              </a:spcBef>
              <a:spcAft>
                <a:spcPts val="0"/>
              </a:spcAft>
              <a:buSzPts val="2400"/>
              <a:buChar char="▪"/>
            </a:pPr>
            <a:r>
              <a:rPr lang="en-US" sz="2400"/>
              <a:t>timestamps in RTP packets tied to the video, audio sampling clocks</a:t>
            </a:r>
            <a:endParaRPr/>
          </a:p>
          <a:p>
            <a:pPr indent="-285750" lvl="1" marL="742950" rtl="0" algn="l">
              <a:lnSpc>
                <a:spcPct val="85000"/>
              </a:lnSpc>
              <a:spcBef>
                <a:spcPts val="480"/>
              </a:spcBef>
              <a:spcAft>
                <a:spcPts val="0"/>
              </a:spcAft>
              <a:buSzPts val="2400"/>
              <a:buChar char="•"/>
            </a:pPr>
            <a:r>
              <a:rPr i="1" lang="en-US"/>
              <a:t>not</a:t>
            </a:r>
            <a:r>
              <a:rPr lang="en-US"/>
              <a:t> tied to wall-clock time</a:t>
            </a:r>
            <a:endParaRPr sz="2000"/>
          </a:p>
        </p:txBody>
      </p:sp>
      <p:sp>
        <p:nvSpPr>
          <p:cNvPr id="1672" name="Google Shape;1672;p44"/>
          <p:cNvSpPr txBox="1"/>
          <p:nvPr>
            <p:ph idx="2" type="body"/>
          </p:nvPr>
        </p:nvSpPr>
        <p:spPr>
          <a:xfrm>
            <a:off x="4495800" y="1600200"/>
            <a:ext cx="38100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400"/>
              <a:buChar char="▪"/>
            </a:pPr>
            <a:r>
              <a:rPr lang="en-US" sz="2400"/>
              <a:t>each RTCP sender-report packet contains (for most recently generated packet in associated RTP stream):</a:t>
            </a:r>
            <a:endParaRPr/>
          </a:p>
          <a:p>
            <a:pPr indent="-285750" lvl="1" marL="742950" rtl="0" algn="l">
              <a:lnSpc>
                <a:spcPct val="85000"/>
              </a:lnSpc>
              <a:spcBef>
                <a:spcPts val="480"/>
              </a:spcBef>
              <a:spcAft>
                <a:spcPts val="0"/>
              </a:spcAft>
              <a:buSzPts val="2400"/>
              <a:buChar char="•"/>
            </a:pPr>
            <a:r>
              <a:rPr lang="en-US"/>
              <a:t>timestamp of RTP packet </a:t>
            </a:r>
            <a:endParaRPr/>
          </a:p>
          <a:p>
            <a:pPr indent="-285750" lvl="1" marL="742950" rtl="0" algn="l">
              <a:lnSpc>
                <a:spcPct val="85000"/>
              </a:lnSpc>
              <a:spcBef>
                <a:spcPts val="480"/>
              </a:spcBef>
              <a:spcAft>
                <a:spcPts val="0"/>
              </a:spcAft>
              <a:buSzPts val="2400"/>
              <a:buChar char="•"/>
            </a:pPr>
            <a:r>
              <a:rPr lang="en-US"/>
              <a:t>wall-clock time for when packet was created</a:t>
            </a:r>
            <a:endParaRPr/>
          </a:p>
          <a:p>
            <a:pPr indent="-342900" lvl="0" marL="342900" rtl="0" algn="l">
              <a:lnSpc>
                <a:spcPct val="85000"/>
              </a:lnSpc>
              <a:spcBef>
                <a:spcPts val="480"/>
              </a:spcBef>
              <a:spcAft>
                <a:spcPts val="0"/>
              </a:spcAft>
              <a:buSzPts val="2400"/>
              <a:buChar char="▪"/>
            </a:pPr>
            <a:r>
              <a:rPr lang="en-US" sz="2400"/>
              <a:t>receivers uses association to synchronize playout of audio, video </a:t>
            </a:r>
            <a:endParaRPr/>
          </a:p>
        </p:txBody>
      </p:sp>
      <p:pic>
        <p:nvPicPr>
          <p:cNvPr descr="underline_base" id="1673" name="Google Shape;1673;p44"/>
          <p:cNvPicPr preferRelativeResize="0"/>
          <p:nvPr/>
        </p:nvPicPr>
        <p:blipFill rotWithShape="1">
          <a:blip r:embed="rId3">
            <a:alphaModFix/>
          </a:blip>
          <a:srcRect b="0" l="0" r="0" t="0"/>
          <a:stretch/>
        </p:blipFill>
        <p:spPr>
          <a:xfrm>
            <a:off x="542925" y="868363"/>
            <a:ext cx="7313613" cy="173037"/>
          </a:xfrm>
          <a:prstGeom prst="rect">
            <a:avLst/>
          </a:prstGeom>
          <a:noFill/>
          <a:ln>
            <a:noFill/>
          </a:ln>
        </p:spPr>
      </p:pic>
      <p:sp>
        <p:nvSpPr>
          <p:cNvPr id="1674" name="Google Shape;1674;p44"/>
          <p:cNvSpPr txBox="1"/>
          <p:nvPr>
            <p:ph idx="12"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675" name="Google Shape;1675;p44"/>
          <p:cNvSpPr txBox="1"/>
          <p:nvPr>
            <p:ph idx="11"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0" name="Shape 1680"/>
        <p:cNvGrpSpPr/>
        <p:nvPr/>
      </p:nvGrpSpPr>
      <p:grpSpPr>
        <a:xfrm>
          <a:off x="0" y="0"/>
          <a:ext cx="0" cy="0"/>
          <a:chOff x="0" y="0"/>
          <a:chExt cx="0" cy="0"/>
        </a:xfrm>
      </p:grpSpPr>
      <p:sp>
        <p:nvSpPr>
          <p:cNvPr id="1681" name="Google Shape;1681;p45"/>
          <p:cNvSpPr txBox="1"/>
          <p:nvPr>
            <p:ph type="title"/>
          </p:nvPr>
        </p:nvSpPr>
        <p:spPr>
          <a:xfrm>
            <a:off x="433388" y="80963"/>
            <a:ext cx="7772400" cy="8715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RTCP: bandwidth scaling</a:t>
            </a:r>
            <a:endParaRPr/>
          </a:p>
        </p:txBody>
      </p:sp>
      <p:sp>
        <p:nvSpPr>
          <p:cNvPr id="1682" name="Google Shape;1682;p45"/>
          <p:cNvSpPr txBox="1"/>
          <p:nvPr>
            <p:ph idx="1" type="body"/>
          </p:nvPr>
        </p:nvSpPr>
        <p:spPr>
          <a:xfrm>
            <a:off x="506413" y="1454150"/>
            <a:ext cx="3810000" cy="4908550"/>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SzPts val="2800"/>
              <a:buFont typeface="Noto Sans Symbols"/>
              <a:buNone/>
            </a:pPr>
            <a:r>
              <a:rPr i="1" lang="en-US">
                <a:solidFill>
                  <a:srgbClr val="CC0000"/>
                </a:solidFill>
              </a:rPr>
              <a:t>RTCP attempts to limit its traffic to 5% of session bandwidth</a:t>
            </a:r>
            <a:endParaRPr/>
          </a:p>
          <a:p>
            <a:pPr indent="0" lvl="0" marL="0" rtl="0" algn="l">
              <a:lnSpc>
                <a:spcPct val="85000"/>
              </a:lnSpc>
              <a:spcBef>
                <a:spcPts val="400"/>
              </a:spcBef>
              <a:spcAft>
                <a:spcPts val="0"/>
              </a:spcAft>
              <a:buSzPts val="2000"/>
              <a:buFont typeface="Noto Sans Symbols"/>
              <a:buNone/>
            </a:pPr>
            <a:r>
              <a:t/>
            </a:r>
            <a:endParaRPr sz="2000"/>
          </a:p>
          <a:p>
            <a:pPr indent="-342900" lvl="0" marL="342900" rtl="0" algn="l">
              <a:lnSpc>
                <a:spcPct val="85000"/>
              </a:lnSpc>
              <a:spcBef>
                <a:spcPts val="480"/>
              </a:spcBef>
              <a:spcAft>
                <a:spcPts val="0"/>
              </a:spcAft>
              <a:buSzPts val="2400"/>
              <a:buFont typeface="Noto Sans Symbols"/>
              <a:buNone/>
            </a:pPr>
            <a:r>
              <a:rPr i="1" lang="en-US" sz="2400">
                <a:solidFill>
                  <a:srgbClr val="000099"/>
                </a:solidFill>
              </a:rPr>
              <a:t>example : </a:t>
            </a:r>
            <a:r>
              <a:rPr lang="en-US" sz="2400"/>
              <a:t>one sender, sending video at 2 Mbps</a:t>
            </a:r>
            <a:endParaRPr sz="2400"/>
          </a:p>
          <a:p>
            <a:pPr indent="-342900" lvl="0" marL="342900" rtl="0" algn="l">
              <a:lnSpc>
                <a:spcPct val="85000"/>
              </a:lnSpc>
              <a:spcBef>
                <a:spcPts val="480"/>
              </a:spcBef>
              <a:spcAft>
                <a:spcPts val="0"/>
              </a:spcAft>
              <a:buSzPts val="2400"/>
              <a:buChar char="▪"/>
            </a:pPr>
            <a:r>
              <a:rPr lang="en-US" sz="2400"/>
              <a:t>RTCP attempts to limit RTCP traffic to 100 Kbps</a:t>
            </a:r>
            <a:endParaRPr sz="2400"/>
          </a:p>
          <a:p>
            <a:pPr indent="-342900" lvl="0" marL="342900" rtl="0" algn="l">
              <a:lnSpc>
                <a:spcPct val="85000"/>
              </a:lnSpc>
              <a:spcBef>
                <a:spcPts val="480"/>
              </a:spcBef>
              <a:spcAft>
                <a:spcPts val="0"/>
              </a:spcAft>
              <a:buSzPts val="2400"/>
              <a:buChar char="▪"/>
            </a:pPr>
            <a:r>
              <a:rPr lang="en-US" sz="2400"/>
              <a:t>RTCP gives 75% of  rate to receivers; remaining 25% to sender</a:t>
            </a:r>
            <a:endParaRPr sz="2000"/>
          </a:p>
        </p:txBody>
      </p:sp>
      <p:sp>
        <p:nvSpPr>
          <p:cNvPr id="1683" name="Google Shape;1683;p45"/>
          <p:cNvSpPr txBox="1"/>
          <p:nvPr>
            <p:ph idx="2" type="body"/>
          </p:nvPr>
        </p:nvSpPr>
        <p:spPr>
          <a:xfrm>
            <a:off x="4327525" y="1573213"/>
            <a:ext cx="4211638" cy="490855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400"/>
              <a:buChar char="▪"/>
            </a:pPr>
            <a:r>
              <a:rPr lang="en-US" sz="2400"/>
              <a:t>75 kbps is equally shared among receivers: </a:t>
            </a:r>
            <a:endParaRPr/>
          </a:p>
          <a:p>
            <a:pPr indent="-285750" lvl="1" marL="742950" rtl="0" algn="l">
              <a:lnSpc>
                <a:spcPct val="85000"/>
              </a:lnSpc>
              <a:spcBef>
                <a:spcPts val="400"/>
              </a:spcBef>
              <a:spcAft>
                <a:spcPts val="0"/>
              </a:spcAft>
              <a:buSzPts val="2000"/>
              <a:buChar char="•"/>
            </a:pPr>
            <a:r>
              <a:rPr lang="en-US" sz="2000"/>
              <a:t>with R receivers,  each receiver gets to send RTCP traffic at 75/R kbps. </a:t>
            </a:r>
            <a:endParaRPr/>
          </a:p>
          <a:p>
            <a:pPr indent="-342900" lvl="0" marL="342900" rtl="0" algn="l">
              <a:lnSpc>
                <a:spcPct val="85000"/>
              </a:lnSpc>
              <a:spcBef>
                <a:spcPts val="560"/>
              </a:spcBef>
              <a:spcAft>
                <a:spcPts val="0"/>
              </a:spcAft>
              <a:buSzPts val="2400"/>
              <a:buChar char="▪"/>
            </a:pPr>
            <a:r>
              <a:rPr lang="en-US" sz="2400"/>
              <a:t>sender gets to send RTCP traffic at 25 kbps.</a:t>
            </a:r>
            <a:r>
              <a:rPr lang="en-US"/>
              <a:t> </a:t>
            </a:r>
            <a:endParaRPr/>
          </a:p>
          <a:p>
            <a:pPr indent="-342900" lvl="0" marL="342900" rtl="0" algn="l">
              <a:lnSpc>
                <a:spcPct val="85000"/>
              </a:lnSpc>
              <a:spcBef>
                <a:spcPts val="480"/>
              </a:spcBef>
              <a:spcAft>
                <a:spcPts val="0"/>
              </a:spcAft>
              <a:buSzPts val="2400"/>
              <a:buChar char="▪"/>
            </a:pPr>
            <a:r>
              <a:rPr lang="en-US" sz="2400"/>
              <a:t>participant determines RTCP packet transmission period by calculating avg RTCP packet size (across entire session) and dividing by  allocated rate</a:t>
            </a:r>
            <a:r>
              <a:rPr lang="en-US" sz="2000"/>
              <a:t> </a:t>
            </a:r>
            <a:endParaRPr/>
          </a:p>
        </p:txBody>
      </p:sp>
      <p:pic>
        <p:nvPicPr>
          <p:cNvPr descr="underline_base" id="1684" name="Google Shape;1684;p45"/>
          <p:cNvPicPr preferRelativeResize="0"/>
          <p:nvPr/>
        </p:nvPicPr>
        <p:blipFill rotWithShape="1">
          <a:blip r:embed="rId3">
            <a:alphaModFix/>
          </a:blip>
          <a:srcRect b="0" l="0" r="0" t="0"/>
          <a:stretch/>
        </p:blipFill>
        <p:spPr>
          <a:xfrm>
            <a:off x="447675" y="769938"/>
            <a:ext cx="5942013" cy="173037"/>
          </a:xfrm>
          <a:prstGeom prst="rect">
            <a:avLst/>
          </a:prstGeom>
          <a:noFill/>
          <a:ln>
            <a:noFill/>
          </a:ln>
        </p:spPr>
      </p:pic>
      <p:sp>
        <p:nvSpPr>
          <p:cNvPr id="1685" name="Google Shape;1685;p45"/>
          <p:cNvSpPr txBox="1"/>
          <p:nvPr>
            <p:ph idx="12"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686" name="Google Shape;1686;p45"/>
          <p:cNvSpPr txBox="1"/>
          <p:nvPr>
            <p:ph idx="11"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1" name="Shape 1691"/>
        <p:cNvGrpSpPr/>
        <p:nvPr/>
      </p:nvGrpSpPr>
      <p:grpSpPr>
        <a:xfrm>
          <a:off x="0" y="0"/>
          <a:ext cx="0" cy="0"/>
          <a:chOff x="0" y="0"/>
          <a:chExt cx="0" cy="0"/>
        </a:xfrm>
      </p:grpSpPr>
      <p:sp>
        <p:nvSpPr>
          <p:cNvPr id="1692" name="Google Shape;1692;p46"/>
          <p:cNvSpPr txBox="1"/>
          <p:nvPr>
            <p:ph type="title"/>
          </p:nvPr>
        </p:nvSpPr>
        <p:spPr>
          <a:xfrm>
            <a:off x="533400" y="157163"/>
            <a:ext cx="8064500" cy="8715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SIP: </a:t>
            </a:r>
            <a:r>
              <a:rPr lang="en-US" sz="4000"/>
              <a:t>Session Initiation Protocol</a:t>
            </a:r>
            <a:r>
              <a:rPr lang="en-US" sz="2400"/>
              <a:t> </a:t>
            </a:r>
            <a:r>
              <a:rPr lang="en-US" sz="2000"/>
              <a:t>[RFC 3261]</a:t>
            </a:r>
            <a:endParaRPr sz="2400"/>
          </a:p>
        </p:txBody>
      </p:sp>
      <p:sp>
        <p:nvSpPr>
          <p:cNvPr id="1693" name="Google Shape;1693;p46"/>
          <p:cNvSpPr txBox="1"/>
          <p:nvPr>
            <p:ph idx="1" type="body"/>
          </p:nvPr>
        </p:nvSpPr>
        <p:spPr>
          <a:xfrm>
            <a:off x="547688" y="1228725"/>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Font typeface="Noto Sans Symbols"/>
              <a:buNone/>
            </a:pPr>
            <a:r>
              <a:rPr i="1" lang="en-US">
                <a:solidFill>
                  <a:srgbClr val="CC0000"/>
                </a:solidFill>
              </a:rPr>
              <a:t>long-term vision:</a:t>
            </a:r>
            <a:endParaRPr/>
          </a:p>
          <a:p>
            <a:pPr indent="-342900" lvl="0" marL="342900" rtl="0" algn="l">
              <a:lnSpc>
                <a:spcPct val="85000"/>
              </a:lnSpc>
              <a:spcBef>
                <a:spcPts val="560"/>
              </a:spcBef>
              <a:spcAft>
                <a:spcPts val="0"/>
              </a:spcAft>
              <a:buSzPts val="2800"/>
              <a:buChar char="▪"/>
            </a:pPr>
            <a:r>
              <a:rPr lang="en-US"/>
              <a:t>all telephone calls, video conference calls take place over Internet</a:t>
            </a:r>
            <a:endParaRPr/>
          </a:p>
          <a:p>
            <a:pPr indent="-342900" lvl="0" marL="342900" rtl="0" algn="l">
              <a:lnSpc>
                <a:spcPct val="85000"/>
              </a:lnSpc>
              <a:spcBef>
                <a:spcPts val="560"/>
              </a:spcBef>
              <a:spcAft>
                <a:spcPts val="0"/>
              </a:spcAft>
              <a:buSzPts val="2800"/>
              <a:buChar char="▪"/>
            </a:pPr>
            <a:r>
              <a:rPr lang="en-US"/>
              <a:t>people identified by names or e-mail addresses, rather than by phone numbers</a:t>
            </a:r>
            <a:endParaRPr/>
          </a:p>
          <a:p>
            <a:pPr indent="-342900" lvl="0" marL="342900" rtl="0" algn="l">
              <a:lnSpc>
                <a:spcPct val="85000"/>
              </a:lnSpc>
              <a:spcBef>
                <a:spcPts val="560"/>
              </a:spcBef>
              <a:spcAft>
                <a:spcPts val="0"/>
              </a:spcAft>
              <a:buSzPts val="2800"/>
              <a:buChar char="▪"/>
            </a:pPr>
            <a:r>
              <a:rPr lang="en-US"/>
              <a:t>can reach callee </a:t>
            </a:r>
            <a:r>
              <a:rPr i="1" lang="en-US"/>
              <a:t>(if callee so desires), </a:t>
            </a:r>
            <a:r>
              <a:rPr lang="en-US"/>
              <a:t>no matter where callee roams, no matter what IP device callee is currently using</a:t>
            </a:r>
            <a:endParaRPr/>
          </a:p>
          <a:p>
            <a:pPr indent="-165100" lvl="0" marL="342900" rtl="0" algn="l">
              <a:lnSpc>
                <a:spcPct val="85000"/>
              </a:lnSpc>
              <a:spcBef>
                <a:spcPts val="560"/>
              </a:spcBef>
              <a:spcAft>
                <a:spcPts val="0"/>
              </a:spcAft>
              <a:buSzPts val="2800"/>
              <a:buNone/>
            </a:pPr>
            <a:r>
              <a:t/>
            </a:r>
            <a:endParaRPr/>
          </a:p>
          <a:p>
            <a:pPr indent="-165100" lvl="0" marL="342900" rtl="0" algn="l">
              <a:lnSpc>
                <a:spcPct val="85000"/>
              </a:lnSpc>
              <a:spcBef>
                <a:spcPts val="560"/>
              </a:spcBef>
              <a:spcAft>
                <a:spcPts val="0"/>
              </a:spcAft>
              <a:buSzPts val="2800"/>
              <a:buNone/>
            </a:pPr>
            <a:r>
              <a:t/>
            </a:r>
            <a:endParaRPr/>
          </a:p>
          <a:p>
            <a:pPr indent="-165100" lvl="0" marL="342900" rtl="0" algn="l">
              <a:lnSpc>
                <a:spcPct val="85000"/>
              </a:lnSpc>
              <a:spcBef>
                <a:spcPts val="560"/>
              </a:spcBef>
              <a:spcAft>
                <a:spcPts val="0"/>
              </a:spcAft>
              <a:buSzPts val="2800"/>
              <a:buNone/>
            </a:pPr>
            <a:r>
              <a:t/>
            </a:r>
            <a:endParaRPr/>
          </a:p>
        </p:txBody>
      </p:sp>
      <p:pic>
        <p:nvPicPr>
          <p:cNvPr descr="underline_base" id="1694" name="Google Shape;1694;p46"/>
          <p:cNvPicPr preferRelativeResize="0"/>
          <p:nvPr/>
        </p:nvPicPr>
        <p:blipFill rotWithShape="1">
          <a:blip r:embed="rId3">
            <a:alphaModFix/>
          </a:blip>
          <a:srcRect b="0" l="0" r="0" t="0"/>
          <a:stretch/>
        </p:blipFill>
        <p:spPr>
          <a:xfrm>
            <a:off x="498475" y="912813"/>
            <a:ext cx="7769225" cy="173037"/>
          </a:xfrm>
          <a:prstGeom prst="rect">
            <a:avLst/>
          </a:prstGeom>
          <a:noFill/>
          <a:ln>
            <a:noFill/>
          </a:ln>
        </p:spPr>
      </p:pic>
      <p:sp>
        <p:nvSpPr>
          <p:cNvPr id="1695" name="Google Shape;1695;p46"/>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696" name="Google Shape;1696;p46"/>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1" name="Shape 1701"/>
        <p:cNvGrpSpPr/>
        <p:nvPr/>
      </p:nvGrpSpPr>
      <p:grpSpPr>
        <a:xfrm>
          <a:off x="0" y="0"/>
          <a:ext cx="0" cy="0"/>
          <a:chOff x="0" y="0"/>
          <a:chExt cx="0" cy="0"/>
        </a:xfrm>
      </p:grpSpPr>
      <p:sp>
        <p:nvSpPr>
          <p:cNvPr id="1702" name="Google Shape;1702;p47"/>
          <p:cNvSpPr txBox="1"/>
          <p:nvPr>
            <p:ph type="title"/>
          </p:nvPr>
        </p:nvSpPr>
        <p:spPr>
          <a:xfrm>
            <a:off x="533400" y="14288"/>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SIP services</a:t>
            </a:r>
            <a:endParaRPr/>
          </a:p>
        </p:txBody>
      </p:sp>
      <p:sp>
        <p:nvSpPr>
          <p:cNvPr id="1703" name="Google Shape;1703;p47"/>
          <p:cNvSpPr txBox="1"/>
          <p:nvPr>
            <p:ph idx="1" type="body"/>
          </p:nvPr>
        </p:nvSpPr>
        <p:spPr>
          <a:xfrm>
            <a:off x="350838" y="1339850"/>
            <a:ext cx="3992562" cy="490855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lang="en-US"/>
              <a:t>SIP provides mechanisms for call setup:</a:t>
            </a:r>
            <a:endParaRPr sz="2400"/>
          </a:p>
          <a:p>
            <a:pPr indent="-285750" lvl="1" marL="742950" rtl="0" algn="l">
              <a:lnSpc>
                <a:spcPct val="85000"/>
              </a:lnSpc>
              <a:spcBef>
                <a:spcPts val="560"/>
              </a:spcBef>
              <a:spcAft>
                <a:spcPts val="0"/>
              </a:spcAft>
              <a:buSzPts val="2800"/>
              <a:buChar char="•"/>
            </a:pPr>
            <a:r>
              <a:rPr lang="en-US" sz="2800"/>
              <a:t>for caller to let callee know she wants to establish a call</a:t>
            </a:r>
            <a:endParaRPr/>
          </a:p>
          <a:p>
            <a:pPr indent="-285750" lvl="1" marL="742950" rtl="0" algn="l">
              <a:lnSpc>
                <a:spcPct val="85000"/>
              </a:lnSpc>
              <a:spcBef>
                <a:spcPts val="560"/>
              </a:spcBef>
              <a:spcAft>
                <a:spcPts val="0"/>
              </a:spcAft>
              <a:buSzPts val="2800"/>
              <a:buChar char="•"/>
            </a:pPr>
            <a:r>
              <a:rPr lang="en-US" sz="2800"/>
              <a:t>so caller, callee can agree on media type, encoding</a:t>
            </a:r>
            <a:endParaRPr/>
          </a:p>
          <a:p>
            <a:pPr indent="-285750" lvl="1" marL="742950" rtl="0" algn="l">
              <a:lnSpc>
                <a:spcPct val="85000"/>
              </a:lnSpc>
              <a:spcBef>
                <a:spcPts val="560"/>
              </a:spcBef>
              <a:spcAft>
                <a:spcPts val="0"/>
              </a:spcAft>
              <a:buSzPts val="2800"/>
              <a:buChar char="•"/>
            </a:pPr>
            <a:r>
              <a:rPr lang="en-US" sz="2800"/>
              <a:t>to end call</a:t>
            </a:r>
            <a:endParaRPr/>
          </a:p>
          <a:p>
            <a:pPr indent="-215900" lvl="0" marL="342900" rtl="0" algn="l">
              <a:lnSpc>
                <a:spcPct val="85000"/>
              </a:lnSpc>
              <a:spcBef>
                <a:spcPts val="400"/>
              </a:spcBef>
              <a:spcAft>
                <a:spcPts val="0"/>
              </a:spcAft>
              <a:buSzPts val="2000"/>
              <a:buNone/>
            </a:pPr>
            <a:r>
              <a:t/>
            </a:r>
            <a:endParaRPr sz="2000"/>
          </a:p>
          <a:p>
            <a:pPr indent="-171450" lvl="1" marL="742950" rtl="0" algn="l">
              <a:lnSpc>
                <a:spcPct val="85000"/>
              </a:lnSpc>
              <a:spcBef>
                <a:spcPts val="360"/>
              </a:spcBef>
              <a:spcAft>
                <a:spcPts val="0"/>
              </a:spcAft>
              <a:buSzPts val="1800"/>
              <a:buNone/>
            </a:pPr>
            <a:r>
              <a:t/>
            </a:r>
            <a:endParaRPr sz="1800"/>
          </a:p>
        </p:txBody>
      </p:sp>
      <p:sp>
        <p:nvSpPr>
          <p:cNvPr id="1704" name="Google Shape;1704;p47"/>
          <p:cNvSpPr txBox="1"/>
          <p:nvPr>
            <p:ph idx="2" type="body"/>
          </p:nvPr>
        </p:nvSpPr>
        <p:spPr>
          <a:xfrm>
            <a:off x="4467225" y="1343025"/>
            <a:ext cx="38100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lang="en-US"/>
              <a:t>determine current IP address of callee:</a:t>
            </a:r>
            <a:endParaRPr/>
          </a:p>
          <a:p>
            <a:pPr indent="-285750" lvl="1" marL="742950" rtl="0" algn="l">
              <a:lnSpc>
                <a:spcPct val="85000"/>
              </a:lnSpc>
              <a:spcBef>
                <a:spcPts val="480"/>
              </a:spcBef>
              <a:spcAft>
                <a:spcPts val="0"/>
              </a:spcAft>
              <a:buSzPts val="2400"/>
              <a:buChar char="•"/>
            </a:pPr>
            <a:r>
              <a:rPr lang="en-US"/>
              <a:t>maps mnemonic identifier to current IP address</a:t>
            </a:r>
            <a:endParaRPr/>
          </a:p>
          <a:p>
            <a:pPr indent="-342900" lvl="0" marL="342900" rtl="0" algn="l">
              <a:lnSpc>
                <a:spcPct val="85000"/>
              </a:lnSpc>
              <a:spcBef>
                <a:spcPts val="560"/>
              </a:spcBef>
              <a:spcAft>
                <a:spcPts val="0"/>
              </a:spcAft>
              <a:buSzPts val="2800"/>
              <a:buChar char="▪"/>
            </a:pPr>
            <a:r>
              <a:rPr lang="en-US"/>
              <a:t>call management:</a:t>
            </a:r>
            <a:endParaRPr sz="2400"/>
          </a:p>
          <a:p>
            <a:pPr indent="-285750" lvl="1" marL="742950" rtl="0" algn="l">
              <a:lnSpc>
                <a:spcPct val="85000"/>
              </a:lnSpc>
              <a:spcBef>
                <a:spcPts val="480"/>
              </a:spcBef>
              <a:spcAft>
                <a:spcPts val="0"/>
              </a:spcAft>
              <a:buSzPts val="2400"/>
              <a:buChar char="•"/>
            </a:pPr>
            <a:r>
              <a:rPr lang="en-US"/>
              <a:t>add new media streams during call</a:t>
            </a:r>
            <a:endParaRPr/>
          </a:p>
          <a:p>
            <a:pPr indent="-285750" lvl="1" marL="742950" rtl="0" algn="l">
              <a:lnSpc>
                <a:spcPct val="85000"/>
              </a:lnSpc>
              <a:spcBef>
                <a:spcPts val="480"/>
              </a:spcBef>
              <a:spcAft>
                <a:spcPts val="0"/>
              </a:spcAft>
              <a:buSzPts val="2400"/>
              <a:buChar char="•"/>
            </a:pPr>
            <a:r>
              <a:rPr lang="en-US"/>
              <a:t>change encoding during call</a:t>
            </a:r>
            <a:endParaRPr/>
          </a:p>
          <a:p>
            <a:pPr indent="-285750" lvl="1" marL="742950" rtl="0" algn="l">
              <a:lnSpc>
                <a:spcPct val="85000"/>
              </a:lnSpc>
              <a:spcBef>
                <a:spcPts val="480"/>
              </a:spcBef>
              <a:spcAft>
                <a:spcPts val="0"/>
              </a:spcAft>
              <a:buSzPts val="2400"/>
              <a:buChar char="•"/>
            </a:pPr>
            <a:r>
              <a:rPr lang="en-US"/>
              <a:t>invite others </a:t>
            </a:r>
            <a:endParaRPr/>
          </a:p>
          <a:p>
            <a:pPr indent="-285750" lvl="1" marL="742950" rtl="0" algn="l">
              <a:lnSpc>
                <a:spcPct val="85000"/>
              </a:lnSpc>
              <a:spcBef>
                <a:spcPts val="480"/>
              </a:spcBef>
              <a:spcAft>
                <a:spcPts val="0"/>
              </a:spcAft>
              <a:buSzPts val="2400"/>
              <a:buChar char="•"/>
            </a:pPr>
            <a:r>
              <a:rPr lang="en-US"/>
              <a:t>transfer, hold calls</a:t>
            </a:r>
            <a:endParaRPr sz="2000"/>
          </a:p>
        </p:txBody>
      </p:sp>
      <p:pic>
        <p:nvPicPr>
          <p:cNvPr descr="underline_base" id="1705" name="Google Shape;1705;p47"/>
          <p:cNvPicPr preferRelativeResize="0"/>
          <p:nvPr/>
        </p:nvPicPr>
        <p:blipFill rotWithShape="1">
          <a:blip r:embed="rId3">
            <a:alphaModFix/>
          </a:blip>
          <a:srcRect b="0" l="0" r="0" t="0"/>
          <a:stretch/>
        </p:blipFill>
        <p:spPr>
          <a:xfrm>
            <a:off x="619125" y="830263"/>
            <a:ext cx="2663825" cy="196850"/>
          </a:xfrm>
          <a:prstGeom prst="rect">
            <a:avLst/>
          </a:prstGeom>
          <a:noFill/>
          <a:ln>
            <a:noFill/>
          </a:ln>
        </p:spPr>
      </p:pic>
      <p:sp>
        <p:nvSpPr>
          <p:cNvPr id="1706" name="Google Shape;1706;p47"/>
          <p:cNvSpPr txBox="1"/>
          <p:nvPr>
            <p:ph idx="12"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707" name="Google Shape;1707;p47"/>
          <p:cNvSpPr txBox="1"/>
          <p:nvPr>
            <p:ph idx="11"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2" name="Shape 1712"/>
        <p:cNvGrpSpPr/>
        <p:nvPr/>
      </p:nvGrpSpPr>
      <p:grpSpPr>
        <a:xfrm>
          <a:off x="0" y="0"/>
          <a:ext cx="0" cy="0"/>
          <a:chOff x="0" y="0"/>
          <a:chExt cx="0" cy="0"/>
        </a:xfrm>
      </p:grpSpPr>
      <p:sp>
        <p:nvSpPr>
          <p:cNvPr id="1713" name="Google Shape;1713;p48"/>
          <p:cNvSpPr txBox="1"/>
          <p:nvPr>
            <p:ph type="title"/>
          </p:nvPr>
        </p:nvSpPr>
        <p:spPr>
          <a:xfrm>
            <a:off x="381000" y="0"/>
            <a:ext cx="8634413" cy="8715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Example: setting up call to known IP address</a:t>
            </a:r>
            <a:endParaRPr/>
          </a:p>
        </p:txBody>
      </p:sp>
      <p:sp>
        <p:nvSpPr>
          <p:cNvPr id="1714" name="Google Shape;1714;p48"/>
          <p:cNvSpPr txBox="1"/>
          <p:nvPr/>
        </p:nvSpPr>
        <p:spPr>
          <a:xfrm>
            <a:off x="5757863" y="1535113"/>
            <a:ext cx="3386137" cy="4401205"/>
          </a:xfrm>
          <a:prstGeom prst="rect">
            <a:avLst/>
          </a:prstGeom>
          <a:noFill/>
          <a:ln>
            <a:noFill/>
          </a:ln>
        </p:spPr>
        <p:txBody>
          <a:bodyPr anchorCtr="0" anchor="t" bIns="45700" lIns="91425" spcFirstLastPara="1" rIns="91425" wrap="square" tIns="45700">
            <a:spAutoFit/>
          </a:bodyPr>
          <a:lstStyle/>
          <a:p>
            <a:pPr indent="-234950" lvl="0" marL="234950" marR="0" rtl="0" algn="l">
              <a:spcBef>
                <a:spcPts val="0"/>
              </a:spcBef>
              <a:spcAft>
                <a:spcPts val="0"/>
              </a:spcAft>
              <a:buClr>
                <a:srgbClr val="000099"/>
              </a:buClr>
              <a:buSzPts val="2000"/>
              <a:buFont typeface="Noto Sans Symbols"/>
              <a:buChar char="▪"/>
            </a:pPr>
            <a:r>
              <a:rPr i="0" lang="en-US" sz="2000">
                <a:solidFill>
                  <a:schemeClr val="dk1"/>
                </a:solidFill>
                <a:latin typeface="Gill Sans"/>
                <a:ea typeface="Gill Sans"/>
                <a:cs typeface="Gill Sans"/>
                <a:sym typeface="Gill Sans"/>
              </a:rPr>
              <a:t> Alice’s SIP invite message indicates her port number, IP address, encoding she prefers to receive (PCM </a:t>
            </a:r>
            <a:r>
              <a:rPr i="0" lang="en-US" sz="2000">
                <a:solidFill>
                  <a:schemeClr val="dk1"/>
                </a:solidFill>
                <a:latin typeface="Noto Sans Symbols"/>
                <a:ea typeface="Noto Sans Symbols"/>
                <a:cs typeface="Noto Sans Symbols"/>
                <a:sym typeface="Noto Sans Symbols"/>
              </a:rPr>
              <a:t>μ</a:t>
            </a:r>
            <a:r>
              <a:rPr i="0" lang="en-US" sz="2000">
                <a:solidFill>
                  <a:schemeClr val="dk1"/>
                </a:solidFill>
                <a:latin typeface="Gill Sans"/>
                <a:ea typeface="Gill Sans"/>
                <a:cs typeface="Gill Sans"/>
                <a:sym typeface="Gill Sans"/>
              </a:rPr>
              <a:t>law)</a:t>
            </a:r>
            <a:endParaRPr i="0" sz="2000">
              <a:solidFill>
                <a:schemeClr val="dk1"/>
              </a:solidFill>
              <a:latin typeface="Gill Sans"/>
              <a:ea typeface="Gill Sans"/>
              <a:cs typeface="Gill Sans"/>
              <a:sym typeface="Gill Sans"/>
            </a:endParaRPr>
          </a:p>
          <a:p>
            <a:pPr indent="-234950" lvl="0" marL="234950" marR="0" rtl="0" algn="l">
              <a:spcBef>
                <a:spcPts val="0"/>
              </a:spcBef>
              <a:spcAft>
                <a:spcPts val="0"/>
              </a:spcAft>
              <a:buClr>
                <a:srgbClr val="000099"/>
              </a:buClr>
              <a:buSzPts val="2000"/>
              <a:buFont typeface="Noto Sans Symbols"/>
              <a:buChar char="▪"/>
            </a:pPr>
            <a:r>
              <a:rPr i="0" lang="en-US" sz="2000">
                <a:solidFill>
                  <a:schemeClr val="dk1"/>
                </a:solidFill>
                <a:latin typeface="Gill Sans"/>
                <a:ea typeface="Gill Sans"/>
                <a:cs typeface="Gill Sans"/>
                <a:sym typeface="Gill Sans"/>
              </a:rPr>
              <a:t> Bob’s 200 OK message indicates his port number, IP address, preferred encoding (GSM)</a:t>
            </a:r>
            <a:endParaRPr i="0" sz="2000">
              <a:solidFill>
                <a:schemeClr val="dk1"/>
              </a:solidFill>
              <a:latin typeface="Gill Sans"/>
              <a:ea typeface="Gill Sans"/>
              <a:cs typeface="Gill Sans"/>
              <a:sym typeface="Gill Sans"/>
            </a:endParaRPr>
          </a:p>
          <a:p>
            <a:pPr indent="-234950" lvl="0" marL="234950" marR="0" rtl="0" algn="l">
              <a:spcBef>
                <a:spcPts val="0"/>
              </a:spcBef>
              <a:spcAft>
                <a:spcPts val="0"/>
              </a:spcAft>
              <a:buClr>
                <a:srgbClr val="000099"/>
              </a:buClr>
              <a:buSzPts val="2000"/>
              <a:buFont typeface="Noto Sans Symbols"/>
              <a:buChar char="▪"/>
            </a:pPr>
            <a:r>
              <a:rPr i="0" lang="en-US" sz="2000">
                <a:solidFill>
                  <a:schemeClr val="dk1"/>
                </a:solidFill>
                <a:latin typeface="Gill Sans"/>
                <a:ea typeface="Gill Sans"/>
                <a:cs typeface="Gill Sans"/>
                <a:sym typeface="Gill Sans"/>
              </a:rPr>
              <a:t> SIP messages can be sent over TCP or UDP; here sent over RTP/UDP</a:t>
            </a:r>
            <a:endParaRPr i="0" sz="2000">
              <a:solidFill>
                <a:schemeClr val="dk1"/>
              </a:solidFill>
              <a:latin typeface="Gill Sans"/>
              <a:ea typeface="Gill Sans"/>
              <a:cs typeface="Gill Sans"/>
              <a:sym typeface="Gill Sans"/>
            </a:endParaRPr>
          </a:p>
          <a:p>
            <a:pPr indent="-234950" lvl="0" marL="234950" marR="0" rtl="0" algn="l">
              <a:spcBef>
                <a:spcPts val="0"/>
              </a:spcBef>
              <a:spcAft>
                <a:spcPts val="0"/>
              </a:spcAft>
              <a:buClr>
                <a:srgbClr val="000099"/>
              </a:buClr>
              <a:buSzPts val="2000"/>
              <a:buFont typeface="Noto Sans Symbols"/>
              <a:buChar char="▪"/>
            </a:pPr>
            <a:r>
              <a:rPr i="0" lang="en-US" sz="2000">
                <a:solidFill>
                  <a:schemeClr val="dk1"/>
                </a:solidFill>
                <a:latin typeface="Gill Sans"/>
                <a:ea typeface="Gill Sans"/>
                <a:cs typeface="Gill Sans"/>
                <a:sym typeface="Gill Sans"/>
              </a:rPr>
              <a:t> default SIP port number is 5060</a:t>
            </a:r>
            <a:endParaRPr i="0" sz="2000">
              <a:solidFill>
                <a:schemeClr val="dk1"/>
              </a:solidFill>
              <a:latin typeface="Gill Sans"/>
              <a:ea typeface="Gill Sans"/>
              <a:cs typeface="Gill Sans"/>
              <a:sym typeface="Gill Sans"/>
            </a:endParaRPr>
          </a:p>
        </p:txBody>
      </p:sp>
      <p:graphicFrame>
        <p:nvGraphicFramePr>
          <p:cNvPr id="1715" name="Google Shape;1715;p48"/>
          <p:cNvGraphicFramePr/>
          <p:nvPr/>
        </p:nvGraphicFramePr>
        <p:xfrm>
          <a:off x="-465138" y="1031875"/>
          <a:ext cx="6767513" cy="5554663"/>
        </p:xfrm>
        <a:graphic>
          <a:graphicData uri="http://schemas.openxmlformats.org/presentationml/2006/ole">
            <mc:AlternateContent>
              <mc:Choice Requires="v">
                <p:oleObj r:id="rId4" imgH="5554663" imgW="6767513" progId="Visio.Drawing.5" spid="_x0000_s1">
                  <p:embed/>
                </p:oleObj>
              </mc:Choice>
              <mc:Fallback>
                <p:oleObj r:id="rId5" imgH="5554663" imgW="6767513" progId="Visio.Drawing.5">
                  <p:embed/>
                  <p:pic>
                    <p:nvPicPr>
                      <p:cNvPr id="1715" name="Google Shape;1715;p48"/>
                      <p:cNvPicPr preferRelativeResize="0"/>
                      <p:nvPr/>
                    </p:nvPicPr>
                    <p:blipFill rotWithShape="1">
                      <a:blip r:embed="rId6">
                        <a:alphaModFix/>
                      </a:blip>
                      <a:srcRect b="0" l="0" r="0" t="0"/>
                      <a:stretch/>
                    </p:blipFill>
                    <p:spPr>
                      <a:xfrm>
                        <a:off x="-465138" y="1031875"/>
                        <a:ext cx="6767513" cy="5554663"/>
                      </a:xfrm>
                      <a:prstGeom prst="rect">
                        <a:avLst/>
                      </a:prstGeom>
                      <a:noFill/>
                      <a:ln>
                        <a:noFill/>
                      </a:ln>
                    </p:spPr>
                  </p:pic>
                </p:oleObj>
              </mc:Fallback>
            </mc:AlternateContent>
          </a:graphicData>
        </a:graphic>
      </p:graphicFrame>
      <p:sp>
        <p:nvSpPr>
          <p:cNvPr id="1716" name="Google Shape;1716;p48"/>
          <p:cNvSpPr/>
          <p:nvPr/>
        </p:nvSpPr>
        <p:spPr>
          <a:xfrm>
            <a:off x="712788" y="1298575"/>
            <a:ext cx="800100" cy="65563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17" name="Google Shape;1717;p48"/>
          <p:cNvSpPr/>
          <p:nvPr/>
        </p:nvSpPr>
        <p:spPr>
          <a:xfrm>
            <a:off x="4176713" y="1265238"/>
            <a:ext cx="798512" cy="65722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718" name="Google Shape;1718;p48"/>
          <p:cNvGrpSpPr/>
          <p:nvPr/>
        </p:nvGrpSpPr>
        <p:grpSpPr>
          <a:xfrm flipH="1">
            <a:off x="4033838" y="1208088"/>
            <a:ext cx="1114425" cy="825500"/>
            <a:chOff x="-44" y="1473"/>
            <a:chExt cx="981" cy="1105"/>
          </a:xfrm>
        </p:grpSpPr>
        <p:pic>
          <p:nvPicPr>
            <p:cNvPr descr="desktop_computer_stylized_medium" id="1719" name="Google Shape;1719;p48"/>
            <p:cNvPicPr preferRelativeResize="0"/>
            <p:nvPr/>
          </p:nvPicPr>
          <p:blipFill rotWithShape="1">
            <a:blip r:embed="rId7">
              <a:alphaModFix/>
            </a:blip>
            <a:srcRect b="0" l="0" r="0" t="0"/>
            <a:stretch/>
          </p:blipFill>
          <p:spPr>
            <a:xfrm flipH="1">
              <a:off x="-44" y="1473"/>
              <a:ext cx="981" cy="1105"/>
            </a:xfrm>
            <a:prstGeom prst="rect">
              <a:avLst/>
            </a:prstGeom>
            <a:noFill/>
            <a:ln>
              <a:noFill/>
            </a:ln>
          </p:spPr>
        </p:pic>
        <p:sp>
          <p:nvSpPr>
            <p:cNvPr id="1720" name="Google Shape;1720;p48"/>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721" name="Google Shape;1721;p48"/>
          <p:cNvGrpSpPr/>
          <p:nvPr/>
        </p:nvGrpSpPr>
        <p:grpSpPr>
          <a:xfrm>
            <a:off x="471488" y="1241425"/>
            <a:ext cx="1114425" cy="825500"/>
            <a:chOff x="-44" y="1473"/>
            <a:chExt cx="981" cy="1105"/>
          </a:xfrm>
        </p:grpSpPr>
        <p:pic>
          <p:nvPicPr>
            <p:cNvPr descr="desktop_computer_stylized_medium" id="1722" name="Google Shape;1722;p48"/>
            <p:cNvPicPr preferRelativeResize="0"/>
            <p:nvPr/>
          </p:nvPicPr>
          <p:blipFill rotWithShape="1">
            <a:blip r:embed="rId7">
              <a:alphaModFix/>
            </a:blip>
            <a:srcRect b="0" l="0" r="0" t="0"/>
            <a:stretch/>
          </p:blipFill>
          <p:spPr>
            <a:xfrm flipH="1">
              <a:off x="-44" y="1473"/>
              <a:ext cx="981" cy="1105"/>
            </a:xfrm>
            <a:prstGeom prst="rect">
              <a:avLst/>
            </a:prstGeom>
            <a:noFill/>
            <a:ln>
              <a:noFill/>
            </a:ln>
          </p:spPr>
        </p:pic>
        <p:sp>
          <p:nvSpPr>
            <p:cNvPr id="1723" name="Google Shape;1723;p48"/>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pic>
        <p:nvPicPr>
          <p:cNvPr descr="underline_base" id="1724" name="Google Shape;1724;p48"/>
          <p:cNvPicPr preferRelativeResize="0"/>
          <p:nvPr/>
        </p:nvPicPr>
        <p:blipFill rotWithShape="1">
          <a:blip r:embed="rId8">
            <a:alphaModFix/>
          </a:blip>
          <a:srcRect b="0" l="0" r="0" t="0"/>
          <a:stretch/>
        </p:blipFill>
        <p:spPr>
          <a:xfrm>
            <a:off x="411163" y="663575"/>
            <a:ext cx="8228012" cy="173038"/>
          </a:xfrm>
          <a:prstGeom prst="rect">
            <a:avLst/>
          </a:prstGeom>
          <a:noFill/>
          <a:ln>
            <a:noFill/>
          </a:ln>
        </p:spPr>
      </p:pic>
      <p:sp>
        <p:nvSpPr>
          <p:cNvPr id="1725" name="Google Shape;1725;p48"/>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726" name="Google Shape;1726;p48"/>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1" name="Shape 1731"/>
        <p:cNvGrpSpPr/>
        <p:nvPr/>
      </p:nvGrpSpPr>
      <p:grpSpPr>
        <a:xfrm>
          <a:off x="0" y="0"/>
          <a:ext cx="0" cy="0"/>
          <a:chOff x="0" y="0"/>
          <a:chExt cx="0" cy="0"/>
        </a:xfrm>
      </p:grpSpPr>
      <p:pic>
        <p:nvPicPr>
          <p:cNvPr descr="underline_base" id="1732" name="Google Shape;1732;p49"/>
          <p:cNvPicPr preferRelativeResize="0"/>
          <p:nvPr/>
        </p:nvPicPr>
        <p:blipFill rotWithShape="1">
          <a:blip r:embed="rId3">
            <a:alphaModFix/>
          </a:blip>
          <a:srcRect b="0" l="0" r="0" t="0"/>
          <a:stretch/>
        </p:blipFill>
        <p:spPr>
          <a:xfrm>
            <a:off x="585788" y="849313"/>
            <a:ext cx="5484812" cy="173037"/>
          </a:xfrm>
          <a:prstGeom prst="rect">
            <a:avLst/>
          </a:prstGeom>
          <a:noFill/>
          <a:ln>
            <a:noFill/>
          </a:ln>
        </p:spPr>
      </p:pic>
      <p:sp>
        <p:nvSpPr>
          <p:cNvPr id="1733" name="Google Shape;1733;p49"/>
          <p:cNvSpPr txBox="1"/>
          <p:nvPr>
            <p:ph type="title"/>
          </p:nvPr>
        </p:nvSpPr>
        <p:spPr>
          <a:xfrm>
            <a:off x="533400" y="28575"/>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Setting up a call (more)</a:t>
            </a:r>
            <a:endParaRPr/>
          </a:p>
        </p:txBody>
      </p:sp>
      <p:sp>
        <p:nvSpPr>
          <p:cNvPr id="1734" name="Google Shape;1734;p49"/>
          <p:cNvSpPr txBox="1"/>
          <p:nvPr>
            <p:ph idx="1" type="body"/>
          </p:nvPr>
        </p:nvSpPr>
        <p:spPr>
          <a:xfrm>
            <a:off x="533400" y="1309688"/>
            <a:ext cx="4041775" cy="490855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lang="en-US"/>
              <a:t>codec negotiation:</a:t>
            </a:r>
            <a:endParaRPr/>
          </a:p>
          <a:p>
            <a:pPr indent="-285750" lvl="1" marL="742950" rtl="0" algn="l">
              <a:lnSpc>
                <a:spcPct val="85000"/>
              </a:lnSpc>
              <a:spcBef>
                <a:spcPts val="480"/>
              </a:spcBef>
              <a:spcAft>
                <a:spcPts val="0"/>
              </a:spcAft>
              <a:buSzPts val="2400"/>
              <a:buChar char="•"/>
            </a:pPr>
            <a:r>
              <a:rPr lang="en-US"/>
              <a:t>suppose Bob doesn’t have PCM </a:t>
            </a:r>
            <a:r>
              <a:rPr lang="en-US">
                <a:latin typeface="Noto Sans Symbols"/>
                <a:ea typeface="Noto Sans Symbols"/>
                <a:cs typeface="Noto Sans Symbols"/>
                <a:sym typeface="Noto Sans Symbols"/>
              </a:rPr>
              <a:t>μ</a:t>
            </a:r>
            <a:r>
              <a:rPr lang="en-US"/>
              <a:t>law encoder </a:t>
            </a:r>
            <a:endParaRPr/>
          </a:p>
          <a:p>
            <a:pPr indent="-285750" lvl="1" marL="742950" rtl="0" algn="l">
              <a:lnSpc>
                <a:spcPct val="85000"/>
              </a:lnSpc>
              <a:spcBef>
                <a:spcPts val="480"/>
              </a:spcBef>
              <a:spcAft>
                <a:spcPts val="0"/>
              </a:spcAft>
              <a:buSzPts val="2400"/>
              <a:buChar char="•"/>
            </a:pPr>
            <a:r>
              <a:rPr lang="en-US"/>
              <a:t>Bob will instead reply with 606 Not Acceptable Reply, listing his encoders. Alice can then send new INVITE message, advertising different encoder</a:t>
            </a:r>
            <a:endParaRPr/>
          </a:p>
        </p:txBody>
      </p:sp>
      <p:sp>
        <p:nvSpPr>
          <p:cNvPr id="1735" name="Google Shape;1735;p49"/>
          <p:cNvSpPr txBox="1"/>
          <p:nvPr>
            <p:ph idx="2" type="body"/>
          </p:nvPr>
        </p:nvSpPr>
        <p:spPr>
          <a:xfrm>
            <a:off x="4654550" y="1279525"/>
            <a:ext cx="3810000" cy="490855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lang="en-US"/>
              <a:t>rejecting a call</a:t>
            </a:r>
            <a:endParaRPr/>
          </a:p>
          <a:p>
            <a:pPr indent="-285750" lvl="1" marL="742950" rtl="0" algn="l">
              <a:lnSpc>
                <a:spcPct val="85000"/>
              </a:lnSpc>
              <a:spcBef>
                <a:spcPts val="480"/>
              </a:spcBef>
              <a:spcAft>
                <a:spcPts val="0"/>
              </a:spcAft>
              <a:buSzPts val="2400"/>
              <a:buChar char="•"/>
            </a:pPr>
            <a:r>
              <a:rPr lang="en-US"/>
              <a:t>Bob can reject with replies </a:t>
            </a:r>
            <a:r>
              <a:rPr lang="en-US">
                <a:latin typeface="Arial"/>
                <a:ea typeface="Arial"/>
                <a:cs typeface="Arial"/>
                <a:sym typeface="Arial"/>
              </a:rPr>
              <a:t>“</a:t>
            </a:r>
            <a:r>
              <a:rPr lang="en-US"/>
              <a:t>busy,</a:t>
            </a:r>
            <a:r>
              <a:rPr lang="en-US">
                <a:latin typeface="Arial"/>
                <a:ea typeface="Arial"/>
                <a:cs typeface="Arial"/>
                <a:sym typeface="Arial"/>
              </a:rPr>
              <a:t>”</a:t>
            </a:r>
            <a:r>
              <a:rPr lang="en-US"/>
              <a:t> </a:t>
            </a:r>
            <a:r>
              <a:rPr lang="en-US">
                <a:latin typeface="Arial"/>
                <a:ea typeface="Arial"/>
                <a:cs typeface="Arial"/>
                <a:sym typeface="Arial"/>
              </a:rPr>
              <a:t>“</a:t>
            </a:r>
            <a:r>
              <a:rPr lang="en-US"/>
              <a:t>gone,</a:t>
            </a:r>
            <a:r>
              <a:rPr lang="en-US">
                <a:latin typeface="Arial"/>
                <a:ea typeface="Arial"/>
                <a:cs typeface="Arial"/>
                <a:sym typeface="Arial"/>
              </a:rPr>
              <a:t>”</a:t>
            </a:r>
            <a:r>
              <a:rPr lang="en-US"/>
              <a:t> </a:t>
            </a:r>
            <a:r>
              <a:rPr lang="en-US">
                <a:latin typeface="Arial"/>
                <a:ea typeface="Arial"/>
                <a:cs typeface="Arial"/>
                <a:sym typeface="Arial"/>
              </a:rPr>
              <a:t>“</a:t>
            </a:r>
            <a:r>
              <a:rPr lang="en-US"/>
              <a:t>payment required,</a:t>
            </a:r>
            <a:r>
              <a:rPr lang="en-US">
                <a:latin typeface="Arial"/>
                <a:ea typeface="Arial"/>
                <a:cs typeface="Arial"/>
                <a:sym typeface="Arial"/>
              </a:rPr>
              <a:t>”</a:t>
            </a:r>
            <a:r>
              <a:rPr lang="en-US"/>
              <a:t> </a:t>
            </a:r>
            <a:r>
              <a:rPr lang="en-US">
                <a:latin typeface="Arial"/>
                <a:ea typeface="Arial"/>
                <a:cs typeface="Arial"/>
                <a:sym typeface="Arial"/>
              </a:rPr>
              <a:t>“</a:t>
            </a:r>
            <a:r>
              <a:rPr lang="en-US"/>
              <a:t>forbidden</a:t>
            </a:r>
            <a:r>
              <a:rPr lang="en-US">
                <a:latin typeface="Arial"/>
                <a:ea typeface="Arial"/>
                <a:cs typeface="Arial"/>
                <a:sym typeface="Arial"/>
              </a:rPr>
              <a:t>”</a:t>
            </a:r>
            <a:endParaRPr/>
          </a:p>
          <a:p>
            <a:pPr indent="-342900" lvl="0" marL="342900" rtl="0" algn="l">
              <a:lnSpc>
                <a:spcPct val="85000"/>
              </a:lnSpc>
              <a:spcBef>
                <a:spcPts val="560"/>
              </a:spcBef>
              <a:spcAft>
                <a:spcPts val="0"/>
              </a:spcAft>
              <a:buSzPts val="2800"/>
              <a:buChar char="▪"/>
            </a:pPr>
            <a:r>
              <a:rPr lang="en-US"/>
              <a:t>media can be sent over RTP or some other protocol</a:t>
            </a:r>
            <a:endParaRPr/>
          </a:p>
        </p:txBody>
      </p:sp>
      <p:sp>
        <p:nvSpPr>
          <p:cNvPr id="1736" name="Google Shape;1736;p49"/>
          <p:cNvSpPr txBox="1"/>
          <p:nvPr>
            <p:ph idx="12"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737" name="Google Shape;1737;p49"/>
          <p:cNvSpPr txBox="1"/>
          <p:nvPr>
            <p:ph idx="11"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5"/>
          <p:cNvSpPr txBox="1"/>
          <p:nvPr>
            <p:ph idx="1" type="body"/>
          </p:nvPr>
        </p:nvSpPr>
        <p:spPr>
          <a:xfrm>
            <a:off x="385763" y="1339850"/>
            <a:ext cx="3957637" cy="490855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400"/>
              <a:buChar char="▪"/>
            </a:pPr>
            <a:r>
              <a:rPr lang="en-US" sz="2400"/>
              <a:t>video: sequence of images displayed at constant rate</a:t>
            </a:r>
            <a:endParaRPr/>
          </a:p>
          <a:p>
            <a:pPr indent="-225425" lvl="1" marL="682625" rtl="0" algn="l">
              <a:lnSpc>
                <a:spcPct val="85000"/>
              </a:lnSpc>
              <a:spcBef>
                <a:spcPts val="480"/>
              </a:spcBef>
              <a:spcAft>
                <a:spcPts val="0"/>
              </a:spcAft>
              <a:buSzPts val="2400"/>
              <a:buChar char="•"/>
            </a:pPr>
            <a:r>
              <a:rPr lang="en-US"/>
              <a:t>e.g., 24 images/sec</a:t>
            </a:r>
            <a:endParaRPr/>
          </a:p>
          <a:p>
            <a:pPr indent="-342900" lvl="0" marL="342900" rtl="0" algn="l">
              <a:lnSpc>
                <a:spcPct val="85000"/>
              </a:lnSpc>
              <a:spcBef>
                <a:spcPts val="480"/>
              </a:spcBef>
              <a:spcAft>
                <a:spcPts val="0"/>
              </a:spcAft>
              <a:buSzPts val="2400"/>
              <a:buChar char="▪"/>
            </a:pPr>
            <a:r>
              <a:rPr lang="en-US" sz="2400"/>
              <a:t>digital image: array of pixels</a:t>
            </a:r>
            <a:endParaRPr/>
          </a:p>
          <a:p>
            <a:pPr indent="-225425" lvl="1" marL="682625" rtl="0" algn="l">
              <a:lnSpc>
                <a:spcPct val="85000"/>
              </a:lnSpc>
              <a:spcBef>
                <a:spcPts val="480"/>
              </a:spcBef>
              <a:spcAft>
                <a:spcPts val="0"/>
              </a:spcAft>
              <a:buSzPts val="2400"/>
              <a:buChar char="•"/>
            </a:pPr>
            <a:r>
              <a:rPr lang="en-US"/>
              <a:t>each pixel represented by bits</a:t>
            </a:r>
            <a:endParaRPr/>
          </a:p>
          <a:p>
            <a:pPr indent="-342900" lvl="0" marL="342900" rtl="0" algn="l">
              <a:lnSpc>
                <a:spcPct val="85000"/>
              </a:lnSpc>
              <a:spcBef>
                <a:spcPts val="480"/>
              </a:spcBef>
              <a:spcAft>
                <a:spcPts val="0"/>
              </a:spcAft>
              <a:buSzPts val="2400"/>
              <a:buChar char="▪"/>
            </a:pPr>
            <a:r>
              <a:rPr lang="en-US" sz="2400"/>
              <a:t>coding: use redundancy </a:t>
            </a:r>
            <a:r>
              <a:rPr i="1" lang="en-US" sz="2400">
                <a:solidFill>
                  <a:srgbClr val="CC0000"/>
                </a:solidFill>
              </a:rPr>
              <a:t>within</a:t>
            </a:r>
            <a:r>
              <a:rPr lang="en-US" sz="2400"/>
              <a:t> and </a:t>
            </a:r>
            <a:r>
              <a:rPr i="1" lang="en-US" sz="2400">
                <a:solidFill>
                  <a:srgbClr val="CC0000"/>
                </a:solidFill>
              </a:rPr>
              <a:t>between</a:t>
            </a:r>
            <a:r>
              <a:rPr lang="en-US" sz="2400">
                <a:solidFill>
                  <a:srgbClr val="CC0000"/>
                </a:solidFill>
              </a:rPr>
              <a:t> </a:t>
            </a:r>
            <a:r>
              <a:rPr lang="en-US" sz="2400"/>
              <a:t>images to decrease # bits used to encode image</a:t>
            </a:r>
            <a:endParaRPr sz="2400"/>
          </a:p>
          <a:p>
            <a:pPr indent="-225425" lvl="1" marL="682625" rtl="0" algn="l">
              <a:lnSpc>
                <a:spcPct val="85000"/>
              </a:lnSpc>
              <a:spcBef>
                <a:spcPts val="480"/>
              </a:spcBef>
              <a:spcAft>
                <a:spcPts val="0"/>
              </a:spcAft>
              <a:buSzPts val="2400"/>
              <a:buChar char="•"/>
            </a:pPr>
            <a:r>
              <a:rPr lang="en-US"/>
              <a:t>spatial (within image)</a:t>
            </a:r>
            <a:endParaRPr/>
          </a:p>
          <a:p>
            <a:pPr indent="-225425" lvl="1" marL="682625" rtl="0" algn="l">
              <a:lnSpc>
                <a:spcPct val="85000"/>
              </a:lnSpc>
              <a:spcBef>
                <a:spcPts val="480"/>
              </a:spcBef>
              <a:spcAft>
                <a:spcPts val="0"/>
              </a:spcAft>
              <a:buSzPts val="2400"/>
              <a:buChar char="•"/>
            </a:pPr>
            <a:r>
              <a:rPr lang="en-US"/>
              <a:t>temporal (from one image to next)</a:t>
            </a:r>
            <a:endParaRPr/>
          </a:p>
        </p:txBody>
      </p:sp>
      <p:sp>
        <p:nvSpPr>
          <p:cNvPr id="154" name="Google Shape;154;p5"/>
          <p:cNvSpPr txBox="1"/>
          <p:nvPr>
            <p:ph type="title"/>
          </p:nvPr>
        </p:nvSpPr>
        <p:spPr>
          <a:xfrm>
            <a:off x="533400" y="106363"/>
            <a:ext cx="4975225"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Gill Sans"/>
                <a:ea typeface="Gill Sans"/>
                <a:cs typeface="Gill Sans"/>
                <a:sym typeface="Gill Sans"/>
              </a:rPr>
              <a:t>Multimedia: video</a:t>
            </a:r>
            <a:endParaRPr>
              <a:latin typeface="Gill Sans"/>
              <a:ea typeface="Gill Sans"/>
              <a:cs typeface="Gill Sans"/>
              <a:sym typeface="Gill Sans"/>
            </a:endParaRPr>
          </a:p>
        </p:txBody>
      </p:sp>
      <p:pic>
        <p:nvPicPr>
          <p:cNvPr descr="underline_base" id="155" name="Google Shape;155;p5"/>
          <p:cNvPicPr preferRelativeResize="0"/>
          <p:nvPr/>
        </p:nvPicPr>
        <p:blipFill rotWithShape="1">
          <a:blip r:embed="rId3">
            <a:alphaModFix/>
          </a:blip>
          <a:srcRect b="0" l="0" r="0" t="0"/>
          <a:stretch/>
        </p:blipFill>
        <p:spPr>
          <a:xfrm>
            <a:off x="527050" y="974725"/>
            <a:ext cx="4113213" cy="173038"/>
          </a:xfrm>
          <a:prstGeom prst="rect">
            <a:avLst/>
          </a:prstGeom>
          <a:noFill/>
          <a:ln>
            <a:noFill/>
          </a:ln>
        </p:spPr>
      </p:pic>
      <p:pic>
        <p:nvPicPr>
          <p:cNvPr id="156" name="Google Shape;156;p5"/>
          <p:cNvPicPr preferRelativeResize="0"/>
          <p:nvPr/>
        </p:nvPicPr>
        <p:blipFill rotWithShape="1">
          <a:blip r:embed="rId4">
            <a:alphaModFix/>
          </a:blip>
          <a:srcRect b="0" l="0" r="0" t="0"/>
          <a:stretch/>
        </p:blipFill>
        <p:spPr>
          <a:xfrm>
            <a:off x="5387975" y="1749425"/>
            <a:ext cx="1917700" cy="2171700"/>
          </a:xfrm>
          <a:prstGeom prst="rect">
            <a:avLst/>
          </a:prstGeom>
          <a:noFill/>
          <a:ln>
            <a:noFill/>
          </a:ln>
        </p:spPr>
      </p:pic>
      <p:grpSp>
        <p:nvGrpSpPr>
          <p:cNvPr id="157" name="Google Shape;157;p5"/>
          <p:cNvGrpSpPr/>
          <p:nvPr/>
        </p:nvGrpSpPr>
        <p:grpSpPr>
          <a:xfrm>
            <a:off x="5345113" y="295275"/>
            <a:ext cx="3275012" cy="1730375"/>
            <a:chOff x="5345311" y="524250"/>
            <a:chExt cx="3274238" cy="1730242"/>
          </a:xfrm>
        </p:grpSpPr>
        <p:sp>
          <p:nvSpPr>
            <p:cNvPr id="158" name="Google Shape;158;p5"/>
            <p:cNvSpPr txBox="1"/>
            <p:nvPr/>
          </p:nvSpPr>
          <p:spPr>
            <a:xfrm>
              <a:off x="5345311" y="1789936"/>
              <a:ext cx="20457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CC0000"/>
                  </a:solidFill>
                  <a:latin typeface="Arial Narrow"/>
                  <a:ea typeface="Arial Narrow"/>
                  <a:cs typeface="Arial Narrow"/>
                  <a:sym typeface="Arial Narrow"/>
                </a:rPr>
                <a:t>……………………...…</a:t>
              </a:r>
              <a:endParaRPr/>
            </a:p>
          </p:txBody>
        </p:sp>
        <p:sp>
          <p:nvSpPr>
            <p:cNvPr id="159" name="Google Shape;159;p5"/>
            <p:cNvSpPr txBox="1"/>
            <p:nvPr/>
          </p:nvSpPr>
          <p:spPr>
            <a:xfrm>
              <a:off x="5808125" y="524250"/>
              <a:ext cx="2811424"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a:solidFill>
                    <a:srgbClr val="CC0000"/>
                  </a:solidFill>
                  <a:latin typeface="Arial"/>
                  <a:ea typeface="Arial"/>
                  <a:cs typeface="Arial"/>
                  <a:sym typeface="Arial"/>
                </a:rPr>
                <a:t>spatial coding example: </a:t>
              </a:r>
              <a:r>
                <a:rPr i="0" lang="en-US" sz="1400">
                  <a:solidFill>
                    <a:schemeClr val="dk1"/>
                  </a:solidFill>
                  <a:latin typeface="Arial"/>
                  <a:ea typeface="Arial"/>
                  <a:cs typeface="Arial"/>
                  <a:sym typeface="Arial"/>
                </a:rPr>
                <a:t>instead of sending</a:t>
              </a:r>
              <a:r>
                <a:rPr i="1" lang="en-US" sz="1400">
                  <a:solidFill>
                    <a:schemeClr val="dk1"/>
                  </a:solidFill>
                  <a:latin typeface="Arial"/>
                  <a:ea typeface="Arial"/>
                  <a:cs typeface="Arial"/>
                  <a:sym typeface="Arial"/>
                </a:rPr>
                <a:t> N </a:t>
              </a:r>
              <a:r>
                <a:rPr i="0" lang="en-US" sz="1400">
                  <a:solidFill>
                    <a:schemeClr val="dk1"/>
                  </a:solidFill>
                  <a:latin typeface="Arial"/>
                  <a:ea typeface="Arial"/>
                  <a:cs typeface="Arial"/>
                  <a:sym typeface="Arial"/>
                </a:rPr>
                <a:t>values of same color (all purple), send only two values: color  value (</a:t>
              </a:r>
              <a:r>
                <a:rPr i="1" lang="en-US" sz="1400">
                  <a:solidFill>
                    <a:schemeClr val="dk1"/>
                  </a:solidFill>
                  <a:latin typeface="Arial"/>
                  <a:ea typeface="Arial"/>
                  <a:cs typeface="Arial"/>
                  <a:sym typeface="Arial"/>
                </a:rPr>
                <a:t>purple)  and number of repeated values (</a:t>
              </a:r>
              <a:r>
                <a:rPr i="0" lang="en-US" sz="1400">
                  <a:solidFill>
                    <a:schemeClr val="dk1"/>
                  </a:solidFill>
                  <a:latin typeface="Arial"/>
                  <a:ea typeface="Arial"/>
                  <a:cs typeface="Arial"/>
                  <a:sym typeface="Arial"/>
                </a:rPr>
                <a:t>N)</a:t>
              </a:r>
              <a:endParaRPr/>
            </a:p>
          </p:txBody>
        </p:sp>
        <p:sp>
          <p:nvSpPr>
            <p:cNvPr id="160" name="Google Shape;160;p5"/>
            <p:cNvSpPr txBox="1"/>
            <p:nvPr/>
          </p:nvSpPr>
          <p:spPr>
            <a:xfrm>
              <a:off x="5354771" y="1885160"/>
              <a:ext cx="20457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CC0000"/>
                  </a:solidFill>
                  <a:latin typeface="Arial Narrow"/>
                  <a:ea typeface="Arial Narrow"/>
                  <a:cs typeface="Arial Narrow"/>
                  <a:sym typeface="Arial Narrow"/>
                </a:rPr>
                <a:t>……………………...…</a:t>
              </a:r>
              <a:endParaRPr/>
            </a:p>
          </p:txBody>
        </p:sp>
        <p:cxnSp>
          <p:nvCxnSpPr>
            <p:cNvPr id="161" name="Google Shape;161;p5"/>
            <p:cNvCxnSpPr/>
            <p:nvPr/>
          </p:nvCxnSpPr>
          <p:spPr>
            <a:xfrm flipH="1">
              <a:off x="5565603" y="756253"/>
              <a:ext cx="313958" cy="1155782"/>
            </a:xfrm>
            <a:prstGeom prst="straightConnector1">
              <a:avLst/>
            </a:prstGeom>
            <a:noFill/>
            <a:ln cap="flat" cmpd="sng" w="9525">
              <a:solidFill>
                <a:srgbClr val="CC0000"/>
              </a:solidFill>
              <a:prstDash val="solid"/>
              <a:round/>
              <a:headEnd len="med" w="med" type="none"/>
              <a:tailEnd len="med" w="med" type="none"/>
            </a:ln>
          </p:spPr>
        </p:cxnSp>
      </p:grpSp>
      <p:pic>
        <p:nvPicPr>
          <p:cNvPr id="162" name="Google Shape;162;p5"/>
          <p:cNvPicPr preferRelativeResize="0"/>
          <p:nvPr/>
        </p:nvPicPr>
        <p:blipFill rotWithShape="1">
          <a:blip r:embed="rId4">
            <a:alphaModFix/>
          </a:blip>
          <a:srcRect b="0" l="0" r="0" t="0"/>
          <a:stretch/>
        </p:blipFill>
        <p:spPr>
          <a:xfrm>
            <a:off x="6681788" y="4100513"/>
            <a:ext cx="1917700" cy="2171700"/>
          </a:xfrm>
          <a:prstGeom prst="rect">
            <a:avLst/>
          </a:prstGeom>
          <a:noFill/>
          <a:ln>
            <a:noFill/>
          </a:ln>
        </p:spPr>
      </p:pic>
      <p:sp>
        <p:nvSpPr>
          <p:cNvPr id="163" name="Google Shape;163;p5"/>
          <p:cNvSpPr txBox="1"/>
          <p:nvPr/>
        </p:nvSpPr>
        <p:spPr>
          <a:xfrm>
            <a:off x="5308600" y="3881438"/>
            <a:ext cx="93345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CC0000"/>
                </a:solidFill>
                <a:latin typeface="Arial"/>
                <a:ea typeface="Arial"/>
                <a:cs typeface="Arial"/>
                <a:sym typeface="Arial"/>
              </a:rPr>
              <a:t>frame</a:t>
            </a:r>
            <a:r>
              <a:rPr i="1" lang="en-US" sz="1800">
                <a:solidFill>
                  <a:srgbClr val="CC0000"/>
                </a:solidFill>
                <a:latin typeface="Arial"/>
                <a:ea typeface="Arial"/>
                <a:cs typeface="Arial"/>
                <a:sym typeface="Arial"/>
              </a:rPr>
              <a:t> i</a:t>
            </a:r>
            <a:endParaRPr/>
          </a:p>
        </p:txBody>
      </p:sp>
      <p:sp>
        <p:nvSpPr>
          <p:cNvPr id="164" name="Google Shape;164;p5"/>
          <p:cNvSpPr txBox="1"/>
          <p:nvPr/>
        </p:nvSpPr>
        <p:spPr>
          <a:xfrm>
            <a:off x="6673850" y="6230938"/>
            <a:ext cx="1196975"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CC0000"/>
                </a:solidFill>
                <a:latin typeface="Arial"/>
                <a:ea typeface="Arial"/>
                <a:cs typeface="Arial"/>
                <a:sym typeface="Arial"/>
              </a:rPr>
              <a:t>frame</a:t>
            </a:r>
            <a:r>
              <a:rPr i="1" lang="en-US" sz="1800">
                <a:solidFill>
                  <a:srgbClr val="CC0000"/>
                </a:solidFill>
                <a:latin typeface="Arial"/>
                <a:ea typeface="Arial"/>
                <a:cs typeface="Arial"/>
                <a:sym typeface="Arial"/>
              </a:rPr>
              <a:t> i+1</a:t>
            </a:r>
            <a:endParaRPr/>
          </a:p>
        </p:txBody>
      </p:sp>
      <p:sp>
        <p:nvSpPr>
          <p:cNvPr id="165" name="Google Shape;165;p5"/>
          <p:cNvSpPr txBox="1"/>
          <p:nvPr/>
        </p:nvSpPr>
        <p:spPr>
          <a:xfrm>
            <a:off x="4338638" y="4857750"/>
            <a:ext cx="2278062" cy="1169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a:solidFill>
                  <a:srgbClr val="CC0000"/>
                </a:solidFill>
                <a:latin typeface="Arial"/>
                <a:ea typeface="Arial"/>
                <a:cs typeface="Arial"/>
                <a:sym typeface="Arial"/>
              </a:rPr>
              <a:t>temporal coding example: </a:t>
            </a:r>
            <a:r>
              <a:rPr i="0" lang="en-US" sz="1400">
                <a:solidFill>
                  <a:schemeClr val="dk1"/>
                </a:solidFill>
                <a:latin typeface="Arial"/>
                <a:ea typeface="Arial"/>
                <a:cs typeface="Arial"/>
                <a:sym typeface="Arial"/>
              </a:rPr>
              <a:t>instead of sending complete frame at i+1, send only differences from frame i</a:t>
            </a:r>
            <a:endParaRPr/>
          </a:p>
        </p:txBody>
      </p:sp>
      <p:cxnSp>
        <p:nvCxnSpPr>
          <p:cNvPr id="166" name="Google Shape;166;p5"/>
          <p:cNvCxnSpPr/>
          <p:nvPr/>
        </p:nvCxnSpPr>
        <p:spPr>
          <a:xfrm>
            <a:off x="6149975" y="4181475"/>
            <a:ext cx="942975" cy="2168525"/>
          </a:xfrm>
          <a:prstGeom prst="straightConnector1">
            <a:avLst/>
          </a:prstGeom>
          <a:noFill/>
          <a:ln cap="flat" cmpd="sng" w="9525">
            <a:solidFill>
              <a:srgbClr val="CC0000"/>
            </a:solidFill>
            <a:prstDash val="solid"/>
            <a:round/>
            <a:headEnd len="med" w="med" type="none"/>
            <a:tailEnd len="med" w="med" type="triangle"/>
          </a:ln>
        </p:spPr>
      </p:cxnSp>
      <p:sp>
        <p:nvSpPr>
          <p:cNvPr id="167" name="Google Shape;167;p5"/>
          <p:cNvSpPr txBox="1"/>
          <p:nvPr>
            <p:ph idx="12"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68" name="Google Shape;168;p5"/>
          <p:cNvSpPr txBox="1"/>
          <p:nvPr>
            <p:ph idx="11"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2" name="Shape 1742"/>
        <p:cNvGrpSpPr/>
        <p:nvPr/>
      </p:nvGrpSpPr>
      <p:grpSpPr>
        <a:xfrm>
          <a:off x="0" y="0"/>
          <a:ext cx="0" cy="0"/>
          <a:chOff x="0" y="0"/>
          <a:chExt cx="0" cy="0"/>
        </a:xfrm>
      </p:grpSpPr>
      <p:sp>
        <p:nvSpPr>
          <p:cNvPr id="1743" name="Google Shape;1743;p50"/>
          <p:cNvSpPr/>
          <p:nvPr/>
        </p:nvSpPr>
        <p:spPr>
          <a:xfrm>
            <a:off x="476250" y="1235075"/>
            <a:ext cx="5278438" cy="3643313"/>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44" name="Google Shape;1744;p50"/>
          <p:cNvSpPr txBox="1"/>
          <p:nvPr>
            <p:ph type="title"/>
          </p:nvPr>
        </p:nvSpPr>
        <p:spPr>
          <a:xfrm>
            <a:off x="609600" y="111125"/>
            <a:ext cx="7772400" cy="7937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Example of SIP message</a:t>
            </a:r>
            <a:endParaRPr/>
          </a:p>
        </p:txBody>
      </p:sp>
      <p:sp>
        <p:nvSpPr>
          <p:cNvPr id="1745" name="Google Shape;1745;p50"/>
          <p:cNvSpPr txBox="1"/>
          <p:nvPr>
            <p:ph idx="1" type="body"/>
          </p:nvPr>
        </p:nvSpPr>
        <p:spPr>
          <a:xfrm>
            <a:off x="533400" y="1295400"/>
            <a:ext cx="540385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000"/>
              <a:buFont typeface="Noto Sans Symbols"/>
              <a:buNone/>
            </a:pPr>
            <a:r>
              <a:rPr lang="en-US" sz="2000">
                <a:latin typeface="Courier New"/>
                <a:ea typeface="Courier New"/>
                <a:cs typeface="Courier New"/>
                <a:sym typeface="Courier New"/>
              </a:rPr>
              <a:t>INVITE sip:bob@domain.com SIP/2.0</a:t>
            </a:r>
            <a:endParaRPr/>
          </a:p>
          <a:p>
            <a:pPr indent="-342900" lvl="0" marL="342900" rtl="0" algn="l">
              <a:lnSpc>
                <a:spcPct val="85000"/>
              </a:lnSpc>
              <a:spcBef>
                <a:spcPts val="400"/>
              </a:spcBef>
              <a:spcAft>
                <a:spcPts val="0"/>
              </a:spcAft>
              <a:buSzPts val="2000"/>
              <a:buFont typeface="Noto Sans Symbols"/>
              <a:buNone/>
            </a:pPr>
            <a:r>
              <a:rPr lang="en-US" sz="2000">
                <a:latin typeface="Courier New"/>
                <a:ea typeface="Courier New"/>
                <a:cs typeface="Courier New"/>
                <a:sym typeface="Courier New"/>
              </a:rPr>
              <a:t>Via: SIP/2.0/UDP 167.180.112.24</a:t>
            </a:r>
            <a:endParaRPr/>
          </a:p>
          <a:p>
            <a:pPr indent="-342900" lvl="0" marL="342900" rtl="0" algn="l">
              <a:lnSpc>
                <a:spcPct val="85000"/>
              </a:lnSpc>
              <a:spcBef>
                <a:spcPts val="400"/>
              </a:spcBef>
              <a:spcAft>
                <a:spcPts val="0"/>
              </a:spcAft>
              <a:buSzPts val="2000"/>
              <a:buFont typeface="Noto Sans Symbols"/>
              <a:buNone/>
            </a:pPr>
            <a:r>
              <a:rPr lang="en-US" sz="2000">
                <a:latin typeface="Courier New"/>
                <a:ea typeface="Courier New"/>
                <a:cs typeface="Courier New"/>
                <a:sym typeface="Courier New"/>
              </a:rPr>
              <a:t>From: sip:alice@hereway.com</a:t>
            </a:r>
            <a:endParaRPr/>
          </a:p>
          <a:p>
            <a:pPr indent="-342900" lvl="0" marL="342900" rtl="0" algn="l">
              <a:lnSpc>
                <a:spcPct val="85000"/>
              </a:lnSpc>
              <a:spcBef>
                <a:spcPts val="400"/>
              </a:spcBef>
              <a:spcAft>
                <a:spcPts val="0"/>
              </a:spcAft>
              <a:buSzPts val="2000"/>
              <a:buFont typeface="Noto Sans Symbols"/>
              <a:buNone/>
            </a:pPr>
            <a:r>
              <a:rPr lang="en-US" sz="2000">
                <a:latin typeface="Courier New"/>
                <a:ea typeface="Courier New"/>
                <a:cs typeface="Courier New"/>
                <a:sym typeface="Courier New"/>
              </a:rPr>
              <a:t>To: sip:bob@domain.com </a:t>
            </a:r>
            <a:endParaRPr/>
          </a:p>
          <a:p>
            <a:pPr indent="-342900" lvl="0" marL="342900" rtl="0" algn="l">
              <a:lnSpc>
                <a:spcPct val="85000"/>
              </a:lnSpc>
              <a:spcBef>
                <a:spcPts val="400"/>
              </a:spcBef>
              <a:spcAft>
                <a:spcPts val="0"/>
              </a:spcAft>
              <a:buSzPts val="2000"/>
              <a:buFont typeface="Noto Sans Symbols"/>
              <a:buNone/>
            </a:pPr>
            <a:r>
              <a:rPr lang="en-US" sz="2000">
                <a:latin typeface="Courier New"/>
                <a:ea typeface="Courier New"/>
                <a:cs typeface="Courier New"/>
                <a:sym typeface="Courier New"/>
              </a:rPr>
              <a:t>Call-ID: a2e3a@pigeon.hereway.com</a:t>
            </a:r>
            <a:endParaRPr/>
          </a:p>
          <a:p>
            <a:pPr indent="-342900" lvl="0" marL="342900" rtl="0" algn="l">
              <a:lnSpc>
                <a:spcPct val="85000"/>
              </a:lnSpc>
              <a:spcBef>
                <a:spcPts val="400"/>
              </a:spcBef>
              <a:spcAft>
                <a:spcPts val="0"/>
              </a:spcAft>
              <a:buSzPts val="2000"/>
              <a:buFont typeface="Noto Sans Symbols"/>
              <a:buNone/>
            </a:pPr>
            <a:r>
              <a:rPr lang="en-US" sz="2000">
                <a:latin typeface="Courier New"/>
                <a:ea typeface="Courier New"/>
                <a:cs typeface="Courier New"/>
                <a:sym typeface="Courier New"/>
              </a:rPr>
              <a:t>Content-Type: application/sdp</a:t>
            </a:r>
            <a:endParaRPr/>
          </a:p>
          <a:p>
            <a:pPr indent="-342900" lvl="0" marL="342900" rtl="0" algn="l">
              <a:lnSpc>
                <a:spcPct val="85000"/>
              </a:lnSpc>
              <a:spcBef>
                <a:spcPts val="400"/>
              </a:spcBef>
              <a:spcAft>
                <a:spcPts val="0"/>
              </a:spcAft>
              <a:buSzPts val="2000"/>
              <a:buFont typeface="Noto Sans Symbols"/>
              <a:buNone/>
            </a:pPr>
            <a:r>
              <a:rPr lang="en-US" sz="2000">
                <a:latin typeface="Courier New"/>
                <a:ea typeface="Courier New"/>
                <a:cs typeface="Courier New"/>
                <a:sym typeface="Courier New"/>
              </a:rPr>
              <a:t>Content-Length: 885</a:t>
            </a:r>
            <a:endParaRPr/>
          </a:p>
          <a:p>
            <a:pPr indent="-342900" lvl="0" marL="342900" rtl="0" algn="l">
              <a:lnSpc>
                <a:spcPct val="85000"/>
              </a:lnSpc>
              <a:spcBef>
                <a:spcPts val="400"/>
              </a:spcBef>
              <a:spcAft>
                <a:spcPts val="0"/>
              </a:spcAft>
              <a:buSzPts val="2000"/>
              <a:buFont typeface="Noto Sans Symbols"/>
              <a:buNone/>
            </a:pPr>
            <a:r>
              <a:t/>
            </a:r>
            <a:endParaRPr sz="2000">
              <a:latin typeface="Courier New"/>
              <a:ea typeface="Courier New"/>
              <a:cs typeface="Courier New"/>
              <a:sym typeface="Courier New"/>
            </a:endParaRPr>
          </a:p>
          <a:p>
            <a:pPr indent="-342900" lvl="0" marL="342900" rtl="0" algn="l">
              <a:lnSpc>
                <a:spcPct val="85000"/>
              </a:lnSpc>
              <a:spcBef>
                <a:spcPts val="400"/>
              </a:spcBef>
              <a:spcAft>
                <a:spcPts val="0"/>
              </a:spcAft>
              <a:buSzPts val="2000"/>
              <a:buFont typeface="Noto Sans Symbols"/>
              <a:buNone/>
            </a:pPr>
            <a:r>
              <a:rPr lang="en-US" sz="2000">
                <a:latin typeface="Courier New"/>
                <a:ea typeface="Courier New"/>
                <a:cs typeface="Courier New"/>
                <a:sym typeface="Courier New"/>
              </a:rPr>
              <a:t>c=IN IP4 167.180.112.24</a:t>
            </a:r>
            <a:endParaRPr/>
          </a:p>
          <a:p>
            <a:pPr indent="-342900" lvl="0" marL="342900" rtl="0" algn="l">
              <a:lnSpc>
                <a:spcPct val="85000"/>
              </a:lnSpc>
              <a:spcBef>
                <a:spcPts val="400"/>
              </a:spcBef>
              <a:spcAft>
                <a:spcPts val="0"/>
              </a:spcAft>
              <a:buSzPts val="2000"/>
              <a:buFont typeface="Noto Sans Symbols"/>
              <a:buNone/>
            </a:pPr>
            <a:r>
              <a:rPr lang="en-US" sz="2000">
                <a:latin typeface="Courier New"/>
                <a:ea typeface="Courier New"/>
                <a:cs typeface="Courier New"/>
                <a:sym typeface="Courier New"/>
              </a:rPr>
              <a:t>m=audio 38060 RTP/AVP 0</a:t>
            </a:r>
            <a:endParaRPr sz="1600">
              <a:latin typeface="Courier New"/>
              <a:ea typeface="Courier New"/>
              <a:cs typeface="Courier New"/>
              <a:sym typeface="Courier New"/>
            </a:endParaRPr>
          </a:p>
          <a:p>
            <a:pPr indent="-342900" lvl="0" marL="342900" rtl="0" algn="l">
              <a:lnSpc>
                <a:spcPct val="85000"/>
              </a:lnSpc>
              <a:spcBef>
                <a:spcPts val="400"/>
              </a:spcBef>
              <a:spcAft>
                <a:spcPts val="0"/>
              </a:spcAft>
              <a:buSzPts val="2000"/>
              <a:buFont typeface="Noto Sans Symbols"/>
              <a:buNone/>
            </a:pPr>
            <a:r>
              <a:t/>
            </a:r>
            <a:endParaRPr sz="2000"/>
          </a:p>
          <a:p>
            <a:pPr indent="-342900" lvl="0" marL="342900" rtl="0" algn="l">
              <a:lnSpc>
                <a:spcPct val="85000"/>
              </a:lnSpc>
              <a:spcBef>
                <a:spcPts val="400"/>
              </a:spcBef>
              <a:spcAft>
                <a:spcPts val="0"/>
              </a:spcAft>
              <a:buSzPts val="2000"/>
              <a:buFont typeface="Noto Sans Symbols"/>
              <a:buNone/>
            </a:pPr>
            <a:r>
              <a:t/>
            </a:r>
            <a:endParaRPr sz="2000"/>
          </a:p>
          <a:p>
            <a:pPr indent="-342900" lvl="0" marL="342900" rtl="0" algn="l">
              <a:lnSpc>
                <a:spcPct val="85000"/>
              </a:lnSpc>
              <a:spcBef>
                <a:spcPts val="400"/>
              </a:spcBef>
              <a:spcAft>
                <a:spcPts val="0"/>
              </a:spcAft>
              <a:buSzPts val="2000"/>
              <a:buFont typeface="Noto Sans Symbols"/>
              <a:buNone/>
            </a:pPr>
            <a:r>
              <a:rPr lang="en-US" sz="2000"/>
              <a:t>Notes:</a:t>
            </a:r>
            <a:endParaRPr/>
          </a:p>
          <a:p>
            <a:pPr indent="-342900" lvl="0" marL="342900" rtl="0" algn="l">
              <a:lnSpc>
                <a:spcPct val="85000"/>
              </a:lnSpc>
              <a:spcBef>
                <a:spcPts val="400"/>
              </a:spcBef>
              <a:spcAft>
                <a:spcPts val="0"/>
              </a:spcAft>
              <a:buSzPts val="2000"/>
              <a:buChar char="▪"/>
            </a:pPr>
            <a:r>
              <a:rPr lang="en-US" sz="2000"/>
              <a:t>HTTP message syntax</a:t>
            </a:r>
            <a:endParaRPr/>
          </a:p>
          <a:p>
            <a:pPr indent="-342900" lvl="0" marL="342900" rtl="0" algn="l">
              <a:lnSpc>
                <a:spcPct val="85000"/>
              </a:lnSpc>
              <a:spcBef>
                <a:spcPts val="400"/>
              </a:spcBef>
              <a:spcAft>
                <a:spcPts val="0"/>
              </a:spcAft>
              <a:buSzPts val="2000"/>
              <a:buChar char="▪"/>
            </a:pPr>
            <a:r>
              <a:rPr lang="en-US" sz="2000"/>
              <a:t>sdp = session description protocol</a:t>
            </a:r>
            <a:endParaRPr/>
          </a:p>
          <a:p>
            <a:pPr indent="-342900" lvl="0" marL="342900" rtl="0" algn="l">
              <a:lnSpc>
                <a:spcPct val="85000"/>
              </a:lnSpc>
              <a:spcBef>
                <a:spcPts val="400"/>
              </a:spcBef>
              <a:spcAft>
                <a:spcPts val="0"/>
              </a:spcAft>
              <a:buSzPts val="2000"/>
              <a:buChar char="▪"/>
            </a:pPr>
            <a:r>
              <a:rPr lang="en-US" sz="2000"/>
              <a:t>Call-ID is unique for every call</a:t>
            </a:r>
            <a:endParaRPr sz="2000"/>
          </a:p>
        </p:txBody>
      </p:sp>
      <p:sp>
        <p:nvSpPr>
          <p:cNvPr id="1746" name="Google Shape;1746;p50"/>
          <p:cNvSpPr txBox="1"/>
          <p:nvPr/>
        </p:nvSpPr>
        <p:spPr>
          <a:xfrm>
            <a:off x="6215063" y="1255713"/>
            <a:ext cx="1841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47" name="Google Shape;1747;p50"/>
          <p:cNvSpPr txBox="1"/>
          <p:nvPr/>
        </p:nvSpPr>
        <p:spPr>
          <a:xfrm>
            <a:off x="5999163" y="1546225"/>
            <a:ext cx="3144837" cy="156966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0099"/>
              </a:buClr>
              <a:buSzPts val="2400"/>
              <a:buFont typeface="Noto Sans Symbols"/>
              <a:buChar char="▪"/>
            </a:pPr>
            <a:r>
              <a:rPr i="0" lang="en-US" sz="2400">
                <a:solidFill>
                  <a:schemeClr val="dk1"/>
                </a:solidFill>
                <a:latin typeface="Gill Sans"/>
                <a:ea typeface="Gill Sans"/>
                <a:cs typeface="Gill Sans"/>
                <a:sym typeface="Gill Sans"/>
              </a:rPr>
              <a:t>Here we don’t know Bob’s IP address</a:t>
            </a:r>
            <a:endParaRPr/>
          </a:p>
          <a:p>
            <a:pPr indent="-342900" lvl="1" marL="568325" marR="0" rtl="0" algn="l">
              <a:spcBef>
                <a:spcPts val="0"/>
              </a:spcBef>
              <a:spcAft>
                <a:spcPts val="0"/>
              </a:spcAft>
              <a:buClr>
                <a:srgbClr val="000099"/>
              </a:buClr>
              <a:buSzPts val="2400"/>
              <a:buFont typeface="Arial"/>
              <a:buChar char="•"/>
            </a:pPr>
            <a:r>
              <a:rPr b="0" i="0" lang="en-US" sz="2400" u="none" cap="none" strike="noStrike">
                <a:solidFill>
                  <a:schemeClr val="dk1"/>
                </a:solidFill>
                <a:latin typeface="Gill Sans"/>
                <a:ea typeface="Gill Sans"/>
                <a:cs typeface="Gill Sans"/>
                <a:sym typeface="Gill Sans"/>
              </a:rPr>
              <a:t>intermediate SIP</a:t>
            </a:r>
            <a:br>
              <a:rPr b="0" i="0" lang="en-US" sz="2400" u="none" cap="none" strike="noStrike">
                <a:solidFill>
                  <a:schemeClr val="dk1"/>
                </a:solidFill>
                <a:latin typeface="Gill Sans"/>
                <a:ea typeface="Gill Sans"/>
                <a:cs typeface="Gill Sans"/>
                <a:sym typeface="Gill Sans"/>
              </a:rPr>
            </a:br>
            <a:r>
              <a:rPr b="0" i="0" lang="en-US" sz="2400" u="none" cap="none" strike="noStrike">
                <a:solidFill>
                  <a:schemeClr val="dk1"/>
                </a:solidFill>
                <a:latin typeface="Gill Sans"/>
                <a:ea typeface="Gill Sans"/>
                <a:cs typeface="Gill Sans"/>
                <a:sym typeface="Gill Sans"/>
              </a:rPr>
              <a:t>servers needed</a:t>
            </a:r>
            <a:endParaRPr/>
          </a:p>
        </p:txBody>
      </p:sp>
      <p:sp>
        <p:nvSpPr>
          <p:cNvPr id="1748" name="Google Shape;1748;p50"/>
          <p:cNvSpPr txBox="1"/>
          <p:nvPr/>
        </p:nvSpPr>
        <p:spPr>
          <a:xfrm>
            <a:off x="6018212" y="3055938"/>
            <a:ext cx="3125787" cy="304698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0099"/>
              </a:buClr>
              <a:buSzPts val="2400"/>
              <a:buFont typeface="Noto Sans Symbols"/>
              <a:buChar char="▪"/>
            </a:pPr>
            <a:r>
              <a:rPr i="0" lang="en-US" sz="2400">
                <a:solidFill>
                  <a:schemeClr val="dk1"/>
                </a:solidFill>
                <a:latin typeface="Gill Sans"/>
                <a:ea typeface="Gill Sans"/>
                <a:cs typeface="Gill Sans"/>
                <a:sym typeface="Gill Sans"/>
              </a:rPr>
              <a:t> Alice sends, receives SIP messages using SIP default port 506</a:t>
            </a:r>
            <a:endParaRPr i="0" sz="2400">
              <a:solidFill>
                <a:schemeClr val="dk1"/>
              </a:solidFill>
              <a:latin typeface="Gill Sans"/>
              <a:ea typeface="Gill Sans"/>
              <a:cs typeface="Gill Sans"/>
              <a:sym typeface="Gill Sans"/>
            </a:endParaRPr>
          </a:p>
          <a:p>
            <a:pPr indent="-342900" lvl="0" marL="342900" marR="0" rtl="0" algn="l">
              <a:spcBef>
                <a:spcPts val="0"/>
              </a:spcBef>
              <a:spcAft>
                <a:spcPts val="0"/>
              </a:spcAft>
              <a:buClr>
                <a:srgbClr val="000099"/>
              </a:buClr>
              <a:buSzPts val="2400"/>
              <a:buFont typeface="Noto Sans Symbols"/>
              <a:buChar char="▪"/>
            </a:pPr>
            <a:r>
              <a:rPr i="0" lang="en-US" sz="2400">
                <a:solidFill>
                  <a:schemeClr val="dk1"/>
                </a:solidFill>
                <a:latin typeface="Gill Sans"/>
                <a:ea typeface="Gill Sans"/>
                <a:cs typeface="Gill Sans"/>
                <a:sym typeface="Gill Sans"/>
              </a:rPr>
              <a:t> Alice specifies in header that SIP client sends, receives SIP messages over UDP</a:t>
            </a:r>
            <a:endParaRPr/>
          </a:p>
        </p:txBody>
      </p:sp>
      <p:pic>
        <p:nvPicPr>
          <p:cNvPr descr="underline_base" id="1749" name="Google Shape;1749;p50"/>
          <p:cNvPicPr preferRelativeResize="0"/>
          <p:nvPr/>
        </p:nvPicPr>
        <p:blipFill rotWithShape="1">
          <a:blip r:embed="rId3">
            <a:alphaModFix/>
          </a:blip>
          <a:srcRect b="0" l="0" r="0" t="0"/>
          <a:stretch/>
        </p:blipFill>
        <p:spPr>
          <a:xfrm>
            <a:off x="628650" y="863600"/>
            <a:ext cx="5484813" cy="173038"/>
          </a:xfrm>
          <a:prstGeom prst="rect">
            <a:avLst/>
          </a:prstGeom>
          <a:noFill/>
          <a:ln>
            <a:noFill/>
          </a:ln>
        </p:spPr>
      </p:pic>
      <p:sp>
        <p:nvSpPr>
          <p:cNvPr id="1750" name="Google Shape;1750;p50"/>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751" name="Google Shape;1751;p50"/>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6" name="Shape 1756"/>
        <p:cNvGrpSpPr/>
        <p:nvPr/>
      </p:nvGrpSpPr>
      <p:grpSpPr>
        <a:xfrm>
          <a:off x="0" y="0"/>
          <a:ext cx="0" cy="0"/>
          <a:chOff x="0" y="0"/>
          <a:chExt cx="0" cy="0"/>
        </a:xfrm>
      </p:grpSpPr>
      <p:sp>
        <p:nvSpPr>
          <p:cNvPr id="1757" name="Google Shape;1757;p51"/>
          <p:cNvSpPr txBox="1"/>
          <p:nvPr>
            <p:ph type="title"/>
          </p:nvPr>
        </p:nvSpPr>
        <p:spPr>
          <a:xfrm>
            <a:off x="533400" y="28575"/>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Name translation, user location</a:t>
            </a:r>
            <a:endParaRPr/>
          </a:p>
        </p:txBody>
      </p:sp>
      <p:sp>
        <p:nvSpPr>
          <p:cNvPr id="1758" name="Google Shape;1758;p51"/>
          <p:cNvSpPr txBox="1"/>
          <p:nvPr>
            <p:ph idx="1" type="body"/>
          </p:nvPr>
        </p:nvSpPr>
        <p:spPr>
          <a:xfrm>
            <a:off x="533400" y="1371600"/>
            <a:ext cx="4160838"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lang="en-US"/>
              <a:t>caller wants to call callee, but only has callee</a:t>
            </a:r>
            <a:r>
              <a:rPr lang="en-US">
                <a:latin typeface="Arial"/>
                <a:ea typeface="Arial"/>
                <a:cs typeface="Arial"/>
                <a:sym typeface="Arial"/>
              </a:rPr>
              <a:t>’</a:t>
            </a:r>
            <a:r>
              <a:rPr lang="en-US"/>
              <a:t>s name or e-mail address.</a:t>
            </a:r>
            <a:endParaRPr/>
          </a:p>
          <a:p>
            <a:pPr indent="-342900" lvl="0" marL="342900" rtl="0" algn="l">
              <a:lnSpc>
                <a:spcPct val="85000"/>
              </a:lnSpc>
              <a:spcBef>
                <a:spcPts val="560"/>
              </a:spcBef>
              <a:spcAft>
                <a:spcPts val="0"/>
              </a:spcAft>
              <a:buSzPts val="2800"/>
              <a:buChar char="▪"/>
            </a:pPr>
            <a:r>
              <a:rPr lang="en-US"/>
              <a:t>need to get IP address of callee</a:t>
            </a:r>
            <a:r>
              <a:rPr lang="en-US">
                <a:latin typeface="Arial"/>
                <a:ea typeface="Arial"/>
                <a:cs typeface="Arial"/>
                <a:sym typeface="Arial"/>
              </a:rPr>
              <a:t>’</a:t>
            </a:r>
            <a:r>
              <a:rPr lang="en-US"/>
              <a:t>s current host:</a:t>
            </a:r>
            <a:endParaRPr sz="2400"/>
          </a:p>
          <a:p>
            <a:pPr indent="-285750" lvl="1" marL="742950" rtl="0" algn="l">
              <a:lnSpc>
                <a:spcPct val="85000"/>
              </a:lnSpc>
              <a:spcBef>
                <a:spcPts val="480"/>
              </a:spcBef>
              <a:spcAft>
                <a:spcPts val="0"/>
              </a:spcAft>
              <a:buSzPts val="2400"/>
              <a:buChar char="•"/>
            </a:pPr>
            <a:r>
              <a:rPr lang="en-US"/>
              <a:t>user moves around</a:t>
            </a:r>
            <a:endParaRPr/>
          </a:p>
          <a:p>
            <a:pPr indent="-285750" lvl="1" marL="742950" rtl="0" algn="l">
              <a:lnSpc>
                <a:spcPct val="85000"/>
              </a:lnSpc>
              <a:spcBef>
                <a:spcPts val="480"/>
              </a:spcBef>
              <a:spcAft>
                <a:spcPts val="0"/>
              </a:spcAft>
              <a:buSzPts val="2400"/>
              <a:buChar char="•"/>
            </a:pPr>
            <a:r>
              <a:rPr lang="en-US"/>
              <a:t>DHCP protocol</a:t>
            </a:r>
            <a:endParaRPr/>
          </a:p>
          <a:p>
            <a:pPr indent="-285750" lvl="1" marL="742950" rtl="0" algn="l">
              <a:lnSpc>
                <a:spcPct val="85000"/>
              </a:lnSpc>
              <a:spcBef>
                <a:spcPts val="480"/>
              </a:spcBef>
              <a:spcAft>
                <a:spcPts val="0"/>
              </a:spcAft>
              <a:buSzPts val="2400"/>
              <a:buChar char="•"/>
            </a:pPr>
            <a:r>
              <a:rPr lang="en-US"/>
              <a:t>user has different IP devices (PC, smartphone, car device)</a:t>
            </a:r>
            <a:endParaRPr/>
          </a:p>
          <a:p>
            <a:pPr indent="-190500" lvl="0" marL="342900" rtl="0" algn="l">
              <a:lnSpc>
                <a:spcPct val="85000"/>
              </a:lnSpc>
              <a:spcBef>
                <a:spcPts val="480"/>
              </a:spcBef>
              <a:spcAft>
                <a:spcPts val="0"/>
              </a:spcAft>
              <a:buSzPts val="2400"/>
              <a:buNone/>
            </a:pPr>
            <a:r>
              <a:t/>
            </a:r>
            <a:endParaRPr sz="2400"/>
          </a:p>
        </p:txBody>
      </p:sp>
      <p:sp>
        <p:nvSpPr>
          <p:cNvPr id="1759" name="Google Shape;1759;p51"/>
          <p:cNvSpPr txBox="1"/>
          <p:nvPr>
            <p:ph idx="2" type="body"/>
          </p:nvPr>
        </p:nvSpPr>
        <p:spPr>
          <a:xfrm>
            <a:off x="4495800" y="1339850"/>
            <a:ext cx="4090988" cy="490855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lang="en-US"/>
              <a:t>result can be based on:</a:t>
            </a:r>
            <a:endParaRPr sz="2400"/>
          </a:p>
          <a:p>
            <a:pPr indent="-285750" lvl="1" marL="742950" rtl="0" algn="l">
              <a:lnSpc>
                <a:spcPct val="85000"/>
              </a:lnSpc>
              <a:spcBef>
                <a:spcPts val="480"/>
              </a:spcBef>
              <a:spcAft>
                <a:spcPts val="0"/>
              </a:spcAft>
              <a:buSzPts val="2400"/>
              <a:buChar char="•"/>
            </a:pPr>
            <a:r>
              <a:rPr lang="en-US"/>
              <a:t> time of day (work, home)</a:t>
            </a:r>
            <a:endParaRPr/>
          </a:p>
          <a:p>
            <a:pPr indent="-285750" lvl="1" marL="742950" rtl="0" algn="l">
              <a:lnSpc>
                <a:spcPct val="85000"/>
              </a:lnSpc>
              <a:spcBef>
                <a:spcPts val="480"/>
              </a:spcBef>
              <a:spcAft>
                <a:spcPts val="0"/>
              </a:spcAft>
              <a:buSzPts val="2400"/>
              <a:buChar char="•"/>
            </a:pPr>
            <a:r>
              <a:rPr lang="en-US"/>
              <a:t>caller (don</a:t>
            </a:r>
            <a:r>
              <a:rPr lang="en-US">
                <a:latin typeface="Arial"/>
                <a:ea typeface="Arial"/>
                <a:cs typeface="Arial"/>
                <a:sym typeface="Arial"/>
              </a:rPr>
              <a:t>’</a:t>
            </a:r>
            <a:r>
              <a:rPr lang="en-US"/>
              <a:t>t want boss to call you at home)</a:t>
            </a:r>
            <a:endParaRPr/>
          </a:p>
          <a:p>
            <a:pPr indent="-285750" lvl="1" marL="742950" rtl="0" algn="l">
              <a:lnSpc>
                <a:spcPct val="85000"/>
              </a:lnSpc>
              <a:spcBef>
                <a:spcPts val="480"/>
              </a:spcBef>
              <a:spcAft>
                <a:spcPts val="0"/>
              </a:spcAft>
              <a:buSzPts val="2400"/>
              <a:buChar char="•"/>
            </a:pPr>
            <a:r>
              <a:rPr lang="en-US"/>
              <a:t>status of callee (calls sent to voicemail when callee is already talking to someone)</a:t>
            </a:r>
            <a:endParaRPr/>
          </a:p>
        </p:txBody>
      </p:sp>
      <p:pic>
        <p:nvPicPr>
          <p:cNvPr descr="underline_base" id="1760" name="Google Shape;1760;p51"/>
          <p:cNvPicPr preferRelativeResize="0"/>
          <p:nvPr/>
        </p:nvPicPr>
        <p:blipFill rotWithShape="1">
          <a:blip r:embed="rId3">
            <a:alphaModFix/>
          </a:blip>
          <a:srcRect b="0" l="0" r="0" t="0"/>
          <a:stretch/>
        </p:blipFill>
        <p:spPr>
          <a:xfrm>
            <a:off x="585788" y="854075"/>
            <a:ext cx="7313612" cy="173038"/>
          </a:xfrm>
          <a:prstGeom prst="rect">
            <a:avLst/>
          </a:prstGeom>
          <a:noFill/>
          <a:ln>
            <a:noFill/>
          </a:ln>
        </p:spPr>
      </p:pic>
      <p:sp>
        <p:nvSpPr>
          <p:cNvPr id="1761" name="Google Shape;1761;p51"/>
          <p:cNvSpPr txBox="1"/>
          <p:nvPr>
            <p:ph idx="12"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762" name="Google Shape;1762;p51"/>
          <p:cNvSpPr txBox="1"/>
          <p:nvPr>
            <p:ph idx="11"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7" name="Shape 1767"/>
        <p:cNvGrpSpPr/>
        <p:nvPr/>
      </p:nvGrpSpPr>
      <p:grpSpPr>
        <a:xfrm>
          <a:off x="0" y="0"/>
          <a:ext cx="0" cy="0"/>
          <a:chOff x="0" y="0"/>
          <a:chExt cx="0" cy="0"/>
        </a:xfrm>
      </p:grpSpPr>
      <p:sp>
        <p:nvSpPr>
          <p:cNvPr id="1768" name="Google Shape;1768;p52"/>
          <p:cNvSpPr txBox="1"/>
          <p:nvPr>
            <p:ph type="title"/>
          </p:nvPr>
        </p:nvSpPr>
        <p:spPr>
          <a:xfrm>
            <a:off x="533400" y="42863"/>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SIP registrar</a:t>
            </a:r>
            <a:endParaRPr/>
          </a:p>
        </p:txBody>
      </p:sp>
      <p:sp>
        <p:nvSpPr>
          <p:cNvPr id="1769" name="Google Shape;1769;p52"/>
          <p:cNvSpPr txBox="1"/>
          <p:nvPr>
            <p:ph idx="1" type="body"/>
          </p:nvPr>
        </p:nvSpPr>
        <p:spPr>
          <a:xfrm>
            <a:off x="501650" y="3616325"/>
            <a:ext cx="7032625" cy="1893888"/>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000"/>
              <a:buFont typeface="Noto Sans Symbols"/>
              <a:buNone/>
            </a:pPr>
            <a:r>
              <a:rPr lang="en-US" sz="2000">
                <a:latin typeface="Courier New"/>
                <a:ea typeface="Courier New"/>
                <a:cs typeface="Courier New"/>
                <a:sym typeface="Courier New"/>
              </a:rPr>
              <a:t>REGISTER sip:domain.com SIP/2.0</a:t>
            </a:r>
            <a:endParaRPr/>
          </a:p>
          <a:p>
            <a:pPr indent="-342900" lvl="0" marL="342900" rtl="0" algn="l">
              <a:lnSpc>
                <a:spcPct val="85000"/>
              </a:lnSpc>
              <a:spcBef>
                <a:spcPts val="400"/>
              </a:spcBef>
              <a:spcAft>
                <a:spcPts val="0"/>
              </a:spcAft>
              <a:buSzPts val="2000"/>
              <a:buFont typeface="Noto Sans Symbols"/>
              <a:buNone/>
            </a:pPr>
            <a:r>
              <a:rPr lang="en-US" sz="2000">
                <a:latin typeface="Courier New"/>
                <a:ea typeface="Courier New"/>
                <a:cs typeface="Courier New"/>
                <a:sym typeface="Courier New"/>
              </a:rPr>
              <a:t>Via: SIP/2.0/UDP 193.64.210.89 </a:t>
            </a:r>
            <a:endParaRPr/>
          </a:p>
          <a:p>
            <a:pPr indent="-342900" lvl="0" marL="342900" rtl="0" algn="l">
              <a:lnSpc>
                <a:spcPct val="85000"/>
              </a:lnSpc>
              <a:spcBef>
                <a:spcPts val="400"/>
              </a:spcBef>
              <a:spcAft>
                <a:spcPts val="0"/>
              </a:spcAft>
              <a:buSzPts val="2000"/>
              <a:buFont typeface="Noto Sans Symbols"/>
              <a:buNone/>
            </a:pPr>
            <a:r>
              <a:rPr lang="en-US" sz="2000">
                <a:latin typeface="Courier New"/>
                <a:ea typeface="Courier New"/>
                <a:cs typeface="Courier New"/>
                <a:sym typeface="Courier New"/>
              </a:rPr>
              <a:t>From: sip:bob@domain.com</a:t>
            </a:r>
            <a:endParaRPr sz="2000">
              <a:latin typeface="Courier New"/>
              <a:ea typeface="Courier New"/>
              <a:cs typeface="Courier New"/>
              <a:sym typeface="Courier New"/>
            </a:endParaRPr>
          </a:p>
          <a:p>
            <a:pPr indent="-342900" lvl="0" marL="342900" rtl="0" algn="l">
              <a:lnSpc>
                <a:spcPct val="85000"/>
              </a:lnSpc>
              <a:spcBef>
                <a:spcPts val="400"/>
              </a:spcBef>
              <a:spcAft>
                <a:spcPts val="0"/>
              </a:spcAft>
              <a:buSzPts val="2000"/>
              <a:buFont typeface="Noto Sans Symbols"/>
              <a:buNone/>
            </a:pPr>
            <a:r>
              <a:rPr lang="en-US" sz="2000">
                <a:latin typeface="Courier New"/>
                <a:ea typeface="Courier New"/>
                <a:cs typeface="Courier New"/>
                <a:sym typeface="Courier New"/>
              </a:rPr>
              <a:t>To: sip:bob@domain.com</a:t>
            </a:r>
            <a:endParaRPr sz="2000">
              <a:latin typeface="Courier New"/>
              <a:ea typeface="Courier New"/>
              <a:cs typeface="Courier New"/>
              <a:sym typeface="Courier New"/>
            </a:endParaRPr>
          </a:p>
          <a:p>
            <a:pPr indent="-342900" lvl="0" marL="342900" rtl="0" algn="l">
              <a:lnSpc>
                <a:spcPct val="85000"/>
              </a:lnSpc>
              <a:spcBef>
                <a:spcPts val="400"/>
              </a:spcBef>
              <a:spcAft>
                <a:spcPts val="0"/>
              </a:spcAft>
              <a:buSzPts val="2000"/>
              <a:buFont typeface="Noto Sans Symbols"/>
              <a:buNone/>
            </a:pPr>
            <a:r>
              <a:rPr lang="en-US" sz="2000">
                <a:latin typeface="Courier New"/>
                <a:ea typeface="Courier New"/>
                <a:cs typeface="Courier New"/>
                <a:sym typeface="Courier New"/>
              </a:rPr>
              <a:t>Expires: 3600</a:t>
            </a:r>
            <a:endParaRPr/>
          </a:p>
        </p:txBody>
      </p:sp>
      <p:sp>
        <p:nvSpPr>
          <p:cNvPr id="1770" name="Google Shape;1770;p52"/>
          <p:cNvSpPr/>
          <p:nvPr/>
        </p:nvSpPr>
        <p:spPr>
          <a:xfrm>
            <a:off x="454025" y="1192213"/>
            <a:ext cx="8339138" cy="1419225"/>
          </a:xfrm>
          <a:prstGeom prst="rect">
            <a:avLst/>
          </a:prstGeom>
          <a:noFill/>
          <a:ln>
            <a:noFill/>
          </a:ln>
        </p:spPr>
        <p:txBody>
          <a:bodyPr anchorCtr="0" anchor="t" bIns="45700" lIns="91425" spcFirstLastPara="1" rIns="91425" wrap="square" tIns="45700">
            <a:noAutofit/>
          </a:bodyPr>
          <a:lstStyle/>
          <a:p>
            <a:pPr indent="-352425" lvl="0" marL="352425" marR="0" rtl="0" algn="l">
              <a:spcBef>
                <a:spcPts val="0"/>
              </a:spcBef>
              <a:spcAft>
                <a:spcPts val="0"/>
              </a:spcAft>
              <a:buClr>
                <a:srgbClr val="000099"/>
              </a:buClr>
              <a:buSzPts val="2800"/>
              <a:buFont typeface="Noto Sans Symbols"/>
              <a:buChar char="▪"/>
            </a:pPr>
            <a:r>
              <a:rPr i="0" lang="en-US" sz="2800">
                <a:solidFill>
                  <a:schemeClr val="dk1"/>
                </a:solidFill>
                <a:latin typeface="Gill Sans"/>
                <a:ea typeface="Gill Sans"/>
                <a:cs typeface="Gill Sans"/>
                <a:sym typeface="Gill Sans"/>
              </a:rPr>
              <a:t>one function of SIP server: </a:t>
            </a:r>
            <a:r>
              <a:rPr lang="en-US" sz="2800">
                <a:solidFill>
                  <a:srgbClr val="CC0000"/>
                </a:solidFill>
                <a:latin typeface="Gill Sans"/>
                <a:ea typeface="Gill Sans"/>
                <a:cs typeface="Gill Sans"/>
                <a:sym typeface="Gill Sans"/>
              </a:rPr>
              <a:t>registrar</a:t>
            </a:r>
            <a:endParaRPr/>
          </a:p>
          <a:p>
            <a:pPr indent="-352425" lvl="0" marL="352425" marR="0" rtl="0" algn="l">
              <a:spcBef>
                <a:spcPts val="560"/>
              </a:spcBef>
              <a:spcAft>
                <a:spcPts val="0"/>
              </a:spcAft>
              <a:buClr>
                <a:srgbClr val="000099"/>
              </a:buClr>
              <a:buSzPts val="2800"/>
              <a:buFont typeface="Noto Sans Symbols"/>
              <a:buChar char="▪"/>
            </a:pPr>
            <a:r>
              <a:rPr i="0" lang="en-US" sz="2800">
                <a:solidFill>
                  <a:schemeClr val="dk1"/>
                </a:solidFill>
                <a:latin typeface="Gill Sans"/>
                <a:ea typeface="Gill Sans"/>
                <a:cs typeface="Gill Sans"/>
                <a:sym typeface="Gill Sans"/>
              </a:rPr>
              <a:t>when Bob starts SIP client, client sends SIP REGISTER message to Bob’s registrar server</a:t>
            </a:r>
            <a:endParaRPr i="0" sz="2800">
              <a:solidFill>
                <a:schemeClr val="dk1"/>
              </a:solidFill>
              <a:latin typeface="Gill Sans"/>
              <a:ea typeface="Gill Sans"/>
              <a:cs typeface="Gill Sans"/>
              <a:sym typeface="Gill Sans"/>
            </a:endParaRPr>
          </a:p>
        </p:txBody>
      </p:sp>
      <p:sp>
        <p:nvSpPr>
          <p:cNvPr id="1771" name="Google Shape;1771;p52"/>
          <p:cNvSpPr txBox="1"/>
          <p:nvPr/>
        </p:nvSpPr>
        <p:spPr>
          <a:xfrm>
            <a:off x="477838" y="2900363"/>
            <a:ext cx="2513012" cy="523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CC0000"/>
                </a:solidFill>
                <a:latin typeface="Gill Sans"/>
                <a:ea typeface="Gill Sans"/>
                <a:cs typeface="Gill Sans"/>
                <a:sym typeface="Gill Sans"/>
              </a:rPr>
              <a:t>register message:</a:t>
            </a:r>
            <a:endParaRPr/>
          </a:p>
        </p:txBody>
      </p:sp>
      <p:pic>
        <p:nvPicPr>
          <p:cNvPr descr="underline_base" id="1772" name="Google Shape;1772;p52"/>
          <p:cNvPicPr preferRelativeResize="0"/>
          <p:nvPr/>
        </p:nvPicPr>
        <p:blipFill rotWithShape="1">
          <a:blip r:embed="rId3">
            <a:alphaModFix/>
          </a:blip>
          <a:srcRect b="0" l="0" r="0" t="0"/>
          <a:stretch/>
        </p:blipFill>
        <p:spPr>
          <a:xfrm>
            <a:off x="576263" y="901700"/>
            <a:ext cx="2792412" cy="153988"/>
          </a:xfrm>
          <a:prstGeom prst="rect">
            <a:avLst/>
          </a:prstGeom>
          <a:noFill/>
          <a:ln>
            <a:noFill/>
          </a:ln>
        </p:spPr>
      </p:pic>
      <p:sp>
        <p:nvSpPr>
          <p:cNvPr id="1773" name="Google Shape;1773;p52"/>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774" name="Google Shape;1774;p52"/>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9" name="Shape 1779"/>
        <p:cNvGrpSpPr/>
        <p:nvPr/>
      </p:nvGrpSpPr>
      <p:grpSpPr>
        <a:xfrm>
          <a:off x="0" y="0"/>
          <a:ext cx="0" cy="0"/>
          <a:chOff x="0" y="0"/>
          <a:chExt cx="0" cy="0"/>
        </a:xfrm>
      </p:grpSpPr>
      <p:sp>
        <p:nvSpPr>
          <p:cNvPr id="1780" name="Google Shape;1780;p53"/>
          <p:cNvSpPr txBox="1"/>
          <p:nvPr>
            <p:ph type="title"/>
          </p:nvPr>
        </p:nvSpPr>
        <p:spPr>
          <a:xfrm>
            <a:off x="533400" y="71438"/>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SIP proxy</a:t>
            </a:r>
            <a:endParaRPr/>
          </a:p>
        </p:txBody>
      </p:sp>
      <p:sp>
        <p:nvSpPr>
          <p:cNvPr id="1781" name="Google Shape;1781;p53"/>
          <p:cNvSpPr txBox="1"/>
          <p:nvPr>
            <p:ph idx="1" type="body"/>
          </p:nvPr>
        </p:nvSpPr>
        <p:spPr>
          <a:xfrm>
            <a:off x="533400" y="1428750"/>
            <a:ext cx="8129588"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lang="en-US"/>
              <a:t>another function of SIP server: </a:t>
            </a:r>
            <a:r>
              <a:rPr i="1" lang="en-US">
                <a:solidFill>
                  <a:srgbClr val="CC0000"/>
                </a:solidFill>
              </a:rPr>
              <a:t>proxy</a:t>
            </a:r>
            <a:endParaRPr/>
          </a:p>
          <a:p>
            <a:pPr indent="-342900" lvl="0" marL="342900" rtl="0" algn="l">
              <a:lnSpc>
                <a:spcPct val="85000"/>
              </a:lnSpc>
              <a:spcBef>
                <a:spcPts val="560"/>
              </a:spcBef>
              <a:spcAft>
                <a:spcPts val="0"/>
              </a:spcAft>
              <a:buSzPts val="2800"/>
              <a:buChar char="▪"/>
            </a:pPr>
            <a:r>
              <a:rPr lang="en-US"/>
              <a:t>Alice sends invite message to her proxy server</a:t>
            </a:r>
            <a:endParaRPr/>
          </a:p>
          <a:p>
            <a:pPr indent="-285750" lvl="1" marL="742950" rtl="0" algn="l">
              <a:lnSpc>
                <a:spcPct val="85000"/>
              </a:lnSpc>
              <a:spcBef>
                <a:spcPts val="480"/>
              </a:spcBef>
              <a:spcAft>
                <a:spcPts val="0"/>
              </a:spcAft>
              <a:buSzPts val="2400"/>
              <a:buChar char="•"/>
            </a:pPr>
            <a:r>
              <a:rPr lang="en-US"/>
              <a:t>contains address sip:bob@domain.com</a:t>
            </a:r>
            <a:endParaRPr/>
          </a:p>
          <a:p>
            <a:pPr indent="-285750" lvl="1" marL="742950" rtl="0" algn="l">
              <a:lnSpc>
                <a:spcPct val="85000"/>
              </a:lnSpc>
              <a:spcBef>
                <a:spcPts val="480"/>
              </a:spcBef>
              <a:spcAft>
                <a:spcPts val="0"/>
              </a:spcAft>
              <a:buSzPts val="2400"/>
              <a:buChar char="•"/>
            </a:pPr>
            <a:r>
              <a:rPr lang="en-US"/>
              <a:t>proxy responsible for routing SIP messages to callee, possibly through multiple proxies</a:t>
            </a:r>
            <a:endParaRPr/>
          </a:p>
          <a:p>
            <a:pPr indent="-342900" lvl="0" marL="342900" rtl="0" algn="l">
              <a:lnSpc>
                <a:spcPct val="85000"/>
              </a:lnSpc>
              <a:spcBef>
                <a:spcPts val="560"/>
              </a:spcBef>
              <a:spcAft>
                <a:spcPts val="0"/>
              </a:spcAft>
              <a:buSzPts val="2800"/>
              <a:buChar char="▪"/>
            </a:pPr>
            <a:r>
              <a:rPr lang="en-US"/>
              <a:t>Bob sends response back through same set of SIP proxies</a:t>
            </a:r>
            <a:endParaRPr/>
          </a:p>
          <a:p>
            <a:pPr indent="-342900" lvl="0" marL="342900" rtl="0" algn="l">
              <a:lnSpc>
                <a:spcPct val="85000"/>
              </a:lnSpc>
              <a:spcBef>
                <a:spcPts val="560"/>
              </a:spcBef>
              <a:spcAft>
                <a:spcPts val="0"/>
              </a:spcAft>
              <a:buSzPts val="2800"/>
              <a:buChar char="▪"/>
            </a:pPr>
            <a:r>
              <a:rPr lang="en-US"/>
              <a:t>proxy returns Bob’s SIP response message to Alice </a:t>
            </a:r>
            <a:endParaRPr/>
          </a:p>
          <a:p>
            <a:pPr indent="-285750" lvl="1" marL="742950" rtl="0" algn="l">
              <a:lnSpc>
                <a:spcPct val="85000"/>
              </a:lnSpc>
              <a:spcBef>
                <a:spcPts val="480"/>
              </a:spcBef>
              <a:spcAft>
                <a:spcPts val="0"/>
              </a:spcAft>
              <a:buSzPts val="2400"/>
              <a:buChar char="•"/>
            </a:pPr>
            <a:r>
              <a:rPr lang="en-US"/>
              <a:t>contains Bob</a:t>
            </a:r>
            <a:r>
              <a:rPr lang="en-US">
                <a:latin typeface="Arial"/>
                <a:ea typeface="Arial"/>
                <a:cs typeface="Arial"/>
                <a:sym typeface="Arial"/>
              </a:rPr>
              <a:t>’</a:t>
            </a:r>
            <a:r>
              <a:rPr lang="en-US"/>
              <a:t>s IP address</a:t>
            </a:r>
            <a:endParaRPr/>
          </a:p>
          <a:p>
            <a:pPr indent="-342900" lvl="0" marL="342900" rtl="0" algn="l">
              <a:lnSpc>
                <a:spcPct val="85000"/>
              </a:lnSpc>
              <a:spcBef>
                <a:spcPts val="560"/>
              </a:spcBef>
              <a:spcAft>
                <a:spcPts val="0"/>
              </a:spcAft>
              <a:buSzPts val="2800"/>
              <a:buChar char="▪"/>
            </a:pPr>
            <a:r>
              <a:rPr lang="en-US"/>
              <a:t>SIP proxy analogous to local DNS server plus TCP setup</a:t>
            </a:r>
            <a:endParaRPr/>
          </a:p>
        </p:txBody>
      </p:sp>
      <p:pic>
        <p:nvPicPr>
          <p:cNvPr descr="underline_base" id="1782" name="Google Shape;1782;p53"/>
          <p:cNvPicPr preferRelativeResize="0"/>
          <p:nvPr/>
        </p:nvPicPr>
        <p:blipFill rotWithShape="1">
          <a:blip r:embed="rId3">
            <a:alphaModFix/>
          </a:blip>
          <a:srcRect b="0" l="0" r="0" t="0"/>
          <a:stretch/>
        </p:blipFill>
        <p:spPr>
          <a:xfrm>
            <a:off x="576263" y="901700"/>
            <a:ext cx="2378075" cy="225425"/>
          </a:xfrm>
          <a:prstGeom prst="rect">
            <a:avLst/>
          </a:prstGeom>
          <a:noFill/>
          <a:ln>
            <a:noFill/>
          </a:ln>
        </p:spPr>
      </p:pic>
      <p:sp>
        <p:nvSpPr>
          <p:cNvPr id="1783" name="Google Shape;1783;p53"/>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784" name="Google Shape;1784;p53"/>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9" name="Shape 1789"/>
        <p:cNvGrpSpPr/>
        <p:nvPr/>
      </p:nvGrpSpPr>
      <p:grpSpPr>
        <a:xfrm>
          <a:off x="0" y="0"/>
          <a:ext cx="0" cy="0"/>
          <a:chOff x="0" y="0"/>
          <a:chExt cx="0" cy="0"/>
        </a:xfrm>
      </p:grpSpPr>
      <p:sp>
        <p:nvSpPr>
          <p:cNvPr id="1790" name="Google Shape;1790;p54"/>
          <p:cNvSpPr txBox="1"/>
          <p:nvPr>
            <p:ph type="title"/>
          </p:nvPr>
        </p:nvSpPr>
        <p:spPr>
          <a:xfrm>
            <a:off x="361950" y="228600"/>
            <a:ext cx="8470900" cy="8715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SIP example: </a:t>
            </a:r>
            <a:r>
              <a:rPr lang="en-US" sz="2400"/>
              <a:t>jim@umass.edu </a:t>
            </a:r>
            <a:r>
              <a:rPr lang="en-US" sz="3600"/>
              <a:t>calls</a:t>
            </a:r>
            <a:r>
              <a:rPr lang="en-US" sz="2400"/>
              <a:t> keith@poly.edu</a:t>
            </a:r>
            <a:endParaRPr sz="4000"/>
          </a:p>
        </p:txBody>
      </p:sp>
      <p:pic>
        <p:nvPicPr>
          <p:cNvPr descr="underline_base" id="1791" name="Google Shape;1791;p54"/>
          <p:cNvPicPr preferRelativeResize="0"/>
          <p:nvPr/>
        </p:nvPicPr>
        <p:blipFill rotWithShape="1">
          <a:blip r:embed="rId3">
            <a:alphaModFix/>
          </a:blip>
          <a:srcRect b="0" l="0" r="0" t="0"/>
          <a:stretch/>
        </p:blipFill>
        <p:spPr>
          <a:xfrm>
            <a:off x="484188" y="939800"/>
            <a:ext cx="7769225" cy="173038"/>
          </a:xfrm>
          <a:prstGeom prst="rect">
            <a:avLst/>
          </a:prstGeom>
          <a:noFill/>
          <a:ln>
            <a:noFill/>
          </a:ln>
        </p:spPr>
      </p:pic>
      <p:grpSp>
        <p:nvGrpSpPr>
          <p:cNvPr id="1792" name="Google Shape;1792;p54"/>
          <p:cNvGrpSpPr/>
          <p:nvPr/>
        </p:nvGrpSpPr>
        <p:grpSpPr>
          <a:xfrm>
            <a:off x="1754188" y="5011738"/>
            <a:ext cx="963612" cy="835025"/>
            <a:chOff x="-44" y="1473"/>
            <a:chExt cx="981" cy="1105"/>
          </a:xfrm>
        </p:grpSpPr>
        <p:pic>
          <p:nvPicPr>
            <p:cNvPr descr="desktop_computer_stylized_medium" id="1793" name="Google Shape;1793;p54"/>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1794" name="Google Shape;1794;p5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795" name="Google Shape;1795;p54"/>
          <p:cNvGrpSpPr/>
          <p:nvPr/>
        </p:nvGrpSpPr>
        <p:grpSpPr>
          <a:xfrm>
            <a:off x="4181475" y="1455738"/>
            <a:ext cx="363538" cy="687387"/>
            <a:chOff x="4140" y="429"/>
            <a:chExt cx="1425" cy="2396"/>
          </a:xfrm>
        </p:grpSpPr>
        <p:sp>
          <p:nvSpPr>
            <p:cNvPr id="1796" name="Google Shape;1796;p54"/>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97" name="Google Shape;1797;p54"/>
            <p:cNvSpPr/>
            <p:nvPr/>
          </p:nvSpPr>
          <p:spPr>
            <a:xfrm>
              <a:off x="4202" y="429"/>
              <a:ext cx="1052"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98" name="Google Shape;1798;p54"/>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99" name="Google Shape;1799;p54"/>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00" name="Google Shape;1800;p54"/>
            <p:cNvSpPr/>
            <p:nvPr/>
          </p:nvSpPr>
          <p:spPr>
            <a:xfrm>
              <a:off x="4215" y="695"/>
              <a:ext cx="591"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801" name="Google Shape;1801;p54"/>
            <p:cNvGrpSpPr/>
            <p:nvPr/>
          </p:nvGrpSpPr>
          <p:grpSpPr>
            <a:xfrm>
              <a:off x="4750" y="667"/>
              <a:ext cx="579" cy="144"/>
              <a:chOff x="615" y="2567"/>
              <a:chExt cx="722" cy="138"/>
            </a:xfrm>
          </p:grpSpPr>
          <p:sp>
            <p:nvSpPr>
              <p:cNvPr id="1802" name="Google Shape;1802;p54"/>
              <p:cNvSpPr/>
              <p:nvPr/>
            </p:nvSpPr>
            <p:spPr>
              <a:xfrm>
                <a:off x="615" y="2567"/>
                <a:ext cx="722"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03" name="Google Shape;1803;p54"/>
              <p:cNvSpPr/>
              <p:nvPr/>
            </p:nvSpPr>
            <p:spPr>
              <a:xfrm>
                <a:off x="631" y="2583"/>
                <a:ext cx="691" cy="106"/>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804" name="Google Shape;1804;p54"/>
            <p:cNvSpPr/>
            <p:nvPr/>
          </p:nvSpPr>
          <p:spPr>
            <a:xfrm>
              <a:off x="4227" y="1021"/>
              <a:ext cx="591"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805" name="Google Shape;1805;p54"/>
            <p:cNvGrpSpPr/>
            <p:nvPr/>
          </p:nvGrpSpPr>
          <p:grpSpPr>
            <a:xfrm>
              <a:off x="4750" y="993"/>
              <a:ext cx="579" cy="133"/>
              <a:chOff x="618" y="2567"/>
              <a:chExt cx="722" cy="138"/>
            </a:xfrm>
          </p:grpSpPr>
          <p:sp>
            <p:nvSpPr>
              <p:cNvPr id="1806" name="Google Shape;1806;p54"/>
              <p:cNvSpPr/>
              <p:nvPr/>
            </p:nvSpPr>
            <p:spPr>
              <a:xfrm>
                <a:off x="618" y="2567"/>
                <a:ext cx="722"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07" name="Google Shape;1807;p54"/>
              <p:cNvSpPr/>
              <p:nvPr/>
            </p:nvSpPr>
            <p:spPr>
              <a:xfrm>
                <a:off x="633" y="2585"/>
                <a:ext cx="691"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808" name="Google Shape;1808;p54"/>
            <p:cNvSpPr/>
            <p:nvPr/>
          </p:nvSpPr>
          <p:spPr>
            <a:xfrm>
              <a:off x="4215" y="1359"/>
              <a:ext cx="597"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09" name="Google Shape;1809;p54"/>
            <p:cNvSpPr/>
            <p:nvPr/>
          </p:nvSpPr>
          <p:spPr>
            <a:xfrm>
              <a:off x="4227" y="1657"/>
              <a:ext cx="597"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810" name="Google Shape;1810;p54"/>
            <p:cNvGrpSpPr/>
            <p:nvPr/>
          </p:nvGrpSpPr>
          <p:grpSpPr>
            <a:xfrm>
              <a:off x="4737" y="1630"/>
              <a:ext cx="572" cy="150"/>
              <a:chOff x="617" y="2571"/>
              <a:chExt cx="713" cy="138"/>
            </a:xfrm>
          </p:grpSpPr>
          <p:sp>
            <p:nvSpPr>
              <p:cNvPr id="1811" name="Google Shape;1811;p54"/>
              <p:cNvSpPr/>
              <p:nvPr/>
            </p:nvSpPr>
            <p:spPr>
              <a:xfrm>
                <a:off x="617" y="2571"/>
                <a:ext cx="713"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12" name="Google Shape;1812;p54"/>
              <p:cNvSpPr/>
              <p:nvPr/>
            </p:nvSpPr>
            <p:spPr>
              <a:xfrm>
                <a:off x="632" y="2586"/>
                <a:ext cx="682"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813" name="Google Shape;1813;p54"/>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814" name="Google Shape;1814;p54"/>
            <p:cNvGrpSpPr/>
            <p:nvPr/>
          </p:nvGrpSpPr>
          <p:grpSpPr>
            <a:xfrm>
              <a:off x="4737" y="1325"/>
              <a:ext cx="585" cy="138"/>
              <a:chOff x="612" y="2566"/>
              <a:chExt cx="729" cy="138"/>
            </a:xfrm>
          </p:grpSpPr>
          <p:sp>
            <p:nvSpPr>
              <p:cNvPr id="1815" name="Google Shape;1815;p54"/>
              <p:cNvSpPr/>
              <p:nvPr/>
            </p:nvSpPr>
            <p:spPr>
              <a:xfrm>
                <a:off x="612" y="2566"/>
                <a:ext cx="729"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16" name="Google Shape;1816;p54"/>
              <p:cNvSpPr/>
              <p:nvPr/>
            </p:nvSpPr>
            <p:spPr>
              <a:xfrm>
                <a:off x="627" y="2583"/>
                <a:ext cx="698" cy="111"/>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817" name="Google Shape;1817;p54"/>
            <p:cNvSpPr/>
            <p:nvPr/>
          </p:nvSpPr>
          <p:spPr>
            <a:xfrm>
              <a:off x="5248" y="429"/>
              <a:ext cx="68" cy="2291"/>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18" name="Google Shape;1818;p54"/>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19" name="Google Shape;1819;p54"/>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20" name="Google Shape;1820;p54"/>
            <p:cNvSpPr/>
            <p:nvPr/>
          </p:nvSpPr>
          <p:spPr>
            <a:xfrm>
              <a:off x="5515" y="2615"/>
              <a:ext cx="50" cy="94"/>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21" name="Google Shape;1821;p54"/>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22" name="Google Shape;1822;p54"/>
            <p:cNvSpPr/>
            <p:nvPr/>
          </p:nvSpPr>
          <p:spPr>
            <a:xfrm>
              <a:off x="4140" y="2681"/>
              <a:ext cx="1201" cy="144"/>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23" name="Google Shape;1823;p54"/>
            <p:cNvSpPr/>
            <p:nvPr/>
          </p:nvSpPr>
          <p:spPr>
            <a:xfrm>
              <a:off x="4202" y="2709"/>
              <a:ext cx="1077" cy="83"/>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24" name="Google Shape;1824;p54"/>
            <p:cNvSpPr/>
            <p:nvPr/>
          </p:nvSpPr>
          <p:spPr>
            <a:xfrm>
              <a:off x="4308" y="2382"/>
              <a:ext cx="162" cy="144"/>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25" name="Google Shape;1825;p54"/>
            <p:cNvSpPr/>
            <p:nvPr/>
          </p:nvSpPr>
          <p:spPr>
            <a:xfrm>
              <a:off x="4488" y="2382"/>
              <a:ext cx="156" cy="144"/>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Arial"/>
                <a:ea typeface="Arial"/>
                <a:cs typeface="Arial"/>
                <a:sym typeface="Arial"/>
              </a:endParaRPr>
            </a:p>
          </p:txBody>
        </p:sp>
        <p:sp>
          <p:nvSpPr>
            <p:cNvPr id="1826" name="Google Shape;1826;p54"/>
            <p:cNvSpPr/>
            <p:nvPr/>
          </p:nvSpPr>
          <p:spPr>
            <a:xfrm>
              <a:off x="4663" y="2382"/>
              <a:ext cx="156" cy="138"/>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27" name="Google Shape;1827;p54"/>
            <p:cNvSpPr/>
            <p:nvPr/>
          </p:nvSpPr>
          <p:spPr>
            <a:xfrm>
              <a:off x="5061" y="1835"/>
              <a:ext cx="87" cy="764"/>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828" name="Google Shape;1828;p54"/>
          <p:cNvGrpSpPr/>
          <p:nvPr/>
        </p:nvGrpSpPr>
        <p:grpSpPr>
          <a:xfrm>
            <a:off x="349250" y="3860800"/>
            <a:ext cx="2168525" cy="1147763"/>
            <a:chOff x="349470" y="3860317"/>
            <a:chExt cx="2167676" cy="1148075"/>
          </a:xfrm>
        </p:grpSpPr>
        <p:cxnSp>
          <p:nvCxnSpPr>
            <p:cNvPr id="1829" name="Google Shape;1829;p54"/>
            <p:cNvCxnSpPr/>
            <p:nvPr/>
          </p:nvCxnSpPr>
          <p:spPr>
            <a:xfrm rot="10800000">
              <a:off x="2368949" y="3938223"/>
              <a:ext cx="14270" cy="1070169"/>
            </a:xfrm>
            <a:prstGeom prst="straightConnector1">
              <a:avLst/>
            </a:prstGeom>
            <a:noFill/>
            <a:ln cap="flat" cmpd="sng" w="25400">
              <a:solidFill>
                <a:schemeClr val="dk1"/>
              </a:solidFill>
              <a:prstDash val="solid"/>
              <a:round/>
              <a:headEnd len="med" w="med" type="none"/>
              <a:tailEnd len="med" w="med" type="triangle"/>
            </a:ln>
          </p:spPr>
        </p:cxnSp>
        <p:grpSp>
          <p:nvGrpSpPr>
            <p:cNvPr id="1830" name="Google Shape;1830;p54"/>
            <p:cNvGrpSpPr/>
            <p:nvPr/>
          </p:nvGrpSpPr>
          <p:grpSpPr>
            <a:xfrm>
              <a:off x="2199635" y="4437382"/>
              <a:ext cx="317511" cy="369332"/>
              <a:chOff x="7454630" y="3313376"/>
              <a:chExt cx="317511" cy="369332"/>
            </a:xfrm>
          </p:grpSpPr>
          <p:sp>
            <p:nvSpPr>
              <p:cNvPr id="1831" name="Google Shape;1831;p54"/>
              <p:cNvSpPr/>
              <p:nvPr/>
            </p:nvSpPr>
            <p:spPr>
              <a:xfrm>
                <a:off x="7468434" y="3354794"/>
                <a:ext cx="303707" cy="303707"/>
              </a:xfrm>
              <a:prstGeom prst="ellipse">
                <a:avLst/>
              </a:prstGeom>
              <a:solidFill>
                <a:schemeClr val="l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32" name="Google Shape;1832;p54"/>
              <p:cNvSpPr txBox="1"/>
              <p:nvPr/>
            </p:nvSpPr>
            <p:spPr>
              <a:xfrm>
                <a:off x="7454630" y="3313376"/>
                <a:ext cx="3130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Arial"/>
                    <a:ea typeface="Arial"/>
                    <a:cs typeface="Arial"/>
                    <a:sym typeface="Arial"/>
                  </a:rPr>
                  <a:t>1</a:t>
                </a:r>
                <a:endParaRPr/>
              </a:p>
            </p:txBody>
          </p:sp>
        </p:grpSp>
        <p:sp>
          <p:nvSpPr>
            <p:cNvPr id="1833" name="Google Shape;1833;p54"/>
            <p:cNvSpPr txBox="1"/>
            <p:nvPr/>
          </p:nvSpPr>
          <p:spPr>
            <a:xfrm>
              <a:off x="349470" y="3860317"/>
              <a:ext cx="213364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Arial Narrow"/>
                  <a:ea typeface="Arial Narrow"/>
                  <a:cs typeface="Arial Narrow"/>
                  <a:sym typeface="Arial Narrow"/>
                </a:rPr>
                <a:t>1. Jim sends INVITE</a:t>
              </a:r>
              <a:br>
                <a:rPr i="0" lang="en-US" sz="1800">
                  <a:solidFill>
                    <a:schemeClr val="dk1"/>
                  </a:solidFill>
                  <a:latin typeface="Arial Narrow"/>
                  <a:ea typeface="Arial Narrow"/>
                  <a:cs typeface="Arial Narrow"/>
                  <a:sym typeface="Arial Narrow"/>
                </a:rPr>
              </a:br>
              <a:r>
                <a:rPr i="0" lang="en-US" sz="1800">
                  <a:solidFill>
                    <a:schemeClr val="dk1"/>
                  </a:solidFill>
                  <a:latin typeface="Arial Narrow"/>
                  <a:ea typeface="Arial Narrow"/>
                  <a:cs typeface="Arial Narrow"/>
                  <a:sym typeface="Arial Narrow"/>
                </a:rPr>
                <a:t>message to UMass SIP proxy. </a:t>
              </a:r>
              <a:endParaRPr/>
            </a:p>
          </p:txBody>
        </p:sp>
      </p:grpSp>
      <p:grpSp>
        <p:nvGrpSpPr>
          <p:cNvPr id="1834" name="Google Shape;1834;p54"/>
          <p:cNvGrpSpPr/>
          <p:nvPr/>
        </p:nvGrpSpPr>
        <p:grpSpPr>
          <a:xfrm>
            <a:off x="2349500" y="3163888"/>
            <a:ext cx="363538" cy="687387"/>
            <a:chOff x="4140" y="429"/>
            <a:chExt cx="1425" cy="2396"/>
          </a:xfrm>
        </p:grpSpPr>
        <p:sp>
          <p:nvSpPr>
            <p:cNvPr id="1835" name="Google Shape;1835;p54"/>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36" name="Google Shape;1836;p54"/>
            <p:cNvSpPr/>
            <p:nvPr/>
          </p:nvSpPr>
          <p:spPr>
            <a:xfrm>
              <a:off x="4202" y="429"/>
              <a:ext cx="1052"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37" name="Google Shape;1837;p54"/>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38" name="Google Shape;1838;p54"/>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39" name="Google Shape;1839;p54"/>
            <p:cNvSpPr/>
            <p:nvPr/>
          </p:nvSpPr>
          <p:spPr>
            <a:xfrm>
              <a:off x="4215" y="695"/>
              <a:ext cx="591"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840" name="Google Shape;1840;p54"/>
            <p:cNvGrpSpPr/>
            <p:nvPr/>
          </p:nvGrpSpPr>
          <p:grpSpPr>
            <a:xfrm>
              <a:off x="4750" y="667"/>
              <a:ext cx="579" cy="144"/>
              <a:chOff x="615" y="2567"/>
              <a:chExt cx="722" cy="138"/>
            </a:xfrm>
          </p:grpSpPr>
          <p:sp>
            <p:nvSpPr>
              <p:cNvPr id="1841" name="Google Shape;1841;p54"/>
              <p:cNvSpPr/>
              <p:nvPr/>
            </p:nvSpPr>
            <p:spPr>
              <a:xfrm>
                <a:off x="615" y="2567"/>
                <a:ext cx="722"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42" name="Google Shape;1842;p54"/>
              <p:cNvSpPr/>
              <p:nvPr/>
            </p:nvSpPr>
            <p:spPr>
              <a:xfrm>
                <a:off x="631" y="2583"/>
                <a:ext cx="691" cy="106"/>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843" name="Google Shape;1843;p54"/>
            <p:cNvSpPr/>
            <p:nvPr/>
          </p:nvSpPr>
          <p:spPr>
            <a:xfrm>
              <a:off x="4227" y="1021"/>
              <a:ext cx="591"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844" name="Google Shape;1844;p54"/>
            <p:cNvGrpSpPr/>
            <p:nvPr/>
          </p:nvGrpSpPr>
          <p:grpSpPr>
            <a:xfrm>
              <a:off x="4750" y="993"/>
              <a:ext cx="579" cy="133"/>
              <a:chOff x="618" y="2567"/>
              <a:chExt cx="722" cy="138"/>
            </a:xfrm>
          </p:grpSpPr>
          <p:sp>
            <p:nvSpPr>
              <p:cNvPr id="1845" name="Google Shape;1845;p54"/>
              <p:cNvSpPr/>
              <p:nvPr/>
            </p:nvSpPr>
            <p:spPr>
              <a:xfrm>
                <a:off x="618" y="2567"/>
                <a:ext cx="722"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46" name="Google Shape;1846;p54"/>
              <p:cNvSpPr/>
              <p:nvPr/>
            </p:nvSpPr>
            <p:spPr>
              <a:xfrm>
                <a:off x="633" y="2585"/>
                <a:ext cx="691"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847" name="Google Shape;1847;p54"/>
            <p:cNvSpPr/>
            <p:nvPr/>
          </p:nvSpPr>
          <p:spPr>
            <a:xfrm>
              <a:off x="4215" y="1359"/>
              <a:ext cx="597"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48" name="Google Shape;1848;p54"/>
            <p:cNvSpPr/>
            <p:nvPr/>
          </p:nvSpPr>
          <p:spPr>
            <a:xfrm>
              <a:off x="4227" y="1657"/>
              <a:ext cx="597"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849" name="Google Shape;1849;p54"/>
            <p:cNvGrpSpPr/>
            <p:nvPr/>
          </p:nvGrpSpPr>
          <p:grpSpPr>
            <a:xfrm>
              <a:off x="4737" y="1630"/>
              <a:ext cx="572" cy="150"/>
              <a:chOff x="617" y="2571"/>
              <a:chExt cx="713" cy="138"/>
            </a:xfrm>
          </p:grpSpPr>
          <p:sp>
            <p:nvSpPr>
              <p:cNvPr id="1850" name="Google Shape;1850;p54"/>
              <p:cNvSpPr/>
              <p:nvPr/>
            </p:nvSpPr>
            <p:spPr>
              <a:xfrm>
                <a:off x="617" y="2571"/>
                <a:ext cx="713"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51" name="Google Shape;1851;p54"/>
              <p:cNvSpPr/>
              <p:nvPr/>
            </p:nvSpPr>
            <p:spPr>
              <a:xfrm>
                <a:off x="632" y="2586"/>
                <a:ext cx="682"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852" name="Google Shape;1852;p54"/>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853" name="Google Shape;1853;p54"/>
            <p:cNvGrpSpPr/>
            <p:nvPr/>
          </p:nvGrpSpPr>
          <p:grpSpPr>
            <a:xfrm>
              <a:off x="4737" y="1325"/>
              <a:ext cx="585" cy="138"/>
              <a:chOff x="612" y="2566"/>
              <a:chExt cx="729" cy="138"/>
            </a:xfrm>
          </p:grpSpPr>
          <p:sp>
            <p:nvSpPr>
              <p:cNvPr id="1854" name="Google Shape;1854;p54"/>
              <p:cNvSpPr/>
              <p:nvPr/>
            </p:nvSpPr>
            <p:spPr>
              <a:xfrm>
                <a:off x="612" y="2566"/>
                <a:ext cx="729"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55" name="Google Shape;1855;p54"/>
              <p:cNvSpPr/>
              <p:nvPr/>
            </p:nvSpPr>
            <p:spPr>
              <a:xfrm>
                <a:off x="627" y="2583"/>
                <a:ext cx="698" cy="111"/>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856" name="Google Shape;1856;p54"/>
            <p:cNvSpPr/>
            <p:nvPr/>
          </p:nvSpPr>
          <p:spPr>
            <a:xfrm>
              <a:off x="5248" y="429"/>
              <a:ext cx="68" cy="2291"/>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57" name="Google Shape;1857;p54"/>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58" name="Google Shape;1858;p54"/>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59" name="Google Shape;1859;p54"/>
            <p:cNvSpPr/>
            <p:nvPr/>
          </p:nvSpPr>
          <p:spPr>
            <a:xfrm>
              <a:off x="5515" y="2615"/>
              <a:ext cx="50" cy="94"/>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60" name="Google Shape;1860;p54"/>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61" name="Google Shape;1861;p54"/>
            <p:cNvSpPr/>
            <p:nvPr/>
          </p:nvSpPr>
          <p:spPr>
            <a:xfrm>
              <a:off x="4140" y="2681"/>
              <a:ext cx="1201" cy="144"/>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62" name="Google Shape;1862;p54"/>
            <p:cNvSpPr/>
            <p:nvPr/>
          </p:nvSpPr>
          <p:spPr>
            <a:xfrm>
              <a:off x="4202" y="2709"/>
              <a:ext cx="1077" cy="83"/>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63" name="Google Shape;1863;p54"/>
            <p:cNvSpPr/>
            <p:nvPr/>
          </p:nvSpPr>
          <p:spPr>
            <a:xfrm>
              <a:off x="4308" y="2382"/>
              <a:ext cx="162" cy="144"/>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64" name="Google Shape;1864;p54"/>
            <p:cNvSpPr/>
            <p:nvPr/>
          </p:nvSpPr>
          <p:spPr>
            <a:xfrm>
              <a:off x="4488" y="2382"/>
              <a:ext cx="156" cy="144"/>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Arial"/>
                <a:ea typeface="Arial"/>
                <a:cs typeface="Arial"/>
                <a:sym typeface="Arial"/>
              </a:endParaRPr>
            </a:p>
          </p:txBody>
        </p:sp>
        <p:sp>
          <p:nvSpPr>
            <p:cNvPr id="1865" name="Google Shape;1865;p54"/>
            <p:cNvSpPr/>
            <p:nvPr/>
          </p:nvSpPr>
          <p:spPr>
            <a:xfrm>
              <a:off x="4663" y="2382"/>
              <a:ext cx="156" cy="138"/>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66" name="Google Shape;1866;p54"/>
            <p:cNvSpPr/>
            <p:nvPr/>
          </p:nvSpPr>
          <p:spPr>
            <a:xfrm>
              <a:off x="5061" y="1835"/>
              <a:ext cx="87" cy="764"/>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867" name="Google Shape;1867;p54"/>
          <p:cNvGrpSpPr/>
          <p:nvPr/>
        </p:nvGrpSpPr>
        <p:grpSpPr>
          <a:xfrm>
            <a:off x="6740525" y="3116263"/>
            <a:ext cx="363538" cy="687387"/>
            <a:chOff x="4140" y="429"/>
            <a:chExt cx="1425" cy="2396"/>
          </a:xfrm>
        </p:grpSpPr>
        <p:sp>
          <p:nvSpPr>
            <p:cNvPr id="1868" name="Google Shape;1868;p54"/>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69" name="Google Shape;1869;p54"/>
            <p:cNvSpPr/>
            <p:nvPr/>
          </p:nvSpPr>
          <p:spPr>
            <a:xfrm>
              <a:off x="4202" y="429"/>
              <a:ext cx="1052"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70" name="Google Shape;1870;p54"/>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71" name="Google Shape;1871;p54"/>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72" name="Google Shape;1872;p54"/>
            <p:cNvSpPr/>
            <p:nvPr/>
          </p:nvSpPr>
          <p:spPr>
            <a:xfrm>
              <a:off x="4215" y="695"/>
              <a:ext cx="591"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873" name="Google Shape;1873;p54"/>
            <p:cNvGrpSpPr/>
            <p:nvPr/>
          </p:nvGrpSpPr>
          <p:grpSpPr>
            <a:xfrm>
              <a:off x="4750" y="667"/>
              <a:ext cx="579" cy="144"/>
              <a:chOff x="615" y="2567"/>
              <a:chExt cx="722" cy="138"/>
            </a:xfrm>
          </p:grpSpPr>
          <p:sp>
            <p:nvSpPr>
              <p:cNvPr id="1874" name="Google Shape;1874;p54"/>
              <p:cNvSpPr/>
              <p:nvPr/>
            </p:nvSpPr>
            <p:spPr>
              <a:xfrm>
                <a:off x="615" y="2567"/>
                <a:ext cx="722"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75" name="Google Shape;1875;p54"/>
              <p:cNvSpPr/>
              <p:nvPr/>
            </p:nvSpPr>
            <p:spPr>
              <a:xfrm>
                <a:off x="631" y="2583"/>
                <a:ext cx="691" cy="106"/>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876" name="Google Shape;1876;p54"/>
            <p:cNvSpPr/>
            <p:nvPr/>
          </p:nvSpPr>
          <p:spPr>
            <a:xfrm>
              <a:off x="4227" y="1021"/>
              <a:ext cx="591"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877" name="Google Shape;1877;p54"/>
            <p:cNvGrpSpPr/>
            <p:nvPr/>
          </p:nvGrpSpPr>
          <p:grpSpPr>
            <a:xfrm>
              <a:off x="4750" y="993"/>
              <a:ext cx="579" cy="133"/>
              <a:chOff x="618" y="2567"/>
              <a:chExt cx="722" cy="138"/>
            </a:xfrm>
          </p:grpSpPr>
          <p:sp>
            <p:nvSpPr>
              <p:cNvPr id="1878" name="Google Shape;1878;p54"/>
              <p:cNvSpPr/>
              <p:nvPr/>
            </p:nvSpPr>
            <p:spPr>
              <a:xfrm>
                <a:off x="618" y="2567"/>
                <a:ext cx="722"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79" name="Google Shape;1879;p54"/>
              <p:cNvSpPr/>
              <p:nvPr/>
            </p:nvSpPr>
            <p:spPr>
              <a:xfrm>
                <a:off x="633" y="2585"/>
                <a:ext cx="691"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880" name="Google Shape;1880;p54"/>
            <p:cNvSpPr/>
            <p:nvPr/>
          </p:nvSpPr>
          <p:spPr>
            <a:xfrm>
              <a:off x="4215" y="1359"/>
              <a:ext cx="597"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81" name="Google Shape;1881;p54"/>
            <p:cNvSpPr/>
            <p:nvPr/>
          </p:nvSpPr>
          <p:spPr>
            <a:xfrm>
              <a:off x="4227" y="1657"/>
              <a:ext cx="597"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882" name="Google Shape;1882;p54"/>
            <p:cNvGrpSpPr/>
            <p:nvPr/>
          </p:nvGrpSpPr>
          <p:grpSpPr>
            <a:xfrm>
              <a:off x="4737" y="1630"/>
              <a:ext cx="572" cy="150"/>
              <a:chOff x="617" y="2571"/>
              <a:chExt cx="713" cy="138"/>
            </a:xfrm>
          </p:grpSpPr>
          <p:sp>
            <p:nvSpPr>
              <p:cNvPr id="1883" name="Google Shape;1883;p54"/>
              <p:cNvSpPr/>
              <p:nvPr/>
            </p:nvSpPr>
            <p:spPr>
              <a:xfrm>
                <a:off x="617" y="2571"/>
                <a:ext cx="713"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84" name="Google Shape;1884;p54"/>
              <p:cNvSpPr/>
              <p:nvPr/>
            </p:nvSpPr>
            <p:spPr>
              <a:xfrm>
                <a:off x="632" y="2586"/>
                <a:ext cx="682"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885" name="Google Shape;1885;p54"/>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886" name="Google Shape;1886;p54"/>
            <p:cNvGrpSpPr/>
            <p:nvPr/>
          </p:nvGrpSpPr>
          <p:grpSpPr>
            <a:xfrm>
              <a:off x="4737" y="1325"/>
              <a:ext cx="585" cy="138"/>
              <a:chOff x="612" y="2566"/>
              <a:chExt cx="729" cy="138"/>
            </a:xfrm>
          </p:grpSpPr>
          <p:sp>
            <p:nvSpPr>
              <p:cNvPr id="1887" name="Google Shape;1887;p54"/>
              <p:cNvSpPr/>
              <p:nvPr/>
            </p:nvSpPr>
            <p:spPr>
              <a:xfrm>
                <a:off x="612" y="2566"/>
                <a:ext cx="729"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88" name="Google Shape;1888;p54"/>
              <p:cNvSpPr/>
              <p:nvPr/>
            </p:nvSpPr>
            <p:spPr>
              <a:xfrm>
                <a:off x="627" y="2583"/>
                <a:ext cx="698" cy="111"/>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889" name="Google Shape;1889;p54"/>
            <p:cNvSpPr/>
            <p:nvPr/>
          </p:nvSpPr>
          <p:spPr>
            <a:xfrm>
              <a:off x="5248" y="429"/>
              <a:ext cx="68" cy="2291"/>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0" name="Google Shape;1890;p54"/>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1" name="Google Shape;1891;p54"/>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2" name="Google Shape;1892;p54"/>
            <p:cNvSpPr/>
            <p:nvPr/>
          </p:nvSpPr>
          <p:spPr>
            <a:xfrm>
              <a:off x="5515" y="2615"/>
              <a:ext cx="50" cy="94"/>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3" name="Google Shape;1893;p54"/>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4" name="Google Shape;1894;p54"/>
            <p:cNvSpPr/>
            <p:nvPr/>
          </p:nvSpPr>
          <p:spPr>
            <a:xfrm>
              <a:off x="4140" y="2681"/>
              <a:ext cx="1201" cy="144"/>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5" name="Google Shape;1895;p54"/>
            <p:cNvSpPr/>
            <p:nvPr/>
          </p:nvSpPr>
          <p:spPr>
            <a:xfrm>
              <a:off x="4202" y="2709"/>
              <a:ext cx="1077" cy="83"/>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6" name="Google Shape;1896;p54"/>
            <p:cNvSpPr/>
            <p:nvPr/>
          </p:nvSpPr>
          <p:spPr>
            <a:xfrm>
              <a:off x="4308" y="2382"/>
              <a:ext cx="162" cy="144"/>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7" name="Google Shape;1897;p54"/>
            <p:cNvSpPr/>
            <p:nvPr/>
          </p:nvSpPr>
          <p:spPr>
            <a:xfrm>
              <a:off x="4488" y="2382"/>
              <a:ext cx="156" cy="144"/>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Arial"/>
                <a:ea typeface="Arial"/>
                <a:cs typeface="Arial"/>
                <a:sym typeface="Arial"/>
              </a:endParaRPr>
            </a:p>
          </p:txBody>
        </p:sp>
        <p:sp>
          <p:nvSpPr>
            <p:cNvPr id="1898" name="Google Shape;1898;p54"/>
            <p:cNvSpPr/>
            <p:nvPr/>
          </p:nvSpPr>
          <p:spPr>
            <a:xfrm>
              <a:off x="4663" y="2382"/>
              <a:ext cx="156" cy="138"/>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9" name="Google Shape;1899;p54"/>
            <p:cNvSpPr/>
            <p:nvPr/>
          </p:nvSpPr>
          <p:spPr>
            <a:xfrm>
              <a:off x="5061" y="1835"/>
              <a:ext cx="87" cy="764"/>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900" name="Google Shape;1900;p54"/>
          <p:cNvGrpSpPr/>
          <p:nvPr/>
        </p:nvGrpSpPr>
        <p:grpSpPr>
          <a:xfrm>
            <a:off x="760413" y="1625600"/>
            <a:ext cx="3235325" cy="1257300"/>
            <a:chOff x="760953" y="1625206"/>
            <a:chExt cx="3234864" cy="1257120"/>
          </a:xfrm>
        </p:grpSpPr>
        <p:sp>
          <p:nvSpPr>
            <p:cNvPr id="1901" name="Google Shape;1901;p54"/>
            <p:cNvSpPr txBox="1"/>
            <p:nvPr/>
          </p:nvSpPr>
          <p:spPr>
            <a:xfrm>
              <a:off x="760953" y="1625206"/>
              <a:ext cx="310642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Arial Narrow"/>
                  <a:ea typeface="Arial Narrow"/>
                  <a:cs typeface="Arial Narrow"/>
                  <a:sym typeface="Arial Narrow"/>
                </a:rPr>
                <a:t>2. UMass proxy forwards request</a:t>
              </a:r>
              <a:endParaRPr/>
            </a:p>
            <a:p>
              <a:pPr indent="0" lvl="0" marL="0" marR="0" rtl="0" algn="l">
                <a:spcBef>
                  <a:spcPts val="0"/>
                </a:spcBef>
                <a:spcAft>
                  <a:spcPts val="0"/>
                </a:spcAft>
                <a:buNone/>
              </a:pPr>
              <a:r>
                <a:rPr i="0" lang="en-US" sz="1800">
                  <a:solidFill>
                    <a:schemeClr val="dk1"/>
                  </a:solidFill>
                  <a:latin typeface="Arial Narrow"/>
                  <a:ea typeface="Arial Narrow"/>
                  <a:cs typeface="Arial Narrow"/>
                  <a:sym typeface="Arial Narrow"/>
                </a:rPr>
                <a:t> to Poly registrar server</a:t>
              </a:r>
              <a:endParaRPr/>
            </a:p>
          </p:txBody>
        </p:sp>
        <p:cxnSp>
          <p:nvCxnSpPr>
            <p:cNvPr id="1902" name="Google Shape;1902;p54"/>
            <p:cNvCxnSpPr/>
            <p:nvPr/>
          </p:nvCxnSpPr>
          <p:spPr>
            <a:xfrm flipH="1" rot="10800000">
              <a:off x="2483115" y="1840692"/>
              <a:ext cx="1512702" cy="1041634"/>
            </a:xfrm>
            <a:prstGeom prst="straightConnector1">
              <a:avLst/>
            </a:prstGeom>
            <a:noFill/>
            <a:ln cap="flat" cmpd="sng" w="25400">
              <a:solidFill>
                <a:schemeClr val="dk1"/>
              </a:solidFill>
              <a:prstDash val="solid"/>
              <a:round/>
              <a:headEnd len="med" w="med" type="none"/>
              <a:tailEnd len="med" w="med" type="triangle"/>
            </a:ln>
          </p:spPr>
        </p:cxnSp>
        <p:grpSp>
          <p:nvGrpSpPr>
            <p:cNvPr id="1903" name="Google Shape;1903;p54"/>
            <p:cNvGrpSpPr/>
            <p:nvPr/>
          </p:nvGrpSpPr>
          <p:grpSpPr>
            <a:xfrm>
              <a:off x="2986415" y="2195385"/>
              <a:ext cx="322117" cy="369332"/>
              <a:chOff x="7408615" y="3244352"/>
              <a:chExt cx="322117" cy="369332"/>
            </a:xfrm>
          </p:grpSpPr>
          <p:sp>
            <p:nvSpPr>
              <p:cNvPr id="1904" name="Google Shape;1904;p54"/>
              <p:cNvSpPr/>
              <p:nvPr/>
            </p:nvSpPr>
            <p:spPr>
              <a:xfrm>
                <a:off x="7427025" y="3299570"/>
                <a:ext cx="303707" cy="303707"/>
              </a:xfrm>
              <a:prstGeom prst="ellipse">
                <a:avLst/>
              </a:prstGeom>
              <a:solidFill>
                <a:schemeClr val="l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05" name="Google Shape;1905;p54"/>
              <p:cNvSpPr txBox="1"/>
              <p:nvPr/>
            </p:nvSpPr>
            <p:spPr>
              <a:xfrm>
                <a:off x="7408615" y="3244352"/>
                <a:ext cx="3130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Arial"/>
                    <a:ea typeface="Arial"/>
                    <a:cs typeface="Arial"/>
                    <a:sym typeface="Arial"/>
                  </a:rPr>
                  <a:t>2</a:t>
                </a:r>
                <a:endParaRPr/>
              </a:p>
            </p:txBody>
          </p:sp>
        </p:grpSp>
      </p:grpSp>
      <p:grpSp>
        <p:nvGrpSpPr>
          <p:cNvPr id="1906" name="Google Shape;1906;p54"/>
          <p:cNvGrpSpPr/>
          <p:nvPr/>
        </p:nvGrpSpPr>
        <p:grpSpPr>
          <a:xfrm>
            <a:off x="2797175" y="2068513"/>
            <a:ext cx="5280025" cy="928687"/>
            <a:chOff x="2797072" y="2068996"/>
            <a:chExt cx="5280193" cy="927479"/>
          </a:xfrm>
        </p:grpSpPr>
        <p:sp>
          <p:nvSpPr>
            <p:cNvPr id="1907" name="Google Shape;1907;p54"/>
            <p:cNvSpPr txBox="1"/>
            <p:nvPr/>
          </p:nvSpPr>
          <p:spPr>
            <a:xfrm>
              <a:off x="3948429" y="2138932"/>
              <a:ext cx="4128836"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Arial Narrow"/>
                  <a:ea typeface="Arial Narrow"/>
                  <a:cs typeface="Arial Narrow"/>
                  <a:sym typeface="Arial Narrow"/>
                </a:rPr>
                <a:t>3. Poly server returns redirect response,</a:t>
              </a:r>
              <a:br>
                <a:rPr i="0" lang="en-US" sz="1800">
                  <a:solidFill>
                    <a:schemeClr val="dk1"/>
                  </a:solidFill>
                  <a:latin typeface="Arial Narrow"/>
                  <a:ea typeface="Arial Narrow"/>
                  <a:cs typeface="Arial Narrow"/>
                  <a:sym typeface="Arial Narrow"/>
                </a:rPr>
              </a:br>
              <a:r>
                <a:rPr i="0" lang="en-US" sz="1800">
                  <a:solidFill>
                    <a:schemeClr val="dk1"/>
                  </a:solidFill>
                  <a:latin typeface="Arial Narrow"/>
                  <a:ea typeface="Arial Narrow"/>
                  <a:cs typeface="Arial Narrow"/>
                  <a:sym typeface="Arial Narrow"/>
                </a:rPr>
                <a:t>indicating that it should  try keith@eurecom.fr</a:t>
              </a:r>
              <a:endParaRPr i="0" sz="1800">
                <a:solidFill>
                  <a:schemeClr val="dk1"/>
                </a:solidFill>
                <a:latin typeface="Arial Narrow"/>
                <a:ea typeface="Arial Narrow"/>
                <a:cs typeface="Arial Narrow"/>
                <a:sym typeface="Arial Narrow"/>
              </a:endParaRPr>
            </a:p>
          </p:txBody>
        </p:sp>
        <p:cxnSp>
          <p:nvCxnSpPr>
            <p:cNvPr id="1908" name="Google Shape;1908;p54"/>
            <p:cNvCxnSpPr/>
            <p:nvPr/>
          </p:nvCxnSpPr>
          <p:spPr>
            <a:xfrm flipH="1" rot="10800000">
              <a:off x="2797072" y="2068996"/>
              <a:ext cx="1369995" cy="927479"/>
            </a:xfrm>
            <a:prstGeom prst="straightConnector1">
              <a:avLst/>
            </a:prstGeom>
            <a:noFill/>
            <a:ln cap="flat" cmpd="sng" w="25400">
              <a:solidFill>
                <a:schemeClr val="dk1"/>
              </a:solidFill>
              <a:prstDash val="solid"/>
              <a:round/>
              <a:headEnd len="med" w="med" type="triangle"/>
              <a:tailEnd len="med" w="med" type="none"/>
            </a:ln>
          </p:spPr>
        </p:cxnSp>
        <p:grpSp>
          <p:nvGrpSpPr>
            <p:cNvPr id="1909" name="Google Shape;1909;p54"/>
            <p:cNvGrpSpPr/>
            <p:nvPr/>
          </p:nvGrpSpPr>
          <p:grpSpPr>
            <a:xfrm>
              <a:off x="3479423" y="2235406"/>
              <a:ext cx="317511" cy="369332"/>
              <a:chOff x="7454630" y="3313376"/>
              <a:chExt cx="317511" cy="369332"/>
            </a:xfrm>
          </p:grpSpPr>
          <p:sp>
            <p:nvSpPr>
              <p:cNvPr id="1910" name="Google Shape;1910;p54"/>
              <p:cNvSpPr/>
              <p:nvPr/>
            </p:nvSpPr>
            <p:spPr>
              <a:xfrm>
                <a:off x="7468434" y="3354794"/>
                <a:ext cx="303707" cy="303707"/>
              </a:xfrm>
              <a:prstGeom prst="ellipse">
                <a:avLst/>
              </a:prstGeom>
              <a:solidFill>
                <a:schemeClr val="l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1" name="Google Shape;1911;p54"/>
              <p:cNvSpPr txBox="1"/>
              <p:nvPr/>
            </p:nvSpPr>
            <p:spPr>
              <a:xfrm>
                <a:off x="7454630" y="3313376"/>
                <a:ext cx="3130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Arial"/>
                    <a:ea typeface="Arial"/>
                    <a:cs typeface="Arial"/>
                    <a:sym typeface="Arial"/>
                  </a:rPr>
                  <a:t>3</a:t>
                </a:r>
                <a:endParaRPr/>
              </a:p>
            </p:txBody>
          </p:sp>
        </p:grpSp>
      </p:grpSp>
      <p:grpSp>
        <p:nvGrpSpPr>
          <p:cNvPr id="1912" name="Google Shape;1912;p54"/>
          <p:cNvGrpSpPr/>
          <p:nvPr/>
        </p:nvGrpSpPr>
        <p:grpSpPr>
          <a:xfrm flipH="1">
            <a:off x="6529388" y="5435600"/>
            <a:ext cx="963612" cy="833438"/>
            <a:chOff x="-44" y="1473"/>
            <a:chExt cx="981" cy="1105"/>
          </a:xfrm>
        </p:grpSpPr>
        <p:pic>
          <p:nvPicPr>
            <p:cNvPr descr="desktop_computer_stylized_medium" id="1913" name="Google Shape;1913;p54"/>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1914" name="Google Shape;1914;p5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915" name="Google Shape;1915;p54"/>
          <p:cNvGrpSpPr/>
          <p:nvPr/>
        </p:nvGrpSpPr>
        <p:grpSpPr>
          <a:xfrm>
            <a:off x="6894513" y="3832225"/>
            <a:ext cx="1935162" cy="1754188"/>
            <a:chOff x="6823899" y="3818107"/>
            <a:chExt cx="1934788" cy="1754327"/>
          </a:xfrm>
        </p:grpSpPr>
        <p:sp>
          <p:nvSpPr>
            <p:cNvPr id="1916" name="Google Shape;1916;p54"/>
            <p:cNvSpPr txBox="1"/>
            <p:nvPr/>
          </p:nvSpPr>
          <p:spPr>
            <a:xfrm>
              <a:off x="7131820" y="3818107"/>
              <a:ext cx="1626867" cy="1754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Arial Narrow"/>
                  <a:ea typeface="Arial Narrow"/>
                  <a:cs typeface="Arial Narrow"/>
                  <a:sym typeface="Arial Narrow"/>
                </a:rPr>
                <a:t>5. eurecom registrar forwards INVITE to 197.87.54.21, which is running keith’s SIP client</a:t>
              </a:r>
              <a:endParaRPr i="0" sz="1800">
                <a:solidFill>
                  <a:schemeClr val="dk1"/>
                </a:solidFill>
                <a:latin typeface="Arial Narrow"/>
                <a:ea typeface="Arial Narrow"/>
                <a:cs typeface="Arial Narrow"/>
                <a:sym typeface="Arial Narrow"/>
              </a:endParaRPr>
            </a:p>
          </p:txBody>
        </p:sp>
        <p:cxnSp>
          <p:nvCxnSpPr>
            <p:cNvPr id="1917" name="Google Shape;1917;p54"/>
            <p:cNvCxnSpPr/>
            <p:nvPr/>
          </p:nvCxnSpPr>
          <p:spPr>
            <a:xfrm flipH="1">
              <a:off x="6964138" y="3948400"/>
              <a:ext cx="5092" cy="1373910"/>
            </a:xfrm>
            <a:prstGeom prst="straightConnector1">
              <a:avLst/>
            </a:prstGeom>
            <a:noFill/>
            <a:ln cap="flat" cmpd="sng" w="25400">
              <a:solidFill>
                <a:schemeClr val="dk1"/>
              </a:solidFill>
              <a:prstDash val="solid"/>
              <a:round/>
              <a:headEnd len="med" w="med" type="none"/>
              <a:tailEnd len="med" w="med" type="triangle"/>
            </a:ln>
          </p:spPr>
        </p:cxnSp>
        <p:grpSp>
          <p:nvGrpSpPr>
            <p:cNvPr id="1918" name="Google Shape;1918;p54"/>
            <p:cNvGrpSpPr/>
            <p:nvPr/>
          </p:nvGrpSpPr>
          <p:grpSpPr>
            <a:xfrm>
              <a:off x="6823899" y="4038444"/>
              <a:ext cx="317511" cy="369332"/>
              <a:chOff x="7454630" y="3313376"/>
              <a:chExt cx="317511" cy="369332"/>
            </a:xfrm>
          </p:grpSpPr>
          <p:sp>
            <p:nvSpPr>
              <p:cNvPr id="1919" name="Google Shape;1919;p54"/>
              <p:cNvSpPr/>
              <p:nvPr/>
            </p:nvSpPr>
            <p:spPr>
              <a:xfrm>
                <a:off x="7468434" y="3354794"/>
                <a:ext cx="303707" cy="303707"/>
              </a:xfrm>
              <a:prstGeom prst="ellipse">
                <a:avLst/>
              </a:prstGeom>
              <a:solidFill>
                <a:schemeClr val="l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0" name="Google Shape;1920;p54"/>
              <p:cNvSpPr txBox="1"/>
              <p:nvPr/>
            </p:nvSpPr>
            <p:spPr>
              <a:xfrm>
                <a:off x="7454630" y="3313376"/>
                <a:ext cx="3130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Arial"/>
                    <a:ea typeface="Arial"/>
                    <a:cs typeface="Arial"/>
                    <a:sym typeface="Arial"/>
                  </a:rPr>
                  <a:t>5</a:t>
                </a:r>
                <a:endParaRPr/>
              </a:p>
            </p:txBody>
          </p:sp>
        </p:grpSp>
      </p:grpSp>
      <p:grpSp>
        <p:nvGrpSpPr>
          <p:cNvPr id="1921" name="Google Shape;1921;p54"/>
          <p:cNvGrpSpPr/>
          <p:nvPr/>
        </p:nvGrpSpPr>
        <p:grpSpPr>
          <a:xfrm>
            <a:off x="2940050" y="2962275"/>
            <a:ext cx="3681413" cy="750888"/>
            <a:chOff x="2939780" y="2961926"/>
            <a:chExt cx="3681573" cy="751231"/>
          </a:xfrm>
        </p:grpSpPr>
        <p:cxnSp>
          <p:nvCxnSpPr>
            <p:cNvPr id="1922" name="Google Shape;1922;p54"/>
            <p:cNvCxnSpPr/>
            <p:nvPr/>
          </p:nvCxnSpPr>
          <p:spPr>
            <a:xfrm rot="10800000">
              <a:off x="2939780" y="3595772"/>
              <a:ext cx="3681573" cy="3133"/>
            </a:xfrm>
            <a:prstGeom prst="straightConnector1">
              <a:avLst/>
            </a:prstGeom>
            <a:noFill/>
            <a:ln cap="flat" cmpd="sng" w="25400">
              <a:solidFill>
                <a:schemeClr val="dk1"/>
              </a:solidFill>
              <a:prstDash val="solid"/>
              <a:round/>
              <a:headEnd len="med" w="med" type="triangle"/>
              <a:tailEnd len="med" w="med" type="none"/>
            </a:ln>
          </p:spPr>
        </p:cxnSp>
        <p:grpSp>
          <p:nvGrpSpPr>
            <p:cNvPr id="1923" name="Google Shape;1923;p54"/>
            <p:cNvGrpSpPr/>
            <p:nvPr/>
          </p:nvGrpSpPr>
          <p:grpSpPr>
            <a:xfrm>
              <a:off x="5615461" y="3343825"/>
              <a:ext cx="317511" cy="369332"/>
              <a:chOff x="7454630" y="3299107"/>
              <a:chExt cx="317511" cy="369332"/>
            </a:xfrm>
          </p:grpSpPr>
          <p:sp>
            <p:nvSpPr>
              <p:cNvPr id="1924" name="Google Shape;1924;p54"/>
              <p:cNvSpPr/>
              <p:nvPr/>
            </p:nvSpPr>
            <p:spPr>
              <a:xfrm>
                <a:off x="7468434" y="3354794"/>
                <a:ext cx="303707" cy="303707"/>
              </a:xfrm>
              <a:prstGeom prst="ellipse">
                <a:avLst/>
              </a:prstGeom>
              <a:solidFill>
                <a:schemeClr val="l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5" name="Google Shape;1925;p54"/>
              <p:cNvSpPr txBox="1"/>
              <p:nvPr/>
            </p:nvSpPr>
            <p:spPr>
              <a:xfrm>
                <a:off x="7454630" y="3299107"/>
                <a:ext cx="3130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Arial"/>
                    <a:ea typeface="Arial"/>
                    <a:cs typeface="Arial"/>
                    <a:sym typeface="Arial"/>
                  </a:rPr>
                  <a:t>4</a:t>
                </a:r>
                <a:endParaRPr/>
              </a:p>
            </p:txBody>
          </p:sp>
        </p:grpSp>
        <p:sp>
          <p:nvSpPr>
            <p:cNvPr id="1926" name="Google Shape;1926;p54"/>
            <p:cNvSpPr txBox="1"/>
            <p:nvPr/>
          </p:nvSpPr>
          <p:spPr>
            <a:xfrm>
              <a:off x="2939806" y="2961926"/>
              <a:ext cx="306819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Arial Narrow"/>
                  <a:ea typeface="Arial Narrow"/>
                  <a:cs typeface="Arial Narrow"/>
                  <a:sym typeface="Arial Narrow"/>
                </a:rPr>
                <a:t>4. Umass proxy forwards request</a:t>
              </a:r>
              <a:endParaRPr/>
            </a:p>
            <a:p>
              <a:pPr indent="0" lvl="0" marL="0" marR="0" rtl="0" algn="l">
                <a:spcBef>
                  <a:spcPts val="0"/>
                </a:spcBef>
                <a:spcAft>
                  <a:spcPts val="0"/>
                </a:spcAft>
                <a:buNone/>
              </a:pPr>
              <a:r>
                <a:rPr i="0" lang="en-US" sz="1800">
                  <a:solidFill>
                    <a:schemeClr val="dk1"/>
                  </a:solidFill>
                  <a:latin typeface="Arial Narrow"/>
                  <a:ea typeface="Arial Narrow"/>
                  <a:cs typeface="Arial Narrow"/>
                  <a:sym typeface="Arial Narrow"/>
                </a:rPr>
                <a:t> to Eurecom registrar server</a:t>
              </a:r>
              <a:endParaRPr/>
            </a:p>
          </p:txBody>
        </p:sp>
      </p:grpSp>
      <p:grpSp>
        <p:nvGrpSpPr>
          <p:cNvPr id="1927" name="Google Shape;1927;p54"/>
          <p:cNvGrpSpPr/>
          <p:nvPr/>
        </p:nvGrpSpPr>
        <p:grpSpPr>
          <a:xfrm>
            <a:off x="2495550" y="3624263"/>
            <a:ext cx="4425950" cy="1784350"/>
            <a:chOff x="2495276" y="3624645"/>
            <a:chExt cx="4426962" cy="1783278"/>
          </a:xfrm>
        </p:grpSpPr>
        <p:cxnSp>
          <p:nvCxnSpPr>
            <p:cNvPr id="1928" name="Google Shape;1928;p54"/>
            <p:cNvCxnSpPr/>
            <p:nvPr/>
          </p:nvCxnSpPr>
          <p:spPr>
            <a:xfrm>
              <a:off x="2621222" y="3995764"/>
              <a:ext cx="18873" cy="984092"/>
            </a:xfrm>
            <a:prstGeom prst="straightConnector1">
              <a:avLst/>
            </a:prstGeom>
            <a:noFill/>
            <a:ln cap="flat" cmpd="sng" w="25400">
              <a:solidFill>
                <a:schemeClr val="dk1"/>
              </a:solidFill>
              <a:prstDash val="solid"/>
              <a:round/>
              <a:headEnd len="med" w="med" type="none"/>
              <a:tailEnd len="med" w="med" type="triangle"/>
            </a:ln>
          </p:spPr>
        </p:cxnSp>
        <p:grpSp>
          <p:nvGrpSpPr>
            <p:cNvPr id="1929" name="Google Shape;1929;p54"/>
            <p:cNvGrpSpPr/>
            <p:nvPr/>
          </p:nvGrpSpPr>
          <p:grpSpPr>
            <a:xfrm>
              <a:off x="2495276" y="4119498"/>
              <a:ext cx="317511" cy="369332"/>
              <a:chOff x="7454630" y="3313376"/>
              <a:chExt cx="317511" cy="369332"/>
            </a:xfrm>
          </p:grpSpPr>
          <p:sp>
            <p:nvSpPr>
              <p:cNvPr id="1930" name="Google Shape;1930;p54"/>
              <p:cNvSpPr/>
              <p:nvPr/>
            </p:nvSpPr>
            <p:spPr>
              <a:xfrm>
                <a:off x="7468434" y="3354794"/>
                <a:ext cx="303707" cy="303707"/>
              </a:xfrm>
              <a:prstGeom prst="ellipse">
                <a:avLst/>
              </a:prstGeom>
              <a:solidFill>
                <a:schemeClr val="l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1" name="Google Shape;1931;p54"/>
              <p:cNvSpPr txBox="1"/>
              <p:nvPr/>
            </p:nvSpPr>
            <p:spPr>
              <a:xfrm>
                <a:off x="7454630" y="3313376"/>
                <a:ext cx="3130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Arial"/>
                    <a:ea typeface="Arial"/>
                    <a:cs typeface="Arial"/>
                    <a:sym typeface="Arial"/>
                  </a:rPr>
                  <a:t>8</a:t>
                </a:r>
                <a:endParaRPr/>
              </a:p>
            </p:txBody>
          </p:sp>
        </p:grpSp>
        <p:cxnSp>
          <p:nvCxnSpPr>
            <p:cNvPr id="1932" name="Google Shape;1932;p54"/>
            <p:cNvCxnSpPr/>
            <p:nvPr/>
          </p:nvCxnSpPr>
          <p:spPr>
            <a:xfrm rot="10800000">
              <a:off x="6774041" y="3890860"/>
              <a:ext cx="4578" cy="1517063"/>
            </a:xfrm>
            <a:prstGeom prst="straightConnector1">
              <a:avLst/>
            </a:prstGeom>
            <a:noFill/>
            <a:ln cap="flat" cmpd="sng" w="25400">
              <a:solidFill>
                <a:schemeClr val="dk1"/>
              </a:solidFill>
              <a:prstDash val="solid"/>
              <a:round/>
              <a:headEnd len="med" w="med" type="none"/>
              <a:tailEnd len="med" w="med" type="triangle"/>
            </a:ln>
          </p:spPr>
        </p:cxnSp>
        <p:grpSp>
          <p:nvGrpSpPr>
            <p:cNvPr id="1933" name="Google Shape;1933;p54"/>
            <p:cNvGrpSpPr/>
            <p:nvPr/>
          </p:nvGrpSpPr>
          <p:grpSpPr>
            <a:xfrm>
              <a:off x="6604727" y="4290135"/>
              <a:ext cx="317511" cy="369332"/>
              <a:chOff x="7454630" y="3313376"/>
              <a:chExt cx="317511" cy="369332"/>
            </a:xfrm>
          </p:grpSpPr>
          <p:sp>
            <p:nvSpPr>
              <p:cNvPr id="1934" name="Google Shape;1934;p54"/>
              <p:cNvSpPr/>
              <p:nvPr/>
            </p:nvSpPr>
            <p:spPr>
              <a:xfrm>
                <a:off x="7468434" y="3354794"/>
                <a:ext cx="303707" cy="303707"/>
              </a:xfrm>
              <a:prstGeom prst="ellipse">
                <a:avLst/>
              </a:prstGeom>
              <a:solidFill>
                <a:schemeClr val="l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5" name="Google Shape;1935;p54"/>
              <p:cNvSpPr txBox="1"/>
              <p:nvPr/>
            </p:nvSpPr>
            <p:spPr>
              <a:xfrm>
                <a:off x="7454630" y="3313376"/>
                <a:ext cx="3130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Arial"/>
                    <a:ea typeface="Arial"/>
                    <a:cs typeface="Arial"/>
                    <a:sym typeface="Arial"/>
                  </a:rPr>
                  <a:t>6</a:t>
                </a:r>
                <a:endParaRPr/>
              </a:p>
            </p:txBody>
          </p:sp>
        </p:grpSp>
        <p:cxnSp>
          <p:nvCxnSpPr>
            <p:cNvPr id="1936" name="Google Shape;1936;p54"/>
            <p:cNvCxnSpPr/>
            <p:nvPr/>
          </p:nvCxnSpPr>
          <p:spPr>
            <a:xfrm rot="10800000">
              <a:off x="2920928" y="3805248"/>
              <a:ext cx="3681573" cy="3133"/>
            </a:xfrm>
            <a:prstGeom prst="straightConnector1">
              <a:avLst/>
            </a:prstGeom>
            <a:noFill/>
            <a:ln cap="flat" cmpd="sng" w="25400">
              <a:solidFill>
                <a:schemeClr val="dk1"/>
              </a:solidFill>
              <a:prstDash val="solid"/>
              <a:round/>
              <a:headEnd len="med" w="med" type="none"/>
              <a:tailEnd len="med" w="med" type="triangle"/>
            </a:ln>
          </p:spPr>
        </p:cxnSp>
        <p:grpSp>
          <p:nvGrpSpPr>
            <p:cNvPr id="1937" name="Google Shape;1937;p54"/>
            <p:cNvGrpSpPr/>
            <p:nvPr/>
          </p:nvGrpSpPr>
          <p:grpSpPr>
            <a:xfrm>
              <a:off x="4569120" y="3624645"/>
              <a:ext cx="317511" cy="369332"/>
              <a:chOff x="7454630" y="3313376"/>
              <a:chExt cx="317511" cy="369332"/>
            </a:xfrm>
          </p:grpSpPr>
          <p:sp>
            <p:nvSpPr>
              <p:cNvPr id="1938" name="Google Shape;1938;p54"/>
              <p:cNvSpPr/>
              <p:nvPr/>
            </p:nvSpPr>
            <p:spPr>
              <a:xfrm>
                <a:off x="7468434" y="3354794"/>
                <a:ext cx="303707" cy="303707"/>
              </a:xfrm>
              <a:prstGeom prst="ellipse">
                <a:avLst/>
              </a:prstGeom>
              <a:solidFill>
                <a:schemeClr val="l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9" name="Google Shape;1939;p54"/>
              <p:cNvSpPr txBox="1"/>
              <p:nvPr/>
            </p:nvSpPr>
            <p:spPr>
              <a:xfrm>
                <a:off x="7454630" y="3313376"/>
                <a:ext cx="3130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Arial"/>
                    <a:ea typeface="Arial"/>
                    <a:cs typeface="Arial"/>
                    <a:sym typeface="Arial"/>
                  </a:rPr>
                  <a:t>7</a:t>
                </a:r>
                <a:endParaRPr/>
              </a:p>
            </p:txBody>
          </p:sp>
        </p:grpSp>
        <p:sp>
          <p:nvSpPr>
            <p:cNvPr id="1940" name="Google Shape;1940;p54"/>
            <p:cNvSpPr txBox="1"/>
            <p:nvPr/>
          </p:nvSpPr>
          <p:spPr>
            <a:xfrm>
              <a:off x="3234913" y="3927656"/>
              <a:ext cx="30681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Arial Narrow"/>
                  <a:ea typeface="Arial Narrow"/>
                  <a:cs typeface="Arial Narrow"/>
                  <a:sym typeface="Arial Narrow"/>
                </a:rPr>
                <a:t>6-8. SIP response returned to Jim</a:t>
              </a:r>
              <a:endParaRPr/>
            </a:p>
          </p:txBody>
        </p:sp>
      </p:grpSp>
      <p:grpSp>
        <p:nvGrpSpPr>
          <p:cNvPr id="1941" name="Google Shape;1941;p54"/>
          <p:cNvGrpSpPr/>
          <p:nvPr/>
        </p:nvGrpSpPr>
        <p:grpSpPr>
          <a:xfrm>
            <a:off x="2840038" y="5427663"/>
            <a:ext cx="3516312" cy="704850"/>
            <a:chOff x="2839885" y="5427680"/>
            <a:chExt cx="3515727" cy="705441"/>
          </a:xfrm>
        </p:grpSpPr>
        <p:sp>
          <p:nvSpPr>
            <p:cNvPr id="1942" name="Google Shape;1942;p54"/>
            <p:cNvSpPr/>
            <p:nvPr/>
          </p:nvSpPr>
          <p:spPr>
            <a:xfrm>
              <a:off x="2839885" y="5450729"/>
              <a:ext cx="3382174" cy="342454"/>
            </a:xfrm>
            <a:prstGeom prst="leftRightArrow">
              <a:avLst>
                <a:gd fmla="val 50000" name="adj1"/>
                <a:gd fmla="val 50022" name="adj2"/>
              </a:avLst>
            </a:prstGeom>
            <a:solidFill>
              <a:srgbClr val="0000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943" name="Google Shape;1943;p54"/>
            <p:cNvGrpSpPr/>
            <p:nvPr/>
          </p:nvGrpSpPr>
          <p:grpSpPr>
            <a:xfrm>
              <a:off x="4417250" y="5427680"/>
              <a:ext cx="317511" cy="369332"/>
              <a:chOff x="7454630" y="3313376"/>
              <a:chExt cx="317511" cy="369332"/>
            </a:xfrm>
          </p:grpSpPr>
          <p:sp>
            <p:nvSpPr>
              <p:cNvPr id="1944" name="Google Shape;1944;p54"/>
              <p:cNvSpPr/>
              <p:nvPr/>
            </p:nvSpPr>
            <p:spPr>
              <a:xfrm>
                <a:off x="7468434" y="3354794"/>
                <a:ext cx="303707" cy="303707"/>
              </a:xfrm>
              <a:prstGeom prst="ellipse">
                <a:avLst/>
              </a:prstGeom>
              <a:solidFill>
                <a:schemeClr val="l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45" name="Google Shape;1945;p54"/>
              <p:cNvSpPr txBox="1"/>
              <p:nvPr/>
            </p:nvSpPr>
            <p:spPr>
              <a:xfrm>
                <a:off x="7454630" y="3313376"/>
                <a:ext cx="3130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Arial"/>
                    <a:ea typeface="Arial"/>
                    <a:cs typeface="Arial"/>
                    <a:sym typeface="Arial"/>
                  </a:rPr>
                  <a:t>9</a:t>
                </a:r>
                <a:endParaRPr/>
              </a:p>
            </p:txBody>
          </p:sp>
        </p:grpSp>
        <p:sp>
          <p:nvSpPr>
            <p:cNvPr id="1946" name="Google Shape;1946;p54"/>
            <p:cNvSpPr txBox="1"/>
            <p:nvPr/>
          </p:nvSpPr>
          <p:spPr>
            <a:xfrm>
              <a:off x="3287418" y="5763789"/>
              <a:ext cx="30681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Arial Narrow"/>
                  <a:ea typeface="Arial Narrow"/>
                  <a:cs typeface="Arial Narrow"/>
                  <a:sym typeface="Arial Narrow"/>
                </a:rPr>
                <a:t>9. Data flows between clients</a:t>
              </a:r>
              <a:endParaRPr/>
            </a:p>
          </p:txBody>
        </p:sp>
      </p:grpSp>
      <p:sp>
        <p:nvSpPr>
          <p:cNvPr id="1947" name="Google Shape;1947;p54"/>
          <p:cNvSpPr txBox="1"/>
          <p:nvPr/>
        </p:nvSpPr>
        <p:spPr>
          <a:xfrm>
            <a:off x="1112838" y="2997200"/>
            <a:ext cx="1255712" cy="646113"/>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i="0" lang="en-US" sz="1800">
                <a:solidFill>
                  <a:srgbClr val="000099"/>
                </a:solidFill>
                <a:latin typeface="Arial"/>
                <a:ea typeface="Arial"/>
                <a:cs typeface="Arial"/>
                <a:sym typeface="Arial"/>
              </a:rPr>
              <a:t>UMass SIP proxy</a:t>
            </a:r>
            <a:endParaRPr/>
          </a:p>
        </p:txBody>
      </p:sp>
      <p:sp>
        <p:nvSpPr>
          <p:cNvPr id="1948" name="Google Shape;1948;p54"/>
          <p:cNvSpPr txBox="1"/>
          <p:nvPr/>
        </p:nvSpPr>
        <p:spPr>
          <a:xfrm>
            <a:off x="4562475" y="1393825"/>
            <a:ext cx="1255713" cy="646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000099"/>
                </a:solidFill>
                <a:latin typeface="Arial"/>
                <a:ea typeface="Arial"/>
                <a:cs typeface="Arial"/>
                <a:sym typeface="Arial"/>
              </a:rPr>
              <a:t>Poly SIP</a:t>
            </a:r>
            <a:endParaRPr/>
          </a:p>
          <a:p>
            <a:pPr indent="0" lvl="0" marL="0" marR="0" rtl="0" algn="l">
              <a:spcBef>
                <a:spcPts val="0"/>
              </a:spcBef>
              <a:spcAft>
                <a:spcPts val="0"/>
              </a:spcAft>
              <a:buNone/>
            </a:pPr>
            <a:r>
              <a:rPr i="0" lang="en-US" sz="1800">
                <a:solidFill>
                  <a:srgbClr val="000099"/>
                </a:solidFill>
                <a:latin typeface="Arial"/>
                <a:ea typeface="Arial"/>
                <a:cs typeface="Arial"/>
                <a:sym typeface="Arial"/>
              </a:rPr>
              <a:t>registrar</a:t>
            </a:r>
            <a:endParaRPr/>
          </a:p>
        </p:txBody>
      </p:sp>
      <p:sp>
        <p:nvSpPr>
          <p:cNvPr id="1949" name="Google Shape;1949;p54"/>
          <p:cNvSpPr txBox="1"/>
          <p:nvPr/>
        </p:nvSpPr>
        <p:spPr>
          <a:xfrm>
            <a:off x="7126288" y="3059113"/>
            <a:ext cx="1778000" cy="6461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000099"/>
                </a:solidFill>
                <a:latin typeface="Arial"/>
                <a:ea typeface="Arial"/>
                <a:cs typeface="Arial"/>
                <a:sym typeface="Arial"/>
              </a:rPr>
              <a:t>Eurecom  SIP</a:t>
            </a:r>
            <a:endParaRPr/>
          </a:p>
          <a:p>
            <a:pPr indent="0" lvl="0" marL="0" marR="0" rtl="0" algn="l">
              <a:spcBef>
                <a:spcPts val="0"/>
              </a:spcBef>
              <a:spcAft>
                <a:spcPts val="0"/>
              </a:spcAft>
              <a:buNone/>
            </a:pPr>
            <a:r>
              <a:rPr i="0" lang="en-US" sz="1800">
                <a:solidFill>
                  <a:srgbClr val="000099"/>
                </a:solidFill>
                <a:latin typeface="Arial"/>
                <a:ea typeface="Arial"/>
                <a:cs typeface="Arial"/>
                <a:sym typeface="Arial"/>
              </a:rPr>
              <a:t>registrar</a:t>
            </a:r>
            <a:endParaRPr/>
          </a:p>
        </p:txBody>
      </p:sp>
      <p:sp>
        <p:nvSpPr>
          <p:cNvPr id="1950" name="Google Shape;1950;p54"/>
          <p:cNvSpPr txBox="1"/>
          <p:nvPr/>
        </p:nvSpPr>
        <p:spPr>
          <a:xfrm>
            <a:off x="7178675" y="5978525"/>
            <a:ext cx="177958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000099"/>
                </a:solidFill>
                <a:latin typeface="Arial Narrow"/>
                <a:ea typeface="Arial Narrow"/>
                <a:cs typeface="Arial Narrow"/>
                <a:sym typeface="Arial Narrow"/>
              </a:rPr>
              <a:t>197.87.54.21</a:t>
            </a:r>
            <a:endParaRPr i="0" sz="1800">
              <a:solidFill>
                <a:srgbClr val="000099"/>
              </a:solidFill>
              <a:latin typeface="Arial"/>
              <a:ea typeface="Arial"/>
              <a:cs typeface="Arial"/>
              <a:sym typeface="Arial"/>
            </a:endParaRPr>
          </a:p>
        </p:txBody>
      </p:sp>
      <p:sp>
        <p:nvSpPr>
          <p:cNvPr id="1951" name="Google Shape;1951;p54"/>
          <p:cNvSpPr txBox="1"/>
          <p:nvPr/>
        </p:nvSpPr>
        <p:spPr>
          <a:xfrm>
            <a:off x="809625" y="5632450"/>
            <a:ext cx="1778000"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000099"/>
                </a:solidFill>
                <a:latin typeface="Arial Narrow"/>
                <a:ea typeface="Arial Narrow"/>
                <a:cs typeface="Arial Narrow"/>
                <a:sym typeface="Arial Narrow"/>
              </a:rPr>
              <a:t>128.119.40.186</a:t>
            </a:r>
            <a:endParaRPr i="0" sz="1800">
              <a:solidFill>
                <a:srgbClr val="000099"/>
              </a:solidFill>
              <a:latin typeface="Arial"/>
              <a:ea typeface="Arial"/>
              <a:cs typeface="Arial"/>
              <a:sym typeface="Arial"/>
            </a:endParaRPr>
          </a:p>
        </p:txBody>
      </p:sp>
      <p:sp>
        <p:nvSpPr>
          <p:cNvPr id="1952" name="Google Shape;1952;p54"/>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953" name="Google Shape;1953;p54"/>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8"/>
                                        </p:tgtEl>
                                        <p:attrNameLst>
                                          <p:attrName>style.visibility</p:attrName>
                                        </p:attrNameLst>
                                      </p:cBhvr>
                                      <p:to>
                                        <p:strVal val="visible"/>
                                      </p:to>
                                    </p:set>
                                    <p:animEffect filter="fade" transition="in">
                                      <p:cBhvr>
                                        <p:cTn dur="500"/>
                                        <p:tgtEl>
                                          <p:spTgt spid="18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0"/>
                                        </p:tgtEl>
                                        <p:attrNameLst>
                                          <p:attrName>style.visibility</p:attrName>
                                        </p:attrNameLst>
                                      </p:cBhvr>
                                      <p:to>
                                        <p:strVal val="visible"/>
                                      </p:to>
                                    </p:set>
                                    <p:animEffect filter="fade" transition="in">
                                      <p:cBhvr>
                                        <p:cTn dur="500"/>
                                        <p:tgtEl>
                                          <p:spTgt spid="19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6"/>
                                        </p:tgtEl>
                                        <p:attrNameLst>
                                          <p:attrName>style.visibility</p:attrName>
                                        </p:attrNameLst>
                                      </p:cBhvr>
                                      <p:to>
                                        <p:strVal val="visible"/>
                                      </p:to>
                                    </p:set>
                                    <p:animEffect filter="fade" transition="in">
                                      <p:cBhvr>
                                        <p:cTn dur="500"/>
                                        <p:tgtEl>
                                          <p:spTgt spid="19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1"/>
                                        </p:tgtEl>
                                        <p:attrNameLst>
                                          <p:attrName>style.visibility</p:attrName>
                                        </p:attrNameLst>
                                      </p:cBhvr>
                                      <p:to>
                                        <p:strVal val="visible"/>
                                      </p:to>
                                    </p:set>
                                    <p:animEffect filter="fade" transition="in">
                                      <p:cBhvr>
                                        <p:cTn dur="500"/>
                                        <p:tgtEl>
                                          <p:spTgt spid="19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5"/>
                                        </p:tgtEl>
                                        <p:attrNameLst>
                                          <p:attrName>style.visibility</p:attrName>
                                        </p:attrNameLst>
                                      </p:cBhvr>
                                      <p:to>
                                        <p:strVal val="visible"/>
                                      </p:to>
                                    </p:set>
                                    <p:animEffect filter="fade" transition="in">
                                      <p:cBhvr>
                                        <p:cTn dur="500"/>
                                        <p:tgtEl>
                                          <p:spTgt spid="19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7"/>
                                        </p:tgtEl>
                                        <p:attrNameLst>
                                          <p:attrName>style.visibility</p:attrName>
                                        </p:attrNameLst>
                                      </p:cBhvr>
                                      <p:to>
                                        <p:strVal val="visible"/>
                                      </p:to>
                                    </p:set>
                                    <p:animEffect filter="fade" transition="in">
                                      <p:cBhvr>
                                        <p:cTn dur="500"/>
                                        <p:tgtEl>
                                          <p:spTgt spid="19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1"/>
                                        </p:tgtEl>
                                        <p:attrNameLst>
                                          <p:attrName>style.visibility</p:attrName>
                                        </p:attrNameLst>
                                      </p:cBhvr>
                                      <p:to>
                                        <p:strVal val="visible"/>
                                      </p:to>
                                    </p:set>
                                    <p:animEffect filter="fade" transition="in">
                                      <p:cBhvr>
                                        <p:cTn dur="500"/>
                                        <p:tgtEl>
                                          <p:spTgt spid="19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8" name="Shape 1958"/>
        <p:cNvGrpSpPr/>
        <p:nvPr/>
      </p:nvGrpSpPr>
      <p:grpSpPr>
        <a:xfrm>
          <a:off x="0" y="0"/>
          <a:ext cx="0" cy="0"/>
          <a:chOff x="0" y="0"/>
          <a:chExt cx="0" cy="0"/>
        </a:xfrm>
      </p:grpSpPr>
      <p:sp>
        <p:nvSpPr>
          <p:cNvPr id="1959" name="Google Shape;1959;p55"/>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Comparison with H.323</a:t>
            </a:r>
            <a:endParaRPr/>
          </a:p>
        </p:txBody>
      </p:sp>
      <p:sp>
        <p:nvSpPr>
          <p:cNvPr id="1960" name="Google Shape;1960;p55"/>
          <p:cNvSpPr txBox="1"/>
          <p:nvPr>
            <p:ph idx="1" type="body"/>
          </p:nvPr>
        </p:nvSpPr>
        <p:spPr>
          <a:xfrm>
            <a:off x="533400" y="1600200"/>
            <a:ext cx="38100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400"/>
              <a:buChar char="▪"/>
            </a:pPr>
            <a:r>
              <a:rPr lang="en-US" sz="2400"/>
              <a:t>H.323: another signaling protocol for real-time, interactive multimedia</a:t>
            </a:r>
            <a:endParaRPr sz="2400"/>
          </a:p>
          <a:p>
            <a:pPr indent="-342900" lvl="0" marL="342900" rtl="0" algn="l">
              <a:lnSpc>
                <a:spcPct val="85000"/>
              </a:lnSpc>
              <a:spcBef>
                <a:spcPts val="480"/>
              </a:spcBef>
              <a:spcAft>
                <a:spcPts val="0"/>
              </a:spcAft>
              <a:buSzPts val="2400"/>
              <a:buChar char="▪"/>
            </a:pPr>
            <a:r>
              <a:rPr lang="en-US" sz="2400"/>
              <a:t>H.323: complete, vertically integrated suite of protocols for multimedia conferencing: signaling, registration, admission control, transport, codecs</a:t>
            </a:r>
            <a:endParaRPr/>
          </a:p>
          <a:p>
            <a:pPr indent="-342900" lvl="0" marL="342900" rtl="0" algn="l">
              <a:lnSpc>
                <a:spcPct val="85000"/>
              </a:lnSpc>
              <a:spcBef>
                <a:spcPts val="480"/>
              </a:spcBef>
              <a:spcAft>
                <a:spcPts val="0"/>
              </a:spcAft>
              <a:buSzPts val="2400"/>
              <a:buChar char="▪"/>
            </a:pPr>
            <a:r>
              <a:rPr lang="en-US" sz="2400"/>
              <a:t>SIP: single component. Works with RTP, but does not mandate it. Can be combined with other protocols, services</a:t>
            </a:r>
            <a:endParaRPr/>
          </a:p>
          <a:p>
            <a:pPr indent="-190500" lvl="0" marL="342900" rtl="0" algn="l">
              <a:lnSpc>
                <a:spcPct val="85000"/>
              </a:lnSpc>
              <a:spcBef>
                <a:spcPts val="480"/>
              </a:spcBef>
              <a:spcAft>
                <a:spcPts val="0"/>
              </a:spcAft>
              <a:buSzPts val="2400"/>
              <a:buNone/>
            </a:pPr>
            <a:r>
              <a:t/>
            </a:r>
            <a:endParaRPr sz="2400"/>
          </a:p>
        </p:txBody>
      </p:sp>
      <p:sp>
        <p:nvSpPr>
          <p:cNvPr id="1961" name="Google Shape;1961;p55"/>
          <p:cNvSpPr txBox="1"/>
          <p:nvPr>
            <p:ph idx="2" type="body"/>
          </p:nvPr>
        </p:nvSpPr>
        <p:spPr>
          <a:xfrm>
            <a:off x="4495800" y="1600200"/>
            <a:ext cx="38100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400"/>
              <a:buChar char="▪"/>
            </a:pPr>
            <a:r>
              <a:rPr lang="en-US" sz="2400"/>
              <a:t>H.323 comes from the ITU (telephony)</a:t>
            </a:r>
            <a:endParaRPr sz="2400"/>
          </a:p>
          <a:p>
            <a:pPr indent="-342900" lvl="0" marL="342900" rtl="0" algn="l">
              <a:lnSpc>
                <a:spcPct val="85000"/>
              </a:lnSpc>
              <a:spcBef>
                <a:spcPts val="480"/>
              </a:spcBef>
              <a:spcAft>
                <a:spcPts val="0"/>
              </a:spcAft>
              <a:buSzPts val="2400"/>
              <a:buChar char="▪"/>
            </a:pPr>
            <a:r>
              <a:rPr lang="en-US" sz="2400"/>
              <a:t>SIP comes from IETF: borrows much of its concepts from HTTP</a:t>
            </a:r>
            <a:endParaRPr/>
          </a:p>
          <a:p>
            <a:pPr indent="-285750" lvl="1" marL="742950" rtl="0" algn="l">
              <a:lnSpc>
                <a:spcPct val="85000"/>
              </a:lnSpc>
              <a:spcBef>
                <a:spcPts val="480"/>
              </a:spcBef>
              <a:spcAft>
                <a:spcPts val="0"/>
              </a:spcAft>
              <a:buSzPts val="2400"/>
              <a:buChar char="•"/>
            </a:pPr>
            <a:r>
              <a:rPr lang="en-US"/>
              <a:t>SIP has Web flavor; H.323 has  telephony flavor</a:t>
            </a:r>
            <a:endParaRPr sz="2000"/>
          </a:p>
          <a:p>
            <a:pPr indent="-342900" lvl="0" marL="342900" rtl="0" algn="l">
              <a:lnSpc>
                <a:spcPct val="85000"/>
              </a:lnSpc>
              <a:spcBef>
                <a:spcPts val="480"/>
              </a:spcBef>
              <a:spcAft>
                <a:spcPts val="0"/>
              </a:spcAft>
              <a:buSzPts val="2400"/>
              <a:buChar char="▪"/>
            </a:pPr>
            <a:r>
              <a:rPr lang="en-US" sz="2400"/>
              <a:t>SIP uses KISS principle: </a:t>
            </a:r>
            <a:r>
              <a:rPr lang="en-US" sz="2400">
                <a:solidFill>
                  <a:srgbClr val="CC0000"/>
                </a:solidFill>
              </a:rPr>
              <a:t>K</a:t>
            </a:r>
            <a:r>
              <a:rPr lang="en-US" sz="2400"/>
              <a:t>eep </a:t>
            </a:r>
            <a:r>
              <a:rPr lang="en-US" sz="2400">
                <a:solidFill>
                  <a:srgbClr val="CC0000"/>
                </a:solidFill>
              </a:rPr>
              <a:t>I</a:t>
            </a:r>
            <a:r>
              <a:rPr lang="en-US" sz="2400"/>
              <a:t>t </a:t>
            </a:r>
            <a:r>
              <a:rPr lang="en-US" sz="2400">
                <a:solidFill>
                  <a:srgbClr val="CC0000"/>
                </a:solidFill>
              </a:rPr>
              <a:t>S</a:t>
            </a:r>
            <a:r>
              <a:rPr lang="en-US" sz="2400"/>
              <a:t>imple </a:t>
            </a:r>
            <a:r>
              <a:rPr lang="en-US" sz="2400">
                <a:solidFill>
                  <a:srgbClr val="CC0000"/>
                </a:solidFill>
              </a:rPr>
              <a:t>S</a:t>
            </a:r>
            <a:r>
              <a:rPr lang="en-US" sz="2400"/>
              <a:t>tupid</a:t>
            </a:r>
            <a:endParaRPr sz="2400"/>
          </a:p>
        </p:txBody>
      </p:sp>
      <p:pic>
        <p:nvPicPr>
          <p:cNvPr descr="underline_base" id="1962" name="Google Shape;1962;p55"/>
          <p:cNvPicPr preferRelativeResize="0"/>
          <p:nvPr/>
        </p:nvPicPr>
        <p:blipFill rotWithShape="1">
          <a:blip r:embed="rId3">
            <a:alphaModFix/>
          </a:blip>
          <a:srcRect b="0" l="0" r="0" t="0"/>
          <a:stretch/>
        </p:blipFill>
        <p:spPr>
          <a:xfrm>
            <a:off x="676275" y="1054100"/>
            <a:ext cx="5942013" cy="173038"/>
          </a:xfrm>
          <a:prstGeom prst="rect">
            <a:avLst/>
          </a:prstGeom>
          <a:noFill/>
          <a:ln>
            <a:noFill/>
          </a:ln>
        </p:spPr>
      </p:pic>
      <p:sp>
        <p:nvSpPr>
          <p:cNvPr id="1963" name="Google Shape;1963;p55"/>
          <p:cNvSpPr txBox="1"/>
          <p:nvPr>
            <p:ph idx="12"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964" name="Google Shape;1964;p55"/>
          <p:cNvSpPr txBox="1"/>
          <p:nvPr>
            <p:ph idx="11"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9" name="Shape 1969"/>
        <p:cNvGrpSpPr/>
        <p:nvPr/>
      </p:nvGrpSpPr>
      <p:grpSpPr>
        <a:xfrm>
          <a:off x="0" y="0"/>
          <a:ext cx="0" cy="0"/>
          <a:chOff x="0" y="0"/>
          <a:chExt cx="0" cy="0"/>
        </a:xfrm>
      </p:grpSpPr>
      <p:sp>
        <p:nvSpPr>
          <p:cNvPr id="1970" name="Google Shape;1970;p56"/>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Gill Sans"/>
                <a:ea typeface="Gill Sans"/>
                <a:cs typeface="Gill Sans"/>
                <a:sym typeface="Gill Sans"/>
              </a:rPr>
              <a:t>Multimedia networking: outline</a:t>
            </a:r>
            <a:endParaRPr/>
          </a:p>
        </p:txBody>
      </p:sp>
      <p:sp>
        <p:nvSpPr>
          <p:cNvPr id="1971" name="Google Shape;1971;p56"/>
          <p:cNvSpPr txBox="1"/>
          <p:nvPr>
            <p:ph idx="1" type="body"/>
          </p:nvPr>
        </p:nvSpPr>
        <p:spPr>
          <a:xfrm>
            <a:off x="533400" y="1600200"/>
            <a:ext cx="7759700" cy="4648200"/>
          </a:xfrm>
          <a:prstGeom prst="rect">
            <a:avLst/>
          </a:prstGeom>
          <a:noFill/>
          <a:ln>
            <a:noFill/>
          </a:ln>
        </p:spPr>
        <p:txBody>
          <a:bodyPr anchorCtr="0" anchor="t" bIns="45700" lIns="91425" spcFirstLastPara="1" rIns="91425" wrap="square" tIns="45700">
            <a:noAutofit/>
          </a:bodyPr>
          <a:lstStyle/>
          <a:p>
            <a:pPr indent="-635000" lvl="0" marL="635000" rtl="0" algn="l">
              <a:lnSpc>
                <a:spcPct val="85000"/>
              </a:lnSpc>
              <a:spcBef>
                <a:spcPts val="0"/>
              </a:spcBef>
              <a:spcAft>
                <a:spcPts val="0"/>
              </a:spcAft>
              <a:buSzPts val="3200"/>
              <a:buFont typeface="Noto Sans Symbols"/>
              <a:buNone/>
            </a:pPr>
            <a:r>
              <a:rPr lang="en-US" sz="3200">
                <a:solidFill>
                  <a:srgbClr val="000099"/>
                </a:solidFill>
                <a:latin typeface="Gill Sans"/>
                <a:ea typeface="Gill Sans"/>
                <a:cs typeface="Gill Sans"/>
                <a:sym typeface="Gill Sans"/>
              </a:rPr>
              <a:t>9.1</a:t>
            </a:r>
            <a:r>
              <a:rPr lang="en-US" sz="3200">
                <a:solidFill>
                  <a:srgbClr val="CC0000"/>
                </a:solidFill>
                <a:latin typeface="Gill Sans"/>
                <a:ea typeface="Gill Sans"/>
                <a:cs typeface="Gill Sans"/>
                <a:sym typeface="Gill Sans"/>
              </a:rPr>
              <a:t> </a:t>
            </a:r>
            <a:r>
              <a:rPr lang="en-US" sz="3200">
                <a:latin typeface="Gill Sans"/>
                <a:ea typeface="Gill Sans"/>
                <a:cs typeface="Gill Sans"/>
                <a:sym typeface="Gill Sans"/>
              </a:rPr>
              <a:t>multimedia networking applications</a:t>
            </a:r>
            <a:endParaRPr sz="3200">
              <a:latin typeface="Gill Sans"/>
              <a:ea typeface="Gill Sans"/>
              <a:cs typeface="Gill Sans"/>
              <a:sym typeface="Gill Sans"/>
            </a:endParaRPr>
          </a:p>
          <a:p>
            <a:pPr indent="-635000" lvl="0" marL="635000" rtl="0" algn="l">
              <a:lnSpc>
                <a:spcPct val="85000"/>
              </a:lnSpc>
              <a:spcBef>
                <a:spcPts val="640"/>
              </a:spcBef>
              <a:spcAft>
                <a:spcPts val="0"/>
              </a:spcAft>
              <a:buSzPts val="3200"/>
              <a:buFont typeface="Noto Sans Symbols"/>
              <a:buNone/>
            </a:pPr>
            <a:r>
              <a:rPr lang="en-US" sz="3200">
                <a:solidFill>
                  <a:srgbClr val="000099"/>
                </a:solidFill>
                <a:latin typeface="Gill Sans"/>
                <a:ea typeface="Gill Sans"/>
                <a:cs typeface="Gill Sans"/>
                <a:sym typeface="Gill Sans"/>
              </a:rPr>
              <a:t>9.2</a:t>
            </a:r>
            <a:r>
              <a:rPr lang="en-US" sz="3200">
                <a:latin typeface="Gill Sans"/>
                <a:ea typeface="Gill Sans"/>
                <a:cs typeface="Gill Sans"/>
                <a:sym typeface="Gill Sans"/>
              </a:rPr>
              <a:t> streaming </a:t>
            </a:r>
            <a:r>
              <a:rPr i="1" lang="en-US" sz="3200">
                <a:latin typeface="Gill Sans"/>
                <a:ea typeface="Gill Sans"/>
                <a:cs typeface="Gill Sans"/>
                <a:sym typeface="Gill Sans"/>
              </a:rPr>
              <a:t>stored</a:t>
            </a:r>
            <a:r>
              <a:rPr lang="en-US" sz="3200">
                <a:latin typeface="Gill Sans"/>
                <a:ea typeface="Gill Sans"/>
                <a:cs typeface="Gill Sans"/>
                <a:sym typeface="Gill Sans"/>
              </a:rPr>
              <a:t> video</a:t>
            </a:r>
            <a:endParaRPr sz="3200">
              <a:latin typeface="Gill Sans"/>
              <a:ea typeface="Gill Sans"/>
              <a:cs typeface="Gill Sans"/>
              <a:sym typeface="Gill Sans"/>
            </a:endParaRPr>
          </a:p>
          <a:p>
            <a:pPr indent="-635000" lvl="0" marL="635000" rtl="0" algn="l">
              <a:lnSpc>
                <a:spcPct val="85000"/>
              </a:lnSpc>
              <a:spcBef>
                <a:spcPts val="640"/>
              </a:spcBef>
              <a:spcAft>
                <a:spcPts val="0"/>
              </a:spcAft>
              <a:buSzPts val="3200"/>
              <a:buFont typeface="Noto Sans Symbols"/>
              <a:buNone/>
            </a:pPr>
            <a:r>
              <a:rPr lang="en-US" sz="3200">
                <a:solidFill>
                  <a:srgbClr val="000099"/>
                </a:solidFill>
                <a:latin typeface="Gill Sans"/>
                <a:ea typeface="Gill Sans"/>
                <a:cs typeface="Gill Sans"/>
                <a:sym typeface="Gill Sans"/>
              </a:rPr>
              <a:t>9.3</a:t>
            </a:r>
            <a:r>
              <a:rPr lang="en-US" sz="3200">
                <a:latin typeface="Gill Sans"/>
                <a:ea typeface="Gill Sans"/>
                <a:cs typeface="Gill Sans"/>
                <a:sym typeface="Gill Sans"/>
              </a:rPr>
              <a:t> voice-over-IP</a:t>
            </a:r>
            <a:endParaRPr sz="3200">
              <a:latin typeface="Gill Sans"/>
              <a:ea typeface="Gill Sans"/>
              <a:cs typeface="Gill Sans"/>
              <a:sym typeface="Gill Sans"/>
            </a:endParaRPr>
          </a:p>
          <a:p>
            <a:pPr indent="-635000" lvl="0" marL="635000" rtl="0" algn="l">
              <a:lnSpc>
                <a:spcPct val="85000"/>
              </a:lnSpc>
              <a:spcBef>
                <a:spcPts val="640"/>
              </a:spcBef>
              <a:spcAft>
                <a:spcPts val="0"/>
              </a:spcAft>
              <a:buSzPts val="3200"/>
              <a:buFont typeface="Noto Sans Symbols"/>
              <a:buNone/>
            </a:pPr>
            <a:r>
              <a:rPr lang="en-US" sz="3200">
                <a:solidFill>
                  <a:srgbClr val="000099"/>
                </a:solidFill>
                <a:latin typeface="Gill Sans"/>
                <a:ea typeface="Gill Sans"/>
                <a:cs typeface="Gill Sans"/>
                <a:sym typeface="Gill Sans"/>
              </a:rPr>
              <a:t>9.4</a:t>
            </a:r>
            <a:r>
              <a:rPr lang="en-US" sz="3200">
                <a:latin typeface="Gill Sans"/>
                <a:ea typeface="Gill Sans"/>
                <a:cs typeface="Gill Sans"/>
                <a:sym typeface="Gill Sans"/>
              </a:rPr>
              <a:t> protocols for </a:t>
            </a:r>
            <a:r>
              <a:rPr i="1" lang="en-US" sz="3200">
                <a:latin typeface="Gill Sans"/>
                <a:ea typeface="Gill Sans"/>
                <a:cs typeface="Gill Sans"/>
                <a:sym typeface="Gill Sans"/>
              </a:rPr>
              <a:t>real-time </a:t>
            </a:r>
            <a:r>
              <a:rPr lang="en-US" sz="3200">
                <a:latin typeface="Gill Sans"/>
                <a:ea typeface="Gill Sans"/>
                <a:cs typeface="Gill Sans"/>
                <a:sym typeface="Gill Sans"/>
              </a:rPr>
              <a:t>conversational</a:t>
            </a:r>
            <a:r>
              <a:rPr i="1" lang="en-US" sz="3200">
                <a:latin typeface="Gill Sans"/>
                <a:ea typeface="Gill Sans"/>
                <a:cs typeface="Gill Sans"/>
                <a:sym typeface="Gill Sans"/>
              </a:rPr>
              <a:t>      </a:t>
            </a:r>
            <a:r>
              <a:rPr lang="en-US" sz="3200">
                <a:latin typeface="Gill Sans"/>
                <a:ea typeface="Gill Sans"/>
                <a:cs typeface="Gill Sans"/>
                <a:sym typeface="Gill Sans"/>
              </a:rPr>
              <a:t>applications</a:t>
            </a:r>
            <a:endParaRPr/>
          </a:p>
          <a:p>
            <a:pPr indent="-635000" lvl="0" marL="635000" rtl="0" algn="l">
              <a:lnSpc>
                <a:spcPct val="85000"/>
              </a:lnSpc>
              <a:spcBef>
                <a:spcPts val="640"/>
              </a:spcBef>
              <a:spcAft>
                <a:spcPts val="0"/>
              </a:spcAft>
              <a:buSzPts val="3200"/>
              <a:buFont typeface="Noto Sans Symbols"/>
              <a:buNone/>
            </a:pPr>
            <a:r>
              <a:rPr lang="en-US" sz="3200">
                <a:solidFill>
                  <a:srgbClr val="CC0000"/>
                </a:solidFill>
                <a:latin typeface="Gill Sans"/>
                <a:ea typeface="Gill Sans"/>
                <a:cs typeface="Gill Sans"/>
                <a:sym typeface="Gill Sans"/>
              </a:rPr>
              <a:t>9.5 network support for multimedia</a:t>
            </a:r>
            <a:endParaRPr sz="3200">
              <a:solidFill>
                <a:srgbClr val="CC0000"/>
              </a:solidFill>
              <a:latin typeface="Gill Sans"/>
              <a:ea typeface="Gill Sans"/>
              <a:cs typeface="Gill Sans"/>
              <a:sym typeface="Gill Sans"/>
            </a:endParaRPr>
          </a:p>
          <a:p>
            <a:pPr indent="-457200" lvl="0" marL="457200" rtl="0" algn="l">
              <a:lnSpc>
                <a:spcPct val="85000"/>
              </a:lnSpc>
              <a:spcBef>
                <a:spcPts val="560"/>
              </a:spcBef>
              <a:spcAft>
                <a:spcPts val="0"/>
              </a:spcAft>
              <a:buSzPts val="2800"/>
              <a:buFont typeface="Noto Sans Symbols"/>
              <a:buNone/>
            </a:pPr>
            <a:r>
              <a:t/>
            </a:r>
            <a:endParaRPr>
              <a:latin typeface="Gill Sans"/>
              <a:ea typeface="Gill Sans"/>
              <a:cs typeface="Gill Sans"/>
              <a:sym typeface="Gill Sans"/>
            </a:endParaRPr>
          </a:p>
        </p:txBody>
      </p:sp>
      <p:pic>
        <p:nvPicPr>
          <p:cNvPr descr="underline_base" id="1972" name="Google Shape;1972;p56"/>
          <p:cNvPicPr preferRelativeResize="0"/>
          <p:nvPr/>
        </p:nvPicPr>
        <p:blipFill rotWithShape="1">
          <a:blip r:embed="rId3">
            <a:alphaModFix/>
          </a:blip>
          <a:srcRect b="0" l="0" r="0" t="0"/>
          <a:stretch/>
        </p:blipFill>
        <p:spPr>
          <a:xfrm>
            <a:off x="561975" y="1055688"/>
            <a:ext cx="7313613" cy="173037"/>
          </a:xfrm>
          <a:prstGeom prst="rect">
            <a:avLst/>
          </a:prstGeom>
          <a:noFill/>
          <a:ln>
            <a:noFill/>
          </a:ln>
        </p:spPr>
      </p:pic>
      <p:sp>
        <p:nvSpPr>
          <p:cNvPr id="1973" name="Google Shape;1973;p56"/>
          <p:cNvSpPr txBox="1"/>
          <p:nvPr>
            <p:ph idx="12"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974" name="Google Shape;1974;p56"/>
          <p:cNvSpPr txBox="1"/>
          <p:nvPr>
            <p:ph idx="11"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sp>
        <p:nvSpPr>
          <p:cNvPr id="1980" name="Google Shape;1980;p57"/>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latin typeface="Gill Sans"/>
                <a:ea typeface="Gill Sans"/>
                <a:cs typeface="Gill Sans"/>
                <a:sym typeface="Gill Sans"/>
              </a:rPr>
              <a:t>Network support for multimedia</a:t>
            </a:r>
            <a:endParaRPr sz="4000">
              <a:latin typeface="Gill Sans"/>
              <a:ea typeface="Gill Sans"/>
              <a:cs typeface="Gill Sans"/>
              <a:sym typeface="Gill Sans"/>
            </a:endParaRPr>
          </a:p>
        </p:txBody>
      </p:sp>
      <p:pic>
        <p:nvPicPr>
          <p:cNvPr descr="underline_base" id="1981" name="Google Shape;1981;p57"/>
          <p:cNvPicPr preferRelativeResize="0"/>
          <p:nvPr/>
        </p:nvPicPr>
        <p:blipFill rotWithShape="1">
          <a:blip r:embed="rId3">
            <a:alphaModFix/>
          </a:blip>
          <a:srcRect b="0" l="0" r="0" t="0"/>
          <a:stretch/>
        </p:blipFill>
        <p:spPr>
          <a:xfrm>
            <a:off x="561975" y="1055688"/>
            <a:ext cx="7313613" cy="173037"/>
          </a:xfrm>
          <a:prstGeom prst="rect">
            <a:avLst/>
          </a:prstGeom>
          <a:noFill/>
          <a:ln>
            <a:noFill/>
          </a:ln>
        </p:spPr>
      </p:pic>
      <p:pic>
        <p:nvPicPr>
          <p:cNvPr id="1982" name="Google Shape;1982;p57"/>
          <p:cNvPicPr preferRelativeResize="0"/>
          <p:nvPr/>
        </p:nvPicPr>
        <p:blipFill rotWithShape="1">
          <a:blip r:embed="rId4">
            <a:alphaModFix/>
          </a:blip>
          <a:srcRect b="0" l="0" r="0" t="0"/>
          <a:stretch/>
        </p:blipFill>
        <p:spPr>
          <a:xfrm>
            <a:off x="257175" y="1871663"/>
            <a:ext cx="8561388" cy="3417887"/>
          </a:xfrm>
          <a:prstGeom prst="rect">
            <a:avLst/>
          </a:prstGeom>
          <a:noFill/>
          <a:ln>
            <a:noFill/>
          </a:ln>
        </p:spPr>
      </p:pic>
      <p:sp>
        <p:nvSpPr>
          <p:cNvPr id="1983" name="Google Shape;1983;p57"/>
          <p:cNvSpPr txBox="1"/>
          <p:nvPr>
            <p:ph idx="12"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984" name="Google Shape;1984;p57"/>
          <p:cNvSpPr txBox="1"/>
          <p:nvPr>
            <p:ph idx="11"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9" name="Shape 1989"/>
        <p:cNvGrpSpPr/>
        <p:nvPr/>
      </p:nvGrpSpPr>
      <p:grpSpPr>
        <a:xfrm>
          <a:off x="0" y="0"/>
          <a:ext cx="0" cy="0"/>
          <a:chOff x="0" y="0"/>
          <a:chExt cx="0" cy="0"/>
        </a:xfrm>
      </p:grpSpPr>
      <p:sp>
        <p:nvSpPr>
          <p:cNvPr id="1990" name="Google Shape;1990;p58"/>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latin typeface="Gill Sans"/>
                <a:ea typeface="Gill Sans"/>
                <a:cs typeface="Gill Sans"/>
                <a:sym typeface="Gill Sans"/>
              </a:rPr>
              <a:t>Dimensioning best effort networks</a:t>
            </a:r>
            <a:endParaRPr sz="4000">
              <a:latin typeface="Gill Sans"/>
              <a:ea typeface="Gill Sans"/>
              <a:cs typeface="Gill Sans"/>
              <a:sym typeface="Gill Sans"/>
            </a:endParaRPr>
          </a:p>
        </p:txBody>
      </p:sp>
      <p:sp>
        <p:nvSpPr>
          <p:cNvPr id="1991" name="Google Shape;1991;p58"/>
          <p:cNvSpPr txBox="1"/>
          <p:nvPr>
            <p:ph idx="1" type="body"/>
          </p:nvPr>
        </p:nvSpPr>
        <p:spPr>
          <a:xfrm>
            <a:off x="533400" y="1600200"/>
            <a:ext cx="8328025"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i="1" lang="en-US">
                <a:solidFill>
                  <a:srgbClr val="CC0000"/>
                </a:solidFill>
              </a:rPr>
              <a:t>approach: </a:t>
            </a:r>
            <a:r>
              <a:rPr lang="en-US"/>
              <a:t>deploy enough link capacity so that congestion doesn’t occur, multimedia traffic flows without delay or loss</a:t>
            </a:r>
            <a:endParaRPr/>
          </a:p>
          <a:p>
            <a:pPr indent="-285750" lvl="1" marL="742950" rtl="0" algn="l">
              <a:lnSpc>
                <a:spcPct val="85000"/>
              </a:lnSpc>
              <a:spcBef>
                <a:spcPts val="480"/>
              </a:spcBef>
              <a:spcAft>
                <a:spcPts val="0"/>
              </a:spcAft>
              <a:buSzPts val="2400"/>
              <a:buChar char="•"/>
            </a:pPr>
            <a:r>
              <a:rPr lang="en-US"/>
              <a:t>low complexity of network mechanisms (use current “best effort” network)</a:t>
            </a:r>
            <a:endParaRPr/>
          </a:p>
          <a:p>
            <a:pPr indent="-285750" lvl="1" marL="742950" rtl="0" algn="l">
              <a:lnSpc>
                <a:spcPct val="85000"/>
              </a:lnSpc>
              <a:spcBef>
                <a:spcPts val="480"/>
              </a:spcBef>
              <a:spcAft>
                <a:spcPts val="0"/>
              </a:spcAft>
              <a:buSzPts val="2400"/>
              <a:buChar char="•"/>
            </a:pPr>
            <a:r>
              <a:rPr lang="en-US"/>
              <a:t>high bandwidth costs</a:t>
            </a:r>
            <a:endParaRPr/>
          </a:p>
          <a:p>
            <a:pPr indent="-342900" lvl="0" marL="342900" rtl="0" algn="l">
              <a:lnSpc>
                <a:spcPct val="85000"/>
              </a:lnSpc>
              <a:spcBef>
                <a:spcPts val="560"/>
              </a:spcBef>
              <a:spcAft>
                <a:spcPts val="0"/>
              </a:spcAft>
              <a:buSzPts val="2800"/>
              <a:buChar char="▪"/>
            </a:pPr>
            <a:r>
              <a:rPr lang="en-US"/>
              <a:t>challenges:</a:t>
            </a:r>
            <a:endParaRPr/>
          </a:p>
          <a:p>
            <a:pPr indent="-285750" lvl="1" marL="742950" rtl="0" algn="l">
              <a:lnSpc>
                <a:spcPct val="85000"/>
              </a:lnSpc>
              <a:spcBef>
                <a:spcPts val="480"/>
              </a:spcBef>
              <a:spcAft>
                <a:spcPts val="0"/>
              </a:spcAft>
              <a:buSzPts val="2400"/>
              <a:buChar char="•"/>
            </a:pPr>
            <a:r>
              <a:rPr i="1" lang="en-US">
                <a:solidFill>
                  <a:srgbClr val="000099"/>
                </a:solidFill>
              </a:rPr>
              <a:t>network dimensioning: </a:t>
            </a:r>
            <a:r>
              <a:rPr lang="en-US"/>
              <a:t>how much bandwidth is “enough?”</a:t>
            </a:r>
            <a:endParaRPr/>
          </a:p>
          <a:p>
            <a:pPr indent="-285750" lvl="1" marL="742950" rtl="0" algn="l">
              <a:lnSpc>
                <a:spcPct val="85000"/>
              </a:lnSpc>
              <a:spcBef>
                <a:spcPts val="480"/>
              </a:spcBef>
              <a:spcAft>
                <a:spcPts val="0"/>
              </a:spcAft>
              <a:buSzPts val="2400"/>
              <a:buChar char="•"/>
            </a:pPr>
            <a:r>
              <a:rPr i="1" lang="en-US">
                <a:solidFill>
                  <a:srgbClr val="000099"/>
                </a:solidFill>
              </a:rPr>
              <a:t>estimating network traffic demand: </a:t>
            </a:r>
            <a:r>
              <a:rPr lang="en-US"/>
              <a:t>needed to determine how much bandwidth is “enough” (for that much traffic)</a:t>
            </a:r>
            <a:endParaRPr/>
          </a:p>
        </p:txBody>
      </p:sp>
      <p:pic>
        <p:nvPicPr>
          <p:cNvPr descr="underline_base" id="1992" name="Google Shape;1992;p58"/>
          <p:cNvPicPr preferRelativeResize="0"/>
          <p:nvPr/>
        </p:nvPicPr>
        <p:blipFill rotWithShape="1">
          <a:blip r:embed="rId3">
            <a:alphaModFix/>
          </a:blip>
          <a:srcRect b="0" l="0" r="0" t="0"/>
          <a:stretch/>
        </p:blipFill>
        <p:spPr>
          <a:xfrm>
            <a:off x="561975" y="1055688"/>
            <a:ext cx="7313613" cy="173037"/>
          </a:xfrm>
          <a:prstGeom prst="rect">
            <a:avLst/>
          </a:prstGeom>
          <a:noFill/>
          <a:ln>
            <a:noFill/>
          </a:ln>
        </p:spPr>
      </p:pic>
      <p:sp>
        <p:nvSpPr>
          <p:cNvPr id="1993" name="Google Shape;1993;p58"/>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994" name="Google Shape;1994;p58"/>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8" name="Shape 1998"/>
        <p:cNvGrpSpPr/>
        <p:nvPr/>
      </p:nvGrpSpPr>
      <p:grpSpPr>
        <a:xfrm>
          <a:off x="0" y="0"/>
          <a:ext cx="0" cy="0"/>
          <a:chOff x="0" y="0"/>
          <a:chExt cx="0" cy="0"/>
        </a:xfrm>
      </p:grpSpPr>
      <p:sp>
        <p:nvSpPr>
          <p:cNvPr id="1999" name="Google Shape;1999;p59"/>
          <p:cNvSpPr txBox="1"/>
          <p:nvPr>
            <p:ph type="title"/>
          </p:nvPr>
        </p:nvSpPr>
        <p:spPr>
          <a:xfrm>
            <a:off x="533400" y="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Providing multiple classes of service</a:t>
            </a:r>
            <a:endParaRPr sz="4000"/>
          </a:p>
        </p:txBody>
      </p:sp>
      <p:sp>
        <p:nvSpPr>
          <p:cNvPr id="2000" name="Google Shape;2000;p59"/>
          <p:cNvSpPr txBox="1"/>
          <p:nvPr>
            <p:ph idx="1" type="body"/>
          </p:nvPr>
        </p:nvSpPr>
        <p:spPr>
          <a:xfrm>
            <a:off x="533400" y="1168400"/>
            <a:ext cx="8432800" cy="3444875"/>
          </a:xfrm>
          <a:prstGeom prst="rect">
            <a:avLst/>
          </a:prstGeom>
          <a:noFill/>
          <a:ln>
            <a:noFill/>
          </a:ln>
        </p:spPr>
        <p:txBody>
          <a:bodyPr anchorCtr="0" anchor="t" bIns="45700" lIns="91425" spcFirstLastPara="1" rIns="91425" wrap="square" tIns="45700">
            <a:noAutofit/>
          </a:bodyPr>
          <a:lstStyle/>
          <a:p>
            <a:pPr indent="-282575" lvl="0" marL="282575" rtl="0" algn="l">
              <a:lnSpc>
                <a:spcPct val="85000"/>
              </a:lnSpc>
              <a:spcBef>
                <a:spcPts val="0"/>
              </a:spcBef>
              <a:spcAft>
                <a:spcPts val="0"/>
              </a:spcAft>
              <a:buSzPts val="2800"/>
              <a:buChar char="▪"/>
            </a:pPr>
            <a:r>
              <a:rPr lang="en-US"/>
              <a:t>thus far: making the best of best effort service</a:t>
            </a:r>
            <a:endParaRPr/>
          </a:p>
          <a:p>
            <a:pPr indent="-285750" lvl="1" marL="742950" rtl="0" algn="l">
              <a:lnSpc>
                <a:spcPct val="85000"/>
              </a:lnSpc>
              <a:spcBef>
                <a:spcPts val="480"/>
              </a:spcBef>
              <a:spcAft>
                <a:spcPts val="0"/>
              </a:spcAft>
              <a:buSzPts val="2400"/>
              <a:buChar char="•"/>
            </a:pPr>
            <a:r>
              <a:rPr lang="en-US"/>
              <a:t>one-size fits all service model</a:t>
            </a:r>
            <a:endParaRPr/>
          </a:p>
          <a:p>
            <a:pPr indent="-282575" lvl="0" marL="282575" rtl="0" algn="l">
              <a:lnSpc>
                <a:spcPct val="85000"/>
              </a:lnSpc>
              <a:spcBef>
                <a:spcPts val="560"/>
              </a:spcBef>
              <a:spcAft>
                <a:spcPts val="0"/>
              </a:spcAft>
              <a:buSzPts val="2800"/>
              <a:buChar char="▪"/>
            </a:pPr>
            <a:r>
              <a:rPr lang="en-US"/>
              <a:t>alternative: multiple classes of service</a:t>
            </a:r>
            <a:endParaRPr/>
          </a:p>
          <a:p>
            <a:pPr indent="-285750" lvl="1" marL="742950" rtl="0" algn="l">
              <a:lnSpc>
                <a:spcPct val="85000"/>
              </a:lnSpc>
              <a:spcBef>
                <a:spcPts val="480"/>
              </a:spcBef>
              <a:spcAft>
                <a:spcPts val="0"/>
              </a:spcAft>
              <a:buSzPts val="2400"/>
              <a:buChar char="•"/>
            </a:pPr>
            <a:r>
              <a:rPr lang="en-US"/>
              <a:t>partition traffic into classes</a:t>
            </a:r>
            <a:endParaRPr/>
          </a:p>
          <a:p>
            <a:pPr indent="-285750" lvl="1" marL="742950" rtl="0" algn="l">
              <a:lnSpc>
                <a:spcPct val="85000"/>
              </a:lnSpc>
              <a:spcBef>
                <a:spcPts val="480"/>
              </a:spcBef>
              <a:spcAft>
                <a:spcPts val="0"/>
              </a:spcAft>
              <a:buSzPts val="2400"/>
              <a:buChar char="•"/>
            </a:pPr>
            <a:r>
              <a:rPr lang="en-US"/>
              <a:t>network treats different classes of traffic differently (analogy: VIP service versus regular service)</a:t>
            </a:r>
            <a:endParaRPr/>
          </a:p>
        </p:txBody>
      </p:sp>
      <p:pic>
        <p:nvPicPr>
          <p:cNvPr id="2001" name="Google Shape;2001;p59"/>
          <p:cNvPicPr preferRelativeResize="0"/>
          <p:nvPr/>
        </p:nvPicPr>
        <p:blipFill rotWithShape="1">
          <a:blip r:embed="rId3">
            <a:alphaModFix/>
          </a:blip>
          <a:srcRect b="0" l="0" r="0" t="0"/>
          <a:stretch/>
        </p:blipFill>
        <p:spPr>
          <a:xfrm>
            <a:off x="4495800" y="4797425"/>
            <a:ext cx="873125" cy="1047750"/>
          </a:xfrm>
          <a:prstGeom prst="rect">
            <a:avLst/>
          </a:prstGeom>
          <a:noFill/>
          <a:ln>
            <a:noFill/>
          </a:ln>
        </p:spPr>
      </p:pic>
      <p:sp>
        <p:nvSpPr>
          <p:cNvPr id="2002" name="Google Shape;2002;p59"/>
          <p:cNvSpPr/>
          <p:nvPr/>
        </p:nvSpPr>
        <p:spPr>
          <a:xfrm>
            <a:off x="5934075" y="4192588"/>
            <a:ext cx="2847975" cy="1481137"/>
          </a:xfrm>
          <a:custGeom>
            <a:rect b="b" l="l" r="r" t="t"/>
            <a:pathLst>
              <a:path extrusionOk="0" h="933" w="1794">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03" name="Google Shape;2003;p59"/>
          <p:cNvSpPr/>
          <p:nvPr/>
        </p:nvSpPr>
        <p:spPr>
          <a:xfrm>
            <a:off x="6572250" y="4495800"/>
            <a:ext cx="542925" cy="295275"/>
          </a:xfrm>
          <a:custGeom>
            <a:rect b="b" l="l" r="r" t="t"/>
            <a:pathLst>
              <a:path extrusionOk="0" h="186" w="342">
                <a:moveTo>
                  <a:pt x="0" y="186"/>
                </a:moveTo>
                <a:lnTo>
                  <a:pt x="342"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04" name="Google Shape;2004;p59"/>
          <p:cNvSpPr/>
          <p:nvPr/>
        </p:nvSpPr>
        <p:spPr>
          <a:xfrm>
            <a:off x="7613650" y="4489450"/>
            <a:ext cx="504825" cy="307975"/>
          </a:xfrm>
          <a:custGeom>
            <a:rect b="b" l="l" r="r" t="t"/>
            <a:pathLst>
              <a:path extrusionOk="0" h="194" w="318">
                <a:moveTo>
                  <a:pt x="0" y="0"/>
                </a:moveTo>
                <a:lnTo>
                  <a:pt x="318" y="194"/>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05" name="Google Shape;2005;p59"/>
          <p:cNvSpPr/>
          <p:nvPr/>
        </p:nvSpPr>
        <p:spPr>
          <a:xfrm>
            <a:off x="6548438" y="4881563"/>
            <a:ext cx="481012" cy="238125"/>
          </a:xfrm>
          <a:custGeom>
            <a:rect b="b" l="l" r="r" t="t"/>
            <a:pathLst>
              <a:path extrusionOk="0" h="174" w="294">
                <a:moveTo>
                  <a:pt x="0" y="0"/>
                </a:moveTo>
                <a:lnTo>
                  <a:pt x="294" y="174"/>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06" name="Google Shape;2006;p59"/>
          <p:cNvSpPr/>
          <p:nvPr/>
        </p:nvSpPr>
        <p:spPr>
          <a:xfrm>
            <a:off x="7496175" y="4857750"/>
            <a:ext cx="628650" cy="247650"/>
          </a:xfrm>
          <a:custGeom>
            <a:rect b="b" l="l" r="r" t="t"/>
            <a:pathLst>
              <a:path extrusionOk="0" h="174" w="378">
                <a:moveTo>
                  <a:pt x="0" y="174"/>
                </a:moveTo>
                <a:lnTo>
                  <a:pt x="378"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07" name="Google Shape;2007;p59"/>
          <p:cNvSpPr/>
          <p:nvPr/>
        </p:nvSpPr>
        <p:spPr>
          <a:xfrm>
            <a:off x="8162925" y="4911725"/>
            <a:ext cx="206375" cy="508000"/>
          </a:xfrm>
          <a:custGeom>
            <a:rect b="b" l="l" r="r" t="t"/>
            <a:pathLst>
              <a:path extrusionOk="0" h="500" w="118">
                <a:moveTo>
                  <a:pt x="0" y="500"/>
                </a:moveTo>
                <a:lnTo>
                  <a:pt x="118"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08" name="Google Shape;2008;p59"/>
          <p:cNvSpPr/>
          <p:nvPr/>
        </p:nvSpPr>
        <p:spPr>
          <a:xfrm>
            <a:off x="6927850" y="5445125"/>
            <a:ext cx="736600" cy="74613"/>
          </a:xfrm>
          <a:custGeom>
            <a:rect b="b" l="l" r="r" t="t"/>
            <a:pathLst>
              <a:path extrusionOk="0" h="32" w="370">
                <a:moveTo>
                  <a:pt x="370" y="32"/>
                </a:moveTo>
                <a:lnTo>
                  <a:pt x="0"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09" name="Google Shape;2009;p59"/>
          <p:cNvSpPr/>
          <p:nvPr/>
        </p:nvSpPr>
        <p:spPr>
          <a:xfrm>
            <a:off x="6391275" y="4905375"/>
            <a:ext cx="193675" cy="425450"/>
          </a:xfrm>
          <a:custGeom>
            <a:rect b="b" l="l" r="r" t="t"/>
            <a:pathLst>
              <a:path extrusionOk="0" h="412" w="176">
                <a:moveTo>
                  <a:pt x="162" y="408"/>
                </a:moveTo>
                <a:lnTo>
                  <a:pt x="176" y="412"/>
                </a:lnTo>
                <a:lnTo>
                  <a:pt x="0"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10" name="Google Shape;2010;p59"/>
          <p:cNvSpPr/>
          <p:nvPr/>
        </p:nvSpPr>
        <p:spPr>
          <a:xfrm>
            <a:off x="4500563" y="4519613"/>
            <a:ext cx="1155700" cy="23812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11" name="Google Shape;2011;p59"/>
          <p:cNvSpPr/>
          <p:nvPr/>
        </p:nvSpPr>
        <p:spPr>
          <a:xfrm>
            <a:off x="4476750" y="4543425"/>
            <a:ext cx="1147763" cy="238125"/>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012" name="Google Shape;2012;p59"/>
          <p:cNvCxnSpPr/>
          <p:nvPr/>
        </p:nvCxnSpPr>
        <p:spPr>
          <a:xfrm>
            <a:off x="5502275" y="4675188"/>
            <a:ext cx="422275" cy="0"/>
          </a:xfrm>
          <a:prstGeom prst="straightConnector1">
            <a:avLst/>
          </a:prstGeom>
          <a:noFill/>
          <a:ln cap="flat" cmpd="sng" w="9525">
            <a:solidFill>
              <a:schemeClr val="accent2"/>
            </a:solidFill>
            <a:prstDash val="solid"/>
            <a:round/>
            <a:headEnd len="med" w="med" type="none"/>
            <a:tailEnd len="med" w="med" type="triangle"/>
          </a:ln>
        </p:spPr>
      </p:cxnSp>
      <p:sp>
        <p:nvSpPr>
          <p:cNvPr id="2013" name="Google Shape;2013;p59"/>
          <p:cNvSpPr/>
          <p:nvPr/>
        </p:nvSpPr>
        <p:spPr>
          <a:xfrm>
            <a:off x="5105400" y="4546600"/>
            <a:ext cx="427038" cy="239713"/>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14" name="Google Shape;2014;p59"/>
          <p:cNvSpPr txBox="1"/>
          <p:nvPr/>
        </p:nvSpPr>
        <p:spPr>
          <a:xfrm>
            <a:off x="5057775" y="4519613"/>
            <a:ext cx="520700" cy="2746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0111</a:t>
            </a:r>
            <a:endParaRPr/>
          </a:p>
        </p:txBody>
      </p:sp>
      <p:cxnSp>
        <p:nvCxnSpPr>
          <p:cNvPr id="2015" name="Google Shape;2015;p59"/>
          <p:cNvCxnSpPr/>
          <p:nvPr/>
        </p:nvCxnSpPr>
        <p:spPr>
          <a:xfrm rot="10800000">
            <a:off x="4724400" y="4805363"/>
            <a:ext cx="1349375" cy="0"/>
          </a:xfrm>
          <a:prstGeom prst="straightConnector1">
            <a:avLst/>
          </a:prstGeom>
          <a:noFill/>
          <a:ln cap="flat" cmpd="sng" w="9525">
            <a:solidFill>
              <a:schemeClr val="dk1"/>
            </a:solidFill>
            <a:prstDash val="solid"/>
            <a:round/>
            <a:headEnd len="med" w="med" type="none"/>
            <a:tailEnd len="med" w="med" type="none"/>
          </a:ln>
        </p:spPr>
      </p:cxnSp>
      <p:sp>
        <p:nvSpPr>
          <p:cNvPr id="2016" name="Google Shape;2016;p59"/>
          <p:cNvSpPr/>
          <p:nvPr/>
        </p:nvSpPr>
        <p:spPr>
          <a:xfrm>
            <a:off x="508000" y="3641725"/>
            <a:ext cx="3536950" cy="2938463"/>
          </a:xfrm>
          <a:prstGeom prst="rect">
            <a:avLst/>
          </a:prstGeom>
          <a:noFill/>
          <a:ln>
            <a:noFill/>
          </a:ln>
        </p:spPr>
        <p:txBody>
          <a:bodyPr anchorCtr="0" anchor="t" bIns="45700" lIns="91425" spcFirstLastPara="1" rIns="91425" wrap="square" tIns="45700">
            <a:noAutofit/>
          </a:bodyPr>
          <a:lstStyle/>
          <a:p>
            <a:pPr indent="-282575" lvl="0" marL="282575" marR="0" rtl="0" algn="l">
              <a:spcBef>
                <a:spcPts val="0"/>
              </a:spcBef>
              <a:spcAft>
                <a:spcPts val="0"/>
              </a:spcAft>
              <a:buClr>
                <a:srgbClr val="000099"/>
              </a:buClr>
              <a:buSzPts val="2400"/>
              <a:buFont typeface="Noto Sans Symbols"/>
              <a:buChar char="▪"/>
            </a:pPr>
            <a:r>
              <a:rPr i="0" lang="en-US" sz="2400">
                <a:solidFill>
                  <a:schemeClr val="dk1"/>
                </a:solidFill>
                <a:latin typeface="Gill Sans"/>
                <a:ea typeface="Gill Sans"/>
                <a:cs typeface="Gill Sans"/>
                <a:sym typeface="Gill Sans"/>
              </a:rPr>
              <a:t>granularity: differential service among multiple classes</a:t>
            </a:r>
            <a:r>
              <a:rPr lang="en-US" sz="2400">
                <a:solidFill>
                  <a:srgbClr val="000099"/>
                </a:solidFill>
                <a:latin typeface="Gill Sans"/>
                <a:ea typeface="Gill Sans"/>
                <a:cs typeface="Gill Sans"/>
                <a:sym typeface="Gill Sans"/>
              </a:rPr>
              <a:t>, not among individual connections</a:t>
            </a:r>
            <a:endParaRPr/>
          </a:p>
          <a:p>
            <a:pPr indent="-282575" lvl="0" marL="282575" marR="0" rtl="0" algn="l">
              <a:spcBef>
                <a:spcPts val="480"/>
              </a:spcBef>
              <a:spcAft>
                <a:spcPts val="0"/>
              </a:spcAft>
              <a:buClr>
                <a:srgbClr val="000099"/>
              </a:buClr>
              <a:buSzPts val="2400"/>
              <a:buFont typeface="Noto Sans Symbols"/>
              <a:buChar char="▪"/>
            </a:pPr>
            <a:r>
              <a:rPr i="0" lang="en-US" sz="2400">
                <a:solidFill>
                  <a:schemeClr val="dk1"/>
                </a:solidFill>
                <a:latin typeface="Gill Sans"/>
                <a:ea typeface="Gill Sans"/>
                <a:cs typeface="Gill Sans"/>
                <a:sym typeface="Gill Sans"/>
              </a:rPr>
              <a:t>history: ToS bits</a:t>
            </a:r>
            <a:endParaRPr/>
          </a:p>
        </p:txBody>
      </p:sp>
      <p:grpSp>
        <p:nvGrpSpPr>
          <p:cNvPr id="2017" name="Google Shape;2017;p59"/>
          <p:cNvGrpSpPr/>
          <p:nvPr/>
        </p:nvGrpSpPr>
        <p:grpSpPr>
          <a:xfrm>
            <a:off x="6992938" y="4394200"/>
            <a:ext cx="636587" cy="230188"/>
            <a:chOff x="2356" y="1300"/>
            <a:chExt cx="555" cy="194"/>
          </a:xfrm>
        </p:grpSpPr>
        <p:sp>
          <p:nvSpPr>
            <p:cNvPr id="2018" name="Google Shape;2018;p59"/>
            <p:cNvSpPr/>
            <p:nvPr/>
          </p:nvSpPr>
          <p:spPr>
            <a:xfrm>
              <a:off x="2357" y="1385"/>
              <a:ext cx="551" cy="109"/>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19" name="Google Shape;2019;p59"/>
            <p:cNvSpPr/>
            <p:nvPr/>
          </p:nvSpPr>
          <p:spPr>
            <a:xfrm>
              <a:off x="2357" y="1374"/>
              <a:ext cx="554" cy="66"/>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20" name="Google Shape;2020;p59"/>
            <p:cNvSpPr/>
            <p:nvPr/>
          </p:nvSpPr>
          <p:spPr>
            <a:xfrm>
              <a:off x="2356" y="1300"/>
              <a:ext cx="551" cy="127"/>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2021" name="Google Shape;2021;p59"/>
            <p:cNvGrpSpPr/>
            <p:nvPr/>
          </p:nvGrpSpPr>
          <p:grpSpPr>
            <a:xfrm>
              <a:off x="2468" y="1332"/>
              <a:ext cx="310" cy="60"/>
              <a:chOff x="2468" y="1332"/>
              <a:chExt cx="310" cy="60"/>
            </a:xfrm>
          </p:grpSpPr>
          <p:sp>
            <p:nvSpPr>
              <p:cNvPr id="2022" name="Google Shape;2022;p59"/>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3" name="Google Shape;2023;p59"/>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2024" name="Google Shape;2024;p59"/>
            <p:cNvCxnSpPr/>
            <p:nvPr/>
          </p:nvCxnSpPr>
          <p:spPr>
            <a:xfrm>
              <a:off x="2357" y="1362"/>
              <a:ext cx="0" cy="83"/>
            </a:xfrm>
            <a:prstGeom prst="straightConnector1">
              <a:avLst/>
            </a:prstGeom>
            <a:noFill/>
            <a:ln cap="flat" cmpd="sng" w="9525">
              <a:solidFill>
                <a:schemeClr val="dk1"/>
              </a:solidFill>
              <a:prstDash val="solid"/>
              <a:round/>
              <a:headEnd len="med" w="med" type="none"/>
              <a:tailEnd len="med" w="med" type="none"/>
            </a:ln>
          </p:spPr>
        </p:cxnSp>
        <p:cxnSp>
          <p:nvCxnSpPr>
            <p:cNvPr id="2025" name="Google Shape;2025;p59"/>
            <p:cNvCxnSpPr/>
            <p:nvPr/>
          </p:nvCxnSpPr>
          <p:spPr>
            <a:xfrm>
              <a:off x="2907" y="1363"/>
              <a:ext cx="0" cy="84"/>
            </a:xfrm>
            <a:prstGeom prst="straightConnector1">
              <a:avLst/>
            </a:prstGeom>
            <a:noFill/>
            <a:ln cap="flat" cmpd="sng" w="9525">
              <a:solidFill>
                <a:schemeClr val="dk1"/>
              </a:solidFill>
              <a:prstDash val="solid"/>
              <a:round/>
              <a:headEnd len="med" w="med" type="none"/>
              <a:tailEnd len="med" w="med" type="none"/>
            </a:ln>
          </p:spPr>
        </p:cxnSp>
      </p:grpSp>
      <p:grpSp>
        <p:nvGrpSpPr>
          <p:cNvPr id="2026" name="Google Shape;2026;p59"/>
          <p:cNvGrpSpPr/>
          <p:nvPr/>
        </p:nvGrpSpPr>
        <p:grpSpPr>
          <a:xfrm>
            <a:off x="6078538" y="4670425"/>
            <a:ext cx="501650" cy="233363"/>
            <a:chOff x="3600" y="219"/>
            <a:chExt cx="360" cy="175"/>
          </a:xfrm>
        </p:grpSpPr>
        <p:sp>
          <p:nvSpPr>
            <p:cNvPr id="2027" name="Google Shape;2027;p59"/>
            <p:cNvSpPr/>
            <p:nvPr/>
          </p:nvSpPr>
          <p:spPr>
            <a:xfrm>
              <a:off x="3603" y="298"/>
              <a:ext cx="357" cy="96"/>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028" name="Google Shape;2028;p59"/>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2029" name="Google Shape;2029;p59"/>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2030" name="Google Shape;2030;p59"/>
            <p:cNvSpPr/>
            <p:nvPr/>
          </p:nvSpPr>
          <p:spPr>
            <a:xfrm>
              <a:off x="3603" y="289"/>
              <a:ext cx="352" cy="58"/>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31" name="Google Shape;2031;p59"/>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032" name="Google Shape;2032;p59"/>
            <p:cNvGrpSpPr/>
            <p:nvPr/>
          </p:nvGrpSpPr>
          <p:grpSpPr>
            <a:xfrm>
              <a:off x="3686" y="244"/>
              <a:ext cx="177" cy="65"/>
              <a:chOff x="2848" y="848"/>
              <a:chExt cx="140" cy="96"/>
            </a:xfrm>
          </p:grpSpPr>
          <p:cxnSp>
            <p:nvCxnSpPr>
              <p:cNvPr id="2033" name="Google Shape;2033;p59"/>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034" name="Google Shape;2034;p59"/>
              <p:cNvCxnSpPr/>
              <p:nvPr/>
            </p:nvCxnSpPr>
            <p:spPr>
              <a:xfrm>
                <a:off x="2944" y="943"/>
                <a:ext cx="44" cy="0"/>
              </a:xfrm>
              <a:prstGeom prst="straightConnector1">
                <a:avLst/>
              </a:prstGeom>
              <a:noFill/>
              <a:ln cap="flat" cmpd="sng" w="28575">
                <a:solidFill>
                  <a:schemeClr val="dk1"/>
                </a:solidFill>
                <a:prstDash val="solid"/>
                <a:round/>
                <a:headEnd len="med" w="med" type="none"/>
                <a:tailEnd len="med" w="med" type="none"/>
              </a:ln>
            </p:spPr>
          </p:cxnSp>
          <p:cxnSp>
            <p:nvCxnSpPr>
              <p:cNvPr id="2035" name="Google Shape;2035;p59"/>
              <p:cNvCxnSpPr/>
              <p:nvPr/>
            </p:nvCxnSpPr>
            <p:spPr>
              <a:xfrm>
                <a:off x="2894" y="850"/>
                <a:ext cx="52" cy="94"/>
              </a:xfrm>
              <a:prstGeom prst="straightConnector1">
                <a:avLst/>
              </a:prstGeom>
              <a:noFill/>
              <a:ln cap="flat" cmpd="sng" w="28575">
                <a:solidFill>
                  <a:schemeClr val="dk1"/>
                </a:solidFill>
                <a:prstDash val="solid"/>
                <a:round/>
                <a:headEnd len="med" w="med" type="none"/>
                <a:tailEnd len="med" w="med" type="none"/>
              </a:ln>
            </p:spPr>
          </p:cxnSp>
        </p:grpSp>
        <p:grpSp>
          <p:nvGrpSpPr>
            <p:cNvPr id="2036" name="Google Shape;2036;p59"/>
            <p:cNvGrpSpPr/>
            <p:nvPr/>
          </p:nvGrpSpPr>
          <p:grpSpPr>
            <a:xfrm flipH="1" rot="10800000">
              <a:off x="3686" y="243"/>
              <a:ext cx="177" cy="67"/>
              <a:chOff x="2848" y="846"/>
              <a:chExt cx="140" cy="100"/>
            </a:xfrm>
          </p:grpSpPr>
          <p:cxnSp>
            <p:nvCxnSpPr>
              <p:cNvPr id="2037" name="Google Shape;2037;p59"/>
              <p:cNvCxnSpPr/>
              <p:nvPr/>
            </p:nvCxnSpPr>
            <p:spPr>
              <a:xfrm flipH="1" rot="10800000">
                <a:off x="2848" y="846"/>
                <a:ext cx="50" cy="4"/>
              </a:xfrm>
              <a:prstGeom prst="straightConnector1">
                <a:avLst/>
              </a:prstGeom>
              <a:noFill/>
              <a:ln cap="flat" cmpd="sng" w="28575">
                <a:solidFill>
                  <a:schemeClr val="dk1"/>
                </a:solidFill>
                <a:prstDash val="solid"/>
                <a:round/>
                <a:headEnd len="med" w="med" type="none"/>
                <a:tailEnd len="med" w="med" type="none"/>
              </a:ln>
            </p:spPr>
          </p:cxnSp>
          <p:cxnSp>
            <p:nvCxnSpPr>
              <p:cNvPr id="2038" name="Google Shape;2038;p59"/>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039" name="Google Shape;2039;p59"/>
              <p:cNvCxnSpPr/>
              <p:nvPr/>
            </p:nvCxnSpPr>
            <p:spPr>
              <a:xfrm>
                <a:off x="2894" y="849"/>
                <a:ext cx="52" cy="97"/>
              </a:xfrm>
              <a:prstGeom prst="straightConnector1">
                <a:avLst/>
              </a:prstGeom>
              <a:noFill/>
              <a:ln cap="flat" cmpd="sng" w="28575">
                <a:solidFill>
                  <a:schemeClr val="dk1"/>
                </a:solidFill>
                <a:prstDash val="solid"/>
                <a:round/>
                <a:headEnd len="med" w="med" type="none"/>
                <a:tailEnd len="med" w="med" type="none"/>
              </a:ln>
            </p:spPr>
          </p:cxnSp>
        </p:grpSp>
      </p:grpSp>
      <p:grpSp>
        <p:nvGrpSpPr>
          <p:cNvPr id="2040" name="Google Shape;2040;p59"/>
          <p:cNvGrpSpPr/>
          <p:nvPr/>
        </p:nvGrpSpPr>
        <p:grpSpPr>
          <a:xfrm>
            <a:off x="6430963" y="5308600"/>
            <a:ext cx="501650" cy="233363"/>
            <a:chOff x="3600" y="219"/>
            <a:chExt cx="360" cy="175"/>
          </a:xfrm>
        </p:grpSpPr>
        <p:sp>
          <p:nvSpPr>
            <p:cNvPr id="2041" name="Google Shape;2041;p59"/>
            <p:cNvSpPr/>
            <p:nvPr/>
          </p:nvSpPr>
          <p:spPr>
            <a:xfrm>
              <a:off x="3603" y="298"/>
              <a:ext cx="357" cy="96"/>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042" name="Google Shape;2042;p59"/>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2043" name="Google Shape;2043;p59"/>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2044" name="Google Shape;2044;p59"/>
            <p:cNvSpPr/>
            <p:nvPr/>
          </p:nvSpPr>
          <p:spPr>
            <a:xfrm>
              <a:off x="3603" y="289"/>
              <a:ext cx="352" cy="58"/>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45" name="Google Shape;2045;p59"/>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046" name="Google Shape;2046;p59"/>
            <p:cNvGrpSpPr/>
            <p:nvPr/>
          </p:nvGrpSpPr>
          <p:grpSpPr>
            <a:xfrm>
              <a:off x="3686" y="244"/>
              <a:ext cx="177" cy="65"/>
              <a:chOff x="2848" y="848"/>
              <a:chExt cx="140" cy="96"/>
            </a:xfrm>
          </p:grpSpPr>
          <p:cxnSp>
            <p:nvCxnSpPr>
              <p:cNvPr id="2047" name="Google Shape;2047;p59"/>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048" name="Google Shape;2048;p59"/>
              <p:cNvCxnSpPr/>
              <p:nvPr/>
            </p:nvCxnSpPr>
            <p:spPr>
              <a:xfrm>
                <a:off x="2944" y="943"/>
                <a:ext cx="44" cy="0"/>
              </a:xfrm>
              <a:prstGeom prst="straightConnector1">
                <a:avLst/>
              </a:prstGeom>
              <a:noFill/>
              <a:ln cap="flat" cmpd="sng" w="28575">
                <a:solidFill>
                  <a:schemeClr val="dk1"/>
                </a:solidFill>
                <a:prstDash val="solid"/>
                <a:round/>
                <a:headEnd len="med" w="med" type="none"/>
                <a:tailEnd len="med" w="med" type="none"/>
              </a:ln>
            </p:spPr>
          </p:cxnSp>
          <p:cxnSp>
            <p:nvCxnSpPr>
              <p:cNvPr id="2049" name="Google Shape;2049;p59"/>
              <p:cNvCxnSpPr/>
              <p:nvPr/>
            </p:nvCxnSpPr>
            <p:spPr>
              <a:xfrm>
                <a:off x="2894" y="850"/>
                <a:ext cx="52" cy="94"/>
              </a:xfrm>
              <a:prstGeom prst="straightConnector1">
                <a:avLst/>
              </a:prstGeom>
              <a:noFill/>
              <a:ln cap="flat" cmpd="sng" w="28575">
                <a:solidFill>
                  <a:schemeClr val="dk1"/>
                </a:solidFill>
                <a:prstDash val="solid"/>
                <a:round/>
                <a:headEnd len="med" w="med" type="none"/>
                <a:tailEnd len="med" w="med" type="none"/>
              </a:ln>
            </p:spPr>
          </p:cxnSp>
        </p:grpSp>
        <p:grpSp>
          <p:nvGrpSpPr>
            <p:cNvPr id="2050" name="Google Shape;2050;p59"/>
            <p:cNvGrpSpPr/>
            <p:nvPr/>
          </p:nvGrpSpPr>
          <p:grpSpPr>
            <a:xfrm flipH="1" rot="10800000">
              <a:off x="3686" y="243"/>
              <a:ext cx="177" cy="67"/>
              <a:chOff x="2848" y="846"/>
              <a:chExt cx="140" cy="100"/>
            </a:xfrm>
          </p:grpSpPr>
          <p:cxnSp>
            <p:nvCxnSpPr>
              <p:cNvPr id="2051" name="Google Shape;2051;p59"/>
              <p:cNvCxnSpPr/>
              <p:nvPr/>
            </p:nvCxnSpPr>
            <p:spPr>
              <a:xfrm flipH="1" rot="10800000">
                <a:off x="2848" y="846"/>
                <a:ext cx="50" cy="4"/>
              </a:xfrm>
              <a:prstGeom prst="straightConnector1">
                <a:avLst/>
              </a:prstGeom>
              <a:noFill/>
              <a:ln cap="flat" cmpd="sng" w="28575">
                <a:solidFill>
                  <a:schemeClr val="dk1"/>
                </a:solidFill>
                <a:prstDash val="solid"/>
                <a:round/>
                <a:headEnd len="med" w="med" type="none"/>
                <a:tailEnd len="med" w="med" type="none"/>
              </a:ln>
            </p:spPr>
          </p:cxnSp>
          <p:cxnSp>
            <p:nvCxnSpPr>
              <p:cNvPr id="2052" name="Google Shape;2052;p59"/>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053" name="Google Shape;2053;p59"/>
              <p:cNvCxnSpPr/>
              <p:nvPr/>
            </p:nvCxnSpPr>
            <p:spPr>
              <a:xfrm>
                <a:off x="2894" y="849"/>
                <a:ext cx="52" cy="97"/>
              </a:xfrm>
              <a:prstGeom prst="straightConnector1">
                <a:avLst/>
              </a:prstGeom>
              <a:noFill/>
              <a:ln cap="flat" cmpd="sng" w="28575">
                <a:solidFill>
                  <a:schemeClr val="dk1"/>
                </a:solidFill>
                <a:prstDash val="solid"/>
                <a:round/>
                <a:headEnd len="med" w="med" type="none"/>
                <a:tailEnd len="med" w="med" type="none"/>
              </a:ln>
            </p:spPr>
          </p:cxnSp>
        </p:grpSp>
      </p:grpSp>
      <p:grpSp>
        <p:nvGrpSpPr>
          <p:cNvPr id="2054" name="Google Shape;2054;p59"/>
          <p:cNvGrpSpPr/>
          <p:nvPr/>
        </p:nvGrpSpPr>
        <p:grpSpPr>
          <a:xfrm>
            <a:off x="7027863" y="5030788"/>
            <a:ext cx="500062" cy="233362"/>
            <a:chOff x="3600" y="219"/>
            <a:chExt cx="360" cy="175"/>
          </a:xfrm>
        </p:grpSpPr>
        <p:sp>
          <p:nvSpPr>
            <p:cNvPr id="2055" name="Google Shape;2055;p59"/>
            <p:cNvSpPr/>
            <p:nvPr/>
          </p:nvSpPr>
          <p:spPr>
            <a:xfrm>
              <a:off x="3603" y="298"/>
              <a:ext cx="357" cy="96"/>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056" name="Google Shape;2056;p59"/>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2057" name="Google Shape;2057;p59"/>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2058" name="Google Shape;2058;p59"/>
            <p:cNvSpPr/>
            <p:nvPr/>
          </p:nvSpPr>
          <p:spPr>
            <a:xfrm>
              <a:off x="3603" y="289"/>
              <a:ext cx="353" cy="58"/>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59" name="Google Shape;2059;p59"/>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060" name="Google Shape;2060;p59"/>
            <p:cNvGrpSpPr/>
            <p:nvPr/>
          </p:nvGrpSpPr>
          <p:grpSpPr>
            <a:xfrm>
              <a:off x="3686" y="244"/>
              <a:ext cx="177" cy="65"/>
              <a:chOff x="2848" y="848"/>
              <a:chExt cx="140" cy="96"/>
            </a:xfrm>
          </p:grpSpPr>
          <p:cxnSp>
            <p:nvCxnSpPr>
              <p:cNvPr id="2061" name="Google Shape;2061;p59"/>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062" name="Google Shape;2062;p59"/>
              <p:cNvCxnSpPr/>
              <p:nvPr/>
            </p:nvCxnSpPr>
            <p:spPr>
              <a:xfrm>
                <a:off x="2944" y="943"/>
                <a:ext cx="44" cy="0"/>
              </a:xfrm>
              <a:prstGeom prst="straightConnector1">
                <a:avLst/>
              </a:prstGeom>
              <a:noFill/>
              <a:ln cap="flat" cmpd="sng" w="28575">
                <a:solidFill>
                  <a:schemeClr val="dk1"/>
                </a:solidFill>
                <a:prstDash val="solid"/>
                <a:round/>
                <a:headEnd len="med" w="med" type="none"/>
                <a:tailEnd len="med" w="med" type="none"/>
              </a:ln>
            </p:spPr>
          </p:cxnSp>
          <p:cxnSp>
            <p:nvCxnSpPr>
              <p:cNvPr id="2063" name="Google Shape;2063;p59"/>
              <p:cNvCxnSpPr/>
              <p:nvPr/>
            </p:nvCxnSpPr>
            <p:spPr>
              <a:xfrm>
                <a:off x="2894" y="850"/>
                <a:ext cx="52" cy="94"/>
              </a:xfrm>
              <a:prstGeom prst="straightConnector1">
                <a:avLst/>
              </a:prstGeom>
              <a:noFill/>
              <a:ln cap="flat" cmpd="sng" w="28575">
                <a:solidFill>
                  <a:schemeClr val="dk1"/>
                </a:solidFill>
                <a:prstDash val="solid"/>
                <a:round/>
                <a:headEnd len="med" w="med" type="none"/>
                <a:tailEnd len="med" w="med" type="none"/>
              </a:ln>
            </p:spPr>
          </p:cxnSp>
        </p:grpSp>
        <p:grpSp>
          <p:nvGrpSpPr>
            <p:cNvPr id="2064" name="Google Shape;2064;p59"/>
            <p:cNvGrpSpPr/>
            <p:nvPr/>
          </p:nvGrpSpPr>
          <p:grpSpPr>
            <a:xfrm flipH="1" rot="10800000">
              <a:off x="3686" y="243"/>
              <a:ext cx="177" cy="67"/>
              <a:chOff x="2848" y="846"/>
              <a:chExt cx="140" cy="100"/>
            </a:xfrm>
          </p:grpSpPr>
          <p:cxnSp>
            <p:nvCxnSpPr>
              <p:cNvPr id="2065" name="Google Shape;2065;p59"/>
              <p:cNvCxnSpPr/>
              <p:nvPr/>
            </p:nvCxnSpPr>
            <p:spPr>
              <a:xfrm flipH="1" rot="10800000">
                <a:off x="2848" y="846"/>
                <a:ext cx="50" cy="4"/>
              </a:xfrm>
              <a:prstGeom prst="straightConnector1">
                <a:avLst/>
              </a:prstGeom>
              <a:noFill/>
              <a:ln cap="flat" cmpd="sng" w="28575">
                <a:solidFill>
                  <a:schemeClr val="dk1"/>
                </a:solidFill>
                <a:prstDash val="solid"/>
                <a:round/>
                <a:headEnd len="med" w="med" type="none"/>
                <a:tailEnd len="med" w="med" type="none"/>
              </a:ln>
            </p:spPr>
          </p:cxnSp>
          <p:cxnSp>
            <p:nvCxnSpPr>
              <p:cNvPr id="2066" name="Google Shape;2066;p59"/>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067" name="Google Shape;2067;p59"/>
              <p:cNvCxnSpPr/>
              <p:nvPr/>
            </p:nvCxnSpPr>
            <p:spPr>
              <a:xfrm>
                <a:off x="2894" y="849"/>
                <a:ext cx="52" cy="97"/>
              </a:xfrm>
              <a:prstGeom prst="straightConnector1">
                <a:avLst/>
              </a:prstGeom>
              <a:noFill/>
              <a:ln cap="flat" cmpd="sng" w="28575">
                <a:solidFill>
                  <a:schemeClr val="dk1"/>
                </a:solidFill>
                <a:prstDash val="solid"/>
                <a:round/>
                <a:headEnd len="med" w="med" type="none"/>
                <a:tailEnd len="med" w="med" type="none"/>
              </a:ln>
            </p:spPr>
          </p:cxnSp>
        </p:grpSp>
      </p:grpSp>
      <p:grpSp>
        <p:nvGrpSpPr>
          <p:cNvPr id="2068" name="Google Shape;2068;p59"/>
          <p:cNvGrpSpPr/>
          <p:nvPr/>
        </p:nvGrpSpPr>
        <p:grpSpPr>
          <a:xfrm>
            <a:off x="7662863" y="5327650"/>
            <a:ext cx="501650" cy="233363"/>
            <a:chOff x="3600" y="219"/>
            <a:chExt cx="360" cy="175"/>
          </a:xfrm>
        </p:grpSpPr>
        <p:sp>
          <p:nvSpPr>
            <p:cNvPr id="2069" name="Google Shape;2069;p59"/>
            <p:cNvSpPr/>
            <p:nvPr/>
          </p:nvSpPr>
          <p:spPr>
            <a:xfrm>
              <a:off x="3603" y="298"/>
              <a:ext cx="357" cy="96"/>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070" name="Google Shape;2070;p59"/>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2071" name="Google Shape;2071;p59"/>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2072" name="Google Shape;2072;p59"/>
            <p:cNvSpPr/>
            <p:nvPr/>
          </p:nvSpPr>
          <p:spPr>
            <a:xfrm>
              <a:off x="3603" y="289"/>
              <a:ext cx="352" cy="58"/>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73" name="Google Shape;2073;p59"/>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074" name="Google Shape;2074;p59"/>
            <p:cNvGrpSpPr/>
            <p:nvPr/>
          </p:nvGrpSpPr>
          <p:grpSpPr>
            <a:xfrm>
              <a:off x="3686" y="244"/>
              <a:ext cx="177" cy="65"/>
              <a:chOff x="2848" y="848"/>
              <a:chExt cx="140" cy="96"/>
            </a:xfrm>
          </p:grpSpPr>
          <p:cxnSp>
            <p:nvCxnSpPr>
              <p:cNvPr id="2075" name="Google Shape;2075;p59"/>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076" name="Google Shape;2076;p59"/>
              <p:cNvCxnSpPr/>
              <p:nvPr/>
            </p:nvCxnSpPr>
            <p:spPr>
              <a:xfrm>
                <a:off x="2944" y="943"/>
                <a:ext cx="44" cy="0"/>
              </a:xfrm>
              <a:prstGeom prst="straightConnector1">
                <a:avLst/>
              </a:prstGeom>
              <a:noFill/>
              <a:ln cap="flat" cmpd="sng" w="28575">
                <a:solidFill>
                  <a:schemeClr val="dk1"/>
                </a:solidFill>
                <a:prstDash val="solid"/>
                <a:round/>
                <a:headEnd len="med" w="med" type="none"/>
                <a:tailEnd len="med" w="med" type="none"/>
              </a:ln>
            </p:spPr>
          </p:cxnSp>
          <p:cxnSp>
            <p:nvCxnSpPr>
              <p:cNvPr id="2077" name="Google Shape;2077;p59"/>
              <p:cNvCxnSpPr/>
              <p:nvPr/>
            </p:nvCxnSpPr>
            <p:spPr>
              <a:xfrm>
                <a:off x="2894" y="850"/>
                <a:ext cx="52" cy="94"/>
              </a:xfrm>
              <a:prstGeom prst="straightConnector1">
                <a:avLst/>
              </a:prstGeom>
              <a:noFill/>
              <a:ln cap="flat" cmpd="sng" w="28575">
                <a:solidFill>
                  <a:schemeClr val="dk1"/>
                </a:solidFill>
                <a:prstDash val="solid"/>
                <a:round/>
                <a:headEnd len="med" w="med" type="none"/>
                <a:tailEnd len="med" w="med" type="none"/>
              </a:ln>
            </p:spPr>
          </p:cxnSp>
        </p:grpSp>
        <p:grpSp>
          <p:nvGrpSpPr>
            <p:cNvPr id="2078" name="Google Shape;2078;p59"/>
            <p:cNvGrpSpPr/>
            <p:nvPr/>
          </p:nvGrpSpPr>
          <p:grpSpPr>
            <a:xfrm flipH="1" rot="10800000">
              <a:off x="3686" y="243"/>
              <a:ext cx="177" cy="67"/>
              <a:chOff x="2848" y="846"/>
              <a:chExt cx="140" cy="100"/>
            </a:xfrm>
          </p:grpSpPr>
          <p:cxnSp>
            <p:nvCxnSpPr>
              <p:cNvPr id="2079" name="Google Shape;2079;p59"/>
              <p:cNvCxnSpPr/>
              <p:nvPr/>
            </p:nvCxnSpPr>
            <p:spPr>
              <a:xfrm flipH="1" rot="10800000">
                <a:off x="2848" y="846"/>
                <a:ext cx="50" cy="4"/>
              </a:xfrm>
              <a:prstGeom prst="straightConnector1">
                <a:avLst/>
              </a:prstGeom>
              <a:noFill/>
              <a:ln cap="flat" cmpd="sng" w="28575">
                <a:solidFill>
                  <a:schemeClr val="dk1"/>
                </a:solidFill>
                <a:prstDash val="solid"/>
                <a:round/>
                <a:headEnd len="med" w="med" type="none"/>
                <a:tailEnd len="med" w="med" type="none"/>
              </a:ln>
            </p:spPr>
          </p:cxnSp>
          <p:cxnSp>
            <p:nvCxnSpPr>
              <p:cNvPr id="2080" name="Google Shape;2080;p59"/>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081" name="Google Shape;2081;p59"/>
              <p:cNvCxnSpPr/>
              <p:nvPr/>
            </p:nvCxnSpPr>
            <p:spPr>
              <a:xfrm>
                <a:off x="2894" y="849"/>
                <a:ext cx="52" cy="97"/>
              </a:xfrm>
              <a:prstGeom prst="straightConnector1">
                <a:avLst/>
              </a:prstGeom>
              <a:noFill/>
              <a:ln cap="flat" cmpd="sng" w="28575">
                <a:solidFill>
                  <a:schemeClr val="dk1"/>
                </a:solidFill>
                <a:prstDash val="solid"/>
                <a:round/>
                <a:headEnd len="med" w="med" type="none"/>
                <a:tailEnd len="med" w="med" type="none"/>
              </a:ln>
            </p:spPr>
          </p:cxnSp>
        </p:grpSp>
      </p:grpSp>
      <p:grpSp>
        <p:nvGrpSpPr>
          <p:cNvPr id="2082" name="Google Shape;2082;p59"/>
          <p:cNvGrpSpPr/>
          <p:nvPr/>
        </p:nvGrpSpPr>
        <p:grpSpPr>
          <a:xfrm>
            <a:off x="8107363" y="4672013"/>
            <a:ext cx="501650" cy="233362"/>
            <a:chOff x="3600" y="219"/>
            <a:chExt cx="360" cy="175"/>
          </a:xfrm>
        </p:grpSpPr>
        <p:sp>
          <p:nvSpPr>
            <p:cNvPr id="2083" name="Google Shape;2083;p59"/>
            <p:cNvSpPr/>
            <p:nvPr/>
          </p:nvSpPr>
          <p:spPr>
            <a:xfrm>
              <a:off x="3603" y="298"/>
              <a:ext cx="357" cy="96"/>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084" name="Google Shape;2084;p59"/>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2085" name="Google Shape;2085;p59"/>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2086" name="Google Shape;2086;p59"/>
            <p:cNvSpPr/>
            <p:nvPr/>
          </p:nvSpPr>
          <p:spPr>
            <a:xfrm>
              <a:off x="3603" y="289"/>
              <a:ext cx="352" cy="58"/>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87" name="Google Shape;2087;p59"/>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088" name="Google Shape;2088;p59"/>
            <p:cNvGrpSpPr/>
            <p:nvPr/>
          </p:nvGrpSpPr>
          <p:grpSpPr>
            <a:xfrm>
              <a:off x="3686" y="244"/>
              <a:ext cx="177" cy="65"/>
              <a:chOff x="2848" y="848"/>
              <a:chExt cx="140" cy="96"/>
            </a:xfrm>
          </p:grpSpPr>
          <p:cxnSp>
            <p:nvCxnSpPr>
              <p:cNvPr id="2089" name="Google Shape;2089;p59"/>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090" name="Google Shape;2090;p59"/>
              <p:cNvCxnSpPr/>
              <p:nvPr/>
            </p:nvCxnSpPr>
            <p:spPr>
              <a:xfrm>
                <a:off x="2944" y="943"/>
                <a:ext cx="44" cy="0"/>
              </a:xfrm>
              <a:prstGeom prst="straightConnector1">
                <a:avLst/>
              </a:prstGeom>
              <a:noFill/>
              <a:ln cap="flat" cmpd="sng" w="28575">
                <a:solidFill>
                  <a:schemeClr val="dk1"/>
                </a:solidFill>
                <a:prstDash val="solid"/>
                <a:round/>
                <a:headEnd len="med" w="med" type="none"/>
                <a:tailEnd len="med" w="med" type="none"/>
              </a:ln>
            </p:spPr>
          </p:cxnSp>
          <p:cxnSp>
            <p:nvCxnSpPr>
              <p:cNvPr id="2091" name="Google Shape;2091;p59"/>
              <p:cNvCxnSpPr/>
              <p:nvPr/>
            </p:nvCxnSpPr>
            <p:spPr>
              <a:xfrm>
                <a:off x="2894" y="850"/>
                <a:ext cx="52" cy="94"/>
              </a:xfrm>
              <a:prstGeom prst="straightConnector1">
                <a:avLst/>
              </a:prstGeom>
              <a:noFill/>
              <a:ln cap="flat" cmpd="sng" w="28575">
                <a:solidFill>
                  <a:schemeClr val="dk1"/>
                </a:solidFill>
                <a:prstDash val="solid"/>
                <a:round/>
                <a:headEnd len="med" w="med" type="none"/>
                <a:tailEnd len="med" w="med" type="none"/>
              </a:ln>
            </p:spPr>
          </p:cxnSp>
        </p:grpSp>
        <p:grpSp>
          <p:nvGrpSpPr>
            <p:cNvPr id="2092" name="Google Shape;2092;p59"/>
            <p:cNvGrpSpPr/>
            <p:nvPr/>
          </p:nvGrpSpPr>
          <p:grpSpPr>
            <a:xfrm flipH="1" rot="10800000">
              <a:off x="3686" y="243"/>
              <a:ext cx="177" cy="67"/>
              <a:chOff x="2848" y="846"/>
              <a:chExt cx="140" cy="100"/>
            </a:xfrm>
          </p:grpSpPr>
          <p:cxnSp>
            <p:nvCxnSpPr>
              <p:cNvPr id="2093" name="Google Shape;2093;p59"/>
              <p:cNvCxnSpPr/>
              <p:nvPr/>
            </p:nvCxnSpPr>
            <p:spPr>
              <a:xfrm flipH="1" rot="10800000">
                <a:off x="2848" y="846"/>
                <a:ext cx="50" cy="4"/>
              </a:xfrm>
              <a:prstGeom prst="straightConnector1">
                <a:avLst/>
              </a:prstGeom>
              <a:noFill/>
              <a:ln cap="flat" cmpd="sng" w="28575">
                <a:solidFill>
                  <a:schemeClr val="dk1"/>
                </a:solidFill>
                <a:prstDash val="solid"/>
                <a:round/>
                <a:headEnd len="med" w="med" type="none"/>
                <a:tailEnd len="med" w="med" type="none"/>
              </a:ln>
            </p:spPr>
          </p:cxnSp>
          <p:cxnSp>
            <p:nvCxnSpPr>
              <p:cNvPr id="2094" name="Google Shape;2094;p59"/>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095" name="Google Shape;2095;p59"/>
              <p:cNvCxnSpPr/>
              <p:nvPr/>
            </p:nvCxnSpPr>
            <p:spPr>
              <a:xfrm>
                <a:off x="2894" y="849"/>
                <a:ext cx="52" cy="97"/>
              </a:xfrm>
              <a:prstGeom prst="straightConnector1">
                <a:avLst/>
              </a:prstGeom>
              <a:noFill/>
              <a:ln cap="flat" cmpd="sng" w="28575">
                <a:solidFill>
                  <a:schemeClr val="dk1"/>
                </a:solidFill>
                <a:prstDash val="solid"/>
                <a:round/>
                <a:headEnd len="med" w="med" type="none"/>
                <a:tailEnd len="med" w="med" type="none"/>
              </a:ln>
            </p:spPr>
          </p:cxnSp>
        </p:grpSp>
      </p:grpSp>
      <p:pic>
        <p:nvPicPr>
          <p:cNvPr descr="underline_base" id="2096" name="Google Shape;2096;p59"/>
          <p:cNvPicPr preferRelativeResize="0"/>
          <p:nvPr/>
        </p:nvPicPr>
        <p:blipFill rotWithShape="1">
          <a:blip r:embed="rId4">
            <a:alphaModFix/>
          </a:blip>
          <a:srcRect b="0" l="0" r="0" t="0"/>
          <a:stretch/>
        </p:blipFill>
        <p:spPr>
          <a:xfrm>
            <a:off x="514350" y="825500"/>
            <a:ext cx="7313613" cy="173038"/>
          </a:xfrm>
          <a:prstGeom prst="rect">
            <a:avLst/>
          </a:prstGeom>
          <a:noFill/>
          <a:ln>
            <a:noFill/>
          </a:ln>
        </p:spPr>
      </p:pic>
      <p:sp>
        <p:nvSpPr>
          <p:cNvPr id="2097" name="Google Shape;2097;p59"/>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2098" name="Google Shape;2098;p59"/>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6"/>
          <p:cNvSpPr txBox="1"/>
          <p:nvPr>
            <p:ph type="title"/>
          </p:nvPr>
        </p:nvSpPr>
        <p:spPr>
          <a:xfrm>
            <a:off x="533400" y="106363"/>
            <a:ext cx="4975225"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Gill Sans"/>
                <a:ea typeface="Gill Sans"/>
                <a:cs typeface="Gill Sans"/>
                <a:sym typeface="Gill Sans"/>
              </a:rPr>
              <a:t>Multimedia: video</a:t>
            </a:r>
            <a:endParaRPr>
              <a:latin typeface="Gill Sans"/>
              <a:ea typeface="Gill Sans"/>
              <a:cs typeface="Gill Sans"/>
              <a:sym typeface="Gill Sans"/>
            </a:endParaRPr>
          </a:p>
        </p:txBody>
      </p:sp>
      <p:pic>
        <p:nvPicPr>
          <p:cNvPr descr="underline_base" id="175" name="Google Shape;175;p6"/>
          <p:cNvPicPr preferRelativeResize="0"/>
          <p:nvPr/>
        </p:nvPicPr>
        <p:blipFill rotWithShape="1">
          <a:blip r:embed="rId3">
            <a:alphaModFix/>
          </a:blip>
          <a:srcRect b="0" l="0" r="0" t="0"/>
          <a:stretch/>
        </p:blipFill>
        <p:spPr>
          <a:xfrm>
            <a:off x="527050" y="974725"/>
            <a:ext cx="4113213" cy="173038"/>
          </a:xfrm>
          <a:prstGeom prst="rect">
            <a:avLst/>
          </a:prstGeom>
          <a:noFill/>
          <a:ln>
            <a:noFill/>
          </a:ln>
        </p:spPr>
      </p:pic>
      <p:pic>
        <p:nvPicPr>
          <p:cNvPr id="176" name="Google Shape;176;p6"/>
          <p:cNvPicPr preferRelativeResize="0"/>
          <p:nvPr/>
        </p:nvPicPr>
        <p:blipFill rotWithShape="1">
          <a:blip r:embed="rId4">
            <a:alphaModFix/>
          </a:blip>
          <a:srcRect b="0" l="0" r="0" t="0"/>
          <a:stretch/>
        </p:blipFill>
        <p:spPr>
          <a:xfrm>
            <a:off x="5387975" y="1749425"/>
            <a:ext cx="1917700" cy="2171700"/>
          </a:xfrm>
          <a:prstGeom prst="rect">
            <a:avLst/>
          </a:prstGeom>
          <a:noFill/>
          <a:ln>
            <a:noFill/>
          </a:ln>
        </p:spPr>
      </p:pic>
      <p:grpSp>
        <p:nvGrpSpPr>
          <p:cNvPr id="177" name="Google Shape;177;p6"/>
          <p:cNvGrpSpPr/>
          <p:nvPr/>
        </p:nvGrpSpPr>
        <p:grpSpPr>
          <a:xfrm>
            <a:off x="5345113" y="295275"/>
            <a:ext cx="3275012" cy="1730375"/>
            <a:chOff x="5345311" y="524250"/>
            <a:chExt cx="3274238" cy="1730242"/>
          </a:xfrm>
        </p:grpSpPr>
        <p:sp>
          <p:nvSpPr>
            <p:cNvPr id="178" name="Google Shape;178;p6"/>
            <p:cNvSpPr txBox="1"/>
            <p:nvPr/>
          </p:nvSpPr>
          <p:spPr>
            <a:xfrm>
              <a:off x="5345311" y="1789936"/>
              <a:ext cx="20457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CC0000"/>
                  </a:solidFill>
                  <a:latin typeface="Arial Narrow"/>
                  <a:ea typeface="Arial Narrow"/>
                  <a:cs typeface="Arial Narrow"/>
                  <a:sym typeface="Arial Narrow"/>
                </a:rPr>
                <a:t>……………………...…</a:t>
              </a:r>
              <a:endParaRPr/>
            </a:p>
          </p:txBody>
        </p:sp>
        <p:sp>
          <p:nvSpPr>
            <p:cNvPr id="179" name="Google Shape;179;p6"/>
            <p:cNvSpPr txBox="1"/>
            <p:nvPr/>
          </p:nvSpPr>
          <p:spPr>
            <a:xfrm>
              <a:off x="5808125" y="524250"/>
              <a:ext cx="2811424"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a:solidFill>
                    <a:srgbClr val="CC0000"/>
                  </a:solidFill>
                  <a:latin typeface="Arial"/>
                  <a:ea typeface="Arial"/>
                  <a:cs typeface="Arial"/>
                  <a:sym typeface="Arial"/>
                </a:rPr>
                <a:t>spatial coding example: </a:t>
              </a:r>
              <a:r>
                <a:rPr i="0" lang="en-US" sz="1400">
                  <a:solidFill>
                    <a:schemeClr val="dk1"/>
                  </a:solidFill>
                  <a:latin typeface="Arial"/>
                  <a:ea typeface="Arial"/>
                  <a:cs typeface="Arial"/>
                  <a:sym typeface="Arial"/>
                </a:rPr>
                <a:t>instead of sending</a:t>
              </a:r>
              <a:r>
                <a:rPr i="1" lang="en-US" sz="1400">
                  <a:solidFill>
                    <a:schemeClr val="dk1"/>
                  </a:solidFill>
                  <a:latin typeface="Arial"/>
                  <a:ea typeface="Arial"/>
                  <a:cs typeface="Arial"/>
                  <a:sym typeface="Arial"/>
                </a:rPr>
                <a:t> N </a:t>
              </a:r>
              <a:r>
                <a:rPr i="0" lang="en-US" sz="1400">
                  <a:solidFill>
                    <a:schemeClr val="dk1"/>
                  </a:solidFill>
                  <a:latin typeface="Arial"/>
                  <a:ea typeface="Arial"/>
                  <a:cs typeface="Arial"/>
                  <a:sym typeface="Arial"/>
                </a:rPr>
                <a:t>values of same color (all purple), send only two values: color  value (</a:t>
              </a:r>
              <a:r>
                <a:rPr i="1" lang="en-US" sz="1400">
                  <a:solidFill>
                    <a:schemeClr val="dk1"/>
                  </a:solidFill>
                  <a:latin typeface="Arial"/>
                  <a:ea typeface="Arial"/>
                  <a:cs typeface="Arial"/>
                  <a:sym typeface="Arial"/>
                </a:rPr>
                <a:t>purple)  and number of repeated values (</a:t>
              </a:r>
              <a:r>
                <a:rPr i="0" lang="en-US" sz="1400">
                  <a:solidFill>
                    <a:schemeClr val="dk1"/>
                  </a:solidFill>
                  <a:latin typeface="Arial"/>
                  <a:ea typeface="Arial"/>
                  <a:cs typeface="Arial"/>
                  <a:sym typeface="Arial"/>
                </a:rPr>
                <a:t>N)</a:t>
              </a:r>
              <a:endParaRPr/>
            </a:p>
          </p:txBody>
        </p:sp>
        <p:sp>
          <p:nvSpPr>
            <p:cNvPr id="180" name="Google Shape;180;p6"/>
            <p:cNvSpPr txBox="1"/>
            <p:nvPr/>
          </p:nvSpPr>
          <p:spPr>
            <a:xfrm>
              <a:off x="5354771" y="1885160"/>
              <a:ext cx="20457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CC0000"/>
                  </a:solidFill>
                  <a:latin typeface="Arial Narrow"/>
                  <a:ea typeface="Arial Narrow"/>
                  <a:cs typeface="Arial Narrow"/>
                  <a:sym typeface="Arial Narrow"/>
                </a:rPr>
                <a:t>……………………...…</a:t>
              </a:r>
              <a:endParaRPr/>
            </a:p>
          </p:txBody>
        </p:sp>
        <p:cxnSp>
          <p:nvCxnSpPr>
            <p:cNvPr id="181" name="Google Shape;181;p6"/>
            <p:cNvCxnSpPr/>
            <p:nvPr/>
          </p:nvCxnSpPr>
          <p:spPr>
            <a:xfrm flipH="1">
              <a:off x="5565603" y="756253"/>
              <a:ext cx="313958" cy="1155782"/>
            </a:xfrm>
            <a:prstGeom prst="straightConnector1">
              <a:avLst/>
            </a:prstGeom>
            <a:noFill/>
            <a:ln cap="flat" cmpd="sng" w="9525">
              <a:solidFill>
                <a:srgbClr val="CC0000"/>
              </a:solidFill>
              <a:prstDash val="solid"/>
              <a:round/>
              <a:headEnd len="med" w="med" type="none"/>
              <a:tailEnd len="med" w="med" type="none"/>
            </a:ln>
          </p:spPr>
        </p:cxnSp>
      </p:grpSp>
      <p:pic>
        <p:nvPicPr>
          <p:cNvPr id="182" name="Google Shape;182;p6"/>
          <p:cNvPicPr preferRelativeResize="0"/>
          <p:nvPr/>
        </p:nvPicPr>
        <p:blipFill rotWithShape="1">
          <a:blip r:embed="rId4">
            <a:alphaModFix/>
          </a:blip>
          <a:srcRect b="0" l="0" r="0" t="0"/>
          <a:stretch/>
        </p:blipFill>
        <p:spPr>
          <a:xfrm>
            <a:off x="6681788" y="4100513"/>
            <a:ext cx="1917700" cy="2171700"/>
          </a:xfrm>
          <a:prstGeom prst="rect">
            <a:avLst/>
          </a:prstGeom>
          <a:noFill/>
          <a:ln>
            <a:noFill/>
          </a:ln>
        </p:spPr>
      </p:pic>
      <p:sp>
        <p:nvSpPr>
          <p:cNvPr id="183" name="Google Shape;183;p6"/>
          <p:cNvSpPr txBox="1"/>
          <p:nvPr/>
        </p:nvSpPr>
        <p:spPr>
          <a:xfrm>
            <a:off x="5308600" y="3881438"/>
            <a:ext cx="93345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CC0000"/>
                </a:solidFill>
                <a:latin typeface="Arial"/>
                <a:ea typeface="Arial"/>
                <a:cs typeface="Arial"/>
                <a:sym typeface="Arial"/>
              </a:rPr>
              <a:t>frame</a:t>
            </a:r>
            <a:r>
              <a:rPr i="1" lang="en-US" sz="1800">
                <a:solidFill>
                  <a:srgbClr val="CC0000"/>
                </a:solidFill>
                <a:latin typeface="Arial"/>
                <a:ea typeface="Arial"/>
                <a:cs typeface="Arial"/>
                <a:sym typeface="Arial"/>
              </a:rPr>
              <a:t> i</a:t>
            </a:r>
            <a:endParaRPr/>
          </a:p>
        </p:txBody>
      </p:sp>
      <p:sp>
        <p:nvSpPr>
          <p:cNvPr id="184" name="Google Shape;184;p6"/>
          <p:cNvSpPr txBox="1"/>
          <p:nvPr/>
        </p:nvSpPr>
        <p:spPr>
          <a:xfrm>
            <a:off x="6673850" y="6230938"/>
            <a:ext cx="1196975"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CC0000"/>
                </a:solidFill>
                <a:latin typeface="Arial"/>
                <a:ea typeface="Arial"/>
                <a:cs typeface="Arial"/>
                <a:sym typeface="Arial"/>
              </a:rPr>
              <a:t>frame</a:t>
            </a:r>
            <a:r>
              <a:rPr i="1" lang="en-US" sz="1800">
                <a:solidFill>
                  <a:srgbClr val="CC0000"/>
                </a:solidFill>
                <a:latin typeface="Arial"/>
                <a:ea typeface="Arial"/>
                <a:cs typeface="Arial"/>
                <a:sym typeface="Arial"/>
              </a:rPr>
              <a:t> i+1</a:t>
            </a:r>
            <a:endParaRPr/>
          </a:p>
        </p:txBody>
      </p:sp>
      <p:sp>
        <p:nvSpPr>
          <p:cNvPr id="185" name="Google Shape;185;p6"/>
          <p:cNvSpPr txBox="1"/>
          <p:nvPr/>
        </p:nvSpPr>
        <p:spPr>
          <a:xfrm>
            <a:off x="4338638" y="4857750"/>
            <a:ext cx="2278062" cy="1169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a:solidFill>
                  <a:srgbClr val="CC0000"/>
                </a:solidFill>
                <a:latin typeface="Arial"/>
                <a:ea typeface="Arial"/>
                <a:cs typeface="Arial"/>
                <a:sym typeface="Arial"/>
              </a:rPr>
              <a:t>temporal coding example: </a:t>
            </a:r>
            <a:r>
              <a:rPr i="0" lang="en-US" sz="1400">
                <a:solidFill>
                  <a:schemeClr val="dk1"/>
                </a:solidFill>
                <a:latin typeface="Arial"/>
                <a:ea typeface="Arial"/>
                <a:cs typeface="Arial"/>
                <a:sym typeface="Arial"/>
              </a:rPr>
              <a:t>instead of sending complete frame at i+1, send only differences from frame i</a:t>
            </a:r>
            <a:endParaRPr/>
          </a:p>
        </p:txBody>
      </p:sp>
      <p:cxnSp>
        <p:nvCxnSpPr>
          <p:cNvPr id="186" name="Google Shape;186;p6"/>
          <p:cNvCxnSpPr/>
          <p:nvPr/>
        </p:nvCxnSpPr>
        <p:spPr>
          <a:xfrm>
            <a:off x="6149975" y="4181475"/>
            <a:ext cx="942975" cy="2168525"/>
          </a:xfrm>
          <a:prstGeom prst="straightConnector1">
            <a:avLst/>
          </a:prstGeom>
          <a:noFill/>
          <a:ln cap="flat" cmpd="sng" w="9525">
            <a:solidFill>
              <a:srgbClr val="CC0000"/>
            </a:solidFill>
            <a:prstDash val="solid"/>
            <a:round/>
            <a:headEnd len="med" w="med" type="none"/>
            <a:tailEnd len="med" w="med" type="triangle"/>
          </a:ln>
        </p:spPr>
      </p:cxnSp>
      <p:sp>
        <p:nvSpPr>
          <p:cNvPr id="187" name="Google Shape;187;p6"/>
          <p:cNvSpPr txBox="1"/>
          <p:nvPr/>
        </p:nvSpPr>
        <p:spPr>
          <a:xfrm>
            <a:off x="298450" y="1228725"/>
            <a:ext cx="4114800" cy="49085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5000"/>
              </a:lnSpc>
              <a:spcBef>
                <a:spcPts val="0"/>
              </a:spcBef>
              <a:spcAft>
                <a:spcPts val="0"/>
              </a:spcAft>
              <a:buClr>
                <a:srgbClr val="000099"/>
              </a:buClr>
              <a:buSzPts val="2400"/>
              <a:buFont typeface="Noto Sans Symbols"/>
              <a:buChar char="▪"/>
            </a:pPr>
            <a:r>
              <a:rPr lang="en-US" sz="2400">
                <a:solidFill>
                  <a:srgbClr val="CC0000"/>
                </a:solidFill>
                <a:latin typeface="Gill Sans"/>
                <a:ea typeface="Gill Sans"/>
                <a:cs typeface="Gill Sans"/>
                <a:sym typeface="Gill Sans"/>
              </a:rPr>
              <a:t>CBR: (constant bit rate): </a:t>
            </a:r>
            <a:r>
              <a:rPr i="0" lang="en-US" sz="2400">
                <a:solidFill>
                  <a:srgbClr val="000000"/>
                </a:solidFill>
                <a:latin typeface="Gill Sans"/>
                <a:ea typeface="Gill Sans"/>
                <a:cs typeface="Gill Sans"/>
                <a:sym typeface="Gill Sans"/>
              </a:rPr>
              <a:t>video encoding rate fixed</a:t>
            </a:r>
            <a:endParaRPr/>
          </a:p>
          <a:p>
            <a:pPr indent="-342900" lvl="0" marL="342900" marR="0" rtl="0" algn="l">
              <a:lnSpc>
                <a:spcPct val="85000"/>
              </a:lnSpc>
              <a:spcBef>
                <a:spcPts val="480"/>
              </a:spcBef>
              <a:spcAft>
                <a:spcPts val="0"/>
              </a:spcAft>
              <a:buClr>
                <a:srgbClr val="000099"/>
              </a:buClr>
              <a:buSzPts val="2400"/>
              <a:buFont typeface="Noto Sans Symbols"/>
              <a:buChar char="▪"/>
            </a:pPr>
            <a:r>
              <a:rPr lang="en-US" sz="2400">
                <a:solidFill>
                  <a:srgbClr val="CC0000"/>
                </a:solidFill>
                <a:latin typeface="Gill Sans"/>
                <a:ea typeface="Gill Sans"/>
                <a:cs typeface="Gill Sans"/>
                <a:sym typeface="Gill Sans"/>
              </a:rPr>
              <a:t>VBR:  (variable bit rate): </a:t>
            </a:r>
            <a:r>
              <a:rPr i="0" lang="en-US" sz="2400">
                <a:solidFill>
                  <a:srgbClr val="000000"/>
                </a:solidFill>
                <a:latin typeface="Gill Sans"/>
                <a:ea typeface="Gill Sans"/>
                <a:cs typeface="Gill Sans"/>
                <a:sym typeface="Gill Sans"/>
              </a:rPr>
              <a:t>video </a:t>
            </a:r>
            <a:r>
              <a:rPr i="0" lang="en-US" sz="2400">
                <a:solidFill>
                  <a:schemeClr val="dk1"/>
                </a:solidFill>
                <a:latin typeface="Gill Sans"/>
                <a:ea typeface="Gill Sans"/>
                <a:cs typeface="Gill Sans"/>
                <a:sym typeface="Gill Sans"/>
              </a:rPr>
              <a:t>encoding rate changes as amount of spatial, temporal coding changes </a:t>
            </a:r>
            <a:endParaRPr/>
          </a:p>
          <a:p>
            <a:pPr indent="-342900" lvl="0" marL="342900" marR="0" rtl="0" algn="l">
              <a:lnSpc>
                <a:spcPct val="85000"/>
              </a:lnSpc>
              <a:spcBef>
                <a:spcPts val="480"/>
              </a:spcBef>
              <a:spcAft>
                <a:spcPts val="0"/>
              </a:spcAft>
              <a:buClr>
                <a:srgbClr val="000099"/>
              </a:buClr>
              <a:buSzPts val="2400"/>
              <a:buFont typeface="Noto Sans Symbols"/>
              <a:buChar char="▪"/>
            </a:pPr>
            <a:r>
              <a:rPr lang="en-US" sz="2400">
                <a:solidFill>
                  <a:srgbClr val="CC0000"/>
                </a:solidFill>
                <a:latin typeface="Gill Sans"/>
                <a:ea typeface="Gill Sans"/>
                <a:cs typeface="Gill Sans"/>
                <a:sym typeface="Gill Sans"/>
              </a:rPr>
              <a:t>examples:</a:t>
            </a:r>
            <a:endParaRPr/>
          </a:p>
          <a:p>
            <a:pPr indent="-225425" lvl="1" marL="682625" marR="0" rtl="0" algn="l">
              <a:lnSpc>
                <a:spcPct val="85000"/>
              </a:lnSpc>
              <a:spcBef>
                <a:spcPts val="480"/>
              </a:spcBef>
              <a:spcAft>
                <a:spcPts val="0"/>
              </a:spcAft>
              <a:buClr>
                <a:srgbClr val="000099"/>
              </a:buClr>
              <a:buSzPts val="2400"/>
              <a:buFont typeface="Arial"/>
              <a:buChar char="•"/>
            </a:pPr>
            <a:r>
              <a:rPr b="0" i="0" lang="en-US" sz="2400" u="none" cap="none" strike="noStrike">
                <a:solidFill>
                  <a:schemeClr val="dk1"/>
                </a:solidFill>
                <a:latin typeface="Gill Sans"/>
                <a:ea typeface="Gill Sans"/>
                <a:cs typeface="Gill Sans"/>
                <a:sym typeface="Gill Sans"/>
              </a:rPr>
              <a:t>MPEG 1 (CD-ROM) 1.5 Mbps</a:t>
            </a:r>
            <a:endParaRPr/>
          </a:p>
          <a:p>
            <a:pPr indent="-225425" lvl="1" marL="682625" marR="0" rtl="0" algn="l">
              <a:lnSpc>
                <a:spcPct val="85000"/>
              </a:lnSpc>
              <a:spcBef>
                <a:spcPts val="480"/>
              </a:spcBef>
              <a:spcAft>
                <a:spcPts val="0"/>
              </a:spcAft>
              <a:buClr>
                <a:srgbClr val="000099"/>
              </a:buClr>
              <a:buSzPts val="2400"/>
              <a:buFont typeface="Arial"/>
              <a:buChar char="•"/>
            </a:pPr>
            <a:r>
              <a:rPr b="0" i="0" lang="en-US" sz="2400" u="none" cap="none" strike="noStrike">
                <a:solidFill>
                  <a:schemeClr val="dk1"/>
                </a:solidFill>
                <a:latin typeface="Gill Sans"/>
                <a:ea typeface="Gill Sans"/>
                <a:cs typeface="Gill Sans"/>
                <a:sym typeface="Gill Sans"/>
              </a:rPr>
              <a:t>MPEG2 (DVD) 3-6 Mbps</a:t>
            </a:r>
            <a:endParaRPr/>
          </a:p>
          <a:p>
            <a:pPr indent="-225425" lvl="1" marL="682625" marR="0" rtl="0" algn="l">
              <a:lnSpc>
                <a:spcPct val="85000"/>
              </a:lnSpc>
              <a:spcBef>
                <a:spcPts val="480"/>
              </a:spcBef>
              <a:spcAft>
                <a:spcPts val="0"/>
              </a:spcAft>
              <a:buClr>
                <a:srgbClr val="000099"/>
              </a:buClr>
              <a:buSzPts val="2400"/>
              <a:buFont typeface="Arial"/>
              <a:buChar char="•"/>
            </a:pPr>
            <a:r>
              <a:rPr b="0" i="0" lang="en-US" sz="2400" u="none" cap="none" strike="noStrike">
                <a:solidFill>
                  <a:schemeClr val="dk1"/>
                </a:solidFill>
                <a:latin typeface="Gill Sans"/>
                <a:ea typeface="Gill Sans"/>
                <a:cs typeface="Gill Sans"/>
                <a:sym typeface="Gill Sans"/>
              </a:rPr>
              <a:t>MPEG4 (often used in Internet, &lt; 1 Mbps)</a:t>
            </a:r>
            <a:endParaRPr b="0" i="0" sz="2400" u="none" cap="none" strike="noStrike">
              <a:solidFill>
                <a:schemeClr val="dk1"/>
              </a:solidFill>
              <a:latin typeface="Gill Sans"/>
              <a:ea typeface="Gill Sans"/>
              <a:cs typeface="Gill Sans"/>
              <a:sym typeface="Gill Sans"/>
            </a:endParaRPr>
          </a:p>
        </p:txBody>
      </p:sp>
      <p:sp>
        <p:nvSpPr>
          <p:cNvPr id="188" name="Google Shape;188;p6"/>
          <p:cNvSpPr txBox="1"/>
          <p:nvPr>
            <p:ph idx="12"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89" name="Google Shape;189;p6"/>
          <p:cNvSpPr txBox="1"/>
          <p:nvPr>
            <p:ph idx="11"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3" name="Shape 2103"/>
        <p:cNvGrpSpPr/>
        <p:nvPr/>
      </p:nvGrpSpPr>
      <p:grpSpPr>
        <a:xfrm>
          <a:off x="0" y="0"/>
          <a:ext cx="0" cy="0"/>
          <a:chOff x="0" y="0"/>
          <a:chExt cx="0" cy="0"/>
        </a:xfrm>
      </p:grpSpPr>
      <p:pic>
        <p:nvPicPr>
          <p:cNvPr descr="underline_base" id="2104" name="Google Shape;2104;p60"/>
          <p:cNvPicPr preferRelativeResize="0"/>
          <p:nvPr/>
        </p:nvPicPr>
        <p:blipFill rotWithShape="1">
          <a:blip r:embed="rId3">
            <a:alphaModFix/>
          </a:blip>
          <a:srcRect b="0" l="0" r="0" t="0"/>
          <a:stretch/>
        </p:blipFill>
        <p:spPr>
          <a:xfrm>
            <a:off x="542925" y="811213"/>
            <a:ext cx="7313613" cy="173037"/>
          </a:xfrm>
          <a:prstGeom prst="rect">
            <a:avLst/>
          </a:prstGeom>
          <a:noFill/>
          <a:ln>
            <a:noFill/>
          </a:ln>
        </p:spPr>
      </p:pic>
      <p:cxnSp>
        <p:nvCxnSpPr>
          <p:cNvPr id="2105" name="Google Shape;2105;p60"/>
          <p:cNvCxnSpPr/>
          <p:nvPr/>
        </p:nvCxnSpPr>
        <p:spPr>
          <a:xfrm>
            <a:off x="2109788" y="3122613"/>
            <a:ext cx="4627562" cy="0"/>
          </a:xfrm>
          <a:prstGeom prst="straightConnector1">
            <a:avLst/>
          </a:prstGeom>
          <a:noFill/>
          <a:ln cap="flat" cmpd="sng" w="9525">
            <a:solidFill>
              <a:schemeClr val="dk1"/>
            </a:solidFill>
            <a:prstDash val="solid"/>
            <a:round/>
            <a:headEnd len="med" w="med" type="none"/>
            <a:tailEnd len="med" w="med" type="none"/>
          </a:ln>
        </p:spPr>
      </p:cxnSp>
      <p:sp>
        <p:nvSpPr>
          <p:cNvPr id="2106" name="Google Shape;2106;p60"/>
          <p:cNvSpPr txBox="1"/>
          <p:nvPr>
            <p:ph type="title"/>
          </p:nvPr>
        </p:nvSpPr>
        <p:spPr>
          <a:xfrm>
            <a:off x="533400" y="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Multiple classes of service: scenario</a:t>
            </a:r>
            <a:endParaRPr/>
          </a:p>
        </p:txBody>
      </p:sp>
      <p:grpSp>
        <p:nvGrpSpPr>
          <p:cNvPr id="2107" name="Google Shape;2107;p60"/>
          <p:cNvGrpSpPr/>
          <p:nvPr/>
        </p:nvGrpSpPr>
        <p:grpSpPr>
          <a:xfrm>
            <a:off x="2547938" y="2643188"/>
            <a:ext cx="1319212" cy="795337"/>
            <a:chOff x="1605" y="1665"/>
            <a:chExt cx="556" cy="501"/>
          </a:xfrm>
        </p:grpSpPr>
        <p:sp>
          <p:nvSpPr>
            <p:cNvPr id="2108" name="Google Shape;2108;p60"/>
            <p:cNvSpPr/>
            <p:nvPr/>
          </p:nvSpPr>
          <p:spPr>
            <a:xfrm>
              <a:off x="1605" y="1739"/>
              <a:ext cx="556" cy="241"/>
            </a:xfrm>
            <a:custGeom>
              <a:rect b="b" l="l" r="r" t="t"/>
              <a:pathLst>
                <a:path extrusionOk="0" h="252" w="556">
                  <a:moveTo>
                    <a:pt x="5" y="18"/>
                  </a:moveTo>
                  <a:cubicBezTo>
                    <a:pt x="12" y="0"/>
                    <a:pt x="28" y="43"/>
                    <a:pt x="47" y="52"/>
                  </a:cubicBezTo>
                  <a:cubicBezTo>
                    <a:pt x="66" y="61"/>
                    <a:pt x="97" y="71"/>
                    <a:pt x="119" y="75"/>
                  </a:cubicBezTo>
                  <a:cubicBezTo>
                    <a:pt x="141" y="79"/>
                    <a:pt x="157" y="77"/>
                    <a:pt x="180" y="79"/>
                  </a:cubicBezTo>
                  <a:cubicBezTo>
                    <a:pt x="203" y="81"/>
                    <a:pt x="235" y="86"/>
                    <a:pt x="257" y="87"/>
                  </a:cubicBezTo>
                  <a:cubicBezTo>
                    <a:pt x="279" y="88"/>
                    <a:pt x="293" y="88"/>
                    <a:pt x="315" y="87"/>
                  </a:cubicBezTo>
                  <a:cubicBezTo>
                    <a:pt x="337" y="86"/>
                    <a:pt x="364" y="84"/>
                    <a:pt x="387" y="81"/>
                  </a:cubicBezTo>
                  <a:cubicBezTo>
                    <a:pt x="410" y="78"/>
                    <a:pt x="428" y="77"/>
                    <a:pt x="452" y="70"/>
                  </a:cubicBezTo>
                  <a:cubicBezTo>
                    <a:pt x="476" y="63"/>
                    <a:pt x="514" y="44"/>
                    <a:pt x="531" y="37"/>
                  </a:cubicBezTo>
                  <a:cubicBezTo>
                    <a:pt x="548" y="30"/>
                    <a:pt x="549" y="7"/>
                    <a:pt x="552" y="27"/>
                  </a:cubicBezTo>
                  <a:cubicBezTo>
                    <a:pt x="555" y="47"/>
                    <a:pt x="556" y="132"/>
                    <a:pt x="550" y="160"/>
                  </a:cubicBezTo>
                  <a:cubicBezTo>
                    <a:pt x="544" y="188"/>
                    <a:pt x="527" y="187"/>
                    <a:pt x="518" y="196"/>
                  </a:cubicBezTo>
                  <a:cubicBezTo>
                    <a:pt x="508" y="206"/>
                    <a:pt x="500" y="210"/>
                    <a:pt x="489" y="216"/>
                  </a:cubicBezTo>
                  <a:cubicBezTo>
                    <a:pt x="478" y="221"/>
                    <a:pt x="465" y="227"/>
                    <a:pt x="450" y="231"/>
                  </a:cubicBezTo>
                  <a:cubicBezTo>
                    <a:pt x="434" y="235"/>
                    <a:pt x="414" y="241"/>
                    <a:pt x="393" y="244"/>
                  </a:cubicBezTo>
                  <a:cubicBezTo>
                    <a:pt x="371" y="246"/>
                    <a:pt x="344" y="249"/>
                    <a:pt x="323" y="251"/>
                  </a:cubicBezTo>
                  <a:cubicBezTo>
                    <a:pt x="301" y="252"/>
                    <a:pt x="280" y="252"/>
                    <a:pt x="261" y="252"/>
                  </a:cubicBezTo>
                  <a:cubicBezTo>
                    <a:pt x="241" y="252"/>
                    <a:pt x="222" y="249"/>
                    <a:pt x="205" y="248"/>
                  </a:cubicBezTo>
                  <a:cubicBezTo>
                    <a:pt x="187" y="246"/>
                    <a:pt x="174" y="245"/>
                    <a:pt x="155" y="241"/>
                  </a:cubicBezTo>
                  <a:cubicBezTo>
                    <a:pt x="135" y="237"/>
                    <a:pt x="104" y="230"/>
                    <a:pt x="88" y="224"/>
                  </a:cubicBezTo>
                  <a:cubicBezTo>
                    <a:pt x="71" y="219"/>
                    <a:pt x="62" y="216"/>
                    <a:pt x="51" y="209"/>
                  </a:cubicBezTo>
                  <a:cubicBezTo>
                    <a:pt x="40" y="202"/>
                    <a:pt x="32" y="189"/>
                    <a:pt x="25" y="181"/>
                  </a:cubicBezTo>
                  <a:cubicBezTo>
                    <a:pt x="17" y="173"/>
                    <a:pt x="8" y="184"/>
                    <a:pt x="5" y="157"/>
                  </a:cubicBezTo>
                  <a:cubicBezTo>
                    <a:pt x="2" y="131"/>
                    <a:pt x="0" y="34"/>
                    <a:pt x="5" y="18"/>
                  </a:cubicBezTo>
                  <a:close/>
                </a:path>
              </a:pathLst>
            </a:custGeom>
            <a:gradFill>
              <a:gsLst>
                <a:gs pos="0">
                  <a:schemeClr val="hlink"/>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109" name="Google Shape;2109;p60"/>
            <p:cNvSpPr/>
            <p:nvPr/>
          </p:nvSpPr>
          <p:spPr>
            <a:xfrm>
              <a:off x="1610" y="1784"/>
              <a:ext cx="549" cy="137"/>
            </a:xfrm>
            <a:prstGeom prst="ellipse">
              <a:avLst/>
            </a:prstGeom>
            <a:noFill/>
            <a:ln cap="rnd" cmpd="sng" w="12700">
              <a:solidFill>
                <a:schemeClr val="dk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2110" name="Google Shape;2110;p60"/>
            <p:cNvCxnSpPr/>
            <p:nvPr/>
          </p:nvCxnSpPr>
          <p:spPr>
            <a:xfrm>
              <a:off x="1612" y="1763"/>
              <a:ext cx="0" cy="84"/>
            </a:xfrm>
            <a:prstGeom prst="straightConnector1">
              <a:avLst/>
            </a:prstGeom>
            <a:noFill/>
            <a:ln cap="flat" cmpd="sng" w="12700">
              <a:solidFill>
                <a:schemeClr val="dk1"/>
              </a:solidFill>
              <a:prstDash val="solid"/>
              <a:round/>
              <a:headEnd len="med" w="med" type="none"/>
              <a:tailEnd len="med" w="med" type="none"/>
            </a:ln>
          </p:spPr>
        </p:cxnSp>
        <p:cxnSp>
          <p:nvCxnSpPr>
            <p:cNvPr id="2111" name="Google Shape;2111;p60"/>
            <p:cNvCxnSpPr/>
            <p:nvPr/>
          </p:nvCxnSpPr>
          <p:spPr>
            <a:xfrm>
              <a:off x="2160" y="1739"/>
              <a:ext cx="0" cy="84"/>
            </a:xfrm>
            <a:prstGeom prst="straightConnector1">
              <a:avLst/>
            </a:prstGeom>
            <a:noFill/>
            <a:ln cap="flat" cmpd="sng" w="12700">
              <a:solidFill>
                <a:schemeClr val="dk1"/>
              </a:solidFill>
              <a:prstDash val="solid"/>
              <a:round/>
              <a:headEnd len="med" w="med" type="none"/>
              <a:tailEnd len="med" w="med" type="none"/>
            </a:ln>
          </p:spPr>
        </p:cxnSp>
        <p:sp>
          <p:nvSpPr>
            <p:cNvPr id="2112" name="Google Shape;2112;p60"/>
            <p:cNvSpPr/>
            <p:nvPr/>
          </p:nvSpPr>
          <p:spPr>
            <a:xfrm>
              <a:off x="1607" y="1665"/>
              <a:ext cx="550" cy="158"/>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113" name="Google Shape;2113;p60"/>
            <p:cNvGrpSpPr/>
            <p:nvPr/>
          </p:nvGrpSpPr>
          <p:grpSpPr>
            <a:xfrm>
              <a:off x="1740" y="1700"/>
              <a:ext cx="272" cy="92"/>
              <a:chOff x="2848" y="848"/>
              <a:chExt cx="140" cy="98"/>
            </a:xfrm>
          </p:grpSpPr>
          <p:cxnSp>
            <p:nvCxnSpPr>
              <p:cNvPr id="2114" name="Google Shape;2114;p60"/>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115" name="Google Shape;2115;p60"/>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116" name="Google Shape;2116;p60"/>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2117" name="Google Shape;2117;p60"/>
            <p:cNvGrpSpPr/>
            <p:nvPr/>
          </p:nvGrpSpPr>
          <p:grpSpPr>
            <a:xfrm flipH="1" rot="10800000">
              <a:off x="1740" y="1699"/>
              <a:ext cx="272" cy="92"/>
              <a:chOff x="2848" y="848"/>
              <a:chExt cx="140" cy="98"/>
            </a:xfrm>
          </p:grpSpPr>
          <p:cxnSp>
            <p:nvCxnSpPr>
              <p:cNvPr id="2118" name="Google Shape;2118;p60"/>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119" name="Google Shape;2119;p60"/>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120" name="Google Shape;2120;p60"/>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sp>
          <p:nvSpPr>
            <p:cNvPr id="2121" name="Google Shape;2121;p60"/>
            <p:cNvSpPr/>
            <p:nvPr/>
          </p:nvSpPr>
          <p:spPr>
            <a:xfrm>
              <a:off x="1609" y="2008"/>
              <a:ext cx="550" cy="158"/>
            </a:xfrm>
            <a:prstGeom prst="ellipse">
              <a:avLst/>
            </a:prstGeom>
            <a:gradFill>
              <a:gsLst>
                <a:gs pos="0">
                  <a:srgbClr val="FFFFFF"/>
                </a:gs>
                <a:gs pos="100000">
                  <a:schemeClr val="hlink"/>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grpSp>
        <p:nvGrpSpPr>
          <p:cNvPr id="2122" name="Google Shape;2122;p60"/>
          <p:cNvGrpSpPr/>
          <p:nvPr/>
        </p:nvGrpSpPr>
        <p:grpSpPr>
          <a:xfrm>
            <a:off x="2860675" y="3040063"/>
            <a:ext cx="965200" cy="196850"/>
            <a:chOff x="3150" y="1799"/>
            <a:chExt cx="643" cy="204"/>
          </a:xfrm>
        </p:grpSpPr>
        <p:sp>
          <p:nvSpPr>
            <p:cNvPr id="2123" name="Google Shape;2123;p60"/>
            <p:cNvSpPr/>
            <p:nvPr/>
          </p:nvSpPr>
          <p:spPr>
            <a:xfrm>
              <a:off x="3633" y="1799"/>
              <a:ext cx="160" cy="204"/>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124" name="Google Shape;2124;p60"/>
            <p:cNvSpPr/>
            <p:nvPr/>
          </p:nvSpPr>
          <p:spPr>
            <a:xfrm>
              <a:off x="3472" y="1799"/>
              <a:ext cx="162" cy="204"/>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125" name="Google Shape;2125;p60"/>
            <p:cNvSpPr/>
            <p:nvPr/>
          </p:nvSpPr>
          <p:spPr>
            <a:xfrm>
              <a:off x="3311" y="1799"/>
              <a:ext cx="161" cy="204"/>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126" name="Google Shape;2126;p60"/>
            <p:cNvSpPr/>
            <p:nvPr/>
          </p:nvSpPr>
          <p:spPr>
            <a:xfrm>
              <a:off x="3150" y="1799"/>
              <a:ext cx="160" cy="204"/>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cxnSp>
        <p:nvCxnSpPr>
          <p:cNvPr id="2127" name="Google Shape;2127;p60"/>
          <p:cNvCxnSpPr/>
          <p:nvPr/>
        </p:nvCxnSpPr>
        <p:spPr>
          <a:xfrm flipH="1">
            <a:off x="1814513" y="2320925"/>
            <a:ext cx="604837" cy="1576388"/>
          </a:xfrm>
          <a:prstGeom prst="straightConnector1">
            <a:avLst/>
          </a:prstGeom>
          <a:noFill/>
          <a:ln cap="flat" cmpd="sng" w="9525">
            <a:solidFill>
              <a:schemeClr val="dk1"/>
            </a:solidFill>
            <a:prstDash val="solid"/>
            <a:round/>
            <a:headEnd len="med" w="med" type="none"/>
            <a:tailEnd len="med" w="med" type="none"/>
          </a:ln>
        </p:spPr>
      </p:cxnSp>
      <p:cxnSp>
        <p:nvCxnSpPr>
          <p:cNvPr id="2128" name="Google Shape;2128;p60"/>
          <p:cNvCxnSpPr/>
          <p:nvPr/>
        </p:nvCxnSpPr>
        <p:spPr>
          <a:xfrm rot="10800000">
            <a:off x="1519238" y="3883025"/>
            <a:ext cx="309562" cy="14288"/>
          </a:xfrm>
          <a:prstGeom prst="straightConnector1">
            <a:avLst/>
          </a:prstGeom>
          <a:noFill/>
          <a:ln cap="flat" cmpd="sng" w="9525">
            <a:solidFill>
              <a:schemeClr val="dk1"/>
            </a:solidFill>
            <a:prstDash val="solid"/>
            <a:round/>
            <a:headEnd len="med" w="med" type="none"/>
            <a:tailEnd len="med" w="med" type="none"/>
          </a:ln>
        </p:spPr>
      </p:cxnSp>
      <p:cxnSp>
        <p:nvCxnSpPr>
          <p:cNvPr id="2129" name="Google Shape;2129;p60"/>
          <p:cNvCxnSpPr/>
          <p:nvPr/>
        </p:nvCxnSpPr>
        <p:spPr>
          <a:xfrm rot="10800000">
            <a:off x="1970088" y="2306638"/>
            <a:ext cx="463550" cy="0"/>
          </a:xfrm>
          <a:prstGeom prst="straightConnector1">
            <a:avLst/>
          </a:prstGeom>
          <a:noFill/>
          <a:ln cap="flat" cmpd="sng" w="9525">
            <a:solidFill>
              <a:schemeClr val="dk1"/>
            </a:solidFill>
            <a:prstDash val="solid"/>
            <a:round/>
            <a:headEnd len="med" w="med" type="none"/>
            <a:tailEnd len="med" w="med" type="none"/>
          </a:ln>
        </p:spPr>
      </p:cxnSp>
      <p:cxnSp>
        <p:nvCxnSpPr>
          <p:cNvPr id="2130" name="Google Shape;2130;p60"/>
          <p:cNvCxnSpPr/>
          <p:nvPr/>
        </p:nvCxnSpPr>
        <p:spPr>
          <a:xfrm flipH="1">
            <a:off x="6469063" y="2235200"/>
            <a:ext cx="604837" cy="1576388"/>
          </a:xfrm>
          <a:prstGeom prst="straightConnector1">
            <a:avLst/>
          </a:prstGeom>
          <a:noFill/>
          <a:ln cap="flat" cmpd="sng" w="9525">
            <a:solidFill>
              <a:schemeClr val="dk1"/>
            </a:solidFill>
            <a:prstDash val="solid"/>
            <a:round/>
            <a:headEnd len="med" w="med" type="none"/>
            <a:tailEnd len="med" w="med" type="none"/>
          </a:ln>
        </p:spPr>
      </p:cxnSp>
      <p:cxnSp>
        <p:nvCxnSpPr>
          <p:cNvPr id="2131" name="Google Shape;2131;p60"/>
          <p:cNvCxnSpPr/>
          <p:nvPr/>
        </p:nvCxnSpPr>
        <p:spPr>
          <a:xfrm rot="10800000">
            <a:off x="6484938" y="3808413"/>
            <a:ext cx="463550" cy="0"/>
          </a:xfrm>
          <a:prstGeom prst="straightConnector1">
            <a:avLst/>
          </a:prstGeom>
          <a:noFill/>
          <a:ln cap="flat" cmpd="sng" w="9525">
            <a:solidFill>
              <a:schemeClr val="dk1"/>
            </a:solidFill>
            <a:prstDash val="solid"/>
            <a:round/>
            <a:headEnd len="med" w="med" type="none"/>
            <a:tailEnd len="med" w="med" type="none"/>
          </a:ln>
        </p:spPr>
      </p:cxnSp>
      <p:cxnSp>
        <p:nvCxnSpPr>
          <p:cNvPr id="2132" name="Google Shape;2132;p60"/>
          <p:cNvCxnSpPr/>
          <p:nvPr/>
        </p:nvCxnSpPr>
        <p:spPr>
          <a:xfrm rot="10800000">
            <a:off x="7073900" y="2235200"/>
            <a:ext cx="323850" cy="0"/>
          </a:xfrm>
          <a:prstGeom prst="straightConnector1">
            <a:avLst/>
          </a:prstGeom>
          <a:noFill/>
          <a:ln cap="flat" cmpd="sng" w="9525">
            <a:solidFill>
              <a:schemeClr val="dk1"/>
            </a:solidFill>
            <a:prstDash val="solid"/>
            <a:round/>
            <a:headEnd len="med" w="med" type="none"/>
            <a:tailEnd len="med" w="med" type="none"/>
          </a:ln>
        </p:spPr>
      </p:cxnSp>
      <p:grpSp>
        <p:nvGrpSpPr>
          <p:cNvPr id="2133" name="Google Shape;2133;p60"/>
          <p:cNvGrpSpPr/>
          <p:nvPr/>
        </p:nvGrpSpPr>
        <p:grpSpPr>
          <a:xfrm>
            <a:off x="4992688" y="2865438"/>
            <a:ext cx="1247775" cy="417512"/>
            <a:chOff x="3600" y="219"/>
            <a:chExt cx="360" cy="175"/>
          </a:xfrm>
        </p:grpSpPr>
        <p:sp>
          <p:nvSpPr>
            <p:cNvPr id="2134" name="Google Shape;2134;p60"/>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2135" name="Google Shape;2135;p60"/>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2136" name="Google Shape;2136;p60"/>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2137" name="Google Shape;2137;p60"/>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2400">
                <a:solidFill>
                  <a:schemeClr val="dk1"/>
                </a:solidFill>
                <a:latin typeface="Arial"/>
                <a:ea typeface="Arial"/>
                <a:cs typeface="Arial"/>
                <a:sym typeface="Arial"/>
              </a:endParaRPr>
            </a:p>
          </p:txBody>
        </p:sp>
        <p:sp>
          <p:nvSpPr>
            <p:cNvPr id="2138" name="Google Shape;2138;p60"/>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139" name="Google Shape;2139;p60"/>
            <p:cNvGrpSpPr/>
            <p:nvPr/>
          </p:nvGrpSpPr>
          <p:grpSpPr>
            <a:xfrm>
              <a:off x="3686" y="244"/>
              <a:ext cx="177" cy="66"/>
              <a:chOff x="2848" y="848"/>
              <a:chExt cx="140" cy="98"/>
            </a:xfrm>
          </p:grpSpPr>
          <p:cxnSp>
            <p:nvCxnSpPr>
              <p:cNvPr id="2140" name="Google Shape;2140;p60"/>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141" name="Google Shape;2141;p60"/>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142" name="Google Shape;2142;p60"/>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2143" name="Google Shape;2143;p60"/>
            <p:cNvGrpSpPr/>
            <p:nvPr/>
          </p:nvGrpSpPr>
          <p:grpSpPr>
            <a:xfrm flipH="1" rot="10800000">
              <a:off x="3686" y="243"/>
              <a:ext cx="177" cy="66"/>
              <a:chOff x="2848" y="848"/>
              <a:chExt cx="140" cy="98"/>
            </a:xfrm>
          </p:grpSpPr>
          <p:cxnSp>
            <p:nvCxnSpPr>
              <p:cNvPr id="2144" name="Google Shape;2144;p60"/>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145" name="Google Shape;2145;p60"/>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146" name="Google Shape;2146;p60"/>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sp>
        <p:nvSpPr>
          <p:cNvPr id="2147" name="Google Shape;2147;p60"/>
          <p:cNvSpPr txBox="1"/>
          <p:nvPr/>
        </p:nvSpPr>
        <p:spPr>
          <a:xfrm>
            <a:off x="2932113" y="2174875"/>
            <a:ext cx="512762"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000">
                <a:solidFill>
                  <a:schemeClr val="dk1"/>
                </a:solidFill>
                <a:latin typeface="Arial"/>
                <a:ea typeface="Arial"/>
                <a:cs typeface="Arial"/>
                <a:sym typeface="Arial"/>
              </a:rPr>
              <a:t>R1</a:t>
            </a:r>
            <a:endParaRPr/>
          </a:p>
        </p:txBody>
      </p:sp>
      <p:sp>
        <p:nvSpPr>
          <p:cNvPr id="2148" name="Google Shape;2148;p60"/>
          <p:cNvSpPr txBox="1"/>
          <p:nvPr/>
        </p:nvSpPr>
        <p:spPr>
          <a:xfrm>
            <a:off x="5419725" y="2298700"/>
            <a:ext cx="512763"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000">
                <a:solidFill>
                  <a:schemeClr val="dk1"/>
                </a:solidFill>
                <a:latin typeface="Arial"/>
                <a:ea typeface="Arial"/>
                <a:cs typeface="Arial"/>
                <a:sym typeface="Arial"/>
              </a:rPr>
              <a:t>R2</a:t>
            </a:r>
            <a:endParaRPr/>
          </a:p>
        </p:txBody>
      </p:sp>
      <p:sp>
        <p:nvSpPr>
          <p:cNvPr id="2149" name="Google Shape;2149;p60"/>
          <p:cNvSpPr txBox="1"/>
          <p:nvPr/>
        </p:nvSpPr>
        <p:spPr>
          <a:xfrm>
            <a:off x="876300" y="2046288"/>
            <a:ext cx="512763"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000">
                <a:solidFill>
                  <a:schemeClr val="dk1"/>
                </a:solidFill>
                <a:latin typeface="Arial"/>
                <a:ea typeface="Arial"/>
                <a:cs typeface="Arial"/>
                <a:sym typeface="Arial"/>
              </a:rPr>
              <a:t>H1</a:t>
            </a:r>
            <a:endParaRPr/>
          </a:p>
        </p:txBody>
      </p:sp>
      <p:sp>
        <p:nvSpPr>
          <p:cNvPr id="2150" name="Google Shape;2150;p60"/>
          <p:cNvSpPr txBox="1"/>
          <p:nvPr/>
        </p:nvSpPr>
        <p:spPr>
          <a:xfrm>
            <a:off x="493713" y="3746500"/>
            <a:ext cx="512762"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000">
                <a:solidFill>
                  <a:schemeClr val="dk1"/>
                </a:solidFill>
                <a:latin typeface="Arial"/>
                <a:ea typeface="Arial"/>
                <a:cs typeface="Arial"/>
                <a:sym typeface="Arial"/>
              </a:rPr>
              <a:t>H2</a:t>
            </a:r>
            <a:endParaRPr/>
          </a:p>
        </p:txBody>
      </p:sp>
      <p:sp>
        <p:nvSpPr>
          <p:cNvPr id="2151" name="Google Shape;2151;p60"/>
          <p:cNvSpPr txBox="1"/>
          <p:nvPr/>
        </p:nvSpPr>
        <p:spPr>
          <a:xfrm>
            <a:off x="8061325" y="1916113"/>
            <a:ext cx="512763"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000">
                <a:solidFill>
                  <a:schemeClr val="dk1"/>
                </a:solidFill>
                <a:latin typeface="Arial"/>
                <a:ea typeface="Arial"/>
                <a:cs typeface="Arial"/>
                <a:sym typeface="Arial"/>
              </a:rPr>
              <a:t>H3</a:t>
            </a:r>
            <a:endParaRPr/>
          </a:p>
        </p:txBody>
      </p:sp>
      <p:sp>
        <p:nvSpPr>
          <p:cNvPr id="2152" name="Google Shape;2152;p60"/>
          <p:cNvSpPr txBox="1"/>
          <p:nvPr/>
        </p:nvSpPr>
        <p:spPr>
          <a:xfrm>
            <a:off x="7553325" y="3475038"/>
            <a:ext cx="512763"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000">
                <a:solidFill>
                  <a:schemeClr val="dk1"/>
                </a:solidFill>
                <a:latin typeface="Arial"/>
                <a:ea typeface="Arial"/>
                <a:cs typeface="Arial"/>
                <a:sym typeface="Arial"/>
              </a:rPr>
              <a:t>H4</a:t>
            </a:r>
            <a:endParaRPr/>
          </a:p>
        </p:txBody>
      </p:sp>
      <p:sp>
        <p:nvSpPr>
          <p:cNvPr id="2153" name="Google Shape;2153;p60"/>
          <p:cNvSpPr txBox="1"/>
          <p:nvPr/>
        </p:nvSpPr>
        <p:spPr>
          <a:xfrm>
            <a:off x="3986213" y="3690938"/>
            <a:ext cx="1758950"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000">
                <a:solidFill>
                  <a:schemeClr val="dk1"/>
                </a:solidFill>
                <a:latin typeface="Arial"/>
                <a:ea typeface="Arial"/>
                <a:cs typeface="Arial"/>
                <a:sym typeface="Arial"/>
              </a:rPr>
              <a:t>1.5 Mbps link</a:t>
            </a:r>
            <a:endParaRPr/>
          </a:p>
        </p:txBody>
      </p:sp>
      <p:cxnSp>
        <p:nvCxnSpPr>
          <p:cNvPr id="2154" name="Google Shape;2154;p60"/>
          <p:cNvCxnSpPr/>
          <p:nvPr/>
        </p:nvCxnSpPr>
        <p:spPr>
          <a:xfrm>
            <a:off x="4094163" y="3263900"/>
            <a:ext cx="309562" cy="393700"/>
          </a:xfrm>
          <a:prstGeom prst="straightConnector1">
            <a:avLst/>
          </a:prstGeom>
          <a:noFill/>
          <a:ln cap="flat" cmpd="sng" w="9525">
            <a:solidFill>
              <a:schemeClr val="dk1"/>
            </a:solidFill>
            <a:prstDash val="solid"/>
            <a:round/>
            <a:headEnd len="med" w="med" type="none"/>
            <a:tailEnd len="med" w="med" type="none"/>
          </a:ln>
        </p:spPr>
      </p:cxnSp>
      <p:cxnSp>
        <p:nvCxnSpPr>
          <p:cNvPr id="2155" name="Google Shape;2155;p60"/>
          <p:cNvCxnSpPr/>
          <p:nvPr/>
        </p:nvCxnSpPr>
        <p:spPr>
          <a:xfrm flipH="1">
            <a:off x="3305175" y="3190875"/>
            <a:ext cx="393700" cy="506413"/>
          </a:xfrm>
          <a:prstGeom prst="straightConnector1">
            <a:avLst/>
          </a:prstGeom>
          <a:noFill/>
          <a:ln cap="flat" cmpd="sng" w="9525">
            <a:solidFill>
              <a:schemeClr val="dk1"/>
            </a:solidFill>
            <a:prstDash val="solid"/>
            <a:round/>
            <a:headEnd len="med" w="med" type="none"/>
            <a:tailEnd len="med" w="med" type="none"/>
          </a:ln>
        </p:spPr>
      </p:cxnSp>
      <p:sp>
        <p:nvSpPr>
          <p:cNvPr id="2156" name="Google Shape;2156;p60"/>
          <p:cNvSpPr txBox="1"/>
          <p:nvPr/>
        </p:nvSpPr>
        <p:spPr>
          <a:xfrm>
            <a:off x="2465388" y="3700463"/>
            <a:ext cx="1296987" cy="101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000">
                <a:solidFill>
                  <a:schemeClr val="dk1"/>
                </a:solidFill>
                <a:latin typeface="Arial"/>
                <a:ea typeface="Arial"/>
                <a:cs typeface="Arial"/>
                <a:sym typeface="Arial"/>
              </a:rPr>
              <a:t>R1 output </a:t>
            </a:r>
            <a:endParaRPr/>
          </a:p>
          <a:p>
            <a:pPr indent="0" lvl="0" marL="0" marR="0" rtl="0" algn="l">
              <a:spcBef>
                <a:spcPts val="0"/>
              </a:spcBef>
              <a:spcAft>
                <a:spcPts val="0"/>
              </a:spcAft>
              <a:buNone/>
            </a:pPr>
            <a:r>
              <a:rPr i="0" lang="en-US" sz="2000">
                <a:solidFill>
                  <a:schemeClr val="dk1"/>
                </a:solidFill>
                <a:latin typeface="Arial"/>
                <a:ea typeface="Arial"/>
                <a:cs typeface="Arial"/>
                <a:sym typeface="Arial"/>
              </a:rPr>
              <a:t>interface </a:t>
            </a:r>
            <a:endParaRPr/>
          </a:p>
          <a:p>
            <a:pPr indent="0" lvl="0" marL="0" marR="0" rtl="0" algn="l">
              <a:spcBef>
                <a:spcPts val="0"/>
              </a:spcBef>
              <a:spcAft>
                <a:spcPts val="0"/>
              </a:spcAft>
              <a:buNone/>
            </a:pPr>
            <a:r>
              <a:rPr i="0" lang="en-US" sz="2000">
                <a:solidFill>
                  <a:schemeClr val="dk1"/>
                </a:solidFill>
                <a:latin typeface="Arial"/>
                <a:ea typeface="Arial"/>
                <a:cs typeface="Arial"/>
                <a:sym typeface="Arial"/>
              </a:rPr>
              <a:t>queue</a:t>
            </a:r>
            <a:endParaRPr/>
          </a:p>
        </p:txBody>
      </p:sp>
      <p:sp>
        <p:nvSpPr>
          <p:cNvPr id="2157" name="Google Shape;2157;p60"/>
          <p:cNvSpPr/>
          <p:nvPr/>
        </p:nvSpPr>
        <p:spPr>
          <a:xfrm>
            <a:off x="2039938" y="2068513"/>
            <a:ext cx="5275262" cy="928687"/>
          </a:xfrm>
          <a:custGeom>
            <a:rect b="b" l="l" r="r" t="t"/>
            <a:pathLst>
              <a:path extrusionOk="0" h="585" w="3323">
                <a:moveTo>
                  <a:pt x="0" y="71"/>
                </a:moveTo>
                <a:lnTo>
                  <a:pt x="346" y="71"/>
                </a:lnTo>
                <a:lnTo>
                  <a:pt x="133" y="567"/>
                </a:lnTo>
                <a:lnTo>
                  <a:pt x="2844" y="585"/>
                </a:lnTo>
                <a:lnTo>
                  <a:pt x="3101" y="0"/>
                </a:lnTo>
                <a:lnTo>
                  <a:pt x="3323" y="0"/>
                </a:lnTo>
              </a:path>
            </a:pathLst>
          </a:custGeom>
          <a:noFill/>
          <a:ln cap="flat" cmpd="sng" w="57150">
            <a:solidFill>
              <a:schemeClr val="accent2"/>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158" name="Google Shape;2158;p60"/>
          <p:cNvSpPr/>
          <p:nvPr/>
        </p:nvSpPr>
        <p:spPr>
          <a:xfrm>
            <a:off x="1730375" y="3179763"/>
            <a:ext cx="5078413" cy="801687"/>
          </a:xfrm>
          <a:custGeom>
            <a:rect b="b" l="l" r="r" t="t"/>
            <a:pathLst>
              <a:path extrusionOk="0" h="505" w="3199">
                <a:moveTo>
                  <a:pt x="0" y="505"/>
                </a:moveTo>
                <a:lnTo>
                  <a:pt x="97" y="496"/>
                </a:lnTo>
                <a:lnTo>
                  <a:pt x="284" y="0"/>
                </a:lnTo>
                <a:lnTo>
                  <a:pt x="3048" y="0"/>
                </a:lnTo>
                <a:lnTo>
                  <a:pt x="2862" y="461"/>
                </a:lnTo>
                <a:lnTo>
                  <a:pt x="3199" y="461"/>
                </a:lnTo>
              </a:path>
            </a:pathLst>
          </a:custGeom>
          <a:noFill/>
          <a:ln cap="flat" cmpd="sng" w="57150">
            <a:solidFill>
              <a:srgbClr val="FF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159" name="Google Shape;2159;p60"/>
          <p:cNvGrpSpPr/>
          <p:nvPr/>
        </p:nvGrpSpPr>
        <p:grpSpPr>
          <a:xfrm>
            <a:off x="812800" y="3467100"/>
            <a:ext cx="944563" cy="968375"/>
            <a:chOff x="-44" y="1473"/>
            <a:chExt cx="981" cy="1105"/>
          </a:xfrm>
        </p:grpSpPr>
        <p:pic>
          <p:nvPicPr>
            <p:cNvPr descr="desktop_computer_stylized_medium" id="2160" name="Google Shape;2160;p60"/>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161" name="Google Shape;2161;p6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162" name="Google Shape;2162;p60"/>
          <p:cNvGrpSpPr/>
          <p:nvPr/>
        </p:nvGrpSpPr>
        <p:grpSpPr>
          <a:xfrm>
            <a:off x="1150938" y="1879600"/>
            <a:ext cx="944562" cy="966788"/>
            <a:chOff x="-44" y="1473"/>
            <a:chExt cx="981" cy="1105"/>
          </a:xfrm>
        </p:grpSpPr>
        <p:pic>
          <p:nvPicPr>
            <p:cNvPr descr="desktop_computer_stylized_medium" id="2163" name="Google Shape;2163;p60"/>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164" name="Google Shape;2164;p6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165" name="Google Shape;2165;p60"/>
          <p:cNvGrpSpPr/>
          <p:nvPr/>
        </p:nvGrpSpPr>
        <p:grpSpPr>
          <a:xfrm flipH="1">
            <a:off x="7231063" y="1736725"/>
            <a:ext cx="942975" cy="966788"/>
            <a:chOff x="-44" y="1473"/>
            <a:chExt cx="981" cy="1105"/>
          </a:xfrm>
        </p:grpSpPr>
        <p:pic>
          <p:nvPicPr>
            <p:cNvPr descr="desktop_computer_stylized_medium" id="2166" name="Google Shape;2166;p60"/>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167" name="Google Shape;2167;p6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168" name="Google Shape;2168;p60"/>
          <p:cNvGrpSpPr/>
          <p:nvPr/>
        </p:nvGrpSpPr>
        <p:grpSpPr>
          <a:xfrm flipH="1">
            <a:off x="6783388" y="3386138"/>
            <a:ext cx="944562" cy="968375"/>
            <a:chOff x="-44" y="1473"/>
            <a:chExt cx="981" cy="1105"/>
          </a:xfrm>
        </p:grpSpPr>
        <p:pic>
          <p:nvPicPr>
            <p:cNvPr descr="desktop_computer_stylized_medium" id="2169" name="Google Shape;2169;p60"/>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170" name="Google Shape;2170;p6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171" name="Google Shape;2171;p60"/>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2172" name="Google Shape;2172;p60"/>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7"/>
                                        </p:tgtEl>
                                        <p:attrNameLst>
                                          <p:attrName>style.visibility</p:attrName>
                                        </p:attrNameLst>
                                      </p:cBhvr>
                                      <p:to>
                                        <p:strVal val="visible"/>
                                      </p:to>
                                    </p:set>
                                    <p:animEffect filter="fade" transition="in">
                                      <p:cBhvr>
                                        <p:cTn dur="1000"/>
                                        <p:tgtEl>
                                          <p:spTgt spid="2157"/>
                                        </p:tgtEl>
                                      </p:cBhvr>
                                    </p:animEffect>
                                  </p:childTnLst>
                                </p:cTn>
                              </p:par>
                              <p:par>
                                <p:cTn fill="hold" nodeType="withEffect" presetClass="entr" presetID="10" presetSubtype="0">
                                  <p:stCondLst>
                                    <p:cond delay="0"/>
                                  </p:stCondLst>
                                  <p:childTnLst>
                                    <p:set>
                                      <p:cBhvr>
                                        <p:cTn dur="1" fill="hold">
                                          <p:stCondLst>
                                            <p:cond delay="0"/>
                                          </p:stCondLst>
                                        </p:cTn>
                                        <p:tgtEl>
                                          <p:spTgt spid="2158"/>
                                        </p:tgtEl>
                                        <p:attrNameLst>
                                          <p:attrName>style.visibility</p:attrName>
                                        </p:attrNameLst>
                                      </p:cBhvr>
                                      <p:to>
                                        <p:strVal val="visible"/>
                                      </p:to>
                                    </p:set>
                                    <p:animEffect filter="fade" transition="in">
                                      <p:cBhvr>
                                        <p:cTn dur="1000"/>
                                        <p:tgtEl>
                                          <p:spTgt spid="2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7" name="Shape 2177"/>
        <p:cNvGrpSpPr/>
        <p:nvPr/>
      </p:nvGrpSpPr>
      <p:grpSpPr>
        <a:xfrm>
          <a:off x="0" y="0"/>
          <a:ext cx="0" cy="0"/>
          <a:chOff x="0" y="0"/>
          <a:chExt cx="0" cy="0"/>
        </a:xfrm>
      </p:grpSpPr>
      <p:sp>
        <p:nvSpPr>
          <p:cNvPr id="2178" name="Google Shape;2178;p61"/>
          <p:cNvSpPr txBox="1"/>
          <p:nvPr>
            <p:ph type="title"/>
          </p:nvPr>
        </p:nvSpPr>
        <p:spPr>
          <a:xfrm>
            <a:off x="533400" y="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Scenario 1: mixed HTTP and VoIP</a:t>
            </a:r>
            <a:endParaRPr sz="4000"/>
          </a:p>
        </p:txBody>
      </p:sp>
      <p:sp>
        <p:nvSpPr>
          <p:cNvPr id="2179" name="Google Shape;2179;p61"/>
          <p:cNvSpPr txBox="1"/>
          <p:nvPr>
            <p:ph idx="1" type="body"/>
          </p:nvPr>
        </p:nvSpPr>
        <p:spPr>
          <a:xfrm>
            <a:off x="533400" y="1139825"/>
            <a:ext cx="8191500" cy="1963738"/>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lang="en-US"/>
              <a:t>example:  1Mbps VoIP, HTTP share 1.5 Mbps link. </a:t>
            </a:r>
            <a:endParaRPr/>
          </a:p>
          <a:p>
            <a:pPr indent="-285750" lvl="1" marL="742950" rtl="0" algn="l">
              <a:lnSpc>
                <a:spcPct val="85000"/>
              </a:lnSpc>
              <a:spcBef>
                <a:spcPts val="480"/>
              </a:spcBef>
              <a:spcAft>
                <a:spcPts val="0"/>
              </a:spcAft>
              <a:buSzPts val="2400"/>
              <a:buChar char="•"/>
            </a:pPr>
            <a:r>
              <a:rPr lang="en-US"/>
              <a:t>HTTP bursts can congest router, cause audio loss</a:t>
            </a:r>
            <a:endParaRPr/>
          </a:p>
          <a:p>
            <a:pPr indent="-285750" lvl="1" marL="742950" rtl="0" algn="l">
              <a:lnSpc>
                <a:spcPct val="85000"/>
              </a:lnSpc>
              <a:spcBef>
                <a:spcPts val="480"/>
              </a:spcBef>
              <a:spcAft>
                <a:spcPts val="0"/>
              </a:spcAft>
              <a:buSzPts val="2400"/>
              <a:buChar char="•"/>
            </a:pPr>
            <a:r>
              <a:rPr lang="en-US"/>
              <a:t>want to give priority to audio over HTTP</a:t>
            </a:r>
            <a:endParaRPr/>
          </a:p>
        </p:txBody>
      </p:sp>
      <p:sp>
        <p:nvSpPr>
          <p:cNvPr id="2180" name="Google Shape;2180;p61"/>
          <p:cNvSpPr txBox="1"/>
          <p:nvPr/>
        </p:nvSpPr>
        <p:spPr>
          <a:xfrm>
            <a:off x="1177925" y="5165725"/>
            <a:ext cx="7299325" cy="12001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400">
                <a:solidFill>
                  <a:srgbClr val="000099"/>
                </a:solidFill>
                <a:latin typeface="Arial"/>
                <a:ea typeface="Arial"/>
                <a:cs typeface="Arial"/>
                <a:sym typeface="Arial"/>
              </a:rPr>
              <a:t>packet marking needed for router to distinguish between different classes; and new router policy to treat packets accordingly</a:t>
            </a:r>
            <a:endParaRPr/>
          </a:p>
        </p:txBody>
      </p:sp>
      <p:sp>
        <p:nvSpPr>
          <p:cNvPr id="2181" name="Google Shape;2181;p61"/>
          <p:cNvSpPr/>
          <p:nvPr/>
        </p:nvSpPr>
        <p:spPr>
          <a:xfrm>
            <a:off x="1035050" y="4992688"/>
            <a:ext cx="7242175" cy="1444625"/>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182" name="Google Shape;2182;p61"/>
          <p:cNvSpPr txBox="1"/>
          <p:nvPr/>
        </p:nvSpPr>
        <p:spPr>
          <a:xfrm>
            <a:off x="1204913" y="4719638"/>
            <a:ext cx="1652587" cy="5238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CC0000"/>
                </a:solidFill>
                <a:latin typeface="Gill Sans"/>
                <a:ea typeface="Gill Sans"/>
                <a:cs typeface="Gill Sans"/>
                <a:sym typeface="Gill Sans"/>
              </a:rPr>
              <a:t>Principle 1</a:t>
            </a:r>
            <a:endParaRPr/>
          </a:p>
        </p:txBody>
      </p:sp>
      <p:cxnSp>
        <p:nvCxnSpPr>
          <p:cNvPr id="2183" name="Google Shape;2183;p61"/>
          <p:cNvCxnSpPr/>
          <p:nvPr/>
        </p:nvCxnSpPr>
        <p:spPr>
          <a:xfrm>
            <a:off x="2773363" y="3462338"/>
            <a:ext cx="3716337" cy="0"/>
          </a:xfrm>
          <a:prstGeom prst="straightConnector1">
            <a:avLst/>
          </a:prstGeom>
          <a:noFill/>
          <a:ln cap="flat" cmpd="sng" w="9525">
            <a:solidFill>
              <a:schemeClr val="dk1"/>
            </a:solidFill>
            <a:prstDash val="solid"/>
            <a:round/>
            <a:headEnd len="med" w="med" type="none"/>
            <a:tailEnd len="med" w="med" type="none"/>
          </a:ln>
        </p:spPr>
      </p:cxnSp>
      <p:grpSp>
        <p:nvGrpSpPr>
          <p:cNvPr id="2184" name="Google Shape;2184;p61"/>
          <p:cNvGrpSpPr/>
          <p:nvPr/>
        </p:nvGrpSpPr>
        <p:grpSpPr>
          <a:xfrm>
            <a:off x="3125788" y="3128963"/>
            <a:ext cx="1058862" cy="552450"/>
            <a:chOff x="1605" y="1665"/>
            <a:chExt cx="556" cy="501"/>
          </a:xfrm>
        </p:grpSpPr>
        <p:sp>
          <p:nvSpPr>
            <p:cNvPr id="2185" name="Google Shape;2185;p61"/>
            <p:cNvSpPr/>
            <p:nvPr/>
          </p:nvSpPr>
          <p:spPr>
            <a:xfrm>
              <a:off x="1605" y="1738"/>
              <a:ext cx="556" cy="242"/>
            </a:xfrm>
            <a:custGeom>
              <a:rect b="b" l="l" r="r" t="t"/>
              <a:pathLst>
                <a:path extrusionOk="0" h="252" w="556">
                  <a:moveTo>
                    <a:pt x="5" y="18"/>
                  </a:moveTo>
                  <a:cubicBezTo>
                    <a:pt x="12" y="0"/>
                    <a:pt x="28" y="43"/>
                    <a:pt x="47" y="52"/>
                  </a:cubicBezTo>
                  <a:cubicBezTo>
                    <a:pt x="66" y="61"/>
                    <a:pt x="97" y="71"/>
                    <a:pt x="119" y="75"/>
                  </a:cubicBezTo>
                  <a:cubicBezTo>
                    <a:pt x="141" y="79"/>
                    <a:pt x="157" y="77"/>
                    <a:pt x="180" y="79"/>
                  </a:cubicBezTo>
                  <a:cubicBezTo>
                    <a:pt x="203" y="81"/>
                    <a:pt x="235" y="86"/>
                    <a:pt x="257" y="87"/>
                  </a:cubicBezTo>
                  <a:cubicBezTo>
                    <a:pt x="279" y="88"/>
                    <a:pt x="293" y="88"/>
                    <a:pt x="315" y="87"/>
                  </a:cubicBezTo>
                  <a:cubicBezTo>
                    <a:pt x="337" y="86"/>
                    <a:pt x="364" y="84"/>
                    <a:pt x="387" y="81"/>
                  </a:cubicBezTo>
                  <a:cubicBezTo>
                    <a:pt x="410" y="78"/>
                    <a:pt x="428" y="77"/>
                    <a:pt x="452" y="70"/>
                  </a:cubicBezTo>
                  <a:cubicBezTo>
                    <a:pt x="476" y="63"/>
                    <a:pt x="514" y="44"/>
                    <a:pt x="531" y="37"/>
                  </a:cubicBezTo>
                  <a:cubicBezTo>
                    <a:pt x="548" y="30"/>
                    <a:pt x="549" y="7"/>
                    <a:pt x="552" y="27"/>
                  </a:cubicBezTo>
                  <a:cubicBezTo>
                    <a:pt x="555" y="47"/>
                    <a:pt x="556" y="132"/>
                    <a:pt x="550" y="160"/>
                  </a:cubicBezTo>
                  <a:cubicBezTo>
                    <a:pt x="544" y="188"/>
                    <a:pt x="527" y="187"/>
                    <a:pt x="518" y="196"/>
                  </a:cubicBezTo>
                  <a:cubicBezTo>
                    <a:pt x="508" y="206"/>
                    <a:pt x="500" y="210"/>
                    <a:pt x="489" y="216"/>
                  </a:cubicBezTo>
                  <a:cubicBezTo>
                    <a:pt x="478" y="221"/>
                    <a:pt x="465" y="227"/>
                    <a:pt x="450" y="231"/>
                  </a:cubicBezTo>
                  <a:cubicBezTo>
                    <a:pt x="434" y="235"/>
                    <a:pt x="414" y="241"/>
                    <a:pt x="393" y="244"/>
                  </a:cubicBezTo>
                  <a:cubicBezTo>
                    <a:pt x="371" y="246"/>
                    <a:pt x="344" y="249"/>
                    <a:pt x="323" y="251"/>
                  </a:cubicBezTo>
                  <a:cubicBezTo>
                    <a:pt x="301" y="252"/>
                    <a:pt x="280" y="252"/>
                    <a:pt x="261" y="252"/>
                  </a:cubicBezTo>
                  <a:cubicBezTo>
                    <a:pt x="241" y="252"/>
                    <a:pt x="222" y="249"/>
                    <a:pt x="205" y="248"/>
                  </a:cubicBezTo>
                  <a:cubicBezTo>
                    <a:pt x="187" y="246"/>
                    <a:pt x="174" y="245"/>
                    <a:pt x="155" y="241"/>
                  </a:cubicBezTo>
                  <a:cubicBezTo>
                    <a:pt x="135" y="237"/>
                    <a:pt x="104" y="230"/>
                    <a:pt x="88" y="224"/>
                  </a:cubicBezTo>
                  <a:cubicBezTo>
                    <a:pt x="71" y="219"/>
                    <a:pt x="62" y="216"/>
                    <a:pt x="51" y="209"/>
                  </a:cubicBezTo>
                  <a:cubicBezTo>
                    <a:pt x="40" y="202"/>
                    <a:pt x="32" y="189"/>
                    <a:pt x="25" y="181"/>
                  </a:cubicBezTo>
                  <a:cubicBezTo>
                    <a:pt x="17" y="173"/>
                    <a:pt x="8" y="184"/>
                    <a:pt x="5" y="157"/>
                  </a:cubicBezTo>
                  <a:cubicBezTo>
                    <a:pt x="2" y="131"/>
                    <a:pt x="0" y="34"/>
                    <a:pt x="5" y="18"/>
                  </a:cubicBezTo>
                  <a:close/>
                </a:path>
              </a:pathLst>
            </a:custGeom>
            <a:gradFill>
              <a:gsLst>
                <a:gs pos="0">
                  <a:schemeClr val="hlink"/>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186" name="Google Shape;2186;p61"/>
            <p:cNvSpPr/>
            <p:nvPr/>
          </p:nvSpPr>
          <p:spPr>
            <a:xfrm>
              <a:off x="1610" y="1784"/>
              <a:ext cx="548" cy="137"/>
            </a:xfrm>
            <a:prstGeom prst="ellipse">
              <a:avLst/>
            </a:prstGeom>
            <a:noFill/>
            <a:ln cap="rnd" cmpd="sng" w="12700">
              <a:solidFill>
                <a:schemeClr val="dk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2187" name="Google Shape;2187;p61"/>
            <p:cNvCxnSpPr/>
            <p:nvPr/>
          </p:nvCxnSpPr>
          <p:spPr>
            <a:xfrm>
              <a:off x="1612" y="1763"/>
              <a:ext cx="0" cy="84"/>
            </a:xfrm>
            <a:prstGeom prst="straightConnector1">
              <a:avLst/>
            </a:prstGeom>
            <a:noFill/>
            <a:ln cap="flat" cmpd="sng" w="12700">
              <a:solidFill>
                <a:schemeClr val="dk1"/>
              </a:solidFill>
              <a:prstDash val="solid"/>
              <a:round/>
              <a:headEnd len="med" w="med" type="none"/>
              <a:tailEnd len="med" w="med" type="none"/>
            </a:ln>
          </p:spPr>
        </p:cxnSp>
        <p:cxnSp>
          <p:nvCxnSpPr>
            <p:cNvPr id="2188" name="Google Shape;2188;p61"/>
            <p:cNvCxnSpPr/>
            <p:nvPr/>
          </p:nvCxnSpPr>
          <p:spPr>
            <a:xfrm>
              <a:off x="2160" y="1738"/>
              <a:ext cx="0" cy="85"/>
            </a:xfrm>
            <a:prstGeom prst="straightConnector1">
              <a:avLst/>
            </a:prstGeom>
            <a:noFill/>
            <a:ln cap="flat" cmpd="sng" w="12700">
              <a:solidFill>
                <a:schemeClr val="dk1"/>
              </a:solidFill>
              <a:prstDash val="solid"/>
              <a:round/>
              <a:headEnd len="med" w="med" type="none"/>
              <a:tailEnd len="med" w="med" type="none"/>
            </a:ln>
          </p:spPr>
        </p:cxnSp>
        <p:sp>
          <p:nvSpPr>
            <p:cNvPr id="2189" name="Google Shape;2189;p61"/>
            <p:cNvSpPr/>
            <p:nvPr/>
          </p:nvSpPr>
          <p:spPr>
            <a:xfrm>
              <a:off x="1607" y="1665"/>
              <a:ext cx="550" cy="158"/>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190" name="Google Shape;2190;p61"/>
            <p:cNvGrpSpPr/>
            <p:nvPr/>
          </p:nvGrpSpPr>
          <p:grpSpPr>
            <a:xfrm>
              <a:off x="1740" y="1700"/>
              <a:ext cx="272" cy="92"/>
              <a:chOff x="2848" y="848"/>
              <a:chExt cx="140" cy="98"/>
            </a:xfrm>
          </p:grpSpPr>
          <p:cxnSp>
            <p:nvCxnSpPr>
              <p:cNvPr id="2191" name="Google Shape;2191;p61"/>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192" name="Google Shape;2192;p61"/>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193" name="Google Shape;2193;p61"/>
              <p:cNvCxnSpPr/>
              <p:nvPr/>
            </p:nvCxnSpPr>
            <p:spPr>
              <a:xfrm>
                <a:off x="2894" y="849"/>
                <a:ext cx="52" cy="97"/>
              </a:xfrm>
              <a:prstGeom prst="straightConnector1">
                <a:avLst/>
              </a:prstGeom>
              <a:noFill/>
              <a:ln cap="flat" cmpd="sng" w="28575">
                <a:solidFill>
                  <a:schemeClr val="dk1"/>
                </a:solidFill>
                <a:prstDash val="solid"/>
                <a:round/>
                <a:headEnd len="med" w="med" type="none"/>
                <a:tailEnd len="med" w="med" type="none"/>
              </a:ln>
            </p:spPr>
          </p:cxnSp>
        </p:grpSp>
        <p:grpSp>
          <p:nvGrpSpPr>
            <p:cNvPr id="2194" name="Google Shape;2194;p61"/>
            <p:cNvGrpSpPr/>
            <p:nvPr/>
          </p:nvGrpSpPr>
          <p:grpSpPr>
            <a:xfrm flipH="1" rot="10800000">
              <a:off x="1740" y="1699"/>
              <a:ext cx="272" cy="94"/>
              <a:chOff x="2848" y="846"/>
              <a:chExt cx="140" cy="100"/>
            </a:xfrm>
          </p:grpSpPr>
          <p:cxnSp>
            <p:nvCxnSpPr>
              <p:cNvPr id="2195" name="Google Shape;2195;p61"/>
              <p:cNvCxnSpPr/>
              <p:nvPr/>
            </p:nvCxnSpPr>
            <p:spPr>
              <a:xfrm flipH="1" rot="10800000">
                <a:off x="2848" y="846"/>
                <a:ext cx="50" cy="3"/>
              </a:xfrm>
              <a:prstGeom prst="straightConnector1">
                <a:avLst/>
              </a:prstGeom>
              <a:noFill/>
              <a:ln cap="flat" cmpd="sng" w="28575">
                <a:solidFill>
                  <a:schemeClr val="dk1"/>
                </a:solidFill>
                <a:prstDash val="solid"/>
                <a:round/>
                <a:headEnd len="med" w="med" type="none"/>
                <a:tailEnd len="med" w="med" type="none"/>
              </a:ln>
            </p:spPr>
          </p:cxnSp>
          <p:cxnSp>
            <p:nvCxnSpPr>
              <p:cNvPr id="2196" name="Google Shape;2196;p61"/>
              <p:cNvCxnSpPr/>
              <p:nvPr/>
            </p:nvCxnSpPr>
            <p:spPr>
              <a:xfrm>
                <a:off x="2944" y="944"/>
                <a:ext cx="44" cy="0"/>
              </a:xfrm>
              <a:prstGeom prst="straightConnector1">
                <a:avLst/>
              </a:prstGeom>
              <a:noFill/>
              <a:ln cap="flat" cmpd="sng" w="28575">
                <a:solidFill>
                  <a:schemeClr val="dk1"/>
                </a:solidFill>
                <a:prstDash val="solid"/>
                <a:round/>
                <a:headEnd len="med" w="med" type="none"/>
                <a:tailEnd len="med" w="med" type="none"/>
              </a:ln>
            </p:spPr>
          </p:cxnSp>
          <p:cxnSp>
            <p:nvCxnSpPr>
              <p:cNvPr id="2197" name="Google Shape;2197;p61"/>
              <p:cNvCxnSpPr/>
              <p:nvPr/>
            </p:nvCxnSpPr>
            <p:spPr>
              <a:xfrm>
                <a:off x="2894" y="849"/>
                <a:ext cx="52" cy="97"/>
              </a:xfrm>
              <a:prstGeom prst="straightConnector1">
                <a:avLst/>
              </a:prstGeom>
              <a:noFill/>
              <a:ln cap="flat" cmpd="sng" w="28575">
                <a:solidFill>
                  <a:schemeClr val="dk1"/>
                </a:solidFill>
                <a:prstDash val="solid"/>
                <a:round/>
                <a:headEnd len="med" w="med" type="none"/>
                <a:tailEnd len="med" w="med" type="none"/>
              </a:ln>
            </p:spPr>
          </p:cxnSp>
        </p:grpSp>
        <p:sp>
          <p:nvSpPr>
            <p:cNvPr id="2198" name="Google Shape;2198;p61"/>
            <p:cNvSpPr/>
            <p:nvPr/>
          </p:nvSpPr>
          <p:spPr>
            <a:xfrm>
              <a:off x="1609" y="2008"/>
              <a:ext cx="550" cy="158"/>
            </a:xfrm>
            <a:prstGeom prst="ellipse">
              <a:avLst/>
            </a:prstGeom>
            <a:gradFill>
              <a:gsLst>
                <a:gs pos="0">
                  <a:srgbClr val="FFFFFF"/>
                </a:gs>
                <a:gs pos="100000">
                  <a:schemeClr val="hlink"/>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grpSp>
        <p:nvGrpSpPr>
          <p:cNvPr id="2199" name="Google Shape;2199;p61"/>
          <p:cNvGrpSpPr/>
          <p:nvPr/>
        </p:nvGrpSpPr>
        <p:grpSpPr>
          <a:xfrm>
            <a:off x="3376613" y="3405188"/>
            <a:ext cx="774700" cy="136525"/>
            <a:chOff x="3150" y="1799"/>
            <a:chExt cx="643" cy="204"/>
          </a:xfrm>
        </p:grpSpPr>
        <p:sp>
          <p:nvSpPr>
            <p:cNvPr id="2200" name="Google Shape;2200;p61"/>
            <p:cNvSpPr/>
            <p:nvPr/>
          </p:nvSpPr>
          <p:spPr>
            <a:xfrm>
              <a:off x="3634" y="1799"/>
              <a:ext cx="159" cy="204"/>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201" name="Google Shape;2201;p61"/>
            <p:cNvSpPr/>
            <p:nvPr/>
          </p:nvSpPr>
          <p:spPr>
            <a:xfrm>
              <a:off x="3472" y="1799"/>
              <a:ext cx="162" cy="204"/>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202" name="Google Shape;2202;p61"/>
            <p:cNvSpPr/>
            <p:nvPr/>
          </p:nvSpPr>
          <p:spPr>
            <a:xfrm>
              <a:off x="3311" y="1799"/>
              <a:ext cx="161" cy="204"/>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203" name="Google Shape;2203;p61"/>
            <p:cNvSpPr/>
            <p:nvPr/>
          </p:nvSpPr>
          <p:spPr>
            <a:xfrm>
              <a:off x="3150" y="1799"/>
              <a:ext cx="159" cy="204"/>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cxnSp>
        <p:nvCxnSpPr>
          <p:cNvPr id="2204" name="Google Shape;2204;p61"/>
          <p:cNvCxnSpPr/>
          <p:nvPr/>
        </p:nvCxnSpPr>
        <p:spPr>
          <a:xfrm flipH="1">
            <a:off x="2536825" y="2903538"/>
            <a:ext cx="485775" cy="1096962"/>
          </a:xfrm>
          <a:prstGeom prst="straightConnector1">
            <a:avLst/>
          </a:prstGeom>
          <a:noFill/>
          <a:ln cap="flat" cmpd="sng" w="9525">
            <a:solidFill>
              <a:schemeClr val="dk1"/>
            </a:solidFill>
            <a:prstDash val="solid"/>
            <a:round/>
            <a:headEnd len="med" w="med" type="none"/>
            <a:tailEnd len="med" w="med" type="none"/>
          </a:ln>
        </p:spPr>
      </p:cxnSp>
      <p:cxnSp>
        <p:nvCxnSpPr>
          <p:cNvPr id="2205" name="Google Shape;2205;p61"/>
          <p:cNvCxnSpPr/>
          <p:nvPr/>
        </p:nvCxnSpPr>
        <p:spPr>
          <a:xfrm rot="10800000">
            <a:off x="2300288" y="3990975"/>
            <a:ext cx="247650" cy="9525"/>
          </a:xfrm>
          <a:prstGeom prst="straightConnector1">
            <a:avLst/>
          </a:prstGeom>
          <a:noFill/>
          <a:ln cap="flat" cmpd="sng" w="9525">
            <a:solidFill>
              <a:schemeClr val="dk1"/>
            </a:solidFill>
            <a:prstDash val="solid"/>
            <a:round/>
            <a:headEnd len="med" w="med" type="none"/>
            <a:tailEnd len="med" w="med" type="none"/>
          </a:ln>
        </p:spPr>
      </p:cxnSp>
      <p:cxnSp>
        <p:nvCxnSpPr>
          <p:cNvPr id="2206" name="Google Shape;2206;p61"/>
          <p:cNvCxnSpPr/>
          <p:nvPr/>
        </p:nvCxnSpPr>
        <p:spPr>
          <a:xfrm rot="10800000">
            <a:off x="2662238" y="2894013"/>
            <a:ext cx="371475" cy="0"/>
          </a:xfrm>
          <a:prstGeom prst="straightConnector1">
            <a:avLst/>
          </a:prstGeom>
          <a:noFill/>
          <a:ln cap="flat" cmpd="sng" w="9525">
            <a:solidFill>
              <a:schemeClr val="dk1"/>
            </a:solidFill>
            <a:prstDash val="solid"/>
            <a:round/>
            <a:headEnd len="med" w="med" type="none"/>
            <a:tailEnd len="med" w="med" type="none"/>
          </a:ln>
        </p:spPr>
      </p:cxnSp>
      <p:cxnSp>
        <p:nvCxnSpPr>
          <p:cNvPr id="2207" name="Google Shape;2207;p61"/>
          <p:cNvCxnSpPr/>
          <p:nvPr/>
        </p:nvCxnSpPr>
        <p:spPr>
          <a:xfrm flipH="1">
            <a:off x="6273800" y="2844800"/>
            <a:ext cx="485775" cy="1096963"/>
          </a:xfrm>
          <a:prstGeom prst="straightConnector1">
            <a:avLst/>
          </a:prstGeom>
          <a:noFill/>
          <a:ln cap="flat" cmpd="sng" w="9525">
            <a:solidFill>
              <a:schemeClr val="dk1"/>
            </a:solidFill>
            <a:prstDash val="solid"/>
            <a:round/>
            <a:headEnd len="med" w="med" type="none"/>
            <a:tailEnd len="med" w="med" type="none"/>
          </a:ln>
        </p:spPr>
      </p:cxnSp>
      <p:cxnSp>
        <p:nvCxnSpPr>
          <p:cNvPr id="2208" name="Google Shape;2208;p61"/>
          <p:cNvCxnSpPr/>
          <p:nvPr/>
        </p:nvCxnSpPr>
        <p:spPr>
          <a:xfrm rot="10800000">
            <a:off x="6286500" y="3938588"/>
            <a:ext cx="373063" cy="0"/>
          </a:xfrm>
          <a:prstGeom prst="straightConnector1">
            <a:avLst/>
          </a:prstGeom>
          <a:noFill/>
          <a:ln cap="flat" cmpd="sng" w="9525">
            <a:solidFill>
              <a:schemeClr val="dk1"/>
            </a:solidFill>
            <a:prstDash val="solid"/>
            <a:round/>
            <a:headEnd len="med" w="med" type="none"/>
            <a:tailEnd len="med" w="med" type="none"/>
          </a:ln>
        </p:spPr>
      </p:cxnSp>
      <p:cxnSp>
        <p:nvCxnSpPr>
          <p:cNvPr id="2209" name="Google Shape;2209;p61"/>
          <p:cNvCxnSpPr/>
          <p:nvPr/>
        </p:nvCxnSpPr>
        <p:spPr>
          <a:xfrm rot="10800000">
            <a:off x="6759575" y="2844800"/>
            <a:ext cx="260350" cy="0"/>
          </a:xfrm>
          <a:prstGeom prst="straightConnector1">
            <a:avLst/>
          </a:prstGeom>
          <a:noFill/>
          <a:ln cap="flat" cmpd="sng" w="9525">
            <a:solidFill>
              <a:schemeClr val="dk1"/>
            </a:solidFill>
            <a:prstDash val="solid"/>
            <a:round/>
            <a:headEnd len="med" w="med" type="none"/>
            <a:tailEnd len="med" w="med" type="none"/>
          </a:ln>
        </p:spPr>
      </p:cxnSp>
      <p:grpSp>
        <p:nvGrpSpPr>
          <p:cNvPr id="2210" name="Google Shape;2210;p61"/>
          <p:cNvGrpSpPr/>
          <p:nvPr/>
        </p:nvGrpSpPr>
        <p:grpSpPr>
          <a:xfrm>
            <a:off x="5089525" y="3282950"/>
            <a:ext cx="1001713" cy="290513"/>
            <a:chOff x="3600" y="219"/>
            <a:chExt cx="360" cy="175"/>
          </a:xfrm>
        </p:grpSpPr>
        <p:sp>
          <p:nvSpPr>
            <p:cNvPr id="2211" name="Google Shape;2211;p61"/>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2212" name="Google Shape;2212;p61"/>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2213" name="Google Shape;2213;p61"/>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2214" name="Google Shape;2214;p61"/>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2400">
                <a:solidFill>
                  <a:schemeClr val="dk1"/>
                </a:solidFill>
                <a:latin typeface="Arial"/>
                <a:ea typeface="Arial"/>
                <a:cs typeface="Arial"/>
                <a:sym typeface="Arial"/>
              </a:endParaRPr>
            </a:p>
          </p:txBody>
        </p:sp>
        <p:sp>
          <p:nvSpPr>
            <p:cNvPr id="2215" name="Google Shape;2215;p61"/>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216" name="Google Shape;2216;p61"/>
            <p:cNvGrpSpPr/>
            <p:nvPr/>
          </p:nvGrpSpPr>
          <p:grpSpPr>
            <a:xfrm>
              <a:off x="3686" y="244"/>
              <a:ext cx="177" cy="66"/>
              <a:chOff x="2848" y="848"/>
              <a:chExt cx="140" cy="98"/>
            </a:xfrm>
          </p:grpSpPr>
          <p:cxnSp>
            <p:nvCxnSpPr>
              <p:cNvPr id="2217" name="Google Shape;2217;p61"/>
              <p:cNvCxnSpPr/>
              <p:nvPr/>
            </p:nvCxnSpPr>
            <p:spPr>
              <a:xfrm flipH="1" rot="10800000">
                <a:off x="2848" y="848"/>
                <a:ext cx="50" cy="1"/>
              </a:xfrm>
              <a:prstGeom prst="straightConnector1">
                <a:avLst/>
              </a:prstGeom>
              <a:noFill/>
              <a:ln cap="flat" cmpd="sng" w="28575">
                <a:solidFill>
                  <a:schemeClr val="dk1"/>
                </a:solidFill>
                <a:prstDash val="solid"/>
                <a:round/>
                <a:headEnd len="med" w="med" type="none"/>
                <a:tailEnd len="med" w="med" type="none"/>
              </a:ln>
            </p:spPr>
          </p:cxnSp>
          <p:cxnSp>
            <p:nvCxnSpPr>
              <p:cNvPr id="2218" name="Google Shape;2218;p61"/>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219" name="Google Shape;2219;p61"/>
              <p:cNvCxnSpPr/>
              <p:nvPr/>
            </p:nvCxnSpPr>
            <p:spPr>
              <a:xfrm>
                <a:off x="2894" y="849"/>
                <a:ext cx="52" cy="97"/>
              </a:xfrm>
              <a:prstGeom prst="straightConnector1">
                <a:avLst/>
              </a:prstGeom>
              <a:noFill/>
              <a:ln cap="flat" cmpd="sng" w="28575">
                <a:solidFill>
                  <a:schemeClr val="dk1"/>
                </a:solidFill>
                <a:prstDash val="solid"/>
                <a:round/>
                <a:headEnd len="med" w="med" type="none"/>
                <a:tailEnd len="med" w="med" type="none"/>
              </a:ln>
            </p:spPr>
          </p:cxnSp>
        </p:grpSp>
        <p:grpSp>
          <p:nvGrpSpPr>
            <p:cNvPr id="2220" name="Google Shape;2220;p61"/>
            <p:cNvGrpSpPr/>
            <p:nvPr/>
          </p:nvGrpSpPr>
          <p:grpSpPr>
            <a:xfrm flipH="1" rot="10800000">
              <a:off x="3686" y="242"/>
              <a:ext cx="177" cy="67"/>
              <a:chOff x="2848" y="848"/>
              <a:chExt cx="140" cy="100"/>
            </a:xfrm>
          </p:grpSpPr>
          <p:cxnSp>
            <p:nvCxnSpPr>
              <p:cNvPr id="2221" name="Google Shape;2221;p61"/>
              <p:cNvCxnSpPr/>
              <p:nvPr/>
            </p:nvCxnSpPr>
            <p:spPr>
              <a:xfrm flipH="1" rot="10800000">
                <a:off x="2848" y="848"/>
                <a:ext cx="50" cy="1"/>
              </a:xfrm>
              <a:prstGeom prst="straightConnector1">
                <a:avLst/>
              </a:prstGeom>
              <a:noFill/>
              <a:ln cap="flat" cmpd="sng" w="28575">
                <a:solidFill>
                  <a:schemeClr val="dk1"/>
                </a:solidFill>
                <a:prstDash val="solid"/>
                <a:round/>
                <a:headEnd len="med" w="med" type="none"/>
                <a:tailEnd len="med" w="med" type="none"/>
              </a:ln>
            </p:spPr>
          </p:cxnSp>
          <p:cxnSp>
            <p:nvCxnSpPr>
              <p:cNvPr id="2222" name="Google Shape;2222;p61"/>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223" name="Google Shape;2223;p61"/>
              <p:cNvCxnSpPr/>
              <p:nvPr/>
            </p:nvCxnSpPr>
            <p:spPr>
              <a:xfrm>
                <a:off x="2894" y="850"/>
                <a:ext cx="52" cy="98"/>
              </a:xfrm>
              <a:prstGeom prst="straightConnector1">
                <a:avLst/>
              </a:prstGeom>
              <a:noFill/>
              <a:ln cap="flat" cmpd="sng" w="28575">
                <a:solidFill>
                  <a:schemeClr val="dk1"/>
                </a:solidFill>
                <a:prstDash val="solid"/>
                <a:round/>
                <a:headEnd len="med" w="med" type="none"/>
                <a:tailEnd len="med" w="med" type="none"/>
              </a:ln>
            </p:spPr>
          </p:cxnSp>
        </p:grpSp>
      </p:grpSp>
      <p:sp>
        <p:nvSpPr>
          <p:cNvPr id="2224" name="Google Shape;2224;p61"/>
          <p:cNvSpPr txBox="1"/>
          <p:nvPr/>
        </p:nvSpPr>
        <p:spPr>
          <a:xfrm>
            <a:off x="3433763" y="2744788"/>
            <a:ext cx="512762"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000">
                <a:solidFill>
                  <a:schemeClr val="dk1"/>
                </a:solidFill>
                <a:latin typeface="Arial"/>
                <a:ea typeface="Arial"/>
                <a:cs typeface="Arial"/>
                <a:sym typeface="Arial"/>
              </a:rPr>
              <a:t>R1</a:t>
            </a:r>
            <a:endParaRPr/>
          </a:p>
        </p:txBody>
      </p:sp>
      <p:sp>
        <p:nvSpPr>
          <p:cNvPr id="2225" name="Google Shape;2225;p61"/>
          <p:cNvSpPr txBox="1"/>
          <p:nvPr/>
        </p:nvSpPr>
        <p:spPr>
          <a:xfrm>
            <a:off x="5430838" y="2889250"/>
            <a:ext cx="512762"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000">
                <a:solidFill>
                  <a:schemeClr val="dk1"/>
                </a:solidFill>
                <a:latin typeface="Arial"/>
                <a:ea typeface="Arial"/>
                <a:cs typeface="Arial"/>
                <a:sym typeface="Arial"/>
              </a:rPr>
              <a:t>R2</a:t>
            </a:r>
            <a:endParaRPr/>
          </a:p>
        </p:txBody>
      </p:sp>
      <p:sp>
        <p:nvSpPr>
          <p:cNvPr id="2226" name="Google Shape;2226;p61"/>
          <p:cNvSpPr/>
          <p:nvPr/>
        </p:nvSpPr>
        <p:spPr>
          <a:xfrm>
            <a:off x="2717800" y="2728913"/>
            <a:ext cx="4235450" cy="646112"/>
          </a:xfrm>
          <a:custGeom>
            <a:rect b="b" l="l" r="r" t="t"/>
            <a:pathLst>
              <a:path extrusionOk="0" h="585" w="3323">
                <a:moveTo>
                  <a:pt x="0" y="71"/>
                </a:moveTo>
                <a:lnTo>
                  <a:pt x="346" y="71"/>
                </a:lnTo>
                <a:lnTo>
                  <a:pt x="133" y="567"/>
                </a:lnTo>
                <a:lnTo>
                  <a:pt x="2844" y="585"/>
                </a:lnTo>
                <a:lnTo>
                  <a:pt x="3101" y="0"/>
                </a:lnTo>
                <a:lnTo>
                  <a:pt x="3323" y="0"/>
                </a:lnTo>
              </a:path>
            </a:pathLst>
          </a:custGeom>
          <a:noFill/>
          <a:ln cap="flat" cmpd="sng" w="57150">
            <a:solidFill>
              <a:schemeClr val="accent2"/>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227" name="Google Shape;2227;p61"/>
          <p:cNvSpPr/>
          <p:nvPr/>
        </p:nvSpPr>
        <p:spPr>
          <a:xfrm>
            <a:off x="2468563" y="3502025"/>
            <a:ext cx="4078287" cy="557213"/>
          </a:xfrm>
          <a:custGeom>
            <a:rect b="b" l="l" r="r" t="t"/>
            <a:pathLst>
              <a:path extrusionOk="0" h="505" w="3199">
                <a:moveTo>
                  <a:pt x="0" y="505"/>
                </a:moveTo>
                <a:lnTo>
                  <a:pt x="97" y="496"/>
                </a:lnTo>
                <a:lnTo>
                  <a:pt x="284" y="0"/>
                </a:lnTo>
                <a:lnTo>
                  <a:pt x="3048" y="0"/>
                </a:lnTo>
                <a:lnTo>
                  <a:pt x="2862" y="461"/>
                </a:lnTo>
                <a:lnTo>
                  <a:pt x="3199" y="461"/>
                </a:lnTo>
              </a:path>
            </a:pathLst>
          </a:custGeom>
          <a:noFill/>
          <a:ln cap="flat" cmpd="sng" w="57150">
            <a:solidFill>
              <a:srgbClr val="FF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aphicFrame>
        <p:nvGraphicFramePr>
          <p:cNvPr id="2228" name="Google Shape;2228;p61"/>
          <p:cNvGraphicFramePr/>
          <p:nvPr/>
        </p:nvGraphicFramePr>
        <p:xfrm>
          <a:off x="2071688" y="2587625"/>
          <a:ext cx="681037" cy="449263"/>
        </p:xfrm>
        <a:graphic>
          <a:graphicData uri="http://schemas.openxmlformats.org/presentationml/2006/ole">
            <mc:AlternateContent>
              <mc:Choice Requires="v">
                <p:oleObj r:id="rId4" imgH="449263" imgW="681037" progId="MS_ClipArt_Gallery.2" spid="_x0000_s1">
                  <p:embed/>
                </p:oleObj>
              </mc:Choice>
              <mc:Fallback>
                <p:oleObj r:id="rId5" imgH="449263" imgW="681037" progId="MS_ClipArt_Gallery.2">
                  <p:embed/>
                  <p:pic>
                    <p:nvPicPr>
                      <p:cNvPr id="2228" name="Google Shape;2228;p61"/>
                      <p:cNvPicPr preferRelativeResize="0"/>
                      <p:nvPr/>
                    </p:nvPicPr>
                    <p:blipFill rotWithShape="1">
                      <a:blip r:embed="rId6">
                        <a:alphaModFix/>
                      </a:blip>
                      <a:srcRect b="0" l="0" r="0" t="0"/>
                      <a:stretch/>
                    </p:blipFill>
                    <p:spPr>
                      <a:xfrm>
                        <a:off x="2071688" y="2587625"/>
                        <a:ext cx="681037" cy="449263"/>
                      </a:xfrm>
                      <a:prstGeom prst="rect">
                        <a:avLst/>
                      </a:prstGeom>
                      <a:noFill/>
                      <a:ln>
                        <a:noFill/>
                      </a:ln>
                    </p:spPr>
                  </p:pic>
                </p:oleObj>
              </mc:Fallback>
            </mc:AlternateContent>
          </a:graphicData>
        </a:graphic>
      </p:graphicFrame>
      <p:graphicFrame>
        <p:nvGraphicFramePr>
          <p:cNvPr id="2229" name="Google Shape;2229;p61"/>
          <p:cNvGraphicFramePr/>
          <p:nvPr/>
        </p:nvGraphicFramePr>
        <p:xfrm>
          <a:off x="6921500" y="2557463"/>
          <a:ext cx="681038" cy="449262"/>
        </p:xfrm>
        <a:graphic>
          <a:graphicData uri="http://schemas.openxmlformats.org/presentationml/2006/ole">
            <mc:AlternateContent>
              <mc:Choice Requires="v">
                <p:oleObj r:id="rId7" imgH="449262" imgW="681038" progId="MS_ClipArt_Gallery.2" spid="_x0000_s2">
                  <p:embed/>
                </p:oleObj>
              </mc:Choice>
              <mc:Fallback>
                <p:oleObj r:id="rId8" imgH="449262" imgW="681038" progId="MS_ClipArt_Gallery.2">
                  <p:embed/>
                  <p:pic>
                    <p:nvPicPr>
                      <p:cNvPr id="2229" name="Google Shape;2229;p61"/>
                      <p:cNvPicPr preferRelativeResize="0"/>
                      <p:nvPr/>
                    </p:nvPicPr>
                    <p:blipFill rotWithShape="1">
                      <a:blip r:embed="rId6">
                        <a:alphaModFix/>
                      </a:blip>
                      <a:srcRect b="0" l="0" r="0" t="0"/>
                      <a:stretch/>
                    </p:blipFill>
                    <p:spPr>
                      <a:xfrm>
                        <a:off x="6921500" y="2557463"/>
                        <a:ext cx="681038" cy="449262"/>
                      </a:xfrm>
                      <a:prstGeom prst="rect">
                        <a:avLst/>
                      </a:prstGeom>
                      <a:noFill/>
                      <a:ln>
                        <a:noFill/>
                      </a:ln>
                    </p:spPr>
                  </p:pic>
                </p:oleObj>
              </mc:Fallback>
            </mc:AlternateContent>
          </a:graphicData>
        </a:graphic>
      </p:graphicFrame>
      <p:pic>
        <p:nvPicPr>
          <p:cNvPr descr="underline_base" id="2230" name="Google Shape;2230;p61"/>
          <p:cNvPicPr preferRelativeResize="0"/>
          <p:nvPr/>
        </p:nvPicPr>
        <p:blipFill rotWithShape="1">
          <a:blip r:embed="rId9">
            <a:alphaModFix/>
          </a:blip>
          <a:srcRect b="0" l="0" r="0" t="0"/>
          <a:stretch/>
        </p:blipFill>
        <p:spPr>
          <a:xfrm>
            <a:off x="555625" y="798513"/>
            <a:ext cx="7769225" cy="173037"/>
          </a:xfrm>
          <a:prstGeom prst="rect">
            <a:avLst/>
          </a:prstGeom>
          <a:noFill/>
          <a:ln>
            <a:noFill/>
          </a:ln>
        </p:spPr>
      </p:pic>
      <p:grpSp>
        <p:nvGrpSpPr>
          <p:cNvPr id="2231" name="Google Shape;2231;p61"/>
          <p:cNvGrpSpPr/>
          <p:nvPr/>
        </p:nvGrpSpPr>
        <p:grpSpPr>
          <a:xfrm>
            <a:off x="1527175" y="3452813"/>
            <a:ext cx="942975" cy="968375"/>
            <a:chOff x="-44" y="1473"/>
            <a:chExt cx="981" cy="1105"/>
          </a:xfrm>
        </p:grpSpPr>
        <p:pic>
          <p:nvPicPr>
            <p:cNvPr descr="desktop_computer_stylized_medium" id="2232" name="Google Shape;2232;p61"/>
            <p:cNvPicPr preferRelativeResize="0"/>
            <p:nvPr/>
          </p:nvPicPr>
          <p:blipFill rotWithShape="1">
            <a:blip r:embed="rId10">
              <a:alphaModFix/>
            </a:blip>
            <a:srcRect b="0" l="0" r="0" t="0"/>
            <a:stretch/>
          </p:blipFill>
          <p:spPr>
            <a:xfrm flipH="1">
              <a:off x="-44" y="1473"/>
              <a:ext cx="981" cy="1105"/>
            </a:xfrm>
            <a:prstGeom prst="rect">
              <a:avLst/>
            </a:prstGeom>
            <a:noFill/>
            <a:ln>
              <a:noFill/>
            </a:ln>
          </p:spPr>
        </p:pic>
        <p:sp>
          <p:nvSpPr>
            <p:cNvPr id="2233" name="Google Shape;2233;p6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234" name="Google Shape;2234;p61"/>
          <p:cNvGrpSpPr/>
          <p:nvPr/>
        </p:nvGrpSpPr>
        <p:grpSpPr>
          <a:xfrm>
            <a:off x="6602413" y="3619500"/>
            <a:ext cx="363537" cy="688975"/>
            <a:chOff x="4140" y="429"/>
            <a:chExt cx="1425" cy="2396"/>
          </a:xfrm>
        </p:grpSpPr>
        <p:sp>
          <p:nvSpPr>
            <p:cNvPr id="2235" name="Google Shape;2235;p61"/>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6" name="Google Shape;2236;p61"/>
            <p:cNvSpPr/>
            <p:nvPr/>
          </p:nvSpPr>
          <p:spPr>
            <a:xfrm>
              <a:off x="4202" y="429"/>
              <a:ext cx="1052" cy="2286"/>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237" name="Google Shape;2237;p61"/>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8" name="Google Shape;2238;p61"/>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9" name="Google Shape;2239;p61"/>
            <p:cNvSpPr/>
            <p:nvPr/>
          </p:nvSpPr>
          <p:spPr>
            <a:xfrm>
              <a:off x="4215" y="694"/>
              <a:ext cx="591"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240" name="Google Shape;2240;p61"/>
            <p:cNvGrpSpPr/>
            <p:nvPr/>
          </p:nvGrpSpPr>
          <p:grpSpPr>
            <a:xfrm>
              <a:off x="4750" y="666"/>
              <a:ext cx="579" cy="149"/>
              <a:chOff x="615" y="2566"/>
              <a:chExt cx="722" cy="143"/>
            </a:xfrm>
          </p:grpSpPr>
          <p:sp>
            <p:nvSpPr>
              <p:cNvPr id="2241" name="Google Shape;2241;p61"/>
              <p:cNvSpPr/>
              <p:nvPr/>
            </p:nvSpPr>
            <p:spPr>
              <a:xfrm>
                <a:off x="615" y="2566"/>
                <a:ext cx="722" cy="143"/>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242" name="Google Shape;2242;p61"/>
              <p:cNvSpPr/>
              <p:nvPr/>
            </p:nvSpPr>
            <p:spPr>
              <a:xfrm>
                <a:off x="631" y="2582"/>
                <a:ext cx="691" cy="111"/>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sp>
          <p:nvSpPr>
            <p:cNvPr id="2243" name="Google Shape;2243;p61"/>
            <p:cNvSpPr/>
            <p:nvPr/>
          </p:nvSpPr>
          <p:spPr>
            <a:xfrm>
              <a:off x="4227" y="1020"/>
              <a:ext cx="591"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244" name="Google Shape;2244;p61"/>
            <p:cNvGrpSpPr/>
            <p:nvPr/>
          </p:nvGrpSpPr>
          <p:grpSpPr>
            <a:xfrm>
              <a:off x="4750" y="992"/>
              <a:ext cx="579" cy="138"/>
              <a:chOff x="618" y="2566"/>
              <a:chExt cx="722" cy="143"/>
            </a:xfrm>
          </p:grpSpPr>
          <p:sp>
            <p:nvSpPr>
              <p:cNvPr id="2245" name="Google Shape;2245;p61"/>
              <p:cNvSpPr/>
              <p:nvPr/>
            </p:nvSpPr>
            <p:spPr>
              <a:xfrm>
                <a:off x="618" y="2566"/>
                <a:ext cx="722" cy="143"/>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246" name="Google Shape;2246;p61"/>
              <p:cNvSpPr/>
              <p:nvPr/>
            </p:nvSpPr>
            <p:spPr>
              <a:xfrm>
                <a:off x="633" y="2583"/>
                <a:ext cx="691"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sp>
          <p:nvSpPr>
            <p:cNvPr id="2247" name="Google Shape;2247;p61"/>
            <p:cNvSpPr/>
            <p:nvPr/>
          </p:nvSpPr>
          <p:spPr>
            <a:xfrm>
              <a:off x="4215" y="1356"/>
              <a:ext cx="597" cy="5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248" name="Google Shape;2248;p61"/>
            <p:cNvSpPr/>
            <p:nvPr/>
          </p:nvSpPr>
          <p:spPr>
            <a:xfrm>
              <a:off x="4227" y="1655"/>
              <a:ext cx="597"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249" name="Google Shape;2249;p61"/>
            <p:cNvGrpSpPr/>
            <p:nvPr/>
          </p:nvGrpSpPr>
          <p:grpSpPr>
            <a:xfrm>
              <a:off x="4737" y="1627"/>
              <a:ext cx="572" cy="149"/>
              <a:chOff x="617" y="2568"/>
              <a:chExt cx="713" cy="137"/>
            </a:xfrm>
          </p:grpSpPr>
          <p:sp>
            <p:nvSpPr>
              <p:cNvPr id="2250" name="Google Shape;2250;p61"/>
              <p:cNvSpPr/>
              <p:nvPr/>
            </p:nvSpPr>
            <p:spPr>
              <a:xfrm>
                <a:off x="617" y="2568"/>
                <a:ext cx="713" cy="137"/>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251" name="Google Shape;2251;p61"/>
              <p:cNvSpPr/>
              <p:nvPr/>
            </p:nvSpPr>
            <p:spPr>
              <a:xfrm>
                <a:off x="632" y="2583"/>
                <a:ext cx="682"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sp>
          <p:nvSpPr>
            <p:cNvPr id="2252" name="Google Shape;2252;p61"/>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253" name="Google Shape;2253;p61"/>
            <p:cNvGrpSpPr/>
            <p:nvPr/>
          </p:nvGrpSpPr>
          <p:grpSpPr>
            <a:xfrm>
              <a:off x="4737" y="1329"/>
              <a:ext cx="585" cy="138"/>
              <a:chOff x="612" y="2570"/>
              <a:chExt cx="729" cy="138"/>
            </a:xfrm>
          </p:grpSpPr>
          <p:sp>
            <p:nvSpPr>
              <p:cNvPr id="2254" name="Google Shape;2254;p61"/>
              <p:cNvSpPr/>
              <p:nvPr/>
            </p:nvSpPr>
            <p:spPr>
              <a:xfrm>
                <a:off x="612" y="2570"/>
                <a:ext cx="729"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255" name="Google Shape;2255;p61"/>
              <p:cNvSpPr/>
              <p:nvPr/>
            </p:nvSpPr>
            <p:spPr>
              <a:xfrm>
                <a:off x="627" y="2586"/>
                <a:ext cx="698" cy="11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sp>
          <p:nvSpPr>
            <p:cNvPr id="2256" name="Google Shape;2256;p61"/>
            <p:cNvSpPr/>
            <p:nvPr/>
          </p:nvSpPr>
          <p:spPr>
            <a:xfrm>
              <a:off x="5248" y="429"/>
              <a:ext cx="68" cy="2291"/>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257" name="Google Shape;2257;p61"/>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8" name="Google Shape;2258;p61"/>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9" name="Google Shape;2259;p61"/>
            <p:cNvSpPr/>
            <p:nvPr/>
          </p:nvSpPr>
          <p:spPr>
            <a:xfrm>
              <a:off x="5515" y="2610"/>
              <a:ext cx="50" cy="99"/>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260" name="Google Shape;2260;p61"/>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61" name="Google Shape;2261;p61"/>
            <p:cNvSpPr/>
            <p:nvPr/>
          </p:nvSpPr>
          <p:spPr>
            <a:xfrm>
              <a:off x="4140" y="2681"/>
              <a:ext cx="1201" cy="144"/>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262" name="Google Shape;2262;p61"/>
            <p:cNvSpPr/>
            <p:nvPr/>
          </p:nvSpPr>
          <p:spPr>
            <a:xfrm>
              <a:off x="4202" y="2709"/>
              <a:ext cx="1077" cy="83"/>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263" name="Google Shape;2263;p61"/>
            <p:cNvSpPr/>
            <p:nvPr/>
          </p:nvSpPr>
          <p:spPr>
            <a:xfrm>
              <a:off x="4308" y="2383"/>
              <a:ext cx="162" cy="144"/>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264" name="Google Shape;2264;p61"/>
            <p:cNvSpPr/>
            <p:nvPr/>
          </p:nvSpPr>
          <p:spPr>
            <a:xfrm>
              <a:off x="4488" y="2383"/>
              <a:ext cx="156" cy="144"/>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a:solidFill>
                  <a:srgbClr val="FF0000"/>
                </a:solidFill>
                <a:latin typeface="Arial"/>
                <a:ea typeface="Arial"/>
                <a:cs typeface="Arial"/>
                <a:sym typeface="Arial"/>
              </a:endParaRPr>
            </a:p>
          </p:txBody>
        </p:sp>
        <p:sp>
          <p:nvSpPr>
            <p:cNvPr id="2265" name="Google Shape;2265;p61"/>
            <p:cNvSpPr/>
            <p:nvPr/>
          </p:nvSpPr>
          <p:spPr>
            <a:xfrm>
              <a:off x="4663" y="2378"/>
              <a:ext cx="156" cy="144"/>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266" name="Google Shape;2266;p61"/>
            <p:cNvSpPr/>
            <p:nvPr/>
          </p:nvSpPr>
          <p:spPr>
            <a:xfrm>
              <a:off x="5061" y="1837"/>
              <a:ext cx="87" cy="762"/>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sp>
        <p:nvSpPr>
          <p:cNvPr id="2267" name="Google Shape;2267;p61"/>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2268" name="Google Shape;2268;p61"/>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3" name="Shape 2273"/>
        <p:cNvGrpSpPr/>
        <p:nvPr/>
      </p:nvGrpSpPr>
      <p:grpSpPr>
        <a:xfrm>
          <a:off x="0" y="0"/>
          <a:ext cx="0" cy="0"/>
          <a:chOff x="0" y="0"/>
          <a:chExt cx="0" cy="0"/>
        </a:xfrm>
      </p:grpSpPr>
      <p:sp>
        <p:nvSpPr>
          <p:cNvPr id="2274" name="Google Shape;2274;p62"/>
          <p:cNvSpPr txBox="1"/>
          <p:nvPr>
            <p:ph type="title"/>
          </p:nvPr>
        </p:nvSpPr>
        <p:spPr>
          <a:xfrm>
            <a:off x="533400" y="-14288"/>
            <a:ext cx="8428038" cy="114300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Principles for QOS guarantees (more)</a:t>
            </a:r>
            <a:endParaRPr/>
          </a:p>
        </p:txBody>
      </p:sp>
      <p:sp>
        <p:nvSpPr>
          <p:cNvPr id="2275" name="Google Shape;2275;p62"/>
          <p:cNvSpPr txBox="1"/>
          <p:nvPr>
            <p:ph idx="1" type="body"/>
          </p:nvPr>
        </p:nvSpPr>
        <p:spPr>
          <a:xfrm>
            <a:off x="574675" y="1193800"/>
            <a:ext cx="8159750" cy="1812925"/>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lang="en-US"/>
              <a:t>what if applications misbehave (VoIP sends higher than declared rate)</a:t>
            </a:r>
            <a:endParaRPr/>
          </a:p>
          <a:p>
            <a:pPr indent="-285750" lvl="1" marL="742950" rtl="0" algn="l">
              <a:lnSpc>
                <a:spcPct val="85000"/>
              </a:lnSpc>
              <a:spcBef>
                <a:spcPts val="480"/>
              </a:spcBef>
              <a:spcAft>
                <a:spcPts val="0"/>
              </a:spcAft>
              <a:buSzPts val="2400"/>
              <a:buChar char="•"/>
            </a:pPr>
            <a:r>
              <a:rPr lang="en-US"/>
              <a:t>policing: force source adherence to bandwidth allocations</a:t>
            </a:r>
            <a:endParaRPr/>
          </a:p>
          <a:p>
            <a:pPr indent="-342900" lvl="0" marL="342900" rtl="0" algn="l">
              <a:lnSpc>
                <a:spcPct val="85000"/>
              </a:lnSpc>
              <a:spcBef>
                <a:spcPts val="560"/>
              </a:spcBef>
              <a:spcAft>
                <a:spcPts val="0"/>
              </a:spcAft>
              <a:buSzPts val="2800"/>
              <a:buChar char="▪"/>
            </a:pPr>
            <a:r>
              <a:rPr i="1" lang="en-US">
                <a:solidFill>
                  <a:srgbClr val="000099"/>
                </a:solidFill>
              </a:rPr>
              <a:t>marking</a:t>
            </a:r>
            <a:r>
              <a:rPr lang="en-US"/>
              <a:t>, </a:t>
            </a:r>
            <a:r>
              <a:rPr i="1" lang="en-US">
                <a:solidFill>
                  <a:srgbClr val="000099"/>
                </a:solidFill>
              </a:rPr>
              <a:t>policing</a:t>
            </a:r>
            <a:r>
              <a:rPr lang="en-US"/>
              <a:t> at network edge</a:t>
            </a:r>
            <a:endParaRPr sz="2000"/>
          </a:p>
        </p:txBody>
      </p:sp>
      <p:sp>
        <p:nvSpPr>
          <p:cNvPr id="2276" name="Google Shape;2276;p62"/>
          <p:cNvSpPr txBox="1"/>
          <p:nvPr/>
        </p:nvSpPr>
        <p:spPr>
          <a:xfrm>
            <a:off x="955675" y="5794375"/>
            <a:ext cx="765016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400">
                <a:solidFill>
                  <a:srgbClr val="000099"/>
                </a:solidFill>
                <a:latin typeface="Gill Sans"/>
                <a:ea typeface="Gill Sans"/>
                <a:cs typeface="Gill Sans"/>
                <a:sym typeface="Gill Sans"/>
              </a:rPr>
              <a:t>provide protection (isolation) for one class from others</a:t>
            </a:r>
            <a:endParaRPr b="1" i="0" sz="2000">
              <a:solidFill>
                <a:srgbClr val="000099"/>
              </a:solidFill>
              <a:latin typeface="Gill Sans"/>
              <a:ea typeface="Gill Sans"/>
              <a:cs typeface="Gill Sans"/>
              <a:sym typeface="Gill Sans"/>
            </a:endParaRPr>
          </a:p>
        </p:txBody>
      </p:sp>
      <p:sp>
        <p:nvSpPr>
          <p:cNvPr id="2277" name="Google Shape;2277;p62"/>
          <p:cNvSpPr/>
          <p:nvPr/>
        </p:nvSpPr>
        <p:spPr>
          <a:xfrm>
            <a:off x="677863" y="5646738"/>
            <a:ext cx="7670800" cy="763587"/>
          </a:xfrm>
          <a:prstGeom prst="rect">
            <a:avLst/>
          </a:prstGeom>
          <a:noFill/>
          <a:ln cap="flat" cmpd="sng" w="1905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78" name="Google Shape;2278;p62"/>
          <p:cNvSpPr txBox="1"/>
          <p:nvPr/>
        </p:nvSpPr>
        <p:spPr>
          <a:xfrm>
            <a:off x="887413" y="5384800"/>
            <a:ext cx="1651000" cy="5238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CC0000"/>
                </a:solidFill>
                <a:latin typeface="Gill Sans"/>
                <a:ea typeface="Gill Sans"/>
                <a:cs typeface="Gill Sans"/>
                <a:sym typeface="Gill Sans"/>
              </a:rPr>
              <a:t>Principle 2</a:t>
            </a:r>
            <a:endParaRPr/>
          </a:p>
        </p:txBody>
      </p:sp>
      <p:cxnSp>
        <p:nvCxnSpPr>
          <p:cNvPr id="2279" name="Google Shape;2279;p62"/>
          <p:cNvCxnSpPr/>
          <p:nvPr/>
        </p:nvCxnSpPr>
        <p:spPr>
          <a:xfrm>
            <a:off x="2951163" y="4078288"/>
            <a:ext cx="3716337" cy="0"/>
          </a:xfrm>
          <a:prstGeom prst="straightConnector1">
            <a:avLst/>
          </a:prstGeom>
          <a:noFill/>
          <a:ln cap="flat" cmpd="sng" w="9525">
            <a:solidFill>
              <a:schemeClr val="dk1"/>
            </a:solidFill>
            <a:prstDash val="solid"/>
            <a:round/>
            <a:headEnd len="med" w="med" type="none"/>
            <a:tailEnd len="med" w="med" type="none"/>
          </a:ln>
        </p:spPr>
      </p:cxnSp>
      <p:grpSp>
        <p:nvGrpSpPr>
          <p:cNvPr id="2280" name="Google Shape;2280;p62"/>
          <p:cNvGrpSpPr/>
          <p:nvPr/>
        </p:nvGrpSpPr>
        <p:grpSpPr>
          <a:xfrm>
            <a:off x="3303588" y="3744913"/>
            <a:ext cx="1058862" cy="552450"/>
            <a:chOff x="1605" y="1665"/>
            <a:chExt cx="556" cy="501"/>
          </a:xfrm>
        </p:grpSpPr>
        <p:sp>
          <p:nvSpPr>
            <p:cNvPr id="2281" name="Google Shape;2281;p62"/>
            <p:cNvSpPr/>
            <p:nvPr/>
          </p:nvSpPr>
          <p:spPr>
            <a:xfrm>
              <a:off x="1605" y="1738"/>
              <a:ext cx="556" cy="242"/>
            </a:xfrm>
            <a:custGeom>
              <a:rect b="b" l="l" r="r" t="t"/>
              <a:pathLst>
                <a:path extrusionOk="0" h="252" w="556">
                  <a:moveTo>
                    <a:pt x="5" y="18"/>
                  </a:moveTo>
                  <a:cubicBezTo>
                    <a:pt x="12" y="0"/>
                    <a:pt x="28" y="43"/>
                    <a:pt x="47" y="52"/>
                  </a:cubicBezTo>
                  <a:cubicBezTo>
                    <a:pt x="66" y="61"/>
                    <a:pt x="97" y="71"/>
                    <a:pt x="119" y="75"/>
                  </a:cubicBezTo>
                  <a:cubicBezTo>
                    <a:pt x="141" y="79"/>
                    <a:pt x="157" y="77"/>
                    <a:pt x="180" y="79"/>
                  </a:cubicBezTo>
                  <a:cubicBezTo>
                    <a:pt x="203" y="81"/>
                    <a:pt x="235" y="86"/>
                    <a:pt x="257" y="87"/>
                  </a:cubicBezTo>
                  <a:cubicBezTo>
                    <a:pt x="279" y="88"/>
                    <a:pt x="293" y="88"/>
                    <a:pt x="315" y="87"/>
                  </a:cubicBezTo>
                  <a:cubicBezTo>
                    <a:pt x="337" y="86"/>
                    <a:pt x="364" y="84"/>
                    <a:pt x="387" y="81"/>
                  </a:cubicBezTo>
                  <a:cubicBezTo>
                    <a:pt x="410" y="78"/>
                    <a:pt x="428" y="77"/>
                    <a:pt x="452" y="70"/>
                  </a:cubicBezTo>
                  <a:cubicBezTo>
                    <a:pt x="476" y="63"/>
                    <a:pt x="514" y="44"/>
                    <a:pt x="531" y="37"/>
                  </a:cubicBezTo>
                  <a:cubicBezTo>
                    <a:pt x="548" y="30"/>
                    <a:pt x="549" y="7"/>
                    <a:pt x="552" y="27"/>
                  </a:cubicBezTo>
                  <a:cubicBezTo>
                    <a:pt x="555" y="47"/>
                    <a:pt x="556" y="132"/>
                    <a:pt x="550" y="160"/>
                  </a:cubicBezTo>
                  <a:cubicBezTo>
                    <a:pt x="544" y="188"/>
                    <a:pt x="527" y="187"/>
                    <a:pt x="518" y="196"/>
                  </a:cubicBezTo>
                  <a:cubicBezTo>
                    <a:pt x="508" y="206"/>
                    <a:pt x="500" y="210"/>
                    <a:pt x="489" y="216"/>
                  </a:cubicBezTo>
                  <a:cubicBezTo>
                    <a:pt x="478" y="221"/>
                    <a:pt x="465" y="227"/>
                    <a:pt x="450" y="231"/>
                  </a:cubicBezTo>
                  <a:cubicBezTo>
                    <a:pt x="434" y="235"/>
                    <a:pt x="414" y="241"/>
                    <a:pt x="393" y="244"/>
                  </a:cubicBezTo>
                  <a:cubicBezTo>
                    <a:pt x="371" y="246"/>
                    <a:pt x="344" y="249"/>
                    <a:pt x="323" y="251"/>
                  </a:cubicBezTo>
                  <a:cubicBezTo>
                    <a:pt x="301" y="252"/>
                    <a:pt x="280" y="252"/>
                    <a:pt x="261" y="252"/>
                  </a:cubicBezTo>
                  <a:cubicBezTo>
                    <a:pt x="241" y="252"/>
                    <a:pt x="222" y="249"/>
                    <a:pt x="205" y="248"/>
                  </a:cubicBezTo>
                  <a:cubicBezTo>
                    <a:pt x="187" y="246"/>
                    <a:pt x="174" y="245"/>
                    <a:pt x="155" y="241"/>
                  </a:cubicBezTo>
                  <a:cubicBezTo>
                    <a:pt x="135" y="237"/>
                    <a:pt x="104" y="230"/>
                    <a:pt x="88" y="224"/>
                  </a:cubicBezTo>
                  <a:cubicBezTo>
                    <a:pt x="71" y="219"/>
                    <a:pt x="62" y="216"/>
                    <a:pt x="51" y="209"/>
                  </a:cubicBezTo>
                  <a:cubicBezTo>
                    <a:pt x="40" y="202"/>
                    <a:pt x="32" y="189"/>
                    <a:pt x="25" y="181"/>
                  </a:cubicBezTo>
                  <a:cubicBezTo>
                    <a:pt x="17" y="173"/>
                    <a:pt x="8" y="184"/>
                    <a:pt x="5" y="157"/>
                  </a:cubicBezTo>
                  <a:cubicBezTo>
                    <a:pt x="2" y="131"/>
                    <a:pt x="0" y="34"/>
                    <a:pt x="5" y="18"/>
                  </a:cubicBezTo>
                  <a:close/>
                </a:path>
              </a:pathLst>
            </a:custGeom>
            <a:gradFill>
              <a:gsLst>
                <a:gs pos="0">
                  <a:schemeClr val="hlink"/>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282" name="Google Shape;2282;p62"/>
            <p:cNvSpPr/>
            <p:nvPr/>
          </p:nvSpPr>
          <p:spPr>
            <a:xfrm>
              <a:off x="1610" y="1784"/>
              <a:ext cx="548" cy="137"/>
            </a:xfrm>
            <a:prstGeom prst="ellipse">
              <a:avLst/>
            </a:prstGeom>
            <a:noFill/>
            <a:ln cap="rnd" cmpd="sng" w="12700">
              <a:solidFill>
                <a:schemeClr val="dk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2283" name="Google Shape;2283;p62"/>
            <p:cNvCxnSpPr/>
            <p:nvPr/>
          </p:nvCxnSpPr>
          <p:spPr>
            <a:xfrm>
              <a:off x="1612" y="1763"/>
              <a:ext cx="0" cy="84"/>
            </a:xfrm>
            <a:prstGeom prst="straightConnector1">
              <a:avLst/>
            </a:prstGeom>
            <a:noFill/>
            <a:ln cap="flat" cmpd="sng" w="12700">
              <a:solidFill>
                <a:schemeClr val="dk1"/>
              </a:solidFill>
              <a:prstDash val="solid"/>
              <a:round/>
              <a:headEnd len="med" w="med" type="none"/>
              <a:tailEnd len="med" w="med" type="none"/>
            </a:ln>
          </p:spPr>
        </p:cxnSp>
        <p:cxnSp>
          <p:nvCxnSpPr>
            <p:cNvPr id="2284" name="Google Shape;2284;p62"/>
            <p:cNvCxnSpPr/>
            <p:nvPr/>
          </p:nvCxnSpPr>
          <p:spPr>
            <a:xfrm>
              <a:off x="2160" y="1738"/>
              <a:ext cx="0" cy="85"/>
            </a:xfrm>
            <a:prstGeom prst="straightConnector1">
              <a:avLst/>
            </a:prstGeom>
            <a:noFill/>
            <a:ln cap="flat" cmpd="sng" w="12700">
              <a:solidFill>
                <a:schemeClr val="dk1"/>
              </a:solidFill>
              <a:prstDash val="solid"/>
              <a:round/>
              <a:headEnd len="med" w="med" type="none"/>
              <a:tailEnd len="med" w="med" type="none"/>
            </a:ln>
          </p:spPr>
        </p:cxnSp>
        <p:sp>
          <p:nvSpPr>
            <p:cNvPr id="2285" name="Google Shape;2285;p62"/>
            <p:cNvSpPr/>
            <p:nvPr/>
          </p:nvSpPr>
          <p:spPr>
            <a:xfrm>
              <a:off x="1607" y="1665"/>
              <a:ext cx="550" cy="158"/>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286" name="Google Shape;2286;p62"/>
            <p:cNvGrpSpPr/>
            <p:nvPr/>
          </p:nvGrpSpPr>
          <p:grpSpPr>
            <a:xfrm>
              <a:off x="1740" y="1700"/>
              <a:ext cx="272" cy="92"/>
              <a:chOff x="2848" y="848"/>
              <a:chExt cx="140" cy="98"/>
            </a:xfrm>
          </p:grpSpPr>
          <p:cxnSp>
            <p:nvCxnSpPr>
              <p:cNvPr id="2287" name="Google Shape;2287;p62"/>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288" name="Google Shape;2288;p62"/>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289" name="Google Shape;2289;p62"/>
              <p:cNvCxnSpPr/>
              <p:nvPr/>
            </p:nvCxnSpPr>
            <p:spPr>
              <a:xfrm>
                <a:off x="2894" y="849"/>
                <a:ext cx="52" cy="97"/>
              </a:xfrm>
              <a:prstGeom prst="straightConnector1">
                <a:avLst/>
              </a:prstGeom>
              <a:noFill/>
              <a:ln cap="flat" cmpd="sng" w="28575">
                <a:solidFill>
                  <a:schemeClr val="dk1"/>
                </a:solidFill>
                <a:prstDash val="solid"/>
                <a:round/>
                <a:headEnd len="med" w="med" type="none"/>
                <a:tailEnd len="med" w="med" type="none"/>
              </a:ln>
            </p:spPr>
          </p:cxnSp>
        </p:grpSp>
        <p:grpSp>
          <p:nvGrpSpPr>
            <p:cNvPr id="2290" name="Google Shape;2290;p62"/>
            <p:cNvGrpSpPr/>
            <p:nvPr/>
          </p:nvGrpSpPr>
          <p:grpSpPr>
            <a:xfrm flipH="1" rot="10800000">
              <a:off x="1740" y="1699"/>
              <a:ext cx="272" cy="94"/>
              <a:chOff x="2848" y="846"/>
              <a:chExt cx="140" cy="100"/>
            </a:xfrm>
          </p:grpSpPr>
          <p:cxnSp>
            <p:nvCxnSpPr>
              <p:cNvPr id="2291" name="Google Shape;2291;p62"/>
              <p:cNvCxnSpPr/>
              <p:nvPr/>
            </p:nvCxnSpPr>
            <p:spPr>
              <a:xfrm flipH="1" rot="10800000">
                <a:off x="2848" y="846"/>
                <a:ext cx="50" cy="3"/>
              </a:xfrm>
              <a:prstGeom prst="straightConnector1">
                <a:avLst/>
              </a:prstGeom>
              <a:noFill/>
              <a:ln cap="flat" cmpd="sng" w="28575">
                <a:solidFill>
                  <a:schemeClr val="dk1"/>
                </a:solidFill>
                <a:prstDash val="solid"/>
                <a:round/>
                <a:headEnd len="med" w="med" type="none"/>
                <a:tailEnd len="med" w="med" type="none"/>
              </a:ln>
            </p:spPr>
          </p:cxnSp>
          <p:cxnSp>
            <p:nvCxnSpPr>
              <p:cNvPr id="2292" name="Google Shape;2292;p62"/>
              <p:cNvCxnSpPr/>
              <p:nvPr/>
            </p:nvCxnSpPr>
            <p:spPr>
              <a:xfrm>
                <a:off x="2944" y="944"/>
                <a:ext cx="44" cy="0"/>
              </a:xfrm>
              <a:prstGeom prst="straightConnector1">
                <a:avLst/>
              </a:prstGeom>
              <a:noFill/>
              <a:ln cap="flat" cmpd="sng" w="28575">
                <a:solidFill>
                  <a:schemeClr val="dk1"/>
                </a:solidFill>
                <a:prstDash val="solid"/>
                <a:round/>
                <a:headEnd len="med" w="med" type="none"/>
                <a:tailEnd len="med" w="med" type="none"/>
              </a:ln>
            </p:spPr>
          </p:cxnSp>
          <p:cxnSp>
            <p:nvCxnSpPr>
              <p:cNvPr id="2293" name="Google Shape;2293;p62"/>
              <p:cNvCxnSpPr/>
              <p:nvPr/>
            </p:nvCxnSpPr>
            <p:spPr>
              <a:xfrm>
                <a:off x="2894" y="849"/>
                <a:ext cx="52" cy="97"/>
              </a:xfrm>
              <a:prstGeom prst="straightConnector1">
                <a:avLst/>
              </a:prstGeom>
              <a:noFill/>
              <a:ln cap="flat" cmpd="sng" w="28575">
                <a:solidFill>
                  <a:schemeClr val="dk1"/>
                </a:solidFill>
                <a:prstDash val="solid"/>
                <a:round/>
                <a:headEnd len="med" w="med" type="none"/>
                <a:tailEnd len="med" w="med" type="none"/>
              </a:ln>
            </p:spPr>
          </p:cxnSp>
        </p:grpSp>
        <p:sp>
          <p:nvSpPr>
            <p:cNvPr id="2294" name="Google Shape;2294;p62"/>
            <p:cNvSpPr/>
            <p:nvPr/>
          </p:nvSpPr>
          <p:spPr>
            <a:xfrm>
              <a:off x="1609" y="2008"/>
              <a:ext cx="550" cy="158"/>
            </a:xfrm>
            <a:prstGeom prst="ellipse">
              <a:avLst/>
            </a:prstGeom>
            <a:gradFill>
              <a:gsLst>
                <a:gs pos="0">
                  <a:srgbClr val="FFFFFF"/>
                </a:gs>
                <a:gs pos="100000">
                  <a:schemeClr val="hlink"/>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grpSp>
        <p:nvGrpSpPr>
          <p:cNvPr id="2295" name="Google Shape;2295;p62"/>
          <p:cNvGrpSpPr/>
          <p:nvPr/>
        </p:nvGrpSpPr>
        <p:grpSpPr>
          <a:xfrm>
            <a:off x="3554413" y="4021138"/>
            <a:ext cx="774700" cy="136525"/>
            <a:chOff x="3150" y="1799"/>
            <a:chExt cx="643" cy="204"/>
          </a:xfrm>
        </p:grpSpPr>
        <p:sp>
          <p:nvSpPr>
            <p:cNvPr id="2296" name="Google Shape;2296;p62"/>
            <p:cNvSpPr/>
            <p:nvPr/>
          </p:nvSpPr>
          <p:spPr>
            <a:xfrm>
              <a:off x="3634" y="1799"/>
              <a:ext cx="159" cy="204"/>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297" name="Google Shape;2297;p62"/>
            <p:cNvSpPr/>
            <p:nvPr/>
          </p:nvSpPr>
          <p:spPr>
            <a:xfrm>
              <a:off x="3472" y="1799"/>
              <a:ext cx="162" cy="204"/>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298" name="Google Shape;2298;p62"/>
            <p:cNvSpPr/>
            <p:nvPr/>
          </p:nvSpPr>
          <p:spPr>
            <a:xfrm>
              <a:off x="3311" y="1799"/>
              <a:ext cx="161" cy="204"/>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299" name="Google Shape;2299;p62"/>
            <p:cNvSpPr/>
            <p:nvPr/>
          </p:nvSpPr>
          <p:spPr>
            <a:xfrm>
              <a:off x="3150" y="1799"/>
              <a:ext cx="159" cy="204"/>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cxnSp>
        <p:nvCxnSpPr>
          <p:cNvPr id="2300" name="Google Shape;2300;p62"/>
          <p:cNvCxnSpPr/>
          <p:nvPr/>
        </p:nvCxnSpPr>
        <p:spPr>
          <a:xfrm flipH="1">
            <a:off x="2714625" y="3519488"/>
            <a:ext cx="485775" cy="1096962"/>
          </a:xfrm>
          <a:prstGeom prst="straightConnector1">
            <a:avLst/>
          </a:prstGeom>
          <a:noFill/>
          <a:ln cap="flat" cmpd="sng" w="9525">
            <a:solidFill>
              <a:schemeClr val="dk1"/>
            </a:solidFill>
            <a:prstDash val="solid"/>
            <a:round/>
            <a:headEnd len="med" w="med" type="none"/>
            <a:tailEnd len="med" w="med" type="none"/>
          </a:ln>
        </p:spPr>
      </p:cxnSp>
      <p:cxnSp>
        <p:nvCxnSpPr>
          <p:cNvPr id="2301" name="Google Shape;2301;p62"/>
          <p:cNvCxnSpPr/>
          <p:nvPr/>
        </p:nvCxnSpPr>
        <p:spPr>
          <a:xfrm rot="10800000">
            <a:off x="2478088" y="4606925"/>
            <a:ext cx="247650" cy="9525"/>
          </a:xfrm>
          <a:prstGeom prst="straightConnector1">
            <a:avLst/>
          </a:prstGeom>
          <a:noFill/>
          <a:ln cap="flat" cmpd="sng" w="9525">
            <a:solidFill>
              <a:schemeClr val="dk1"/>
            </a:solidFill>
            <a:prstDash val="solid"/>
            <a:round/>
            <a:headEnd len="med" w="med" type="none"/>
            <a:tailEnd len="med" w="med" type="none"/>
          </a:ln>
        </p:spPr>
      </p:cxnSp>
      <p:cxnSp>
        <p:nvCxnSpPr>
          <p:cNvPr id="2302" name="Google Shape;2302;p62"/>
          <p:cNvCxnSpPr/>
          <p:nvPr/>
        </p:nvCxnSpPr>
        <p:spPr>
          <a:xfrm rot="10800000">
            <a:off x="2840038" y="3509963"/>
            <a:ext cx="371475" cy="0"/>
          </a:xfrm>
          <a:prstGeom prst="straightConnector1">
            <a:avLst/>
          </a:prstGeom>
          <a:noFill/>
          <a:ln cap="flat" cmpd="sng" w="9525">
            <a:solidFill>
              <a:schemeClr val="dk1"/>
            </a:solidFill>
            <a:prstDash val="solid"/>
            <a:round/>
            <a:headEnd len="med" w="med" type="none"/>
            <a:tailEnd len="med" w="med" type="none"/>
          </a:ln>
        </p:spPr>
      </p:cxnSp>
      <p:cxnSp>
        <p:nvCxnSpPr>
          <p:cNvPr id="2303" name="Google Shape;2303;p62"/>
          <p:cNvCxnSpPr/>
          <p:nvPr/>
        </p:nvCxnSpPr>
        <p:spPr>
          <a:xfrm flipH="1">
            <a:off x="6451600" y="3460750"/>
            <a:ext cx="485775" cy="1096963"/>
          </a:xfrm>
          <a:prstGeom prst="straightConnector1">
            <a:avLst/>
          </a:prstGeom>
          <a:noFill/>
          <a:ln cap="flat" cmpd="sng" w="9525">
            <a:solidFill>
              <a:schemeClr val="dk1"/>
            </a:solidFill>
            <a:prstDash val="solid"/>
            <a:round/>
            <a:headEnd len="med" w="med" type="none"/>
            <a:tailEnd len="med" w="med" type="none"/>
          </a:ln>
        </p:spPr>
      </p:cxnSp>
      <p:cxnSp>
        <p:nvCxnSpPr>
          <p:cNvPr id="2304" name="Google Shape;2304;p62"/>
          <p:cNvCxnSpPr/>
          <p:nvPr/>
        </p:nvCxnSpPr>
        <p:spPr>
          <a:xfrm rot="10800000">
            <a:off x="6464300" y="4554538"/>
            <a:ext cx="373063" cy="0"/>
          </a:xfrm>
          <a:prstGeom prst="straightConnector1">
            <a:avLst/>
          </a:prstGeom>
          <a:noFill/>
          <a:ln cap="flat" cmpd="sng" w="9525">
            <a:solidFill>
              <a:schemeClr val="dk1"/>
            </a:solidFill>
            <a:prstDash val="solid"/>
            <a:round/>
            <a:headEnd len="med" w="med" type="none"/>
            <a:tailEnd len="med" w="med" type="none"/>
          </a:ln>
        </p:spPr>
      </p:cxnSp>
      <p:cxnSp>
        <p:nvCxnSpPr>
          <p:cNvPr id="2305" name="Google Shape;2305;p62"/>
          <p:cNvCxnSpPr/>
          <p:nvPr/>
        </p:nvCxnSpPr>
        <p:spPr>
          <a:xfrm rot="10800000">
            <a:off x="6937375" y="3460750"/>
            <a:ext cx="260350" cy="0"/>
          </a:xfrm>
          <a:prstGeom prst="straightConnector1">
            <a:avLst/>
          </a:prstGeom>
          <a:noFill/>
          <a:ln cap="flat" cmpd="sng" w="9525">
            <a:solidFill>
              <a:schemeClr val="dk1"/>
            </a:solidFill>
            <a:prstDash val="solid"/>
            <a:round/>
            <a:headEnd len="med" w="med" type="none"/>
            <a:tailEnd len="med" w="med" type="none"/>
          </a:ln>
        </p:spPr>
      </p:cxnSp>
      <p:grpSp>
        <p:nvGrpSpPr>
          <p:cNvPr id="2306" name="Google Shape;2306;p62"/>
          <p:cNvGrpSpPr/>
          <p:nvPr/>
        </p:nvGrpSpPr>
        <p:grpSpPr>
          <a:xfrm>
            <a:off x="5267325" y="3898900"/>
            <a:ext cx="1001713" cy="290513"/>
            <a:chOff x="3600" y="219"/>
            <a:chExt cx="360" cy="175"/>
          </a:xfrm>
        </p:grpSpPr>
        <p:sp>
          <p:nvSpPr>
            <p:cNvPr id="2307" name="Google Shape;2307;p62"/>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2308" name="Google Shape;2308;p62"/>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2309" name="Google Shape;2309;p62"/>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2310" name="Google Shape;2310;p62"/>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2400">
                <a:solidFill>
                  <a:schemeClr val="dk1"/>
                </a:solidFill>
                <a:latin typeface="Arial"/>
                <a:ea typeface="Arial"/>
                <a:cs typeface="Arial"/>
                <a:sym typeface="Arial"/>
              </a:endParaRPr>
            </a:p>
          </p:txBody>
        </p:sp>
        <p:sp>
          <p:nvSpPr>
            <p:cNvPr id="2311" name="Google Shape;2311;p62"/>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312" name="Google Shape;2312;p62"/>
            <p:cNvGrpSpPr/>
            <p:nvPr/>
          </p:nvGrpSpPr>
          <p:grpSpPr>
            <a:xfrm>
              <a:off x="3686" y="244"/>
              <a:ext cx="177" cy="66"/>
              <a:chOff x="2848" y="848"/>
              <a:chExt cx="140" cy="98"/>
            </a:xfrm>
          </p:grpSpPr>
          <p:cxnSp>
            <p:nvCxnSpPr>
              <p:cNvPr id="2313" name="Google Shape;2313;p62"/>
              <p:cNvCxnSpPr/>
              <p:nvPr/>
            </p:nvCxnSpPr>
            <p:spPr>
              <a:xfrm flipH="1" rot="10800000">
                <a:off x="2848" y="848"/>
                <a:ext cx="50" cy="1"/>
              </a:xfrm>
              <a:prstGeom prst="straightConnector1">
                <a:avLst/>
              </a:prstGeom>
              <a:noFill/>
              <a:ln cap="flat" cmpd="sng" w="28575">
                <a:solidFill>
                  <a:schemeClr val="dk1"/>
                </a:solidFill>
                <a:prstDash val="solid"/>
                <a:round/>
                <a:headEnd len="med" w="med" type="none"/>
                <a:tailEnd len="med" w="med" type="none"/>
              </a:ln>
            </p:spPr>
          </p:cxnSp>
          <p:cxnSp>
            <p:nvCxnSpPr>
              <p:cNvPr id="2314" name="Google Shape;2314;p62"/>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315" name="Google Shape;2315;p62"/>
              <p:cNvCxnSpPr/>
              <p:nvPr/>
            </p:nvCxnSpPr>
            <p:spPr>
              <a:xfrm>
                <a:off x="2894" y="849"/>
                <a:ext cx="52" cy="97"/>
              </a:xfrm>
              <a:prstGeom prst="straightConnector1">
                <a:avLst/>
              </a:prstGeom>
              <a:noFill/>
              <a:ln cap="flat" cmpd="sng" w="28575">
                <a:solidFill>
                  <a:schemeClr val="dk1"/>
                </a:solidFill>
                <a:prstDash val="solid"/>
                <a:round/>
                <a:headEnd len="med" w="med" type="none"/>
                <a:tailEnd len="med" w="med" type="none"/>
              </a:ln>
            </p:spPr>
          </p:cxnSp>
        </p:grpSp>
        <p:grpSp>
          <p:nvGrpSpPr>
            <p:cNvPr id="2316" name="Google Shape;2316;p62"/>
            <p:cNvGrpSpPr/>
            <p:nvPr/>
          </p:nvGrpSpPr>
          <p:grpSpPr>
            <a:xfrm flipH="1" rot="10800000">
              <a:off x="3686" y="242"/>
              <a:ext cx="177" cy="67"/>
              <a:chOff x="2848" y="848"/>
              <a:chExt cx="140" cy="100"/>
            </a:xfrm>
          </p:grpSpPr>
          <p:cxnSp>
            <p:nvCxnSpPr>
              <p:cNvPr id="2317" name="Google Shape;2317;p62"/>
              <p:cNvCxnSpPr/>
              <p:nvPr/>
            </p:nvCxnSpPr>
            <p:spPr>
              <a:xfrm flipH="1" rot="10800000">
                <a:off x="2848" y="848"/>
                <a:ext cx="50" cy="1"/>
              </a:xfrm>
              <a:prstGeom prst="straightConnector1">
                <a:avLst/>
              </a:prstGeom>
              <a:noFill/>
              <a:ln cap="flat" cmpd="sng" w="28575">
                <a:solidFill>
                  <a:schemeClr val="dk1"/>
                </a:solidFill>
                <a:prstDash val="solid"/>
                <a:round/>
                <a:headEnd len="med" w="med" type="none"/>
                <a:tailEnd len="med" w="med" type="none"/>
              </a:ln>
            </p:spPr>
          </p:cxnSp>
          <p:cxnSp>
            <p:nvCxnSpPr>
              <p:cNvPr id="2318" name="Google Shape;2318;p62"/>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319" name="Google Shape;2319;p62"/>
              <p:cNvCxnSpPr/>
              <p:nvPr/>
            </p:nvCxnSpPr>
            <p:spPr>
              <a:xfrm>
                <a:off x="2894" y="850"/>
                <a:ext cx="52" cy="98"/>
              </a:xfrm>
              <a:prstGeom prst="straightConnector1">
                <a:avLst/>
              </a:prstGeom>
              <a:noFill/>
              <a:ln cap="flat" cmpd="sng" w="28575">
                <a:solidFill>
                  <a:schemeClr val="dk1"/>
                </a:solidFill>
                <a:prstDash val="solid"/>
                <a:round/>
                <a:headEnd len="med" w="med" type="none"/>
                <a:tailEnd len="med" w="med" type="none"/>
              </a:ln>
            </p:spPr>
          </p:cxnSp>
        </p:grpSp>
      </p:grpSp>
      <p:sp>
        <p:nvSpPr>
          <p:cNvPr id="2320" name="Google Shape;2320;p62"/>
          <p:cNvSpPr txBox="1"/>
          <p:nvPr/>
        </p:nvSpPr>
        <p:spPr>
          <a:xfrm>
            <a:off x="3611563" y="3417888"/>
            <a:ext cx="512762"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000">
                <a:solidFill>
                  <a:schemeClr val="dk1"/>
                </a:solidFill>
                <a:latin typeface="Arial"/>
                <a:ea typeface="Arial"/>
                <a:cs typeface="Arial"/>
                <a:sym typeface="Arial"/>
              </a:rPr>
              <a:t>R1</a:t>
            </a:r>
            <a:endParaRPr/>
          </a:p>
        </p:txBody>
      </p:sp>
      <p:sp>
        <p:nvSpPr>
          <p:cNvPr id="2321" name="Google Shape;2321;p62"/>
          <p:cNvSpPr txBox="1"/>
          <p:nvPr/>
        </p:nvSpPr>
        <p:spPr>
          <a:xfrm>
            <a:off x="5608638" y="3505200"/>
            <a:ext cx="512762"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000">
                <a:solidFill>
                  <a:schemeClr val="dk1"/>
                </a:solidFill>
                <a:latin typeface="Arial"/>
                <a:ea typeface="Arial"/>
                <a:cs typeface="Arial"/>
                <a:sym typeface="Arial"/>
              </a:rPr>
              <a:t>R2</a:t>
            </a:r>
            <a:endParaRPr/>
          </a:p>
        </p:txBody>
      </p:sp>
      <p:sp>
        <p:nvSpPr>
          <p:cNvPr id="2322" name="Google Shape;2322;p62"/>
          <p:cNvSpPr/>
          <p:nvPr/>
        </p:nvSpPr>
        <p:spPr>
          <a:xfrm>
            <a:off x="2895600" y="3344863"/>
            <a:ext cx="4235450" cy="646112"/>
          </a:xfrm>
          <a:custGeom>
            <a:rect b="b" l="l" r="r" t="t"/>
            <a:pathLst>
              <a:path extrusionOk="0" h="585" w="3323">
                <a:moveTo>
                  <a:pt x="0" y="71"/>
                </a:moveTo>
                <a:lnTo>
                  <a:pt x="346" y="71"/>
                </a:lnTo>
                <a:lnTo>
                  <a:pt x="133" y="567"/>
                </a:lnTo>
                <a:lnTo>
                  <a:pt x="2844" y="585"/>
                </a:lnTo>
                <a:lnTo>
                  <a:pt x="3101" y="0"/>
                </a:lnTo>
                <a:lnTo>
                  <a:pt x="3323" y="0"/>
                </a:lnTo>
              </a:path>
            </a:pathLst>
          </a:custGeom>
          <a:noFill/>
          <a:ln cap="flat" cmpd="sng" w="57150">
            <a:solidFill>
              <a:schemeClr val="accent2"/>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323" name="Google Shape;2323;p62"/>
          <p:cNvSpPr/>
          <p:nvPr/>
        </p:nvSpPr>
        <p:spPr>
          <a:xfrm>
            <a:off x="2646363" y="4117975"/>
            <a:ext cx="4078287" cy="557213"/>
          </a:xfrm>
          <a:custGeom>
            <a:rect b="b" l="l" r="r" t="t"/>
            <a:pathLst>
              <a:path extrusionOk="0" h="505" w="3199">
                <a:moveTo>
                  <a:pt x="0" y="505"/>
                </a:moveTo>
                <a:lnTo>
                  <a:pt x="97" y="496"/>
                </a:lnTo>
                <a:lnTo>
                  <a:pt x="284" y="0"/>
                </a:lnTo>
                <a:lnTo>
                  <a:pt x="3048" y="0"/>
                </a:lnTo>
                <a:lnTo>
                  <a:pt x="2862" y="461"/>
                </a:lnTo>
                <a:lnTo>
                  <a:pt x="3199" y="461"/>
                </a:lnTo>
              </a:path>
            </a:pathLst>
          </a:custGeom>
          <a:noFill/>
          <a:ln cap="flat" cmpd="sng" w="57150">
            <a:solidFill>
              <a:srgbClr val="FF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aphicFrame>
        <p:nvGraphicFramePr>
          <p:cNvPr id="2324" name="Google Shape;2324;p62"/>
          <p:cNvGraphicFramePr/>
          <p:nvPr/>
        </p:nvGraphicFramePr>
        <p:xfrm>
          <a:off x="2249488" y="3203575"/>
          <a:ext cx="681037" cy="449263"/>
        </p:xfrm>
        <a:graphic>
          <a:graphicData uri="http://schemas.openxmlformats.org/presentationml/2006/ole">
            <mc:AlternateContent>
              <mc:Choice Requires="v">
                <p:oleObj r:id="rId4" imgH="449263" imgW="681037" progId="MS_ClipArt_Gallery.2" spid="_x0000_s1">
                  <p:embed/>
                </p:oleObj>
              </mc:Choice>
              <mc:Fallback>
                <p:oleObj r:id="rId5" imgH="449263" imgW="681037" progId="MS_ClipArt_Gallery.2">
                  <p:embed/>
                  <p:pic>
                    <p:nvPicPr>
                      <p:cNvPr id="2324" name="Google Shape;2324;p62"/>
                      <p:cNvPicPr preferRelativeResize="0"/>
                      <p:nvPr/>
                    </p:nvPicPr>
                    <p:blipFill rotWithShape="1">
                      <a:blip r:embed="rId6">
                        <a:alphaModFix/>
                      </a:blip>
                      <a:srcRect b="0" l="0" r="0" t="0"/>
                      <a:stretch/>
                    </p:blipFill>
                    <p:spPr>
                      <a:xfrm>
                        <a:off x="2249488" y="3203575"/>
                        <a:ext cx="681037" cy="449263"/>
                      </a:xfrm>
                      <a:prstGeom prst="rect">
                        <a:avLst/>
                      </a:prstGeom>
                      <a:noFill/>
                      <a:ln>
                        <a:noFill/>
                      </a:ln>
                    </p:spPr>
                  </p:pic>
                </p:oleObj>
              </mc:Fallback>
            </mc:AlternateContent>
          </a:graphicData>
        </a:graphic>
      </p:graphicFrame>
      <p:graphicFrame>
        <p:nvGraphicFramePr>
          <p:cNvPr id="2325" name="Google Shape;2325;p62"/>
          <p:cNvGraphicFramePr/>
          <p:nvPr/>
        </p:nvGraphicFramePr>
        <p:xfrm>
          <a:off x="7099300" y="3173413"/>
          <a:ext cx="681038" cy="449262"/>
        </p:xfrm>
        <a:graphic>
          <a:graphicData uri="http://schemas.openxmlformats.org/presentationml/2006/ole">
            <mc:AlternateContent>
              <mc:Choice Requires="v">
                <p:oleObj r:id="rId7" imgH="449262" imgW="681038" progId="MS_ClipArt_Gallery.2" spid="_x0000_s2">
                  <p:embed/>
                </p:oleObj>
              </mc:Choice>
              <mc:Fallback>
                <p:oleObj r:id="rId8" imgH="449262" imgW="681038" progId="MS_ClipArt_Gallery.2">
                  <p:embed/>
                  <p:pic>
                    <p:nvPicPr>
                      <p:cNvPr id="2325" name="Google Shape;2325;p62"/>
                      <p:cNvPicPr preferRelativeResize="0"/>
                      <p:nvPr/>
                    </p:nvPicPr>
                    <p:blipFill rotWithShape="1">
                      <a:blip r:embed="rId6">
                        <a:alphaModFix/>
                      </a:blip>
                      <a:srcRect b="0" l="0" r="0" t="0"/>
                      <a:stretch/>
                    </p:blipFill>
                    <p:spPr>
                      <a:xfrm>
                        <a:off x="7099300" y="3173413"/>
                        <a:ext cx="681038" cy="449262"/>
                      </a:xfrm>
                      <a:prstGeom prst="rect">
                        <a:avLst/>
                      </a:prstGeom>
                      <a:noFill/>
                      <a:ln>
                        <a:noFill/>
                      </a:ln>
                    </p:spPr>
                  </p:pic>
                </p:oleObj>
              </mc:Fallback>
            </mc:AlternateContent>
          </a:graphicData>
        </a:graphic>
      </p:graphicFrame>
      <p:sp>
        <p:nvSpPr>
          <p:cNvPr id="2326" name="Google Shape;2326;p62"/>
          <p:cNvSpPr/>
          <p:nvPr/>
        </p:nvSpPr>
        <p:spPr>
          <a:xfrm>
            <a:off x="2990850" y="3432175"/>
            <a:ext cx="436563" cy="365125"/>
          </a:xfrm>
          <a:prstGeom prst="ellipse">
            <a:avLst/>
          </a:prstGeom>
          <a:solidFill>
            <a:srgbClr val="FF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327" name="Google Shape;2327;p62"/>
          <p:cNvSpPr/>
          <p:nvPr/>
        </p:nvSpPr>
        <p:spPr>
          <a:xfrm>
            <a:off x="2678113" y="4160838"/>
            <a:ext cx="436562" cy="365125"/>
          </a:xfrm>
          <a:prstGeom prst="ellipse">
            <a:avLst/>
          </a:prstGeom>
          <a:solidFill>
            <a:srgbClr val="FF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328" name="Google Shape;2328;p62"/>
          <p:cNvSpPr txBox="1"/>
          <p:nvPr/>
        </p:nvSpPr>
        <p:spPr>
          <a:xfrm>
            <a:off x="4010025" y="4222750"/>
            <a:ext cx="1600200"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Arial"/>
                <a:ea typeface="Arial"/>
                <a:cs typeface="Arial"/>
                <a:sym typeface="Arial"/>
              </a:rPr>
              <a:t>1.5 Mbps link</a:t>
            </a:r>
            <a:endParaRPr/>
          </a:p>
        </p:txBody>
      </p:sp>
      <p:sp>
        <p:nvSpPr>
          <p:cNvPr id="2329" name="Google Shape;2329;p62"/>
          <p:cNvSpPr txBox="1"/>
          <p:nvPr/>
        </p:nvSpPr>
        <p:spPr>
          <a:xfrm>
            <a:off x="1362075" y="3052763"/>
            <a:ext cx="942975" cy="6461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Arial"/>
                <a:ea typeface="Arial"/>
                <a:cs typeface="Arial"/>
                <a:sym typeface="Arial"/>
              </a:rPr>
              <a:t>1 Mbps </a:t>
            </a:r>
            <a:endParaRPr/>
          </a:p>
          <a:p>
            <a:pPr indent="0" lvl="0" marL="0" marR="0" rtl="0" algn="l">
              <a:spcBef>
                <a:spcPts val="0"/>
              </a:spcBef>
              <a:spcAft>
                <a:spcPts val="0"/>
              </a:spcAft>
              <a:buNone/>
            </a:pPr>
            <a:r>
              <a:rPr i="0" lang="en-US" sz="1800">
                <a:solidFill>
                  <a:schemeClr val="dk1"/>
                </a:solidFill>
                <a:latin typeface="Arial"/>
                <a:ea typeface="Arial"/>
                <a:cs typeface="Arial"/>
                <a:sym typeface="Arial"/>
              </a:rPr>
              <a:t>phone</a:t>
            </a:r>
            <a:endParaRPr/>
          </a:p>
        </p:txBody>
      </p:sp>
      <p:sp>
        <p:nvSpPr>
          <p:cNvPr id="2330" name="Google Shape;2330;p62"/>
          <p:cNvSpPr txBox="1"/>
          <p:nvPr/>
        </p:nvSpPr>
        <p:spPr>
          <a:xfrm>
            <a:off x="2514600" y="4876800"/>
            <a:ext cx="3365500"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000">
                <a:solidFill>
                  <a:schemeClr val="dk1"/>
                </a:solidFill>
                <a:latin typeface="Arial"/>
                <a:ea typeface="Arial"/>
                <a:cs typeface="Arial"/>
                <a:sym typeface="Arial"/>
              </a:rPr>
              <a:t>packet marking and policing</a:t>
            </a:r>
            <a:endParaRPr/>
          </a:p>
        </p:txBody>
      </p:sp>
      <p:cxnSp>
        <p:nvCxnSpPr>
          <p:cNvPr id="2331" name="Google Shape;2331;p62"/>
          <p:cNvCxnSpPr/>
          <p:nvPr/>
        </p:nvCxnSpPr>
        <p:spPr>
          <a:xfrm>
            <a:off x="3216275" y="3614738"/>
            <a:ext cx="422275" cy="1349375"/>
          </a:xfrm>
          <a:prstGeom prst="straightConnector1">
            <a:avLst/>
          </a:prstGeom>
          <a:noFill/>
          <a:ln cap="flat" cmpd="sng" w="9525">
            <a:solidFill>
              <a:schemeClr val="dk1"/>
            </a:solidFill>
            <a:prstDash val="solid"/>
            <a:round/>
            <a:headEnd len="med" w="med" type="none"/>
            <a:tailEnd len="med" w="med" type="none"/>
          </a:ln>
        </p:spPr>
      </p:cxnSp>
      <p:cxnSp>
        <p:nvCxnSpPr>
          <p:cNvPr id="2332" name="Google Shape;2332;p62"/>
          <p:cNvCxnSpPr/>
          <p:nvPr/>
        </p:nvCxnSpPr>
        <p:spPr>
          <a:xfrm rot="10800000">
            <a:off x="2879725" y="4344988"/>
            <a:ext cx="758825" cy="633412"/>
          </a:xfrm>
          <a:prstGeom prst="straightConnector1">
            <a:avLst/>
          </a:prstGeom>
          <a:noFill/>
          <a:ln cap="flat" cmpd="sng" w="9525">
            <a:solidFill>
              <a:schemeClr val="dk1"/>
            </a:solidFill>
            <a:prstDash val="solid"/>
            <a:round/>
            <a:headEnd len="med" w="med" type="none"/>
            <a:tailEnd len="med" w="med" type="none"/>
          </a:ln>
        </p:spPr>
      </p:cxnSp>
      <p:grpSp>
        <p:nvGrpSpPr>
          <p:cNvPr id="2333" name="Google Shape;2333;p62"/>
          <p:cNvGrpSpPr/>
          <p:nvPr/>
        </p:nvGrpSpPr>
        <p:grpSpPr>
          <a:xfrm>
            <a:off x="1641475" y="4181475"/>
            <a:ext cx="985838" cy="895350"/>
            <a:chOff x="-44" y="1473"/>
            <a:chExt cx="981" cy="1105"/>
          </a:xfrm>
        </p:grpSpPr>
        <p:pic>
          <p:nvPicPr>
            <p:cNvPr descr="desktop_computer_stylized_medium" id="2334" name="Google Shape;2334;p62"/>
            <p:cNvPicPr preferRelativeResize="0"/>
            <p:nvPr/>
          </p:nvPicPr>
          <p:blipFill rotWithShape="1">
            <a:blip r:embed="rId9">
              <a:alphaModFix/>
            </a:blip>
            <a:srcRect b="0" l="0" r="0" t="0"/>
            <a:stretch/>
          </p:blipFill>
          <p:spPr>
            <a:xfrm flipH="1">
              <a:off x="-44" y="1473"/>
              <a:ext cx="981" cy="1105"/>
            </a:xfrm>
            <a:prstGeom prst="rect">
              <a:avLst/>
            </a:prstGeom>
            <a:noFill/>
            <a:ln>
              <a:noFill/>
            </a:ln>
          </p:spPr>
        </p:pic>
        <p:sp>
          <p:nvSpPr>
            <p:cNvPr id="2335" name="Google Shape;2335;p6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336" name="Google Shape;2336;p62"/>
          <p:cNvGrpSpPr/>
          <p:nvPr/>
        </p:nvGrpSpPr>
        <p:grpSpPr>
          <a:xfrm>
            <a:off x="6759575" y="4276725"/>
            <a:ext cx="363538" cy="687388"/>
            <a:chOff x="4140" y="429"/>
            <a:chExt cx="1425" cy="2396"/>
          </a:xfrm>
        </p:grpSpPr>
        <p:sp>
          <p:nvSpPr>
            <p:cNvPr id="2337" name="Google Shape;2337;p62"/>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38" name="Google Shape;2338;p62"/>
            <p:cNvSpPr/>
            <p:nvPr/>
          </p:nvSpPr>
          <p:spPr>
            <a:xfrm>
              <a:off x="4202" y="429"/>
              <a:ext cx="1052"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339" name="Google Shape;2339;p62"/>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40" name="Google Shape;2340;p62"/>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41" name="Google Shape;2341;p62"/>
            <p:cNvSpPr/>
            <p:nvPr/>
          </p:nvSpPr>
          <p:spPr>
            <a:xfrm>
              <a:off x="4215" y="695"/>
              <a:ext cx="591"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342" name="Google Shape;2342;p62"/>
            <p:cNvGrpSpPr/>
            <p:nvPr/>
          </p:nvGrpSpPr>
          <p:grpSpPr>
            <a:xfrm>
              <a:off x="4750" y="667"/>
              <a:ext cx="579" cy="144"/>
              <a:chOff x="615" y="2567"/>
              <a:chExt cx="722" cy="138"/>
            </a:xfrm>
          </p:grpSpPr>
          <p:sp>
            <p:nvSpPr>
              <p:cNvPr id="2343" name="Google Shape;2343;p62"/>
              <p:cNvSpPr/>
              <p:nvPr/>
            </p:nvSpPr>
            <p:spPr>
              <a:xfrm>
                <a:off x="615" y="2567"/>
                <a:ext cx="722"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344" name="Google Shape;2344;p62"/>
              <p:cNvSpPr/>
              <p:nvPr/>
            </p:nvSpPr>
            <p:spPr>
              <a:xfrm>
                <a:off x="631" y="2583"/>
                <a:ext cx="691" cy="106"/>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sp>
          <p:nvSpPr>
            <p:cNvPr id="2345" name="Google Shape;2345;p62"/>
            <p:cNvSpPr/>
            <p:nvPr/>
          </p:nvSpPr>
          <p:spPr>
            <a:xfrm>
              <a:off x="4227" y="1021"/>
              <a:ext cx="591"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346" name="Google Shape;2346;p62"/>
            <p:cNvGrpSpPr/>
            <p:nvPr/>
          </p:nvGrpSpPr>
          <p:grpSpPr>
            <a:xfrm>
              <a:off x="4750" y="993"/>
              <a:ext cx="579" cy="133"/>
              <a:chOff x="618" y="2567"/>
              <a:chExt cx="722" cy="138"/>
            </a:xfrm>
          </p:grpSpPr>
          <p:sp>
            <p:nvSpPr>
              <p:cNvPr id="2347" name="Google Shape;2347;p62"/>
              <p:cNvSpPr/>
              <p:nvPr/>
            </p:nvSpPr>
            <p:spPr>
              <a:xfrm>
                <a:off x="618" y="2567"/>
                <a:ext cx="722"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348" name="Google Shape;2348;p62"/>
              <p:cNvSpPr/>
              <p:nvPr/>
            </p:nvSpPr>
            <p:spPr>
              <a:xfrm>
                <a:off x="633" y="2585"/>
                <a:ext cx="691"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sp>
          <p:nvSpPr>
            <p:cNvPr id="2349" name="Google Shape;2349;p62"/>
            <p:cNvSpPr/>
            <p:nvPr/>
          </p:nvSpPr>
          <p:spPr>
            <a:xfrm>
              <a:off x="4215" y="1359"/>
              <a:ext cx="597"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350" name="Google Shape;2350;p62"/>
            <p:cNvSpPr/>
            <p:nvPr/>
          </p:nvSpPr>
          <p:spPr>
            <a:xfrm>
              <a:off x="4227" y="1657"/>
              <a:ext cx="597"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351" name="Google Shape;2351;p62"/>
            <p:cNvGrpSpPr/>
            <p:nvPr/>
          </p:nvGrpSpPr>
          <p:grpSpPr>
            <a:xfrm>
              <a:off x="4737" y="1630"/>
              <a:ext cx="572" cy="150"/>
              <a:chOff x="617" y="2571"/>
              <a:chExt cx="713" cy="138"/>
            </a:xfrm>
          </p:grpSpPr>
          <p:sp>
            <p:nvSpPr>
              <p:cNvPr id="2352" name="Google Shape;2352;p62"/>
              <p:cNvSpPr/>
              <p:nvPr/>
            </p:nvSpPr>
            <p:spPr>
              <a:xfrm>
                <a:off x="617" y="2571"/>
                <a:ext cx="713"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353" name="Google Shape;2353;p62"/>
              <p:cNvSpPr/>
              <p:nvPr/>
            </p:nvSpPr>
            <p:spPr>
              <a:xfrm>
                <a:off x="632" y="2586"/>
                <a:ext cx="682"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sp>
          <p:nvSpPr>
            <p:cNvPr id="2354" name="Google Shape;2354;p62"/>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355" name="Google Shape;2355;p62"/>
            <p:cNvGrpSpPr/>
            <p:nvPr/>
          </p:nvGrpSpPr>
          <p:grpSpPr>
            <a:xfrm>
              <a:off x="4737" y="1325"/>
              <a:ext cx="585" cy="138"/>
              <a:chOff x="612" y="2566"/>
              <a:chExt cx="729" cy="138"/>
            </a:xfrm>
          </p:grpSpPr>
          <p:sp>
            <p:nvSpPr>
              <p:cNvPr id="2356" name="Google Shape;2356;p62"/>
              <p:cNvSpPr/>
              <p:nvPr/>
            </p:nvSpPr>
            <p:spPr>
              <a:xfrm>
                <a:off x="612" y="2566"/>
                <a:ext cx="729"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357" name="Google Shape;2357;p62"/>
              <p:cNvSpPr/>
              <p:nvPr/>
            </p:nvSpPr>
            <p:spPr>
              <a:xfrm>
                <a:off x="627" y="2583"/>
                <a:ext cx="698" cy="111"/>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sp>
          <p:nvSpPr>
            <p:cNvPr id="2358" name="Google Shape;2358;p62"/>
            <p:cNvSpPr/>
            <p:nvPr/>
          </p:nvSpPr>
          <p:spPr>
            <a:xfrm>
              <a:off x="5248" y="429"/>
              <a:ext cx="68" cy="2291"/>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359" name="Google Shape;2359;p62"/>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60" name="Google Shape;2360;p62"/>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61" name="Google Shape;2361;p62"/>
            <p:cNvSpPr/>
            <p:nvPr/>
          </p:nvSpPr>
          <p:spPr>
            <a:xfrm>
              <a:off x="5515" y="2615"/>
              <a:ext cx="50" cy="94"/>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362" name="Google Shape;2362;p62"/>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63" name="Google Shape;2363;p62"/>
            <p:cNvSpPr/>
            <p:nvPr/>
          </p:nvSpPr>
          <p:spPr>
            <a:xfrm>
              <a:off x="4140" y="2681"/>
              <a:ext cx="1201" cy="144"/>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364" name="Google Shape;2364;p62"/>
            <p:cNvSpPr/>
            <p:nvPr/>
          </p:nvSpPr>
          <p:spPr>
            <a:xfrm>
              <a:off x="4202" y="2709"/>
              <a:ext cx="1077" cy="83"/>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365" name="Google Shape;2365;p62"/>
            <p:cNvSpPr/>
            <p:nvPr/>
          </p:nvSpPr>
          <p:spPr>
            <a:xfrm>
              <a:off x="4308" y="2382"/>
              <a:ext cx="162" cy="144"/>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366" name="Google Shape;2366;p62"/>
            <p:cNvSpPr/>
            <p:nvPr/>
          </p:nvSpPr>
          <p:spPr>
            <a:xfrm>
              <a:off x="4488" y="2382"/>
              <a:ext cx="156" cy="144"/>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a:solidFill>
                  <a:srgbClr val="FF0000"/>
                </a:solidFill>
                <a:latin typeface="Arial"/>
                <a:ea typeface="Arial"/>
                <a:cs typeface="Arial"/>
                <a:sym typeface="Arial"/>
              </a:endParaRPr>
            </a:p>
          </p:txBody>
        </p:sp>
        <p:sp>
          <p:nvSpPr>
            <p:cNvPr id="2367" name="Google Shape;2367;p62"/>
            <p:cNvSpPr/>
            <p:nvPr/>
          </p:nvSpPr>
          <p:spPr>
            <a:xfrm>
              <a:off x="4663" y="2382"/>
              <a:ext cx="156" cy="138"/>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368" name="Google Shape;2368;p62"/>
            <p:cNvSpPr/>
            <p:nvPr/>
          </p:nvSpPr>
          <p:spPr>
            <a:xfrm>
              <a:off x="5061" y="1835"/>
              <a:ext cx="87" cy="764"/>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pic>
        <p:nvPicPr>
          <p:cNvPr descr="underline_base" id="2369" name="Google Shape;2369;p62"/>
          <p:cNvPicPr preferRelativeResize="0"/>
          <p:nvPr/>
        </p:nvPicPr>
        <p:blipFill rotWithShape="1">
          <a:blip r:embed="rId10">
            <a:alphaModFix/>
          </a:blip>
          <a:srcRect b="0" l="0" r="0" t="0"/>
          <a:stretch/>
        </p:blipFill>
        <p:spPr>
          <a:xfrm>
            <a:off x="582613" y="806450"/>
            <a:ext cx="8228012" cy="173038"/>
          </a:xfrm>
          <a:prstGeom prst="rect">
            <a:avLst/>
          </a:prstGeom>
          <a:noFill/>
          <a:ln>
            <a:noFill/>
          </a:ln>
        </p:spPr>
      </p:pic>
      <p:sp>
        <p:nvSpPr>
          <p:cNvPr id="2370" name="Google Shape;2370;p62"/>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2371" name="Google Shape;2371;p62"/>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6" name="Shape 2376"/>
        <p:cNvGrpSpPr/>
        <p:nvPr/>
      </p:nvGrpSpPr>
      <p:grpSpPr>
        <a:xfrm>
          <a:off x="0" y="0"/>
          <a:ext cx="0" cy="0"/>
          <a:chOff x="0" y="0"/>
          <a:chExt cx="0" cy="0"/>
        </a:xfrm>
      </p:grpSpPr>
      <p:sp>
        <p:nvSpPr>
          <p:cNvPr id="2377" name="Google Shape;2377;p63"/>
          <p:cNvSpPr txBox="1"/>
          <p:nvPr>
            <p:ph idx="1" type="body"/>
          </p:nvPr>
        </p:nvSpPr>
        <p:spPr>
          <a:xfrm>
            <a:off x="533400" y="1339850"/>
            <a:ext cx="7772400" cy="1214438"/>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lang="en-US"/>
              <a:t>allocating </a:t>
            </a:r>
            <a:r>
              <a:rPr i="1" lang="en-US"/>
              <a:t>fixed </a:t>
            </a:r>
            <a:r>
              <a:rPr lang="en-US"/>
              <a:t>(non-sharable) bandwidth to flow: </a:t>
            </a:r>
            <a:r>
              <a:rPr i="1" lang="en-US"/>
              <a:t>inefficient</a:t>
            </a:r>
            <a:r>
              <a:rPr lang="en-US"/>
              <a:t> use of bandwidth if flows doesn</a:t>
            </a:r>
            <a:r>
              <a:rPr lang="en-US">
                <a:latin typeface="Arial"/>
                <a:ea typeface="Arial"/>
                <a:cs typeface="Arial"/>
                <a:sym typeface="Arial"/>
              </a:rPr>
              <a:t>’</a:t>
            </a:r>
            <a:r>
              <a:rPr lang="en-US"/>
              <a:t>t use its allocation</a:t>
            </a:r>
            <a:endParaRPr b="1"/>
          </a:p>
        </p:txBody>
      </p:sp>
      <p:sp>
        <p:nvSpPr>
          <p:cNvPr id="2378" name="Google Shape;2378;p63"/>
          <p:cNvSpPr txBox="1"/>
          <p:nvPr/>
        </p:nvSpPr>
        <p:spPr>
          <a:xfrm>
            <a:off x="926270" y="5379227"/>
            <a:ext cx="6773862" cy="9540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800">
                <a:solidFill>
                  <a:srgbClr val="000099"/>
                </a:solidFill>
                <a:latin typeface="Gill Sans"/>
                <a:ea typeface="Gill Sans"/>
                <a:cs typeface="Gill Sans"/>
                <a:sym typeface="Gill Sans"/>
              </a:rPr>
              <a:t>while providing isolation, it is desirable to use </a:t>
            </a:r>
            <a:endParaRPr/>
          </a:p>
          <a:p>
            <a:pPr indent="0" lvl="0" marL="0" marR="0" rtl="0" algn="l">
              <a:spcBef>
                <a:spcPts val="0"/>
              </a:spcBef>
              <a:spcAft>
                <a:spcPts val="0"/>
              </a:spcAft>
              <a:buNone/>
            </a:pPr>
            <a:r>
              <a:rPr i="0" lang="en-US" sz="2800">
                <a:solidFill>
                  <a:srgbClr val="000099"/>
                </a:solidFill>
                <a:latin typeface="Gill Sans"/>
                <a:ea typeface="Gill Sans"/>
                <a:cs typeface="Gill Sans"/>
                <a:sym typeface="Gill Sans"/>
              </a:rPr>
              <a:t>resources as efficiently as possible</a:t>
            </a:r>
            <a:endParaRPr b="1" i="0" sz="2800">
              <a:solidFill>
                <a:srgbClr val="000099"/>
              </a:solidFill>
              <a:latin typeface="Gill Sans"/>
              <a:ea typeface="Gill Sans"/>
              <a:cs typeface="Gill Sans"/>
              <a:sym typeface="Gill Sans"/>
            </a:endParaRPr>
          </a:p>
        </p:txBody>
      </p:sp>
      <p:sp>
        <p:nvSpPr>
          <p:cNvPr id="2379" name="Google Shape;2379;p63"/>
          <p:cNvSpPr/>
          <p:nvPr/>
        </p:nvSpPr>
        <p:spPr>
          <a:xfrm>
            <a:off x="861182" y="5234764"/>
            <a:ext cx="6959600" cy="1150938"/>
          </a:xfrm>
          <a:prstGeom prst="rect">
            <a:avLst/>
          </a:prstGeom>
          <a:noFill/>
          <a:ln cap="flat" cmpd="sng" w="1905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80" name="Google Shape;2380;p63"/>
          <p:cNvSpPr txBox="1"/>
          <p:nvPr/>
        </p:nvSpPr>
        <p:spPr>
          <a:xfrm>
            <a:off x="1092957" y="4972827"/>
            <a:ext cx="1652588" cy="5238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CC0000"/>
                </a:solidFill>
                <a:latin typeface="Gill Sans"/>
                <a:ea typeface="Gill Sans"/>
                <a:cs typeface="Gill Sans"/>
                <a:sym typeface="Gill Sans"/>
              </a:rPr>
              <a:t>Principle 3</a:t>
            </a:r>
            <a:endParaRPr/>
          </a:p>
        </p:txBody>
      </p:sp>
      <p:cxnSp>
        <p:nvCxnSpPr>
          <p:cNvPr id="2381" name="Google Shape;2381;p63"/>
          <p:cNvCxnSpPr/>
          <p:nvPr/>
        </p:nvCxnSpPr>
        <p:spPr>
          <a:xfrm>
            <a:off x="3016250" y="3817938"/>
            <a:ext cx="3716338" cy="0"/>
          </a:xfrm>
          <a:prstGeom prst="straightConnector1">
            <a:avLst/>
          </a:prstGeom>
          <a:noFill/>
          <a:ln cap="flat" cmpd="sng" w="9525">
            <a:solidFill>
              <a:schemeClr val="dk1"/>
            </a:solidFill>
            <a:prstDash val="solid"/>
            <a:round/>
            <a:headEnd len="med" w="med" type="none"/>
            <a:tailEnd len="med" w="med" type="none"/>
          </a:ln>
        </p:spPr>
      </p:cxnSp>
      <p:sp>
        <p:nvSpPr>
          <p:cNvPr id="2382" name="Google Shape;2382;p63"/>
          <p:cNvSpPr/>
          <p:nvPr/>
        </p:nvSpPr>
        <p:spPr>
          <a:xfrm>
            <a:off x="3368675" y="3451225"/>
            <a:ext cx="1058863" cy="266700"/>
          </a:xfrm>
          <a:custGeom>
            <a:rect b="b" l="l" r="r" t="t"/>
            <a:pathLst>
              <a:path extrusionOk="0" h="252" w="556">
                <a:moveTo>
                  <a:pt x="5" y="18"/>
                </a:moveTo>
                <a:cubicBezTo>
                  <a:pt x="12" y="0"/>
                  <a:pt x="28" y="43"/>
                  <a:pt x="47" y="52"/>
                </a:cubicBezTo>
                <a:cubicBezTo>
                  <a:pt x="66" y="61"/>
                  <a:pt x="97" y="71"/>
                  <a:pt x="119" y="75"/>
                </a:cubicBezTo>
                <a:cubicBezTo>
                  <a:pt x="141" y="79"/>
                  <a:pt x="157" y="77"/>
                  <a:pt x="180" y="79"/>
                </a:cubicBezTo>
                <a:cubicBezTo>
                  <a:pt x="203" y="81"/>
                  <a:pt x="235" y="86"/>
                  <a:pt x="257" y="87"/>
                </a:cubicBezTo>
                <a:cubicBezTo>
                  <a:pt x="279" y="88"/>
                  <a:pt x="293" y="88"/>
                  <a:pt x="315" y="87"/>
                </a:cubicBezTo>
                <a:cubicBezTo>
                  <a:pt x="337" y="86"/>
                  <a:pt x="364" y="84"/>
                  <a:pt x="387" y="81"/>
                </a:cubicBezTo>
                <a:cubicBezTo>
                  <a:pt x="410" y="78"/>
                  <a:pt x="428" y="77"/>
                  <a:pt x="452" y="70"/>
                </a:cubicBezTo>
                <a:cubicBezTo>
                  <a:pt x="476" y="63"/>
                  <a:pt x="514" y="44"/>
                  <a:pt x="531" y="37"/>
                </a:cubicBezTo>
                <a:cubicBezTo>
                  <a:pt x="548" y="30"/>
                  <a:pt x="549" y="7"/>
                  <a:pt x="552" y="27"/>
                </a:cubicBezTo>
                <a:cubicBezTo>
                  <a:pt x="555" y="47"/>
                  <a:pt x="556" y="132"/>
                  <a:pt x="550" y="160"/>
                </a:cubicBezTo>
                <a:cubicBezTo>
                  <a:pt x="544" y="188"/>
                  <a:pt x="527" y="187"/>
                  <a:pt x="518" y="196"/>
                </a:cubicBezTo>
                <a:cubicBezTo>
                  <a:pt x="508" y="206"/>
                  <a:pt x="500" y="210"/>
                  <a:pt x="489" y="216"/>
                </a:cubicBezTo>
                <a:cubicBezTo>
                  <a:pt x="478" y="221"/>
                  <a:pt x="465" y="227"/>
                  <a:pt x="450" y="231"/>
                </a:cubicBezTo>
                <a:cubicBezTo>
                  <a:pt x="434" y="235"/>
                  <a:pt x="414" y="241"/>
                  <a:pt x="393" y="244"/>
                </a:cubicBezTo>
                <a:cubicBezTo>
                  <a:pt x="371" y="246"/>
                  <a:pt x="344" y="249"/>
                  <a:pt x="323" y="251"/>
                </a:cubicBezTo>
                <a:cubicBezTo>
                  <a:pt x="301" y="252"/>
                  <a:pt x="280" y="252"/>
                  <a:pt x="261" y="252"/>
                </a:cubicBezTo>
                <a:cubicBezTo>
                  <a:pt x="241" y="252"/>
                  <a:pt x="222" y="249"/>
                  <a:pt x="205" y="248"/>
                </a:cubicBezTo>
                <a:cubicBezTo>
                  <a:pt x="187" y="246"/>
                  <a:pt x="174" y="245"/>
                  <a:pt x="155" y="241"/>
                </a:cubicBezTo>
                <a:cubicBezTo>
                  <a:pt x="135" y="237"/>
                  <a:pt x="104" y="230"/>
                  <a:pt x="88" y="224"/>
                </a:cubicBezTo>
                <a:cubicBezTo>
                  <a:pt x="71" y="219"/>
                  <a:pt x="62" y="216"/>
                  <a:pt x="51" y="209"/>
                </a:cubicBezTo>
                <a:cubicBezTo>
                  <a:pt x="40" y="202"/>
                  <a:pt x="32" y="189"/>
                  <a:pt x="25" y="181"/>
                </a:cubicBezTo>
                <a:cubicBezTo>
                  <a:pt x="17" y="173"/>
                  <a:pt x="8" y="184"/>
                  <a:pt x="5" y="157"/>
                </a:cubicBezTo>
                <a:cubicBezTo>
                  <a:pt x="2" y="131"/>
                  <a:pt x="0" y="34"/>
                  <a:pt x="5" y="18"/>
                </a:cubicBezTo>
                <a:close/>
              </a:path>
            </a:pathLst>
          </a:custGeom>
          <a:gradFill>
            <a:gsLst>
              <a:gs pos="0">
                <a:schemeClr val="hlink"/>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383" name="Google Shape;2383;p63"/>
          <p:cNvSpPr/>
          <p:nvPr/>
        </p:nvSpPr>
        <p:spPr>
          <a:xfrm>
            <a:off x="3378200" y="3502025"/>
            <a:ext cx="1042988" cy="150813"/>
          </a:xfrm>
          <a:prstGeom prst="ellipse">
            <a:avLst/>
          </a:prstGeom>
          <a:noFill/>
          <a:ln cap="rnd" cmpd="sng" w="12700">
            <a:solidFill>
              <a:schemeClr val="dk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2384" name="Google Shape;2384;p63"/>
          <p:cNvCxnSpPr/>
          <p:nvPr/>
        </p:nvCxnSpPr>
        <p:spPr>
          <a:xfrm>
            <a:off x="3381375" y="3478213"/>
            <a:ext cx="0" cy="92075"/>
          </a:xfrm>
          <a:prstGeom prst="straightConnector1">
            <a:avLst/>
          </a:prstGeom>
          <a:noFill/>
          <a:ln cap="flat" cmpd="sng" w="12700">
            <a:solidFill>
              <a:schemeClr val="dk1"/>
            </a:solidFill>
            <a:prstDash val="solid"/>
            <a:round/>
            <a:headEnd len="med" w="med" type="none"/>
            <a:tailEnd len="med" w="med" type="none"/>
          </a:ln>
        </p:spPr>
      </p:cxnSp>
      <p:cxnSp>
        <p:nvCxnSpPr>
          <p:cNvPr id="2385" name="Google Shape;2385;p63"/>
          <p:cNvCxnSpPr/>
          <p:nvPr/>
        </p:nvCxnSpPr>
        <p:spPr>
          <a:xfrm>
            <a:off x="4425950" y="3451225"/>
            <a:ext cx="0" cy="93663"/>
          </a:xfrm>
          <a:prstGeom prst="straightConnector1">
            <a:avLst/>
          </a:prstGeom>
          <a:noFill/>
          <a:ln cap="flat" cmpd="sng" w="12700">
            <a:solidFill>
              <a:schemeClr val="dk1"/>
            </a:solidFill>
            <a:prstDash val="solid"/>
            <a:round/>
            <a:headEnd len="med" w="med" type="none"/>
            <a:tailEnd len="med" w="med" type="none"/>
          </a:ln>
        </p:spPr>
      </p:cxnSp>
      <p:sp>
        <p:nvSpPr>
          <p:cNvPr id="2386" name="Google Shape;2386;p63"/>
          <p:cNvSpPr/>
          <p:nvPr/>
        </p:nvSpPr>
        <p:spPr>
          <a:xfrm>
            <a:off x="3359150" y="3370263"/>
            <a:ext cx="1047750" cy="17462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387" name="Google Shape;2387;p63"/>
          <p:cNvGrpSpPr/>
          <p:nvPr/>
        </p:nvGrpSpPr>
        <p:grpSpPr>
          <a:xfrm>
            <a:off x="3625850" y="3408363"/>
            <a:ext cx="517525" cy="101600"/>
            <a:chOff x="2848" y="848"/>
            <a:chExt cx="140" cy="98"/>
          </a:xfrm>
        </p:grpSpPr>
        <p:cxnSp>
          <p:nvCxnSpPr>
            <p:cNvPr id="2388" name="Google Shape;2388;p6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389" name="Google Shape;2389;p6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390" name="Google Shape;2390;p6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2391" name="Google Shape;2391;p63"/>
          <p:cNvGrpSpPr/>
          <p:nvPr/>
        </p:nvGrpSpPr>
        <p:grpSpPr>
          <a:xfrm flipH="1" rot="10800000">
            <a:off x="3625850" y="3408363"/>
            <a:ext cx="517525" cy="101600"/>
            <a:chOff x="2848" y="848"/>
            <a:chExt cx="140" cy="98"/>
          </a:xfrm>
        </p:grpSpPr>
        <p:cxnSp>
          <p:nvCxnSpPr>
            <p:cNvPr id="2392" name="Google Shape;2392;p6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2393" name="Google Shape;2393;p6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394" name="Google Shape;2394;p6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sp>
        <p:nvSpPr>
          <p:cNvPr id="2395" name="Google Shape;2395;p63"/>
          <p:cNvSpPr/>
          <p:nvPr/>
        </p:nvSpPr>
        <p:spPr>
          <a:xfrm>
            <a:off x="3376613" y="3843338"/>
            <a:ext cx="1047750" cy="174625"/>
          </a:xfrm>
          <a:prstGeom prst="ellipse">
            <a:avLst/>
          </a:prstGeom>
          <a:gradFill>
            <a:gsLst>
              <a:gs pos="0">
                <a:srgbClr val="FFFFFF"/>
              </a:gs>
              <a:gs pos="100000">
                <a:schemeClr val="hlink"/>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2396" name="Google Shape;2396;p63"/>
          <p:cNvCxnSpPr/>
          <p:nvPr/>
        </p:nvCxnSpPr>
        <p:spPr>
          <a:xfrm flipH="1">
            <a:off x="2779713" y="3259138"/>
            <a:ext cx="485775" cy="1096962"/>
          </a:xfrm>
          <a:prstGeom prst="straightConnector1">
            <a:avLst/>
          </a:prstGeom>
          <a:noFill/>
          <a:ln cap="flat" cmpd="sng" w="9525">
            <a:solidFill>
              <a:schemeClr val="dk1"/>
            </a:solidFill>
            <a:prstDash val="solid"/>
            <a:round/>
            <a:headEnd len="med" w="med" type="none"/>
            <a:tailEnd len="med" w="med" type="none"/>
          </a:ln>
        </p:spPr>
      </p:cxnSp>
      <p:cxnSp>
        <p:nvCxnSpPr>
          <p:cNvPr id="2397" name="Google Shape;2397;p63"/>
          <p:cNvCxnSpPr/>
          <p:nvPr/>
        </p:nvCxnSpPr>
        <p:spPr>
          <a:xfrm rot="10800000">
            <a:off x="2543175" y="4346575"/>
            <a:ext cx="247650" cy="9525"/>
          </a:xfrm>
          <a:prstGeom prst="straightConnector1">
            <a:avLst/>
          </a:prstGeom>
          <a:noFill/>
          <a:ln cap="flat" cmpd="sng" w="9525">
            <a:solidFill>
              <a:schemeClr val="dk1"/>
            </a:solidFill>
            <a:prstDash val="solid"/>
            <a:round/>
            <a:headEnd len="med" w="med" type="none"/>
            <a:tailEnd len="med" w="med" type="none"/>
          </a:ln>
        </p:spPr>
      </p:cxnSp>
      <p:cxnSp>
        <p:nvCxnSpPr>
          <p:cNvPr id="2398" name="Google Shape;2398;p63"/>
          <p:cNvCxnSpPr/>
          <p:nvPr/>
        </p:nvCxnSpPr>
        <p:spPr>
          <a:xfrm rot="10800000">
            <a:off x="2905125" y="3249613"/>
            <a:ext cx="371475" cy="0"/>
          </a:xfrm>
          <a:prstGeom prst="straightConnector1">
            <a:avLst/>
          </a:prstGeom>
          <a:noFill/>
          <a:ln cap="flat" cmpd="sng" w="9525">
            <a:solidFill>
              <a:schemeClr val="dk1"/>
            </a:solidFill>
            <a:prstDash val="solid"/>
            <a:round/>
            <a:headEnd len="med" w="med" type="none"/>
            <a:tailEnd len="med" w="med" type="none"/>
          </a:ln>
        </p:spPr>
      </p:cxnSp>
      <p:cxnSp>
        <p:nvCxnSpPr>
          <p:cNvPr id="2399" name="Google Shape;2399;p63"/>
          <p:cNvCxnSpPr/>
          <p:nvPr/>
        </p:nvCxnSpPr>
        <p:spPr>
          <a:xfrm flipH="1">
            <a:off x="6516688" y="3200400"/>
            <a:ext cx="485775" cy="1096963"/>
          </a:xfrm>
          <a:prstGeom prst="straightConnector1">
            <a:avLst/>
          </a:prstGeom>
          <a:noFill/>
          <a:ln cap="flat" cmpd="sng" w="9525">
            <a:solidFill>
              <a:schemeClr val="dk1"/>
            </a:solidFill>
            <a:prstDash val="solid"/>
            <a:round/>
            <a:headEnd len="med" w="med" type="none"/>
            <a:tailEnd len="med" w="med" type="none"/>
          </a:ln>
        </p:spPr>
      </p:cxnSp>
      <p:cxnSp>
        <p:nvCxnSpPr>
          <p:cNvPr id="2400" name="Google Shape;2400;p63"/>
          <p:cNvCxnSpPr/>
          <p:nvPr/>
        </p:nvCxnSpPr>
        <p:spPr>
          <a:xfrm rot="10800000">
            <a:off x="6529388" y="4294188"/>
            <a:ext cx="373062" cy="0"/>
          </a:xfrm>
          <a:prstGeom prst="straightConnector1">
            <a:avLst/>
          </a:prstGeom>
          <a:noFill/>
          <a:ln cap="flat" cmpd="sng" w="9525">
            <a:solidFill>
              <a:schemeClr val="dk1"/>
            </a:solidFill>
            <a:prstDash val="solid"/>
            <a:round/>
            <a:headEnd len="med" w="med" type="none"/>
            <a:tailEnd len="med" w="med" type="none"/>
          </a:ln>
        </p:spPr>
      </p:cxnSp>
      <p:cxnSp>
        <p:nvCxnSpPr>
          <p:cNvPr id="2401" name="Google Shape;2401;p63"/>
          <p:cNvCxnSpPr/>
          <p:nvPr/>
        </p:nvCxnSpPr>
        <p:spPr>
          <a:xfrm rot="10800000">
            <a:off x="7002463" y="3200400"/>
            <a:ext cx="260350" cy="0"/>
          </a:xfrm>
          <a:prstGeom prst="straightConnector1">
            <a:avLst/>
          </a:prstGeom>
          <a:noFill/>
          <a:ln cap="flat" cmpd="sng" w="9525">
            <a:solidFill>
              <a:schemeClr val="dk1"/>
            </a:solidFill>
            <a:prstDash val="solid"/>
            <a:round/>
            <a:headEnd len="med" w="med" type="none"/>
            <a:tailEnd len="med" w="med" type="none"/>
          </a:ln>
        </p:spPr>
      </p:cxnSp>
      <p:grpSp>
        <p:nvGrpSpPr>
          <p:cNvPr id="2402" name="Google Shape;2402;p63"/>
          <p:cNvGrpSpPr/>
          <p:nvPr/>
        </p:nvGrpSpPr>
        <p:grpSpPr>
          <a:xfrm>
            <a:off x="5332413" y="3638550"/>
            <a:ext cx="1001712" cy="290513"/>
            <a:chOff x="3600" y="219"/>
            <a:chExt cx="360" cy="175"/>
          </a:xfrm>
        </p:grpSpPr>
        <p:sp>
          <p:nvSpPr>
            <p:cNvPr id="2403" name="Google Shape;2403;p6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2404" name="Google Shape;2404;p6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2405" name="Google Shape;2405;p6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2406" name="Google Shape;2406;p6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2400">
                <a:solidFill>
                  <a:schemeClr val="dk1"/>
                </a:solidFill>
                <a:latin typeface="Arial"/>
                <a:ea typeface="Arial"/>
                <a:cs typeface="Arial"/>
                <a:sym typeface="Arial"/>
              </a:endParaRPr>
            </a:p>
          </p:txBody>
        </p:sp>
        <p:sp>
          <p:nvSpPr>
            <p:cNvPr id="2407" name="Google Shape;2407;p6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408" name="Google Shape;2408;p63"/>
            <p:cNvGrpSpPr/>
            <p:nvPr/>
          </p:nvGrpSpPr>
          <p:grpSpPr>
            <a:xfrm>
              <a:off x="3686" y="244"/>
              <a:ext cx="177" cy="66"/>
              <a:chOff x="2848" y="848"/>
              <a:chExt cx="140" cy="98"/>
            </a:xfrm>
          </p:grpSpPr>
          <p:cxnSp>
            <p:nvCxnSpPr>
              <p:cNvPr id="2409" name="Google Shape;2409;p63"/>
              <p:cNvCxnSpPr/>
              <p:nvPr/>
            </p:nvCxnSpPr>
            <p:spPr>
              <a:xfrm flipH="1" rot="10800000">
                <a:off x="2848" y="848"/>
                <a:ext cx="50" cy="1"/>
              </a:xfrm>
              <a:prstGeom prst="straightConnector1">
                <a:avLst/>
              </a:prstGeom>
              <a:noFill/>
              <a:ln cap="flat" cmpd="sng" w="28575">
                <a:solidFill>
                  <a:schemeClr val="dk1"/>
                </a:solidFill>
                <a:prstDash val="solid"/>
                <a:round/>
                <a:headEnd len="med" w="med" type="none"/>
                <a:tailEnd len="med" w="med" type="none"/>
              </a:ln>
            </p:spPr>
          </p:cxnSp>
          <p:cxnSp>
            <p:nvCxnSpPr>
              <p:cNvPr id="2410" name="Google Shape;2410;p6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411" name="Google Shape;2411;p63"/>
              <p:cNvCxnSpPr/>
              <p:nvPr/>
            </p:nvCxnSpPr>
            <p:spPr>
              <a:xfrm>
                <a:off x="2894" y="849"/>
                <a:ext cx="52" cy="97"/>
              </a:xfrm>
              <a:prstGeom prst="straightConnector1">
                <a:avLst/>
              </a:prstGeom>
              <a:noFill/>
              <a:ln cap="flat" cmpd="sng" w="28575">
                <a:solidFill>
                  <a:schemeClr val="dk1"/>
                </a:solidFill>
                <a:prstDash val="solid"/>
                <a:round/>
                <a:headEnd len="med" w="med" type="none"/>
                <a:tailEnd len="med" w="med" type="none"/>
              </a:ln>
            </p:spPr>
          </p:cxnSp>
        </p:grpSp>
        <p:grpSp>
          <p:nvGrpSpPr>
            <p:cNvPr id="2412" name="Google Shape;2412;p63"/>
            <p:cNvGrpSpPr/>
            <p:nvPr/>
          </p:nvGrpSpPr>
          <p:grpSpPr>
            <a:xfrm flipH="1" rot="10800000">
              <a:off x="3686" y="242"/>
              <a:ext cx="177" cy="67"/>
              <a:chOff x="2848" y="848"/>
              <a:chExt cx="140" cy="100"/>
            </a:xfrm>
          </p:grpSpPr>
          <p:cxnSp>
            <p:nvCxnSpPr>
              <p:cNvPr id="2413" name="Google Shape;2413;p63"/>
              <p:cNvCxnSpPr/>
              <p:nvPr/>
            </p:nvCxnSpPr>
            <p:spPr>
              <a:xfrm flipH="1" rot="10800000">
                <a:off x="2848" y="848"/>
                <a:ext cx="50" cy="1"/>
              </a:xfrm>
              <a:prstGeom prst="straightConnector1">
                <a:avLst/>
              </a:prstGeom>
              <a:noFill/>
              <a:ln cap="flat" cmpd="sng" w="28575">
                <a:solidFill>
                  <a:schemeClr val="dk1"/>
                </a:solidFill>
                <a:prstDash val="solid"/>
                <a:round/>
                <a:headEnd len="med" w="med" type="none"/>
                <a:tailEnd len="med" w="med" type="none"/>
              </a:ln>
            </p:spPr>
          </p:cxnSp>
          <p:cxnSp>
            <p:nvCxnSpPr>
              <p:cNvPr id="2414" name="Google Shape;2414;p6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2415" name="Google Shape;2415;p63"/>
              <p:cNvCxnSpPr/>
              <p:nvPr/>
            </p:nvCxnSpPr>
            <p:spPr>
              <a:xfrm>
                <a:off x="2894" y="850"/>
                <a:ext cx="52" cy="98"/>
              </a:xfrm>
              <a:prstGeom prst="straightConnector1">
                <a:avLst/>
              </a:prstGeom>
              <a:noFill/>
              <a:ln cap="flat" cmpd="sng" w="28575">
                <a:solidFill>
                  <a:schemeClr val="dk1"/>
                </a:solidFill>
                <a:prstDash val="solid"/>
                <a:round/>
                <a:headEnd len="med" w="med" type="none"/>
                <a:tailEnd len="med" w="med" type="none"/>
              </a:ln>
            </p:spPr>
          </p:cxnSp>
        </p:grpSp>
      </p:grpSp>
      <p:sp>
        <p:nvSpPr>
          <p:cNvPr id="2416" name="Google Shape;2416;p63"/>
          <p:cNvSpPr txBox="1"/>
          <p:nvPr/>
        </p:nvSpPr>
        <p:spPr>
          <a:xfrm>
            <a:off x="3676650" y="3043238"/>
            <a:ext cx="512763"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000">
                <a:solidFill>
                  <a:schemeClr val="dk1"/>
                </a:solidFill>
                <a:latin typeface="Arial"/>
                <a:ea typeface="Arial"/>
                <a:cs typeface="Arial"/>
                <a:sym typeface="Arial"/>
              </a:rPr>
              <a:t>R1</a:t>
            </a:r>
            <a:endParaRPr/>
          </a:p>
        </p:txBody>
      </p:sp>
      <p:sp>
        <p:nvSpPr>
          <p:cNvPr id="2417" name="Google Shape;2417;p63"/>
          <p:cNvSpPr txBox="1"/>
          <p:nvPr/>
        </p:nvSpPr>
        <p:spPr>
          <a:xfrm>
            <a:off x="5673725" y="3244850"/>
            <a:ext cx="512763"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000">
                <a:solidFill>
                  <a:schemeClr val="dk1"/>
                </a:solidFill>
                <a:latin typeface="Arial"/>
                <a:ea typeface="Arial"/>
                <a:cs typeface="Arial"/>
                <a:sym typeface="Arial"/>
              </a:rPr>
              <a:t>R2</a:t>
            </a:r>
            <a:endParaRPr/>
          </a:p>
        </p:txBody>
      </p:sp>
      <p:sp>
        <p:nvSpPr>
          <p:cNvPr id="2418" name="Google Shape;2418;p63"/>
          <p:cNvSpPr/>
          <p:nvPr/>
        </p:nvSpPr>
        <p:spPr>
          <a:xfrm>
            <a:off x="2960688" y="3084513"/>
            <a:ext cx="4235450" cy="646112"/>
          </a:xfrm>
          <a:custGeom>
            <a:rect b="b" l="l" r="r" t="t"/>
            <a:pathLst>
              <a:path extrusionOk="0" h="585" w="3323">
                <a:moveTo>
                  <a:pt x="0" y="71"/>
                </a:moveTo>
                <a:lnTo>
                  <a:pt x="346" y="71"/>
                </a:lnTo>
                <a:lnTo>
                  <a:pt x="133" y="567"/>
                </a:lnTo>
                <a:lnTo>
                  <a:pt x="2844" y="585"/>
                </a:lnTo>
                <a:lnTo>
                  <a:pt x="3101" y="0"/>
                </a:lnTo>
                <a:lnTo>
                  <a:pt x="3323" y="0"/>
                </a:lnTo>
              </a:path>
            </a:pathLst>
          </a:custGeom>
          <a:noFill/>
          <a:ln cap="flat" cmpd="sng" w="57150">
            <a:solidFill>
              <a:schemeClr val="accent2"/>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419" name="Google Shape;2419;p63"/>
          <p:cNvSpPr/>
          <p:nvPr/>
        </p:nvSpPr>
        <p:spPr>
          <a:xfrm>
            <a:off x="2711450" y="3857625"/>
            <a:ext cx="4078288" cy="557213"/>
          </a:xfrm>
          <a:custGeom>
            <a:rect b="b" l="l" r="r" t="t"/>
            <a:pathLst>
              <a:path extrusionOk="0" h="505" w="3199">
                <a:moveTo>
                  <a:pt x="0" y="505"/>
                </a:moveTo>
                <a:lnTo>
                  <a:pt x="97" y="496"/>
                </a:lnTo>
                <a:lnTo>
                  <a:pt x="284" y="0"/>
                </a:lnTo>
                <a:lnTo>
                  <a:pt x="3048" y="0"/>
                </a:lnTo>
                <a:lnTo>
                  <a:pt x="2862" y="461"/>
                </a:lnTo>
                <a:lnTo>
                  <a:pt x="3199" y="461"/>
                </a:lnTo>
              </a:path>
            </a:pathLst>
          </a:custGeom>
          <a:noFill/>
          <a:ln cap="flat" cmpd="sng" w="57150">
            <a:solidFill>
              <a:srgbClr val="FF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aphicFrame>
        <p:nvGraphicFramePr>
          <p:cNvPr id="2420" name="Google Shape;2420;p63"/>
          <p:cNvGraphicFramePr/>
          <p:nvPr/>
        </p:nvGraphicFramePr>
        <p:xfrm>
          <a:off x="2314575" y="2943225"/>
          <a:ext cx="681038" cy="449263"/>
        </p:xfrm>
        <a:graphic>
          <a:graphicData uri="http://schemas.openxmlformats.org/presentationml/2006/ole">
            <mc:AlternateContent>
              <mc:Choice Requires="v">
                <p:oleObj r:id="rId4" imgH="449263" imgW="681038" progId="MS_ClipArt_Gallery.2" spid="_x0000_s1">
                  <p:embed/>
                </p:oleObj>
              </mc:Choice>
              <mc:Fallback>
                <p:oleObj r:id="rId5" imgH="449263" imgW="681038" progId="MS_ClipArt_Gallery.2">
                  <p:embed/>
                  <p:pic>
                    <p:nvPicPr>
                      <p:cNvPr id="2420" name="Google Shape;2420;p63"/>
                      <p:cNvPicPr preferRelativeResize="0"/>
                      <p:nvPr/>
                    </p:nvPicPr>
                    <p:blipFill rotWithShape="1">
                      <a:blip r:embed="rId6">
                        <a:alphaModFix/>
                      </a:blip>
                      <a:srcRect b="0" l="0" r="0" t="0"/>
                      <a:stretch/>
                    </p:blipFill>
                    <p:spPr>
                      <a:xfrm>
                        <a:off x="2314575" y="2943225"/>
                        <a:ext cx="681038" cy="449263"/>
                      </a:xfrm>
                      <a:prstGeom prst="rect">
                        <a:avLst/>
                      </a:prstGeom>
                      <a:noFill/>
                      <a:ln>
                        <a:noFill/>
                      </a:ln>
                    </p:spPr>
                  </p:pic>
                </p:oleObj>
              </mc:Fallback>
            </mc:AlternateContent>
          </a:graphicData>
        </a:graphic>
      </p:graphicFrame>
      <p:graphicFrame>
        <p:nvGraphicFramePr>
          <p:cNvPr id="2421" name="Google Shape;2421;p63"/>
          <p:cNvGraphicFramePr/>
          <p:nvPr/>
        </p:nvGraphicFramePr>
        <p:xfrm>
          <a:off x="7164388" y="2913063"/>
          <a:ext cx="681037" cy="449262"/>
        </p:xfrm>
        <a:graphic>
          <a:graphicData uri="http://schemas.openxmlformats.org/presentationml/2006/ole">
            <mc:AlternateContent>
              <mc:Choice Requires="v">
                <p:oleObj r:id="rId7" imgH="449262" imgW="681037" progId="MS_ClipArt_Gallery.2" spid="_x0000_s2">
                  <p:embed/>
                </p:oleObj>
              </mc:Choice>
              <mc:Fallback>
                <p:oleObj r:id="rId8" imgH="449262" imgW="681037" progId="MS_ClipArt_Gallery.2">
                  <p:embed/>
                  <p:pic>
                    <p:nvPicPr>
                      <p:cNvPr id="2421" name="Google Shape;2421;p63"/>
                      <p:cNvPicPr preferRelativeResize="0"/>
                      <p:nvPr/>
                    </p:nvPicPr>
                    <p:blipFill rotWithShape="1">
                      <a:blip r:embed="rId6">
                        <a:alphaModFix/>
                      </a:blip>
                      <a:srcRect b="0" l="0" r="0" t="0"/>
                      <a:stretch/>
                    </p:blipFill>
                    <p:spPr>
                      <a:xfrm>
                        <a:off x="7164388" y="2913063"/>
                        <a:ext cx="681037" cy="449262"/>
                      </a:xfrm>
                      <a:prstGeom prst="rect">
                        <a:avLst/>
                      </a:prstGeom>
                      <a:noFill/>
                      <a:ln>
                        <a:noFill/>
                      </a:ln>
                    </p:spPr>
                  </p:pic>
                </p:oleObj>
              </mc:Fallback>
            </mc:AlternateContent>
          </a:graphicData>
        </a:graphic>
      </p:graphicFrame>
      <p:sp>
        <p:nvSpPr>
          <p:cNvPr id="2422" name="Google Shape;2422;p63"/>
          <p:cNvSpPr/>
          <p:nvPr/>
        </p:nvSpPr>
        <p:spPr>
          <a:xfrm>
            <a:off x="3055938" y="3171825"/>
            <a:ext cx="436562" cy="365125"/>
          </a:xfrm>
          <a:prstGeom prst="ellipse">
            <a:avLst/>
          </a:prstGeom>
          <a:solidFill>
            <a:srgbClr val="FF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423" name="Google Shape;2423;p63"/>
          <p:cNvSpPr/>
          <p:nvPr/>
        </p:nvSpPr>
        <p:spPr>
          <a:xfrm>
            <a:off x="2743200" y="3900488"/>
            <a:ext cx="436563" cy="365125"/>
          </a:xfrm>
          <a:prstGeom prst="ellipse">
            <a:avLst/>
          </a:prstGeom>
          <a:solidFill>
            <a:srgbClr val="FF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424" name="Google Shape;2424;p63"/>
          <p:cNvSpPr txBox="1"/>
          <p:nvPr/>
        </p:nvSpPr>
        <p:spPr>
          <a:xfrm>
            <a:off x="4075113" y="3962400"/>
            <a:ext cx="1574800"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Arial"/>
                <a:ea typeface="Arial"/>
                <a:cs typeface="Arial"/>
                <a:sym typeface="Arial"/>
              </a:rPr>
              <a:t>1.5 Mbps link</a:t>
            </a:r>
            <a:endParaRPr/>
          </a:p>
        </p:txBody>
      </p:sp>
      <p:sp>
        <p:nvSpPr>
          <p:cNvPr id="2425" name="Google Shape;2425;p63"/>
          <p:cNvSpPr txBox="1"/>
          <p:nvPr/>
        </p:nvSpPr>
        <p:spPr>
          <a:xfrm>
            <a:off x="1427163" y="2792413"/>
            <a:ext cx="933450" cy="6461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Arial"/>
                <a:ea typeface="Arial"/>
                <a:cs typeface="Arial"/>
                <a:sym typeface="Arial"/>
              </a:rPr>
              <a:t>1 Mbps </a:t>
            </a:r>
            <a:endParaRPr/>
          </a:p>
          <a:p>
            <a:pPr indent="0" lvl="0" marL="0" marR="0" rtl="0" algn="l">
              <a:spcBef>
                <a:spcPts val="0"/>
              </a:spcBef>
              <a:spcAft>
                <a:spcPts val="0"/>
              </a:spcAft>
              <a:buNone/>
            </a:pPr>
            <a:r>
              <a:rPr i="0" lang="en-US" sz="1800">
                <a:solidFill>
                  <a:schemeClr val="dk1"/>
                </a:solidFill>
                <a:latin typeface="Arial"/>
                <a:ea typeface="Arial"/>
                <a:cs typeface="Arial"/>
                <a:sym typeface="Arial"/>
              </a:rPr>
              <a:t>phone</a:t>
            </a:r>
            <a:endParaRPr/>
          </a:p>
        </p:txBody>
      </p:sp>
      <p:sp>
        <p:nvSpPr>
          <p:cNvPr id="2426" name="Google Shape;2426;p63"/>
          <p:cNvSpPr/>
          <p:nvPr/>
        </p:nvSpPr>
        <p:spPr>
          <a:xfrm>
            <a:off x="4006850" y="3789363"/>
            <a:ext cx="193675" cy="136525"/>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427" name="Google Shape;2427;p63"/>
          <p:cNvSpPr/>
          <p:nvPr/>
        </p:nvSpPr>
        <p:spPr>
          <a:xfrm>
            <a:off x="3813175" y="3789363"/>
            <a:ext cx="193675" cy="136525"/>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428" name="Google Shape;2428;p63"/>
          <p:cNvSpPr/>
          <p:nvPr/>
        </p:nvSpPr>
        <p:spPr>
          <a:xfrm>
            <a:off x="4006850" y="3635375"/>
            <a:ext cx="193675" cy="136525"/>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429" name="Google Shape;2429;p63"/>
          <p:cNvSpPr/>
          <p:nvPr/>
        </p:nvSpPr>
        <p:spPr>
          <a:xfrm>
            <a:off x="3813175" y="3635375"/>
            <a:ext cx="193675" cy="136525"/>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430" name="Google Shape;2430;p63"/>
          <p:cNvSpPr txBox="1"/>
          <p:nvPr/>
        </p:nvSpPr>
        <p:spPr>
          <a:xfrm>
            <a:off x="4386263" y="2746375"/>
            <a:ext cx="2117725"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000099"/>
                </a:solidFill>
                <a:latin typeface="Arial"/>
                <a:ea typeface="Arial"/>
                <a:cs typeface="Arial"/>
                <a:sym typeface="Arial"/>
              </a:rPr>
              <a:t>1 Mbps logical link</a:t>
            </a:r>
            <a:endParaRPr/>
          </a:p>
        </p:txBody>
      </p:sp>
      <p:cxnSp>
        <p:nvCxnSpPr>
          <p:cNvPr id="2431" name="Google Shape;2431;p63"/>
          <p:cNvCxnSpPr/>
          <p:nvPr/>
        </p:nvCxnSpPr>
        <p:spPr>
          <a:xfrm flipH="1">
            <a:off x="4116388" y="2973388"/>
            <a:ext cx="330200" cy="701675"/>
          </a:xfrm>
          <a:prstGeom prst="straightConnector1">
            <a:avLst/>
          </a:prstGeom>
          <a:noFill/>
          <a:ln cap="flat" cmpd="sng" w="9525">
            <a:solidFill>
              <a:schemeClr val="dk1"/>
            </a:solidFill>
            <a:prstDash val="solid"/>
            <a:round/>
            <a:headEnd len="med" w="med" type="none"/>
            <a:tailEnd len="med" w="med" type="none"/>
          </a:ln>
        </p:spPr>
      </p:cxnSp>
      <p:sp>
        <p:nvSpPr>
          <p:cNvPr id="2432" name="Google Shape;2432;p63"/>
          <p:cNvSpPr txBox="1"/>
          <p:nvPr/>
        </p:nvSpPr>
        <p:spPr>
          <a:xfrm>
            <a:off x="3127375" y="4587875"/>
            <a:ext cx="2352675"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FF0000"/>
                </a:solidFill>
                <a:latin typeface="Arial"/>
                <a:ea typeface="Arial"/>
                <a:cs typeface="Arial"/>
                <a:sym typeface="Arial"/>
              </a:rPr>
              <a:t>0.5 Mbps logical link</a:t>
            </a:r>
            <a:endParaRPr/>
          </a:p>
        </p:txBody>
      </p:sp>
      <p:cxnSp>
        <p:nvCxnSpPr>
          <p:cNvPr id="2433" name="Google Shape;2433;p63"/>
          <p:cNvCxnSpPr/>
          <p:nvPr/>
        </p:nvCxnSpPr>
        <p:spPr>
          <a:xfrm flipH="1">
            <a:off x="3849688" y="3940175"/>
            <a:ext cx="266700" cy="663575"/>
          </a:xfrm>
          <a:prstGeom prst="straightConnector1">
            <a:avLst/>
          </a:prstGeom>
          <a:noFill/>
          <a:ln cap="flat" cmpd="sng" w="9525">
            <a:solidFill>
              <a:schemeClr val="dk1"/>
            </a:solidFill>
            <a:prstDash val="solid"/>
            <a:round/>
            <a:headEnd len="med" w="med" type="none"/>
            <a:tailEnd len="med" w="med" type="none"/>
          </a:ln>
        </p:spPr>
      </p:cxnSp>
      <p:sp>
        <p:nvSpPr>
          <p:cNvPr id="2434" name="Google Shape;2434;p63"/>
          <p:cNvSpPr txBox="1"/>
          <p:nvPr>
            <p:ph type="title"/>
          </p:nvPr>
        </p:nvSpPr>
        <p:spPr>
          <a:xfrm>
            <a:off x="533400" y="-14288"/>
            <a:ext cx="8428038" cy="114300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Principles for QOS guarantees (more)</a:t>
            </a:r>
            <a:endParaRPr/>
          </a:p>
        </p:txBody>
      </p:sp>
      <p:pic>
        <p:nvPicPr>
          <p:cNvPr descr="underline_base" id="2435" name="Google Shape;2435;p63"/>
          <p:cNvPicPr preferRelativeResize="0"/>
          <p:nvPr/>
        </p:nvPicPr>
        <p:blipFill rotWithShape="1">
          <a:blip r:embed="rId9">
            <a:alphaModFix/>
          </a:blip>
          <a:srcRect b="0" l="0" r="0" t="0"/>
          <a:stretch/>
        </p:blipFill>
        <p:spPr>
          <a:xfrm>
            <a:off x="582613" y="806450"/>
            <a:ext cx="8228012" cy="173038"/>
          </a:xfrm>
          <a:prstGeom prst="rect">
            <a:avLst/>
          </a:prstGeom>
          <a:noFill/>
          <a:ln>
            <a:noFill/>
          </a:ln>
        </p:spPr>
      </p:pic>
      <p:grpSp>
        <p:nvGrpSpPr>
          <p:cNvPr id="2436" name="Google Shape;2436;p63"/>
          <p:cNvGrpSpPr/>
          <p:nvPr/>
        </p:nvGrpSpPr>
        <p:grpSpPr>
          <a:xfrm>
            <a:off x="1641475" y="3938588"/>
            <a:ext cx="985838" cy="895350"/>
            <a:chOff x="-44" y="1473"/>
            <a:chExt cx="981" cy="1105"/>
          </a:xfrm>
        </p:grpSpPr>
        <p:pic>
          <p:nvPicPr>
            <p:cNvPr descr="desktop_computer_stylized_medium" id="2437" name="Google Shape;2437;p63"/>
            <p:cNvPicPr preferRelativeResize="0"/>
            <p:nvPr/>
          </p:nvPicPr>
          <p:blipFill rotWithShape="1">
            <a:blip r:embed="rId10">
              <a:alphaModFix/>
            </a:blip>
            <a:srcRect b="0" l="0" r="0" t="0"/>
            <a:stretch/>
          </p:blipFill>
          <p:spPr>
            <a:xfrm flipH="1">
              <a:off x="-44" y="1473"/>
              <a:ext cx="981" cy="1105"/>
            </a:xfrm>
            <a:prstGeom prst="rect">
              <a:avLst/>
            </a:prstGeom>
            <a:noFill/>
            <a:ln>
              <a:noFill/>
            </a:ln>
          </p:spPr>
        </p:pic>
        <p:sp>
          <p:nvSpPr>
            <p:cNvPr id="2438" name="Google Shape;2438;p63"/>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439" name="Google Shape;2439;p63"/>
          <p:cNvGrpSpPr/>
          <p:nvPr/>
        </p:nvGrpSpPr>
        <p:grpSpPr>
          <a:xfrm>
            <a:off x="6759575" y="4033838"/>
            <a:ext cx="363538" cy="687387"/>
            <a:chOff x="4140" y="429"/>
            <a:chExt cx="1425" cy="2396"/>
          </a:xfrm>
        </p:grpSpPr>
        <p:sp>
          <p:nvSpPr>
            <p:cNvPr id="2440" name="Google Shape;2440;p63"/>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41" name="Google Shape;2441;p63"/>
            <p:cNvSpPr/>
            <p:nvPr/>
          </p:nvSpPr>
          <p:spPr>
            <a:xfrm>
              <a:off x="4202" y="429"/>
              <a:ext cx="1052"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442" name="Google Shape;2442;p63"/>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43" name="Google Shape;2443;p63"/>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44" name="Google Shape;2444;p63"/>
            <p:cNvSpPr/>
            <p:nvPr/>
          </p:nvSpPr>
          <p:spPr>
            <a:xfrm>
              <a:off x="4215" y="695"/>
              <a:ext cx="591"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445" name="Google Shape;2445;p63"/>
            <p:cNvGrpSpPr/>
            <p:nvPr/>
          </p:nvGrpSpPr>
          <p:grpSpPr>
            <a:xfrm>
              <a:off x="4750" y="667"/>
              <a:ext cx="579" cy="144"/>
              <a:chOff x="615" y="2567"/>
              <a:chExt cx="722" cy="138"/>
            </a:xfrm>
          </p:grpSpPr>
          <p:sp>
            <p:nvSpPr>
              <p:cNvPr id="2446" name="Google Shape;2446;p63"/>
              <p:cNvSpPr/>
              <p:nvPr/>
            </p:nvSpPr>
            <p:spPr>
              <a:xfrm>
                <a:off x="615" y="2567"/>
                <a:ext cx="722"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447" name="Google Shape;2447;p63"/>
              <p:cNvSpPr/>
              <p:nvPr/>
            </p:nvSpPr>
            <p:spPr>
              <a:xfrm>
                <a:off x="631" y="2583"/>
                <a:ext cx="691" cy="106"/>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sp>
          <p:nvSpPr>
            <p:cNvPr id="2448" name="Google Shape;2448;p63"/>
            <p:cNvSpPr/>
            <p:nvPr/>
          </p:nvSpPr>
          <p:spPr>
            <a:xfrm>
              <a:off x="4227" y="1021"/>
              <a:ext cx="591"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449" name="Google Shape;2449;p63"/>
            <p:cNvGrpSpPr/>
            <p:nvPr/>
          </p:nvGrpSpPr>
          <p:grpSpPr>
            <a:xfrm>
              <a:off x="4750" y="993"/>
              <a:ext cx="579" cy="133"/>
              <a:chOff x="618" y="2567"/>
              <a:chExt cx="722" cy="138"/>
            </a:xfrm>
          </p:grpSpPr>
          <p:sp>
            <p:nvSpPr>
              <p:cNvPr id="2450" name="Google Shape;2450;p63"/>
              <p:cNvSpPr/>
              <p:nvPr/>
            </p:nvSpPr>
            <p:spPr>
              <a:xfrm>
                <a:off x="618" y="2567"/>
                <a:ext cx="722"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451" name="Google Shape;2451;p63"/>
              <p:cNvSpPr/>
              <p:nvPr/>
            </p:nvSpPr>
            <p:spPr>
              <a:xfrm>
                <a:off x="633" y="2585"/>
                <a:ext cx="691"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sp>
          <p:nvSpPr>
            <p:cNvPr id="2452" name="Google Shape;2452;p63"/>
            <p:cNvSpPr/>
            <p:nvPr/>
          </p:nvSpPr>
          <p:spPr>
            <a:xfrm>
              <a:off x="4215" y="1359"/>
              <a:ext cx="597"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453" name="Google Shape;2453;p63"/>
            <p:cNvSpPr/>
            <p:nvPr/>
          </p:nvSpPr>
          <p:spPr>
            <a:xfrm>
              <a:off x="4227" y="1657"/>
              <a:ext cx="597"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454" name="Google Shape;2454;p63"/>
            <p:cNvGrpSpPr/>
            <p:nvPr/>
          </p:nvGrpSpPr>
          <p:grpSpPr>
            <a:xfrm>
              <a:off x="4737" y="1630"/>
              <a:ext cx="572" cy="150"/>
              <a:chOff x="617" y="2571"/>
              <a:chExt cx="713" cy="138"/>
            </a:xfrm>
          </p:grpSpPr>
          <p:sp>
            <p:nvSpPr>
              <p:cNvPr id="2455" name="Google Shape;2455;p63"/>
              <p:cNvSpPr/>
              <p:nvPr/>
            </p:nvSpPr>
            <p:spPr>
              <a:xfrm>
                <a:off x="617" y="2571"/>
                <a:ext cx="713"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456" name="Google Shape;2456;p63"/>
              <p:cNvSpPr/>
              <p:nvPr/>
            </p:nvSpPr>
            <p:spPr>
              <a:xfrm>
                <a:off x="632" y="2586"/>
                <a:ext cx="682"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sp>
          <p:nvSpPr>
            <p:cNvPr id="2457" name="Google Shape;2457;p63"/>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458" name="Google Shape;2458;p63"/>
            <p:cNvGrpSpPr/>
            <p:nvPr/>
          </p:nvGrpSpPr>
          <p:grpSpPr>
            <a:xfrm>
              <a:off x="4737" y="1325"/>
              <a:ext cx="585" cy="138"/>
              <a:chOff x="612" y="2566"/>
              <a:chExt cx="729" cy="138"/>
            </a:xfrm>
          </p:grpSpPr>
          <p:sp>
            <p:nvSpPr>
              <p:cNvPr id="2459" name="Google Shape;2459;p63"/>
              <p:cNvSpPr/>
              <p:nvPr/>
            </p:nvSpPr>
            <p:spPr>
              <a:xfrm>
                <a:off x="612" y="2566"/>
                <a:ext cx="729"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460" name="Google Shape;2460;p63"/>
              <p:cNvSpPr/>
              <p:nvPr/>
            </p:nvSpPr>
            <p:spPr>
              <a:xfrm>
                <a:off x="627" y="2583"/>
                <a:ext cx="698" cy="111"/>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sp>
          <p:nvSpPr>
            <p:cNvPr id="2461" name="Google Shape;2461;p63"/>
            <p:cNvSpPr/>
            <p:nvPr/>
          </p:nvSpPr>
          <p:spPr>
            <a:xfrm>
              <a:off x="5248" y="429"/>
              <a:ext cx="68" cy="2291"/>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462" name="Google Shape;2462;p63"/>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63" name="Google Shape;2463;p63"/>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64" name="Google Shape;2464;p63"/>
            <p:cNvSpPr/>
            <p:nvPr/>
          </p:nvSpPr>
          <p:spPr>
            <a:xfrm>
              <a:off x="5515" y="2615"/>
              <a:ext cx="50" cy="94"/>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465" name="Google Shape;2465;p63"/>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66" name="Google Shape;2466;p63"/>
            <p:cNvSpPr/>
            <p:nvPr/>
          </p:nvSpPr>
          <p:spPr>
            <a:xfrm>
              <a:off x="4140" y="2681"/>
              <a:ext cx="1201" cy="144"/>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467" name="Google Shape;2467;p63"/>
            <p:cNvSpPr/>
            <p:nvPr/>
          </p:nvSpPr>
          <p:spPr>
            <a:xfrm>
              <a:off x="4202" y="2709"/>
              <a:ext cx="1077" cy="83"/>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468" name="Google Shape;2468;p63"/>
            <p:cNvSpPr/>
            <p:nvPr/>
          </p:nvSpPr>
          <p:spPr>
            <a:xfrm>
              <a:off x="4308" y="2382"/>
              <a:ext cx="162" cy="144"/>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469" name="Google Shape;2469;p63"/>
            <p:cNvSpPr/>
            <p:nvPr/>
          </p:nvSpPr>
          <p:spPr>
            <a:xfrm>
              <a:off x="4488" y="2382"/>
              <a:ext cx="156" cy="144"/>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a:solidFill>
                  <a:srgbClr val="FF0000"/>
                </a:solidFill>
                <a:latin typeface="Arial"/>
                <a:ea typeface="Arial"/>
                <a:cs typeface="Arial"/>
                <a:sym typeface="Arial"/>
              </a:endParaRPr>
            </a:p>
          </p:txBody>
        </p:sp>
        <p:sp>
          <p:nvSpPr>
            <p:cNvPr id="2470" name="Google Shape;2470;p63"/>
            <p:cNvSpPr/>
            <p:nvPr/>
          </p:nvSpPr>
          <p:spPr>
            <a:xfrm>
              <a:off x="4663" y="2382"/>
              <a:ext cx="156" cy="138"/>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471" name="Google Shape;2471;p63"/>
            <p:cNvSpPr/>
            <p:nvPr/>
          </p:nvSpPr>
          <p:spPr>
            <a:xfrm>
              <a:off x="5061" y="1835"/>
              <a:ext cx="87" cy="764"/>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sp>
        <p:nvSpPr>
          <p:cNvPr id="2472" name="Google Shape;2472;p63"/>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2473" name="Google Shape;2473;p63"/>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8" name="Shape 2478"/>
        <p:cNvGrpSpPr/>
        <p:nvPr/>
      </p:nvGrpSpPr>
      <p:grpSpPr>
        <a:xfrm>
          <a:off x="0" y="0"/>
          <a:ext cx="0" cy="0"/>
          <a:chOff x="0" y="0"/>
          <a:chExt cx="0" cy="0"/>
        </a:xfrm>
      </p:grpSpPr>
      <p:sp>
        <p:nvSpPr>
          <p:cNvPr id="2479" name="Google Shape;2479;p64"/>
          <p:cNvSpPr txBox="1"/>
          <p:nvPr>
            <p:ph type="title"/>
          </p:nvPr>
        </p:nvSpPr>
        <p:spPr>
          <a:xfrm>
            <a:off x="533400" y="-14288"/>
            <a:ext cx="7772400" cy="114300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Scheduling and policing mechanisms</a:t>
            </a:r>
            <a:endParaRPr sz="4000"/>
          </a:p>
        </p:txBody>
      </p:sp>
      <p:sp>
        <p:nvSpPr>
          <p:cNvPr id="2480" name="Google Shape;2480;p64"/>
          <p:cNvSpPr txBox="1"/>
          <p:nvPr>
            <p:ph idx="1" type="body"/>
          </p:nvPr>
        </p:nvSpPr>
        <p:spPr>
          <a:xfrm>
            <a:off x="533400" y="1339850"/>
            <a:ext cx="8262938" cy="3582988"/>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i="1" lang="en-US">
                <a:solidFill>
                  <a:srgbClr val="CC0000"/>
                </a:solidFill>
              </a:rPr>
              <a:t>packet scheduling: </a:t>
            </a:r>
            <a:r>
              <a:rPr lang="en-US"/>
              <a:t>choose next queued packet to send on outgoing link</a:t>
            </a:r>
            <a:endParaRPr/>
          </a:p>
          <a:p>
            <a:pPr indent="-165100" lvl="0" marL="342900" rtl="0" algn="l">
              <a:lnSpc>
                <a:spcPct val="85000"/>
              </a:lnSpc>
              <a:spcBef>
                <a:spcPts val="560"/>
              </a:spcBef>
              <a:spcAft>
                <a:spcPts val="0"/>
              </a:spcAft>
              <a:buSzPts val="2800"/>
              <a:buNone/>
            </a:pPr>
            <a:r>
              <a:t/>
            </a:r>
            <a:endParaRPr/>
          </a:p>
          <a:p>
            <a:pPr indent="-165100" lvl="0" marL="342900" rtl="0" algn="l">
              <a:lnSpc>
                <a:spcPct val="85000"/>
              </a:lnSpc>
              <a:spcBef>
                <a:spcPts val="560"/>
              </a:spcBef>
              <a:spcAft>
                <a:spcPts val="0"/>
              </a:spcAft>
              <a:buSzPts val="2800"/>
              <a:buNone/>
            </a:pPr>
            <a:r>
              <a:t/>
            </a:r>
            <a:endParaRPr/>
          </a:p>
          <a:p>
            <a:pPr indent="-165100" lvl="0" marL="342900" rtl="0" algn="l">
              <a:lnSpc>
                <a:spcPct val="85000"/>
              </a:lnSpc>
              <a:spcBef>
                <a:spcPts val="560"/>
              </a:spcBef>
              <a:spcAft>
                <a:spcPts val="0"/>
              </a:spcAft>
              <a:buSzPts val="2800"/>
              <a:buNone/>
            </a:pPr>
            <a:r>
              <a:t/>
            </a:r>
            <a:endParaRPr/>
          </a:p>
          <a:p>
            <a:pPr indent="-342900" lvl="0" marL="342900" rtl="0" algn="l">
              <a:lnSpc>
                <a:spcPct val="85000"/>
              </a:lnSpc>
              <a:spcBef>
                <a:spcPts val="560"/>
              </a:spcBef>
              <a:spcAft>
                <a:spcPts val="0"/>
              </a:spcAft>
              <a:buSzPts val="2800"/>
              <a:buChar char="▪"/>
            </a:pPr>
            <a:r>
              <a:rPr lang="en-US"/>
              <a:t>previously covered in Chapter 4:</a:t>
            </a:r>
            <a:endParaRPr/>
          </a:p>
          <a:p>
            <a:pPr indent="-285750" lvl="1" marL="742950" rtl="0" algn="l">
              <a:lnSpc>
                <a:spcPct val="85000"/>
              </a:lnSpc>
              <a:spcBef>
                <a:spcPts val="560"/>
              </a:spcBef>
              <a:spcAft>
                <a:spcPts val="0"/>
              </a:spcAft>
              <a:buSzPts val="2800"/>
              <a:buChar char="•"/>
            </a:pPr>
            <a:r>
              <a:rPr lang="en-US" sz="2800"/>
              <a:t>FCFS: first come first served</a:t>
            </a:r>
            <a:endParaRPr/>
          </a:p>
          <a:p>
            <a:pPr indent="-285750" lvl="1" marL="742950" rtl="0" algn="l">
              <a:lnSpc>
                <a:spcPct val="85000"/>
              </a:lnSpc>
              <a:spcBef>
                <a:spcPts val="560"/>
              </a:spcBef>
              <a:spcAft>
                <a:spcPts val="0"/>
              </a:spcAft>
              <a:buSzPts val="2800"/>
              <a:buChar char="•"/>
            </a:pPr>
            <a:r>
              <a:rPr lang="en-US" sz="2800"/>
              <a:t>simply multi-class priority</a:t>
            </a:r>
            <a:endParaRPr/>
          </a:p>
          <a:p>
            <a:pPr indent="-285750" lvl="1" marL="742950" rtl="0" algn="l">
              <a:lnSpc>
                <a:spcPct val="85000"/>
              </a:lnSpc>
              <a:spcBef>
                <a:spcPts val="560"/>
              </a:spcBef>
              <a:spcAft>
                <a:spcPts val="0"/>
              </a:spcAft>
              <a:buSzPts val="2800"/>
              <a:buChar char="•"/>
            </a:pPr>
            <a:r>
              <a:rPr lang="en-US" sz="2800"/>
              <a:t>round robin</a:t>
            </a:r>
            <a:endParaRPr/>
          </a:p>
          <a:p>
            <a:pPr indent="-285750" lvl="1" marL="742950" rtl="0" algn="l">
              <a:lnSpc>
                <a:spcPct val="85000"/>
              </a:lnSpc>
              <a:spcBef>
                <a:spcPts val="560"/>
              </a:spcBef>
              <a:spcAft>
                <a:spcPts val="0"/>
              </a:spcAft>
              <a:buSzPts val="2800"/>
              <a:buChar char="•"/>
            </a:pPr>
            <a:r>
              <a:rPr lang="en-US" sz="2800"/>
              <a:t>weighted fair queueing (WFQ)</a:t>
            </a:r>
            <a:endParaRPr sz="2800"/>
          </a:p>
        </p:txBody>
      </p:sp>
      <p:pic>
        <p:nvPicPr>
          <p:cNvPr descr="underline_base" id="2481" name="Google Shape;2481;p64"/>
          <p:cNvPicPr preferRelativeResize="0"/>
          <p:nvPr/>
        </p:nvPicPr>
        <p:blipFill rotWithShape="1">
          <a:blip r:embed="rId3">
            <a:alphaModFix/>
          </a:blip>
          <a:srcRect b="0" l="0" r="0" t="0"/>
          <a:stretch/>
        </p:blipFill>
        <p:spPr>
          <a:xfrm>
            <a:off x="585788" y="782638"/>
            <a:ext cx="7313612" cy="173037"/>
          </a:xfrm>
          <a:prstGeom prst="rect">
            <a:avLst/>
          </a:prstGeom>
          <a:noFill/>
          <a:ln>
            <a:noFill/>
          </a:ln>
        </p:spPr>
      </p:pic>
      <p:grpSp>
        <p:nvGrpSpPr>
          <p:cNvPr id="2482" name="Google Shape;2482;p64"/>
          <p:cNvGrpSpPr/>
          <p:nvPr/>
        </p:nvGrpSpPr>
        <p:grpSpPr>
          <a:xfrm>
            <a:off x="3120102" y="2046667"/>
            <a:ext cx="4235450" cy="1123950"/>
            <a:chOff x="2532063" y="5103813"/>
            <a:chExt cx="4235450" cy="1123950"/>
          </a:xfrm>
        </p:grpSpPr>
        <p:grpSp>
          <p:nvGrpSpPr>
            <p:cNvPr id="2483" name="Google Shape;2483;p64"/>
            <p:cNvGrpSpPr/>
            <p:nvPr/>
          </p:nvGrpSpPr>
          <p:grpSpPr>
            <a:xfrm>
              <a:off x="3771900" y="5132388"/>
              <a:ext cx="939800" cy="565150"/>
              <a:chOff x="1670312" y="2562997"/>
              <a:chExt cx="940317" cy="565219"/>
            </a:xfrm>
          </p:grpSpPr>
          <p:grpSp>
            <p:nvGrpSpPr>
              <p:cNvPr id="2484" name="Google Shape;2484;p64"/>
              <p:cNvGrpSpPr/>
              <p:nvPr/>
            </p:nvGrpSpPr>
            <p:grpSpPr>
              <a:xfrm>
                <a:off x="1670312" y="2562997"/>
                <a:ext cx="929822" cy="565219"/>
                <a:chOff x="1670312" y="2562997"/>
                <a:chExt cx="929822" cy="565219"/>
              </a:xfrm>
            </p:grpSpPr>
            <p:sp>
              <p:nvSpPr>
                <p:cNvPr id="2485" name="Google Shape;2485;p64"/>
                <p:cNvSpPr/>
                <p:nvPr/>
              </p:nvSpPr>
              <p:spPr>
                <a:xfrm>
                  <a:off x="1670312" y="2562997"/>
                  <a:ext cx="929822" cy="563157"/>
                </a:xfrm>
                <a:prstGeom prst="rect">
                  <a:avLst/>
                </a:pr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486" name="Google Shape;2486;p64"/>
                <p:cNvCxnSpPr/>
                <p:nvPr/>
              </p:nvCxnSpPr>
              <p:spPr>
                <a:xfrm flipH="1">
                  <a:off x="1786358" y="2567533"/>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487" name="Google Shape;2487;p64"/>
                <p:cNvCxnSpPr/>
                <p:nvPr/>
              </p:nvCxnSpPr>
              <p:spPr>
                <a:xfrm flipH="1">
                  <a:off x="1911544" y="2566974"/>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488" name="Google Shape;2488;p64"/>
                <p:cNvCxnSpPr/>
                <p:nvPr/>
              </p:nvCxnSpPr>
              <p:spPr>
                <a:xfrm flipH="1">
                  <a:off x="2027659" y="2570323"/>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489" name="Google Shape;2489;p64"/>
                <p:cNvCxnSpPr/>
                <p:nvPr/>
              </p:nvCxnSpPr>
              <p:spPr>
                <a:xfrm flipH="1">
                  <a:off x="2134843" y="2564600"/>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490" name="Google Shape;2490;p64"/>
                <p:cNvCxnSpPr/>
                <p:nvPr/>
              </p:nvCxnSpPr>
              <p:spPr>
                <a:xfrm flipH="1">
                  <a:off x="2244397" y="2566693"/>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491" name="Google Shape;2491;p64"/>
                <p:cNvCxnSpPr/>
                <p:nvPr/>
              </p:nvCxnSpPr>
              <p:spPr>
                <a:xfrm flipH="1">
                  <a:off x="2365675" y="2568786"/>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492" name="Google Shape;2492;p64"/>
                <p:cNvCxnSpPr/>
                <p:nvPr/>
              </p:nvCxnSpPr>
              <p:spPr>
                <a:xfrm flipH="1">
                  <a:off x="2483045" y="2566971"/>
                  <a:ext cx="4536" cy="557893"/>
                </a:xfrm>
                <a:prstGeom prst="straightConnector1">
                  <a:avLst/>
                </a:prstGeom>
                <a:noFill/>
                <a:ln cap="flat" cmpd="sng" w="19050">
                  <a:solidFill>
                    <a:schemeClr val="dk1"/>
                  </a:solidFill>
                  <a:prstDash val="solid"/>
                  <a:round/>
                  <a:headEnd len="med" w="med" type="none"/>
                  <a:tailEnd len="med" w="med" type="none"/>
                </a:ln>
              </p:spPr>
            </p:cxnSp>
          </p:grpSp>
          <p:sp>
            <p:nvSpPr>
              <p:cNvPr id="2493" name="Google Shape;2493;p64"/>
              <p:cNvSpPr/>
              <p:nvPr/>
            </p:nvSpPr>
            <p:spPr>
              <a:xfrm>
                <a:off x="1916862" y="2571262"/>
                <a:ext cx="693767" cy="547076"/>
              </a:xfrm>
              <a:prstGeom prst="rect">
                <a:avLst/>
              </a:prstGeom>
              <a:solidFill>
                <a:srgbClr val="000099">
                  <a:alpha val="70588"/>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494" name="Google Shape;2494;p64"/>
            <p:cNvSpPr/>
            <p:nvPr/>
          </p:nvSpPr>
          <p:spPr>
            <a:xfrm>
              <a:off x="4799013" y="5103813"/>
              <a:ext cx="631825" cy="628650"/>
            </a:xfrm>
            <a:prstGeom prst="ellipse">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495" name="Google Shape;2495;p64"/>
            <p:cNvCxnSpPr/>
            <p:nvPr/>
          </p:nvCxnSpPr>
          <p:spPr>
            <a:xfrm>
              <a:off x="2532063" y="5414963"/>
              <a:ext cx="1054100" cy="0"/>
            </a:xfrm>
            <a:prstGeom prst="straightConnector1">
              <a:avLst/>
            </a:prstGeom>
            <a:noFill/>
            <a:ln cap="flat" cmpd="sng" w="19050">
              <a:solidFill>
                <a:srgbClr val="000099"/>
              </a:solidFill>
              <a:prstDash val="solid"/>
              <a:round/>
              <a:headEnd len="med" w="med" type="none"/>
              <a:tailEnd len="med" w="med" type="triangle"/>
            </a:ln>
          </p:spPr>
        </p:cxnSp>
        <p:sp>
          <p:nvSpPr>
            <p:cNvPr id="2496" name="Google Shape;2496;p64"/>
            <p:cNvSpPr txBox="1"/>
            <p:nvPr/>
          </p:nvSpPr>
          <p:spPr>
            <a:xfrm>
              <a:off x="3514725" y="5699125"/>
              <a:ext cx="1273175" cy="523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400">
                  <a:solidFill>
                    <a:schemeClr val="dk1"/>
                  </a:solidFill>
                  <a:latin typeface="Arial"/>
                  <a:ea typeface="Arial"/>
                  <a:cs typeface="Arial"/>
                  <a:sym typeface="Arial"/>
                </a:rPr>
                <a:t>queue</a:t>
              </a:r>
              <a:endParaRPr/>
            </a:p>
            <a:p>
              <a:pPr indent="0" lvl="0" marL="0" marR="0" rtl="0" algn="ctr">
                <a:spcBef>
                  <a:spcPts val="0"/>
                </a:spcBef>
                <a:spcAft>
                  <a:spcPts val="0"/>
                </a:spcAft>
                <a:buNone/>
              </a:pPr>
              <a:r>
                <a:rPr i="0" lang="en-US" sz="1400">
                  <a:solidFill>
                    <a:schemeClr val="dk1"/>
                  </a:solidFill>
                  <a:latin typeface="Arial"/>
                  <a:ea typeface="Arial"/>
                  <a:cs typeface="Arial"/>
                  <a:sym typeface="Arial"/>
                </a:rPr>
                <a:t>(waiting area)</a:t>
              </a:r>
              <a:endParaRPr/>
            </a:p>
          </p:txBody>
        </p:sp>
        <p:sp>
          <p:nvSpPr>
            <p:cNvPr id="2497" name="Google Shape;2497;p64"/>
            <p:cNvSpPr txBox="1"/>
            <p:nvPr/>
          </p:nvSpPr>
          <p:spPr>
            <a:xfrm>
              <a:off x="2673350" y="5459413"/>
              <a:ext cx="763588" cy="5222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400">
                  <a:solidFill>
                    <a:schemeClr val="dk1"/>
                  </a:solidFill>
                  <a:latin typeface="Arial"/>
                  <a:ea typeface="Arial"/>
                  <a:cs typeface="Arial"/>
                  <a:sym typeface="Arial"/>
                </a:rPr>
                <a:t>packet</a:t>
              </a:r>
              <a:endParaRPr/>
            </a:p>
            <a:p>
              <a:pPr indent="0" lvl="0" marL="0" marR="0" rtl="0" algn="ctr">
                <a:spcBef>
                  <a:spcPts val="0"/>
                </a:spcBef>
                <a:spcAft>
                  <a:spcPts val="0"/>
                </a:spcAft>
                <a:buNone/>
              </a:pPr>
              <a:r>
                <a:rPr i="0" lang="en-US" sz="1400">
                  <a:solidFill>
                    <a:schemeClr val="dk1"/>
                  </a:solidFill>
                  <a:latin typeface="Arial"/>
                  <a:ea typeface="Arial"/>
                  <a:cs typeface="Arial"/>
                  <a:sym typeface="Arial"/>
                </a:rPr>
                <a:t>arrivals</a:t>
              </a:r>
              <a:endParaRPr/>
            </a:p>
          </p:txBody>
        </p:sp>
        <p:cxnSp>
          <p:nvCxnSpPr>
            <p:cNvPr id="2498" name="Google Shape;2498;p64"/>
            <p:cNvCxnSpPr/>
            <p:nvPr/>
          </p:nvCxnSpPr>
          <p:spPr>
            <a:xfrm>
              <a:off x="5632450" y="5400675"/>
              <a:ext cx="906463" cy="4763"/>
            </a:xfrm>
            <a:prstGeom prst="straightConnector1">
              <a:avLst/>
            </a:prstGeom>
            <a:noFill/>
            <a:ln cap="flat" cmpd="sng" w="19050">
              <a:solidFill>
                <a:srgbClr val="000099"/>
              </a:solidFill>
              <a:prstDash val="solid"/>
              <a:round/>
              <a:headEnd len="med" w="med" type="none"/>
              <a:tailEnd len="med" w="med" type="triangle"/>
            </a:ln>
          </p:spPr>
        </p:cxnSp>
        <p:sp>
          <p:nvSpPr>
            <p:cNvPr id="2499" name="Google Shape;2499;p64"/>
            <p:cNvSpPr txBox="1"/>
            <p:nvPr/>
          </p:nvSpPr>
          <p:spPr>
            <a:xfrm>
              <a:off x="5724525" y="5508625"/>
              <a:ext cx="1042988" cy="5222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400">
                  <a:solidFill>
                    <a:schemeClr val="dk1"/>
                  </a:solidFill>
                  <a:latin typeface="Arial"/>
                  <a:ea typeface="Arial"/>
                  <a:cs typeface="Arial"/>
                  <a:sym typeface="Arial"/>
                </a:rPr>
                <a:t>packet</a:t>
              </a:r>
              <a:endParaRPr/>
            </a:p>
            <a:p>
              <a:pPr indent="0" lvl="0" marL="0" marR="0" rtl="0" algn="ctr">
                <a:spcBef>
                  <a:spcPts val="0"/>
                </a:spcBef>
                <a:spcAft>
                  <a:spcPts val="0"/>
                </a:spcAft>
                <a:buNone/>
              </a:pPr>
              <a:r>
                <a:rPr i="0" lang="en-US" sz="1400">
                  <a:solidFill>
                    <a:schemeClr val="dk1"/>
                  </a:solidFill>
                  <a:latin typeface="Arial"/>
                  <a:ea typeface="Arial"/>
                  <a:cs typeface="Arial"/>
                  <a:sym typeface="Arial"/>
                </a:rPr>
                <a:t>departures</a:t>
              </a:r>
              <a:endParaRPr/>
            </a:p>
          </p:txBody>
        </p:sp>
        <p:sp>
          <p:nvSpPr>
            <p:cNvPr id="2500" name="Google Shape;2500;p64"/>
            <p:cNvSpPr txBox="1"/>
            <p:nvPr/>
          </p:nvSpPr>
          <p:spPr>
            <a:xfrm>
              <a:off x="4714875" y="5703888"/>
              <a:ext cx="852488" cy="523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400">
                  <a:solidFill>
                    <a:schemeClr val="dk1"/>
                  </a:solidFill>
                  <a:latin typeface="Arial"/>
                  <a:ea typeface="Arial"/>
                  <a:cs typeface="Arial"/>
                  <a:sym typeface="Arial"/>
                </a:rPr>
                <a:t>link</a:t>
              </a:r>
              <a:endParaRPr/>
            </a:p>
            <a:p>
              <a:pPr indent="0" lvl="0" marL="0" marR="0" rtl="0" algn="ctr">
                <a:spcBef>
                  <a:spcPts val="0"/>
                </a:spcBef>
                <a:spcAft>
                  <a:spcPts val="0"/>
                </a:spcAft>
                <a:buNone/>
              </a:pPr>
              <a:r>
                <a:rPr i="0" lang="en-US" sz="1400">
                  <a:solidFill>
                    <a:schemeClr val="dk1"/>
                  </a:solidFill>
                  <a:latin typeface="Arial"/>
                  <a:ea typeface="Arial"/>
                  <a:cs typeface="Arial"/>
                  <a:sym typeface="Arial"/>
                </a:rPr>
                <a:t> (server)</a:t>
              </a:r>
              <a:endParaRPr/>
            </a:p>
          </p:txBody>
        </p:sp>
        <p:cxnSp>
          <p:nvCxnSpPr>
            <p:cNvPr id="2501" name="Google Shape;2501;p64"/>
            <p:cNvCxnSpPr>
              <a:stCxn id="2493" idx="3"/>
              <a:endCxn id="2494" idx="2"/>
            </p:cNvCxnSpPr>
            <p:nvPr/>
          </p:nvCxnSpPr>
          <p:spPr>
            <a:xfrm>
              <a:off x="4711700" y="5414157"/>
              <a:ext cx="87300" cy="3900"/>
            </a:xfrm>
            <a:prstGeom prst="straightConnector1">
              <a:avLst/>
            </a:prstGeom>
            <a:noFill/>
            <a:ln cap="flat" cmpd="sng" w="19050">
              <a:solidFill>
                <a:schemeClr val="dk1"/>
              </a:solidFill>
              <a:prstDash val="solid"/>
              <a:round/>
              <a:headEnd len="med" w="med" type="none"/>
              <a:tailEnd len="med" w="med" type="none"/>
            </a:ln>
          </p:spPr>
        </p:cxnSp>
      </p:grpSp>
      <p:sp>
        <p:nvSpPr>
          <p:cNvPr id="2502" name="Google Shape;2502;p64"/>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2503" name="Google Shape;2503;p64"/>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8" name="Shape 2508"/>
        <p:cNvGrpSpPr/>
        <p:nvPr/>
      </p:nvGrpSpPr>
      <p:grpSpPr>
        <a:xfrm>
          <a:off x="0" y="0"/>
          <a:ext cx="0" cy="0"/>
          <a:chOff x="0" y="0"/>
          <a:chExt cx="0" cy="0"/>
        </a:xfrm>
      </p:grpSpPr>
      <p:sp>
        <p:nvSpPr>
          <p:cNvPr id="2509" name="Google Shape;2509;p65"/>
          <p:cNvSpPr txBox="1"/>
          <p:nvPr>
            <p:ph type="title"/>
          </p:nvPr>
        </p:nvSpPr>
        <p:spPr>
          <a:xfrm>
            <a:off x="533400" y="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Policing mechanisms</a:t>
            </a:r>
            <a:endParaRPr/>
          </a:p>
        </p:txBody>
      </p:sp>
      <p:sp>
        <p:nvSpPr>
          <p:cNvPr id="2510" name="Google Shape;2510;p65"/>
          <p:cNvSpPr txBox="1"/>
          <p:nvPr>
            <p:ph idx="1" type="body"/>
          </p:nvPr>
        </p:nvSpPr>
        <p:spPr>
          <a:xfrm>
            <a:off x="439738" y="1339850"/>
            <a:ext cx="8253412" cy="27940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Font typeface="Noto Sans Symbols"/>
              <a:buNone/>
            </a:pPr>
            <a:r>
              <a:rPr i="1" lang="en-US">
                <a:solidFill>
                  <a:srgbClr val="CC0000"/>
                </a:solidFill>
              </a:rPr>
              <a:t>goal: </a:t>
            </a:r>
            <a:r>
              <a:rPr lang="en-US"/>
              <a:t>limit traffic to not exceed declared parameters</a:t>
            </a:r>
            <a:endParaRPr/>
          </a:p>
          <a:p>
            <a:pPr indent="-342900" lvl="0" marL="342900" rtl="0" algn="l">
              <a:lnSpc>
                <a:spcPct val="85000"/>
              </a:lnSpc>
              <a:spcBef>
                <a:spcPts val="560"/>
              </a:spcBef>
              <a:spcAft>
                <a:spcPts val="0"/>
              </a:spcAft>
              <a:buSzPts val="2800"/>
              <a:buFont typeface="Noto Sans Symbols"/>
              <a:buNone/>
            </a:pPr>
            <a:r>
              <a:rPr lang="en-US"/>
              <a:t>Three common-used criteria: </a:t>
            </a:r>
            <a:endParaRPr/>
          </a:p>
          <a:p>
            <a:pPr indent="-342900" lvl="0" marL="342900" rtl="0" algn="l">
              <a:lnSpc>
                <a:spcPct val="85000"/>
              </a:lnSpc>
              <a:spcBef>
                <a:spcPts val="560"/>
              </a:spcBef>
              <a:spcAft>
                <a:spcPts val="0"/>
              </a:spcAft>
              <a:buSzPts val="2800"/>
              <a:buChar char="▪"/>
            </a:pPr>
            <a:r>
              <a:rPr i="1" lang="en-US">
                <a:solidFill>
                  <a:srgbClr val="000099"/>
                </a:solidFill>
              </a:rPr>
              <a:t>(long term) average rate:</a:t>
            </a:r>
            <a:r>
              <a:rPr b="1" lang="en-US"/>
              <a:t> </a:t>
            </a:r>
            <a:r>
              <a:rPr lang="en-US"/>
              <a:t>how many pkts can be sent per unit time (in the long run)</a:t>
            </a:r>
            <a:endParaRPr/>
          </a:p>
          <a:p>
            <a:pPr indent="-285750" lvl="1" marL="742950" rtl="0" algn="l">
              <a:lnSpc>
                <a:spcPct val="85000"/>
              </a:lnSpc>
              <a:spcBef>
                <a:spcPts val="480"/>
              </a:spcBef>
              <a:spcAft>
                <a:spcPts val="0"/>
              </a:spcAft>
              <a:buSzPts val="2400"/>
              <a:buChar char="•"/>
            </a:pPr>
            <a:r>
              <a:rPr lang="en-US"/>
              <a:t>crucial question: what is the interval length: 100 packets per sec or 6000 packets per min have same average!</a:t>
            </a:r>
            <a:endParaRPr/>
          </a:p>
          <a:p>
            <a:pPr indent="-342900" lvl="0" marL="342900" rtl="0" algn="l">
              <a:lnSpc>
                <a:spcPct val="85000"/>
              </a:lnSpc>
              <a:spcBef>
                <a:spcPts val="560"/>
              </a:spcBef>
              <a:spcAft>
                <a:spcPts val="0"/>
              </a:spcAft>
              <a:buSzPts val="2800"/>
              <a:buChar char="▪"/>
            </a:pPr>
            <a:r>
              <a:rPr i="1" lang="en-US">
                <a:solidFill>
                  <a:srgbClr val="000099"/>
                </a:solidFill>
              </a:rPr>
              <a:t>peak rate:</a:t>
            </a:r>
            <a:r>
              <a:rPr lang="en-US"/>
              <a:t> e.g., 6000 pkts per min (ppm) avg.; 1500 ppm peak rate</a:t>
            </a:r>
            <a:endParaRPr/>
          </a:p>
          <a:p>
            <a:pPr indent="-342900" lvl="0" marL="342900" rtl="0" algn="l">
              <a:lnSpc>
                <a:spcPct val="85000"/>
              </a:lnSpc>
              <a:spcBef>
                <a:spcPts val="560"/>
              </a:spcBef>
              <a:spcAft>
                <a:spcPts val="0"/>
              </a:spcAft>
              <a:buSzPts val="2800"/>
              <a:buChar char="▪"/>
            </a:pPr>
            <a:r>
              <a:rPr i="1" lang="en-US">
                <a:solidFill>
                  <a:srgbClr val="000099"/>
                </a:solidFill>
              </a:rPr>
              <a:t>(max.) burst size:</a:t>
            </a:r>
            <a:r>
              <a:rPr lang="en-US"/>
              <a:t> max number of pkts sent consecutively (with no intervening idle)</a:t>
            </a:r>
            <a:endParaRPr/>
          </a:p>
        </p:txBody>
      </p:sp>
      <p:pic>
        <p:nvPicPr>
          <p:cNvPr descr="underline_base" id="2511" name="Google Shape;2511;p65"/>
          <p:cNvPicPr preferRelativeResize="0"/>
          <p:nvPr/>
        </p:nvPicPr>
        <p:blipFill rotWithShape="1">
          <a:blip r:embed="rId3">
            <a:alphaModFix/>
          </a:blip>
          <a:srcRect b="0" l="0" r="0" t="0"/>
          <a:stretch/>
        </p:blipFill>
        <p:spPr>
          <a:xfrm>
            <a:off x="565150" y="854075"/>
            <a:ext cx="5027613" cy="173038"/>
          </a:xfrm>
          <a:prstGeom prst="rect">
            <a:avLst/>
          </a:prstGeom>
          <a:noFill/>
          <a:ln>
            <a:noFill/>
          </a:ln>
        </p:spPr>
      </p:pic>
      <p:sp>
        <p:nvSpPr>
          <p:cNvPr id="2512" name="Google Shape;2512;p65"/>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2513" name="Google Shape;2513;p65"/>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8" name="Shape 2518"/>
        <p:cNvGrpSpPr/>
        <p:nvPr/>
      </p:nvGrpSpPr>
      <p:grpSpPr>
        <a:xfrm>
          <a:off x="0" y="0"/>
          <a:ext cx="0" cy="0"/>
          <a:chOff x="0" y="0"/>
          <a:chExt cx="0" cy="0"/>
        </a:xfrm>
      </p:grpSpPr>
      <p:sp>
        <p:nvSpPr>
          <p:cNvPr id="2519" name="Google Shape;2519;p66"/>
          <p:cNvSpPr txBox="1"/>
          <p:nvPr>
            <p:ph type="title"/>
          </p:nvPr>
        </p:nvSpPr>
        <p:spPr>
          <a:xfrm>
            <a:off x="533400" y="7938"/>
            <a:ext cx="7915275"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Policing mechanisms: implementation</a:t>
            </a:r>
            <a:endParaRPr sz="4000"/>
          </a:p>
        </p:txBody>
      </p:sp>
      <p:sp>
        <p:nvSpPr>
          <p:cNvPr id="2520" name="Google Shape;2520;p66"/>
          <p:cNvSpPr txBox="1"/>
          <p:nvPr>
            <p:ph idx="1" type="body"/>
          </p:nvPr>
        </p:nvSpPr>
        <p:spPr>
          <a:xfrm>
            <a:off x="533400" y="1339850"/>
            <a:ext cx="8043863" cy="52451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Font typeface="Noto Sans Symbols"/>
              <a:buNone/>
            </a:pPr>
            <a:r>
              <a:rPr i="1" lang="en-US">
                <a:solidFill>
                  <a:srgbClr val="CC0000"/>
                </a:solidFill>
              </a:rPr>
              <a:t>token bucket: </a:t>
            </a:r>
            <a:r>
              <a:rPr lang="en-US"/>
              <a:t>limit input to specified </a:t>
            </a:r>
            <a:r>
              <a:rPr i="1" lang="en-US">
                <a:solidFill>
                  <a:srgbClr val="000099"/>
                </a:solidFill>
              </a:rPr>
              <a:t>burst size </a:t>
            </a:r>
            <a:r>
              <a:rPr lang="en-US"/>
              <a:t>and </a:t>
            </a:r>
            <a:r>
              <a:rPr i="1" lang="en-US">
                <a:solidFill>
                  <a:srgbClr val="000099"/>
                </a:solidFill>
              </a:rPr>
              <a:t>average rate </a:t>
            </a:r>
            <a:endParaRPr i="1">
              <a:solidFill>
                <a:srgbClr val="000099"/>
              </a:solidFill>
            </a:endParaRPr>
          </a:p>
          <a:p>
            <a:pPr indent="-342900" lvl="0" marL="342900" rtl="0" algn="l">
              <a:lnSpc>
                <a:spcPct val="85000"/>
              </a:lnSpc>
              <a:spcBef>
                <a:spcPts val="560"/>
              </a:spcBef>
              <a:spcAft>
                <a:spcPts val="0"/>
              </a:spcAft>
              <a:buSzPts val="2800"/>
              <a:buFont typeface="Noto Sans Symbols"/>
              <a:buNone/>
            </a:pPr>
            <a:r>
              <a:t/>
            </a:r>
            <a:endParaRPr/>
          </a:p>
          <a:p>
            <a:pPr indent="-342900" lvl="0" marL="342900" rtl="0" algn="l">
              <a:lnSpc>
                <a:spcPct val="85000"/>
              </a:lnSpc>
              <a:spcBef>
                <a:spcPts val="560"/>
              </a:spcBef>
              <a:spcAft>
                <a:spcPts val="0"/>
              </a:spcAft>
              <a:buSzPts val="2800"/>
              <a:buFont typeface="Noto Sans Symbols"/>
              <a:buNone/>
            </a:pPr>
            <a:r>
              <a:t/>
            </a:r>
            <a:endParaRPr/>
          </a:p>
          <a:p>
            <a:pPr indent="-342900" lvl="0" marL="342900" rtl="0" algn="l">
              <a:lnSpc>
                <a:spcPct val="85000"/>
              </a:lnSpc>
              <a:spcBef>
                <a:spcPts val="560"/>
              </a:spcBef>
              <a:spcAft>
                <a:spcPts val="0"/>
              </a:spcAft>
              <a:buSzPts val="2800"/>
              <a:buFont typeface="Noto Sans Symbols"/>
              <a:buNone/>
            </a:pPr>
            <a:r>
              <a:t/>
            </a:r>
            <a:endParaRPr/>
          </a:p>
          <a:p>
            <a:pPr indent="-342900" lvl="0" marL="342900" rtl="0" algn="l">
              <a:lnSpc>
                <a:spcPct val="85000"/>
              </a:lnSpc>
              <a:spcBef>
                <a:spcPts val="560"/>
              </a:spcBef>
              <a:spcAft>
                <a:spcPts val="0"/>
              </a:spcAft>
              <a:buSzPts val="2800"/>
              <a:buFont typeface="Noto Sans Symbols"/>
              <a:buNone/>
            </a:pPr>
            <a:r>
              <a:t/>
            </a:r>
            <a:endParaRPr/>
          </a:p>
          <a:p>
            <a:pPr indent="-342900" lvl="0" marL="342900" rtl="0" algn="l">
              <a:lnSpc>
                <a:spcPct val="85000"/>
              </a:lnSpc>
              <a:spcBef>
                <a:spcPts val="560"/>
              </a:spcBef>
              <a:spcAft>
                <a:spcPts val="0"/>
              </a:spcAft>
              <a:buSzPts val="2800"/>
              <a:buFont typeface="Noto Sans Symbols"/>
              <a:buNone/>
            </a:pPr>
            <a:r>
              <a:t/>
            </a:r>
            <a:endParaRPr/>
          </a:p>
          <a:p>
            <a:pPr indent="-342900" lvl="0" marL="342900" rtl="0" algn="l">
              <a:lnSpc>
                <a:spcPct val="85000"/>
              </a:lnSpc>
              <a:spcBef>
                <a:spcPts val="560"/>
              </a:spcBef>
              <a:spcAft>
                <a:spcPts val="0"/>
              </a:spcAft>
              <a:buSzPts val="2800"/>
              <a:buChar char="▪"/>
            </a:pPr>
            <a:r>
              <a:rPr lang="en-US"/>
              <a:t>bucket can hold b tokens</a:t>
            </a:r>
            <a:endParaRPr/>
          </a:p>
          <a:p>
            <a:pPr indent="-342900" lvl="0" marL="342900" rtl="0" algn="l">
              <a:lnSpc>
                <a:spcPct val="85000"/>
              </a:lnSpc>
              <a:spcBef>
                <a:spcPts val="560"/>
              </a:spcBef>
              <a:spcAft>
                <a:spcPts val="0"/>
              </a:spcAft>
              <a:buSzPts val="2800"/>
              <a:buChar char="▪"/>
            </a:pPr>
            <a:r>
              <a:rPr lang="en-US"/>
              <a:t>tokens generated at rate </a:t>
            </a:r>
            <a:r>
              <a:rPr i="1" lang="en-US"/>
              <a:t>r token/sec</a:t>
            </a:r>
            <a:r>
              <a:rPr lang="en-US"/>
              <a:t> unless bucket full</a:t>
            </a:r>
            <a:endParaRPr/>
          </a:p>
          <a:p>
            <a:pPr indent="-342900" lvl="0" marL="342900" rtl="0" algn="l">
              <a:lnSpc>
                <a:spcPct val="85000"/>
              </a:lnSpc>
              <a:spcBef>
                <a:spcPts val="560"/>
              </a:spcBef>
              <a:spcAft>
                <a:spcPts val="0"/>
              </a:spcAft>
              <a:buSzPts val="2800"/>
              <a:buChar char="▪"/>
            </a:pPr>
            <a:r>
              <a:rPr i="1" lang="en-US">
                <a:solidFill>
                  <a:srgbClr val="CC0000"/>
                </a:solidFill>
              </a:rPr>
              <a:t>over interval of length t: number of packets admitted less than or equal to  (r t + b)</a:t>
            </a:r>
            <a:endParaRPr/>
          </a:p>
          <a:p>
            <a:pPr indent="-165100" lvl="0" marL="342900" rtl="0" algn="l">
              <a:lnSpc>
                <a:spcPct val="85000"/>
              </a:lnSpc>
              <a:spcBef>
                <a:spcPts val="560"/>
              </a:spcBef>
              <a:spcAft>
                <a:spcPts val="0"/>
              </a:spcAft>
              <a:buSzPts val="2800"/>
              <a:buNone/>
            </a:pPr>
            <a:r>
              <a:t/>
            </a:r>
            <a:endParaRPr/>
          </a:p>
          <a:p>
            <a:pPr indent="-165100" lvl="0" marL="342900" rtl="0" algn="l">
              <a:lnSpc>
                <a:spcPct val="85000"/>
              </a:lnSpc>
              <a:spcBef>
                <a:spcPts val="560"/>
              </a:spcBef>
              <a:spcAft>
                <a:spcPts val="0"/>
              </a:spcAft>
              <a:buSzPts val="2800"/>
              <a:buNone/>
            </a:pPr>
            <a:r>
              <a:t/>
            </a:r>
            <a:endParaRPr/>
          </a:p>
        </p:txBody>
      </p:sp>
      <p:pic>
        <p:nvPicPr>
          <p:cNvPr descr="667 Token bucket" id="2521" name="Google Shape;2521;p66"/>
          <p:cNvPicPr preferRelativeResize="0"/>
          <p:nvPr/>
        </p:nvPicPr>
        <p:blipFill rotWithShape="1">
          <a:blip r:embed="rId3">
            <a:alphaModFix/>
          </a:blip>
          <a:srcRect b="0" l="0" r="0" t="0"/>
          <a:stretch/>
        </p:blipFill>
        <p:spPr>
          <a:xfrm>
            <a:off x="2852738" y="1965325"/>
            <a:ext cx="4746625" cy="2355850"/>
          </a:xfrm>
          <a:prstGeom prst="rect">
            <a:avLst/>
          </a:prstGeom>
          <a:noFill/>
          <a:ln>
            <a:noFill/>
          </a:ln>
        </p:spPr>
      </p:pic>
      <p:pic>
        <p:nvPicPr>
          <p:cNvPr descr="underline_base" id="2522" name="Google Shape;2522;p66"/>
          <p:cNvPicPr preferRelativeResize="0"/>
          <p:nvPr/>
        </p:nvPicPr>
        <p:blipFill rotWithShape="1">
          <a:blip r:embed="rId4">
            <a:alphaModFix/>
          </a:blip>
          <a:srcRect b="0" l="0" r="0" t="0"/>
          <a:stretch/>
        </p:blipFill>
        <p:spPr>
          <a:xfrm>
            <a:off x="525463" y="830263"/>
            <a:ext cx="7769225" cy="173037"/>
          </a:xfrm>
          <a:prstGeom prst="rect">
            <a:avLst/>
          </a:prstGeom>
          <a:noFill/>
          <a:ln>
            <a:noFill/>
          </a:ln>
        </p:spPr>
      </p:pic>
      <p:sp>
        <p:nvSpPr>
          <p:cNvPr id="2523" name="Google Shape;2523;p66"/>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2524" name="Google Shape;2524;p66"/>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9" name="Shape 2529"/>
        <p:cNvGrpSpPr/>
        <p:nvPr/>
      </p:nvGrpSpPr>
      <p:grpSpPr>
        <a:xfrm>
          <a:off x="0" y="0"/>
          <a:ext cx="0" cy="0"/>
          <a:chOff x="0" y="0"/>
          <a:chExt cx="0" cy="0"/>
        </a:xfrm>
      </p:grpSpPr>
      <p:cxnSp>
        <p:nvCxnSpPr>
          <p:cNvPr id="2530" name="Google Shape;2530;p67"/>
          <p:cNvCxnSpPr/>
          <p:nvPr/>
        </p:nvCxnSpPr>
        <p:spPr>
          <a:xfrm>
            <a:off x="2211388" y="4568825"/>
            <a:ext cx="1538287" cy="9525"/>
          </a:xfrm>
          <a:prstGeom prst="straightConnector1">
            <a:avLst/>
          </a:prstGeom>
          <a:noFill/>
          <a:ln cap="flat" cmpd="sng" w="28575">
            <a:solidFill>
              <a:srgbClr val="000000"/>
            </a:solidFill>
            <a:prstDash val="solid"/>
            <a:round/>
            <a:headEnd len="med" w="med" type="none"/>
            <a:tailEnd len="med" w="med" type="triangle"/>
          </a:ln>
        </p:spPr>
      </p:cxnSp>
      <p:sp>
        <p:nvSpPr>
          <p:cNvPr id="2531" name="Google Shape;2531;p67"/>
          <p:cNvSpPr/>
          <p:nvPr/>
        </p:nvSpPr>
        <p:spPr>
          <a:xfrm rot="-5401360">
            <a:off x="3261519" y="4423569"/>
            <a:ext cx="157162" cy="292100"/>
          </a:xfrm>
          <a:prstGeom prst="rect">
            <a:avLst/>
          </a:prstGeom>
          <a:solidFill>
            <a:srgbClr val="0000FF"/>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532" name="Google Shape;2532;p67"/>
          <p:cNvSpPr txBox="1"/>
          <p:nvPr>
            <p:ph type="title"/>
          </p:nvPr>
        </p:nvSpPr>
        <p:spPr>
          <a:xfrm>
            <a:off x="533400" y="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Policing and QoS guarantees</a:t>
            </a:r>
            <a:endParaRPr/>
          </a:p>
        </p:txBody>
      </p:sp>
      <p:sp>
        <p:nvSpPr>
          <p:cNvPr id="2533" name="Google Shape;2533;p67"/>
          <p:cNvSpPr txBox="1"/>
          <p:nvPr>
            <p:ph idx="1" type="body"/>
          </p:nvPr>
        </p:nvSpPr>
        <p:spPr>
          <a:xfrm>
            <a:off x="506413" y="1447800"/>
            <a:ext cx="8021637" cy="1981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lang="en-US"/>
              <a:t>token bucket, WFQ combine to provide guaranteed upper bound on delay, i.e., </a:t>
            </a:r>
            <a:r>
              <a:rPr i="1" lang="en-US">
                <a:solidFill>
                  <a:srgbClr val="CC0000"/>
                </a:solidFill>
              </a:rPr>
              <a:t>QoS guarantee!</a:t>
            </a:r>
            <a:endParaRPr/>
          </a:p>
        </p:txBody>
      </p:sp>
      <p:pic>
        <p:nvPicPr>
          <p:cNvPr descr="668 WFQ_and_token" id="2534" name="Google Shape;2534;p67"/>
          <p:cNvPicPr preferRelativeResize="0"/>
          <p:nvPr/>
        </p:nvPicPr>
        <p:blipFill rotWithShape="1">
          <a:blip r:embed="rId3">
            <a:alphaModFix/>
          </a:blip>
          <a:srcRect b="0" l="0" r="0" t="0"/>
          <a:stretch/>
        </p:blipFill>
        <p:spPr>
          <a:xfrm>
            <a:off x="5067300" y="2862263"/>
            <a:ext cx="3744913" cy="2640012"/>
          </a:xfrm>
          <a:prstGeom prst="rect">
            <a:avLst/>
          </a:prstGeom>
          <a:noFill/>
          <a:ln>
            <a:noFill/>
          </a:ln>
        </p:spPr>
      </p:pic>
      <p:cxnSp>
        <p:nvCxnSpPr>
          <p:cNvPr id="2535" name="Google Shape;2535;p67"/>
          <p:cNvCxnSpPr/>
          <p:nvPr/>
        </p:nvCxnSpPr>
        <p:spPr>
          <a:xfrm>
            <a:off x="1597025" y="3770313"/>
            <a:ext cx="619125" cy="641350"/>
          </a:xfrm>
          <a:prstGeom prst="straightConnector1">
            <a:avLst/>
          </a:prstGeom>
          <a:noFill/>
          <a:ln cap="flat" cmpd="sng" w="28575">
            <a:solidFill>
              <a:schemeClr val="dk1"/>
            </a:solidFill>
            <a:prstDash val="solid"/>
            <a:round/>
            <a:headEnd len="med" w="med" type="none"/>
            <a:tailEnd len="med" w="med" type="none"/>
          </a:ln>
        </p:spPr>
      </p:cxnSp>
      <p:cxnSp>
        <p:nvCxnSpPr>
          <p:cNvPr id="2536" name="Google Shape;2536;p67"/>
          <p:cNvCxnSpPr/>
          <p:nvPr/>
        </p:nvCxnSpPr>
        <p:spPr>
          <a:xfrm>
            <a:off x="2216150" y="4411663"/>
            <a:ext cx="1538288" cy="9525"/>
          </a:xfrm>
          <a:prstGeom prst="straightConnector1">
            <a:avLst/>
          </a:prstGeom>
          <a:noFill/>
          <a:ln cap="flat" cmpd="sng" w="28575">
            <a:solidFill>
              <a:srgbClr val="000000"/>
            </a:solidFill>
            <a:prstDash val="solid"/>
            <a:round/>
            <a:headEnd len="med" w="med" type="none"/>
            <a:tailEnd len="med" w="med" type="triangle"/>
          </a:ln>
        </p:spPr>
      </p:cxnSp>
      <p:cxnSp>
        <p:nvCxnSpPr>
          <p:cNvPr id="2537" name="Google Shape;2537;p67"/>
          <p:cNvCxnSpPr/>
          <p:nvPr/>
        </p:nvCxnSpPr>
        <p:spPr>
          <a:xfrm flipH="1" rot="10800000">
            <a:off x="1717675" y="4556125"/>
            <a:ext cx="498475" cy="895350"/>
          </a:xfrm>
          <a:prstGeom prst="straightConnector1">
            <a:avLst/>
          </a:prstGeom>
          <a:noFill/>
          <a:ln cap="flat" cmpd="sng" w="28575">
            <a:solidFill>
              <a:srgbClr val="000000"/>
            </a:solidFill>
            <a:prstDash val="solid"/>
            <a:round/>
            <a:headEnd len="med" w="med" type="none"/>
            <a:tailEnd len="med" w="med" type="none"/>
          </a:ln>
        </p:spPr>
      </p:cxnSp>
      <p:sp>
        <p:nvSpPr>
          <p:cNvPr id="2538" name="Google Shape;2538;p67"/>
          <p:cNvSpPr txBox="1"/>
          <p:nvPr/>
        </p:nvSpPr>
        <p:spPr>
          <a:xfrm>
            <a:off x="3021013" y="4718050"/>
            <a:ext cx="782637" cy="4000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2000">
                <a:solidFill>
                  <a:schemeClr val="dk1"/>
                </a:solidFill>
                <a:latin typeface="Arial"/>
                <a:ea typeface="Arial"/>
                <a:cs typeface="Arial"/>
                <a:sym typeface="Arial"/>
              </a:rPr>
              <a:t>WFQ </a:t>
            </a:r>
            <a:endParaRPr/>
          </a:p>
        </p:txBody>
      </p:sp>
      <p:cxnSp>
        <p:nvCxnSpPr>
          <p:cNvPr id="2539" name="Google Shape;2539;p67"/>
          <p:cNvCxnSpPr/>
          <p:nvPr/>
        </p:nvCxnSpPr>
        <p:spPr>
          <a:xfrm>
            <a:off x="3394075" y="4475163"/>
            <a:ext cx="1116013" cy="0"/>
          </a:xfrm>
          <a:prstGeom prst="straightConnector1">
            <a:avLst/>
          </a:prstGeom>
          <a:noFill/>
          <a:ln cap="flat" cmpd="sng" w="28575">
            <a:solidFill>
              <a:schemeClr val="dk1"/>
            </a:solidFill>
            <a:prstDash val="solid"/>
            <a:round/>
            <a:headEnd len="med" w="med" type="none"/>
            <a:tailEnd len="med" w="med" type="none"/>
          </a:ln>
        </p:spPr>
      </p:cxnSp>
      <p:sp>
        <p:nvSpPr>
          <p:cNvPr id="2540" name="Google Shape;2540;p67"/>
          <p:cNvSpPr/>
          <p:nvPr/>
        </p:nvSpPr>
        <p:spPr>
          <a:xfrm rot="-5401360">
            <a:off x="3252787" y="4246563"/>
            <a:ext cx="155575" cy="292100"/>
          </a:xfrm>
          <a:prstGeom prst="rect">
            <a:avLst/>
          </a:prstGeom>
          <a:solidFill>
            <a:srgbClr val="FF0000"/>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2541" name="Google Shape;2541;p67"/>
          <p:cNvCxnSpPr/>
          <p:nvPr/>
        </p:nvCxnSpPr>
        <p:spPr>
          <a:xfrm rot="-5401360">
            <a:off x="3078957" y="4490244"/>
            <a:ext cx="341312" cy="0"/>
          </a:xfrm>
          <a:prstGeom prst="straightConnector1">
            <a:avLst/>
          </a:prstGeom>
          <a:noFill/>
          <a:ln cap="flat" cmpd="sng" w="19050">
            <a:solidFill>
              <a:schemeClr val="lt1"/>
            </a:solidFill>
            <a:prstDash val="solid"/>
            <a:round/>
            <a:headEnd len="med" w="med" type="none"/>
            <a:tailEnd len="med" w="med" type="none"/>
          </a:ln>
        </p:spPr>
      </p:cxnSp>
      <p:cxnSp>
        <p:nvCxnSpPr>
          <p:cNvPr id="2542" name="Google Shape;2542;p67"/>
          <p:cNvCxnSpPr/>
          <p:nvPr/>
        </p:nvCxnSpPr>
        <p:spPr>
          <a:xfrm rot="-5401360">
            <a:off x="3130550" y="4481513"/>
            <a:ext cx="342900" cy="0"/>
          </a:xfrm>
          <a:prstGeom prst="straightConnector1">
            <a:avLst/>
          </a:prstGeom>
          <a:noFill/>
          <a:ln cap="flat" cmpd="sng" w="19050">
            <a:solidFill>
              <a:schemeClr val="lt1"/>
            </a:solidFill>
            <a:prstDash val="solid"/>
            <a:round/>
            <a:headEnd len="med" w="med" type="none"/>
            <a:tailEnd len="med" w="med" type="none"/>
          </a:ln>
        </p:spPr>
      </p:cxnSp>
      <p:cxnSp>
        <p:nvCxnSpPr>
          <p:cNvPr id="2543" name="Google Shape;2543;p67"/>
          <p:cNvCxnSpPr/>
          <p:nvPr/>
        </p:nvCxnSpPr>
        <p:spPr>
          <a:xfrm rot="-5401360">
            <a:off x="3187700" y="4478338"/>
            <a:ext cx="342900" cy="0"/>
          </a:xfrm>
          <a:prstGeom prst="straightConnector1">
            <a:avLst/>
          </a:prstGeom>
          <a:noFill/>
          <a:ln cap="flat" cmpd="sng" w="19050">
            <a:solidFill>
              <a:schemeClr val="lt1"/>
            </a:solidFill>
            <a:prstDash val="solid"/>
            <a:round/>
            <a:headEnd len="med" w="med" type="none"/>
            <a:tailEnd len="med" w="med" type="none"/>
          </a:ln>
        </p:spPr>
      </p:cxnSp>
      <p:cxnSp>
        <p:nvCxnSpPr>
          <p:cNvPr id="2544" name="Google Shape;2544;p67"/>
          <p:cNvCxnSpPr/>
          <p:nvPr/>
        </p:nvCxnSpPr>
        <p:spPr>
          <a:xfrm rot="-5401360">
            <a:off x="3241675" y="4478338"/>
            <a:ext cx="342900" cy="0"/>
          </a:xfrm>
          <a:prstGeom prst="straightConnector1">
            <a:avLst/>
          </a:prstGeom>
          <a:noFill/>
          <a:ln cap="flat" cmpd="sng" w="19050">
            <a:solidFill>
              <a:schemeClr val="lt1"/>
            </a:solidFill>
            <a:prstDash val="solid"/>
            <a:round/>
            <a:headEnd len="med" w="med" type="none"/>
            <a:tailEnd len="med" w="med" type="none"/>
          </a:ln>
        </p:spPr>
      </p:cxnSp>
      <p:sp>
        <p:nvSpPr>
          <p:cNvPr id="2545" name="Google Shape;2545;p67"/>
          <p:cNvSpPr txBox="1"/>
          <p:nvPr/>
        </p:nvSpPr>
        <p:spPr>
          <a:xfrm>
            <a:off x="2000250" y="3049588"/>
            <a:ext cx="1470025" cy="369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800">
                <a:solidFill>
                  <a:schemeClr val="dk1"/>
                </a:solidFill>
                <a:latin typeface="Arial"/>
                <a:ea typeface="Arial"/>
                <a:cs typeface="Arial"/>
                <a:sym typeface="Arial"/>
              </a:rPr>
              <a:t>token rate, r</a:t>
            </a:r>
            <a:endParaRPr i="0" sz="2400">
              <a:solidFill>
                <a:schemeClr val="dk1"/>
              </a:solidFill>
              <a:latin typeface="Arial"/>
              <a:ea typeface="Arial"/>
              <a:cs typeface="Arial"/>
              <a:sym typeface="Arial"/>
            </a:endParaRPr>
          </a:p>
        </p:txBody>
      </p:sp>
      <p:sp>
        <p:nvSpPr>
          <p:cNvPr id="2546" name="Google Shape;2546;p67"/>
          <p:cNvSpPr/>
          <p:nvPr/>
        </p:nvSpPr>
        <p:spPr>
          <a:xfrm>
            <a:off x="3178175" y="4303713"/>
            <a:ext cx="319088" cy="36195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2547" name="Google Shape;2547;p67"/>
          <p:cNvCxnSpPr/>
          <p:nvPr/>
        </p:nvCxnSpPr>
        <p:spPr>
          <a:xfrm>
            <a:off x="3167063" y="4473575"/>
            <a:ext cx="309562" cy="0"/>
          </a:xfrm>
          <a:prstGeom prst="straightConnector1">
            <a:avLst/>
          </a:prstGeom>
          <a:noFill/>
          <a:ln cap="flat" cmpd="sng" w="28575">
            <a:solidFill>
              <a:schemeClr val="dk1"/>
            </a:solidFill>
            <a:prstDash val="solid"/>
            <a:round/>
            <a:headEnd len="med" w="med" type="none"/>
            <a:tailEnd len="med" w="med" type="none"/>
          </a:ln>
        </p:spPr>
      </p:cxnSp>
      <p:grpSp>
        <p:nvGrpSpPr>
          <p:cNvPr id="2548" name="Google Shape;2548;p67"/>
          <p:cNvGrpSpPr/>
          <p:nvPr/>
        </p:nvGrpSpPr>
        <p:grpSpPr>
          <a:xfrm>
            <a:off x="1803400" y="3244850"/>
            <a:ext cx="258763" cy="333375"/>
            <a:chOff x="3438" y="1764"/>
            <a:chExt cx="180" cy="221"/>
          </a:xfrm>
        </p:grpSpPr>
        <p:sp>
          <p:nvSpPr>
            <p:cNvPr id="2549" name="Google Shape;2549;p67"/>
            <p:cNvSpPr/>
            <p:nvPr/>
          </p:nvSpPr>
          <p:spPr>
            <a:xfrm>
              <a:off x="3438" y="1938"/>
              <a:ext cx="60" cy="47"/>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550" name="Google Shape;2550;p67"/>
            <p:cNvSpPr/>
            <p:nvPr/>
          </p:nvSpPr>
          <p:spPr>
            <a:xfrm>
              <a:off x="3492" y="1764"/>
              <a:ext cx="60" cy="47"/>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551" name="Google Shape;2551;p67"/>
            <p:cNvSpPr/>
            <p:nvPr/>
          </p:nvSpPr>
          <p:spPr>
            <a:xfrm>
              <a:off x="3504" y="1776"/>
              <a:ext cx="114" cy="180"/>
            </a:xfrm>
            <a:custGeom>
              <a:rect b="b" l="l" r="r" t="t"/>
              <a:pathLst>
                <a:path extrusionOk="0" h="180" w="114">
                  <a:moveTo>
                    <a:pt x="114" y="0"/>
                  </a:moveTo>
                  <a:lnTo>
                    <a:pt x="24" y="96"/>
                  </a:lnTo>
                  <a:lnTo>
                    <a:pt x="0" y="180"/>
                  </a:lnTo>
                </a:path>
              </a:pathLst>
            </a:custGeom>
            <a:noFill/>
            <a:ln cap="flat" cmpd="sng" w="19050">
              <a:solidFill>
                <a:schemeClr val="accent2"/>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sp>
        <p:nvSpPr>
          <p:cNvPr id="2552" name="Google Shape;2552;p67"/>
          <p:cNvSpPr txBox="1"/>
          <p:nvPr/>
        </p:nvSpPr>
        <p:spPr>
          <a:xfrm>
            <a:off x="1957388" y="3800475"/>
            <a:ext cx="1595437" cy="3698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800">
                <a:solidFill>
                  <a:schemeClr val="dk1"/>
                </a:solidFill>
                <a:latin typeface="Arial"/>
                <a:ea typeface="Arial"/>
                <a:cs typeface="Arial"/>
                <a:sym typeface="Arial"/>
              </a:rPr>
              <a:t>bucket size, b</a:t>
            </a:r>
            <a:endParaRPr i="0" sz="2000">
              <a:solidFill>
                <a:schemeClr val="dk1"/>
              </a:solidFill>
              <a:latin typeface="Arial"/>
              <a:ea typeface="Arial"/>
              <a:cs typeface="Arial"/>
              <a:sym typeface="Arial"/>
            </a:endParaRPr>
          </a:p>
        </p:txBody>
      </p:sp>
      <p:sp>
        <p:nvSpPr>
          <p:cNvPr id="2553" name="Google Shape;2553;p67"/>
          <p:cNvSpPr txBox="1"/>
          <p:nvPr/>
        </p:nvSpPr>
        <p:spPr>
          <a:xfrm>
            <a:off x="3684588" y="4121150"/>
            <a:ext cx="1120775" cy="708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000">
                <a:solidFill>
                  <a:schemeClr val="dk1"/>
                </a:solidFill>
                <a:latin typeface="Arial"/>
                <a:ea typeface="Arial"/>
                <a:cs typeface="Arial"/>
                <a:sym typeface="Arial"/>
              </a:rPr>
              <a:t>per-flow</a:t>
            </a:r>
            <a:endParaRPr/>
          </a:p>
          <a:p>
            <a:pPr indent="0" lvl="0" marL="0" marR="0" rtl="0" algn="l">
              <a:spcBef>
                <a:spcPts val="0"/>
              </a:spcBef>
              <a:spcAft>
                <a:spcPts val="0"/>
              </a:spcAft>
              <a:buNone/>
            </a:pPr>
            <a:r>
              <a:rPr i="0" lang="en-US" sz="2000">
                <a:solidFill>
                  <a:schemeClr val="dk1"/>
                </a:solidFill>
                <a:latin typeface="Arial"/>
                <a:ea typeface="Arial"/>
                <a:cs typeface="Arial"/>
                <a:sym typeface="Arial"/>
              </a:rPr>
              <a:t>rate, R</a:t>
            </a:r>
            <a:endParaRPr i="0" sz="2400">
              <a:solidFill>
                <a:schemeClr val="dk1"/>
              </a:solidFill>
              <a:latin typeface="Arial"/>
              <a:ea typeface="Arial"/>
              <a:cs typeface="Arial"/>
              <a:sym typeface="Arial"/>
            </a:endParaRPr>
          </a:p>
        </p:txBody>
      </p:sp>
      <p:grpSp>
        <p:nvGrpSpPr>
          <p:cNvPr id="2554" name="Google Shape;2554;p67"/>
          <p:cNvGrpSpPr/>
          <p:nvPr/>
        </p:nvGrpSpPr>
        <p:grpSpPr>
          <a:xfrm>
            <a:off x="2632075" y="5397500"/>
            <a:ext cx="1395413" cy="542925"/>
            <a:chOff x="3374" y="3569"/>
            <a:chExt cx="975" cy="360"/>
          </a:xfrm>
        </p:grpSpPr>
        <p:sp>
          <p:nvSpPr>
            <p:cNvPr id="2555" name="Google Shape;2555;p67"/>
            <p:cNvSpPr txBox="1"/>
            <p:nvPr/>
          </p:nvSpPr>
          <p:spPr>
            <a:xfrm>
              <a:off x="3374" y="3569"/>
              <a:ext cx="975" cy="2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2000">
                  <a:solidFill>
                    <a:schemeClr val="dk1"/>
                  </a:solidFill>
                  <a:latin typeface="Arial"/>
                  <a:ea typeface="Arial"/>
                  <a:cs typeface="Arial"/>
                  <a:sym typeface="Arial"/>
                </a:rPr>
                <a:t>D     = b/R</a:t>
              </a:r>
              <a:endParaRPr i="0" sz="2400">
                <a:solidFill>
                  <a:schemeClr val="dk1"/>
                </a:solidFill>
                <a:latin typeface="Arial"/>
                <a:ea typeface="Arial"/>
                <a:cs typeface="Arial"/>
                <a:sym typeface="Arial"/>
              </a:endParaRPr>
            </a:p>
          </p:txBody>
        </p:sp>
        <p:sp>
          <p:nvSpPr>
            <p:cNvPr id="2556" name="Google Shape;2556;p67"/>
            <p:cNvSpPr txBox="1"/>
            <p:nvPr/>
          </p:nvSpPr>
          <p:spPr>
            <a:xfrm>
              <a:off x="3459" y="3664"/>
              <a:ext cx="469" cy="2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2000">
                  <a:solidFill>
                    <a:schemeClr val="dk1"/>
                  </a:solidFill>
                  <a:latin typeface="Arial"/>
                  <a:ea typeface="Arial"/>
                  <a:cs typeface="Arial"/>
                  <a:sym typeface="Arial"/>
                </a:rPr>
                <a:t>max</a:t>
              </a:r>
              <a:endParaRPr i="0" sz="2400">
                <a:solidFill>
                  <a:schemeClr val="dk1"/>
                </a:solidFill>
                <a:latin typeface="Arial"/>
                <a:ea typeface="Arial"/>
                <a:cs typeface="Arial"/>
                <a:sym typeface="Arial"/>
              </a:endParaRPr>
            </a:p>
          </p:txBody>
        </p:sp>
      </p:grpSp>
      <p:grpSp>
        <p:nvGrpSpPr>
          <p:cNvPr id="2557" name="Google Shape;2557;p67"/>
          <p:cNvGrpSpPr/>
          <p:nvPr/>
        </p:nvGrpSpPr>
        <p:grpSpPr>
          <a:xfrm>
            <a:off x="1811093" y="4649788"/>
            <a:ext cx="158333" cy="540252"/>
            <a:chOff x="3380" y="2502"/>
            <a:chExt cx="110" cy="358"/>
          </a:xfrm>
        </p:grpSpPr>
        <p:sp>
          <p:nvSpPr>
            <p:cNvPr id="2558" name="Google Shape;2558;p67"/>
            <p:cNvSpPr/>
            <p:nvPr/>
          </p:nvSpPr>
          <p:spPr>
            <a:xfrm rot="2575046">
              <a:off x="3396" y="2766"/>
              <a:ext cx="78" cy="78"/>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559" name="Google Shape;2559;p67"/>
            <p:cNvSpPr/>
            <p:nvPr/>
          </p:nvSpPr>
          <p:spPr>
            <a:xfrm>
              <a:off x="3390" y="2502"/>
              <a:ext cx="78" cy="24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grpSp>
        <p:nvGrpSpPr>
          <p:cNvPr id="2560" name="Google Shape;2560;p67"/>
          <p:cNvGrpSpPr/>
          <p:nvPr/>
        </p:nvGrpSpPr>
        <p:grpSpPr>
          <a:xfrm>
            <a:off x="1780931" y="3606800"/>
            <a:ext cx="158333" cy="540253"/>
            <a:chOff x="3380" y="2502"/>
            <a:chExt cx="110" cy="358"/>
          </a:xfrm>
        </p:grpSpPr>
        <p:sp>
          <p:nvSpPr>
            <p:cNvPr id="2561" name="Google Shape;2561;p67"/>
            <p:cNvSpPr/>
            <p:nvPr/>
          </p:nvSpPr>
          <p:spPr>
            <a:xfrm rot="2575046">
              <a:off x="3396" y="2766"/>
              <a:ext cx="78" cy="78"/>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562" name="Google Shape;2562;p67"/>
            <p:cNvSpPr/>
            <p:nvPr/>
          </p:nvSpPr>
          <p:spPr>
            <a:xfrm>
              <a:off x="3390" y="2502"/>
              <a:ext cx="78" cy="24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cxnSp>
        <p:nvCxnSpPr>
          <p:cNvPr id="2563" name="Google Shape;2563;p67"/>
          <p:cNvCxnSpPr/>
          <p:nvPr/>
        </p:nvCxnSpPr>
        <p:spPr>
          <a:xfrm>
            <a:off x="1319213" y="3630613"/>
            <a:ext cx="407987" cy="407987"/>
          </a:xfrm>
          <a:prstGeom prst="straightConnector1">
            <a:avLst/>
          </a:prstGeom>
          <a:noFill/>
          <a:ln cap="flat" cmpd="sng" w="19050">
            <a:solidFill>
              <a:srgbClr val="CC0000"/>
            </a:solidFill>
            <a:prstDash val="solid"/>
            <a:round/>
            <a:headEnd len="med" w="med" type="none"/>
            <a:tailEnd len="med" w="med" type="triangle"/>
          </a:ln>
        </p:spPr>
      </p:cxnSp>
      <p:sp>
        <p:nvSpPr>
          <p:cNvPr id="2564" name="Google Shape;2564;p67"/>
          <p:cNvSpPr txBox="1"/>
          <p:nvPr/>
        </p:nvSpPr>
        <p:spPr>
          <a:xfrm>
            <a:off x="558800" y="3041650"/>
            <a:ext cx="941388" cy="646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CC0000"/>
                </a:solidFill>
                <a:latin typeface="Arial"/>
                <a:ea typeface="Arial"/>
                <a:cs typeface="Arial"/>
                <a:sym typeface="Arial"/>
              </a:rPr>
              <a:t>arriving</a:t>
            </a:r>
            <a:endParaRPr/>
          </a:p>
          <a:p>
            <a:pPr indent="0" lvl="0" marL="0" marR="0" rtl="0" algn="l">
              <a:spcBef>
                <a:spcPts val="0"/>
              </a:spcBef>
              <a:spcAft>
                <a:spcPts val="0"/>
              </a:spcAft>
              <a:buNone/>
            </a:pPr>
            <a:r>
              <a:rPr i="0" lang="en-US" sz="1800">
                <a:solidFill>
                  <a:srgbClr val="CC0000"/>
                </a:solidFill>
                <a:latin typeface="Arial"/>
                <a:ea typeface="Arial"/>
                <a:cs typeface="Arial"/>
                <a:sym typeface="Arial"/>
              </a:rPr>
              <a:t>traffic</a:t>
            </a:r>
            <a:endParaRPr i="0" sz="2400">
              <a:solidFill>
                <a:srgbClr val="CC0000"/>
              </a:solidFill>
              <a:latin typeface="Arial"/>
              <a:ea typeface="Arial"/>
              <a:cs typeface="Arial"/>
              <a:sym typeface="Arial"/>
            </a:endParaRPr>
          </a:p>
        </p:txBody>
      </p:sp>
      <p:pic>
        <p:nvPicPr>
          <p:cNvPr descr="underline_base" id="2565" name="Google Shape;2565;p67"/>
          <p:cNvPicPr preferRelativeResize="0"/>
          <p:nvPr/>
        </p:nvPicPr>
        <p:blipFill rotWithShape="1">
          <a:blip r:embed="rId4">
            <a:alphaModFix/>
          </a:blip>
          <a:srcRect b="0" l="0" r="0" t="0"/>
          <a:stretch/>
        </p:blipFill>
        <p:spPr>
          <a:xfrm>
            <a:off x="547688" y="833438"/>
            <a:ext cx="6856412" cy="173037"/>
          </a:xfrm>
          <a:prstGeom prst="rect">
            <a:avLst/>
          </a:prstGeom>
          <a:noFill/>
          <a:ln>
            <a:noFill/>
          </a:ln>
        </p:spPr>
      </p:pic>
      <p:sp>
        <p:nvSpPr>
          <p:cNvPr id="2566" name="Google Shape;2566;p67"/>
          <p:cNvSpPr txBox="1"/>
          <p:nvPr/>
        </p:nvSpPr>
        <p:spPr>
          <a:xfrm>
            <a:off x="904875" y="5540375"/>
            <a:ext cx="941388" cy="646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0000FF"/>
                </a:solidFill>
                <a:latin typeface="Arial"/>
                <a:ea typeface="Arial"/>
                <a:cs typeface="Arial"/>
                <a:sym typeface="Arial"/>
              </a:rPr>
              <a:t>arriving</a:t>
            </a:r>
            <a:endParaRPr/>
          </a:p>
          <a:p>
            <a:pPr indent="0" lvl="0" marL="0" marR="0" rtl="0" algn="l">
              <a:spcBef>
                <a:spcPts val="0"/>
              </a:spcBef>
              <a:spcAft>
                <a:spcPts val="0"/>
              </a:spcAft>
              <a:buNone/>
            </a:pPr>
            <a:r>
              <a:rPr i="0" lang="en-US" sz="1800">
                <a:solidFill>
                  <a:srgbClr val="0000FF"/>
                </a:solidFill>
                <a:latin typeface="Arial"/>
                <a:ea typeface="Arial"/>
                <a:cs typeface="Arial"/>
                <a:sym typeface="Arial"/>
              </a:rPr>
              <a:t>traffic</a:t>
            </a:r>
            <a:endParaRPr i="0" sz="2400">
              <a:solidFill>
                <a:srgbClr val="0000FF"/>
              </a:solidFill>
              <a:latin typeface="Arial"/>
              <a:ea typeface="Arial"/>
              <a:cs typeface="Arial"/>
              <a:sym typeface="Arial"/>
            </a:endParaRPr>
          </a:p>
        </p:txBody>
      </p:sp>
      <p:cxnSp>
        <p:nvCxnSpPr>
          <p:cNvPr id="2567" name="Google Shape;2567;p67"/>
          <p:cNvCxnSpPr/>
          <p:nvPr/>
        </p:nvCxnSpPr>
        <p:spPr>
          <a:xfrm flipH="1" rot="10800000">
            <a:off x="1449388" y="5199063"/>
            <a:ext cx="292100" cy="373062"/>
          </a:xfrm>
          <a:prstGeom prst="straightConnector1">
            <a:avLst/>
          </a:prstGeom>
          <a:noFill/>
          <a:ln cap="flat" cmpd="sng" w="19050">
            <a:solidFill>
              <a:srgbClr val="0000FF"/>
            </a:solidFill>
            <a:prstDash val="solid"/>
            <a:round/>
            <a:headEnd len="med" w="med" type="none"/>
            <a:tailEnd len="med" w="med" type="triangle"/>
          </a:ln>
        </p:spPr>
      </p:cxnSp>
      <p:grpSp>
        <p:nvGrpSpPr>
          <p:cNvPr id="2568" name="Google Shape;2568;p67"/>
          <p:cNvGrpSpPr/>
          <p:nvPr/>
        </p:nvGrpSpPr>
        <p:grpSpPr>
          <a:xfrm>
            <a:off x="2425700" y="4322763"/>
            <a:ext cx="676275" cy="287337"/>
            <a:chOff x="2356" y="1300"/>
            <a:chExt cx="555" cy="194"/>
          </a:xfrm>
        </p:grpSpPr>
        <p:sp>
          <p:nvSpPr>
            <p:cNvPr id="2569" name="Google Shape;2569;p67"/>
            <p:cNvSpPr/>
            <p:nvPr/>
          </p:nvSpPr>
          <p:spPr>
            <a:xfrm>
              <a:off x="2357" y="1385"/>
              <a:ext cx="551" cy="109"/>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70" name="Google Shape;2570;p67"/>
            <p:cNvSpPr/>
            <p:nvPr/>
          </p:nvSpPr>
          <p:spPr>
            <a:xfrm>
              <a:off x="2357" y="1374"/>
              <a:ext cx="554" cy="66"/>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71" name="Google Shape;2571;p67"/>
            <p:cNvSpPr/>
            <p:nvPr/>
          </p:nvSpPr>
          <p:spPr>
            <a:xfrm>
              <a:off x="2356" y="1300"/>
              <a:ext cx="551" cy="127"/>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2572" name="Google Shape;2572;p67"/>
            <p:cNvGrpSpPr/>
            <p:nvPr/>
          </p:nvGrpSpPr>
          <p:grpSpPr>
            <a:xfrm>
              <a:off x="2468" y="1332"/>
              <a:ext cx="310" cy="60"/>
              <a:chOff x="2468" y="1332"/>
              <a:chExt cx="310" cy="60"/>
            </a:xfrm>
          </p:grpSpPr>
          <p:sp>
            <p:nvSpPr>
              <p:cNvPr id="2573" name="Google Shape;2573;p67"/>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74" name="Google Shape;2574;p67"/>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2575" name="Google Shape;2575;p67"/>
            <p:cNvCxnSpPr/>
            <p:nvPr/>
          </p:nvCxnSpPr>
          <p:spPr>
            <a:xfrm>
              <a:off x="2357" y="1361"/>
              <a:ext cx="0" cy="84"/>
            </a:xfrm>
            <a:prstGeom prst="straightConnector1">
              <a:avLst/>
            </a:prstGeom>
            <a:noFill/>
            <a:ln cap="flat" cmpd="sng" w="9525">
              <a:solidFill>
                <a:schemeClr val="dk1"/>
              </a:solidFill>
              <a:prstDash val="solid"/>
              <a:round/>
              <a:headEnd len="med" w="med" type="none"/>
              <a:tailEnd len="med" w="med" type="none"/>
            </a:ln>
          </p:spPr>
        </p:cxnSp>
        <p:cxnSp>
          <p:nvCxnSpPr>
            <p:cNvPr id="2576" name="Google Shape;2576;p67"/>
            <p:cNvCxnSpPr/>
            <p:nvPr/>
          </p:nvCxnSpPr>
          <p:spPr>
            <a:xfrm>
              <a:off x="2907" y="1363"/>
              <a:ext cx="0" cy="84"/>
            </a:xfrm>
            <a:prstGeom prst="straightConnector1">
              <a:avLst/>
            </a:prstGeom>
            <a:noFill/>
            <a:ln cap="flat" cmpd="sng" w="9525">
              <a:solidFill>
                <a:schemeClr val="dk1"/>
              </a:solidFill>
              <a:prstDash val="solid"/>
              <a:round/>
              <a:headEnd len="med" w="med" type="none"/>
              <a:tailEnd len="med" w="med" type="none"/>
            </a:ln>
          </p:spPr>
        </p:cxnSp>
      </p:grpSp>
      <p:sp>
        <p:nvSpPr>
          <p:cNvPr id="2577" name="Google Shape;2577;p67"/>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2578" name="Google Shape;2578;p67"/>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3" name="Shape 2583"/>
        <p:cNvGrpSpPr/>
        <p:nvPr/>
      </p:nvGrpSpPr>
      <p:grpSpPr>
        <a:xfrm>
          <a:off x="0" y="0"/>
          <a:ext cx="0" cy="0"/>
          <a:chOff x="0" y="0"/>
          <a:chExt cx="0" cy="0"/>
        </a:xfrm>
      </p:grpSpPr>
      <p:sp>
        <p:nvSpPr>
          <p:cNvPr id="2584" name="Google Shape;2584;p68"/>
          <p:cNvSpPr txBox="1"/>
          <p:nvPr>
            <p:ph type="title"/>
          </p:nvPr>
        </p:nvSpPr>
        <p:spPr>
          <a:xfrm>
            <a:off x="533400" y="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Differentiated services</a:t>
            </a:r>
            <a:endParaRPr/>
          </a:p>
        </p:txBody>
      </p:sp>
      <p:sp>
        <p:nvSpPr>
          <p:cNvPr id="2585" name="Google Shape;2585;p68"/>
          <p:cNvSpPr txBox="1"/>
          <p:nvPr>
            <p:ph idx="1" type="body"/>
          </p:nvPr>
        </p:nvSpPr>
        <p:spPr>
          <a:xfrm>
            <a:off x="509588" y="1244600"/>
            <a:ext cx="7772400" cy="3101975"/>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lang="en-US"/>
              <a:t>want </a:t>
            </a:r>
            <a:r>
              <a:rPr lang="en-US">
                <a:latin typeface="Arial"/>
                <a:ea typeface="Arial"/>
                <a:cs typeface="Arial"/>
                <a:sym typeface="Arial"/>
              </a:rPr>
              <a:t>“</a:t>
            </a:r>
            <a:r>
              <a:rPr lang="en-US"/>
              <a:t>qualitative</a:t>
            </a:r>
            <a:r>
              <a:rPr lang="en-US">
                <a:latin typeface="Arial"/>
                <a:ea typeface="Arial"/>
                <a:cs typeface="Arial"/>
                <a:sym typeface="Arial"/>
              </a:rPr>
              <a:t>”</a:t>
            </a:r>
            <a:r>
              <a:rPr lang="en-US"/>
              <a:t> service classes</a:t>
            </a:r>
            <a:endParaRPr/>
          </a:p>
          <a:p>
            <a:pPr indent="-285750" lvl="1" marL="742950" rtl="0" algn="l">
              <a:lnSpc>
                <a:spcPct val="85000"/>
              </a:lnSpc>
              <a:spcBef>
                <a:spcPts val="480"/>
              </a:spcBef>
              <a:spcAft>
                <a:spcPts val="0"/>
              </a:spcAft>
              <a:buSzPts val="2400"/>
              <a:buChar char="•"/>
            </a:pPr>
            <a:r>
              <a:rPr lang="en-US">
                <a:latin typeface="Arial"/>
                <a:ea typeface="Arial"/>
                <a:cs typeface="Arial"/>
                <a:sym typeface="Arial"/>
              </a:rPr>
              <a:t>“</a:t>
            </a:r>
            <a:r>
              <a:rPr lang="en-US"/>
              <a:t>behaves like a wire</a:t>
            </a:r>
            <a:r>
              <a:rPr lang="en-US">
                <a:latin typeface="Arial"/>
                <a:ea typeface="Arial"/>
                <a:cs typeface="Arial"/>
                <a:sym typeface="Arial"/>
              </a:rPr>
              <a:t>”</a:t>
            </a:r>
            <a:endParaRPr/>
          </a:p>
          <a:p>
            <a:pPr indent="-285750" lvl="1" marL="742950" rtl="0" algn="l">
              <a:lnSpc>
                <a:spcPct val="85000"/>
              </a:lnSpc>
              <a:spcBef>
                <a:spcPts val="480"/>
              </a:spcBef>
              <a:spcAft>
                <a:spcPts val="0"/>
              </a:spcAft>
              <a:buSzPts val="2400"/>
              <a:buChar char="•"/>
            </a:pPr>
            <a:r>
              <a:rPr lang="en-US"/>
              <a:t>relative service distinction: Platinum, Gold, Silver</a:t>
            </a:r>
            <a:endParaRPr/>
          </a:p>
          <a:p>
            <a:pPr indent="-342900" lvl="0" marL="342900" rtl="0" algn="l">
              <a:lnSpc>
                <a:spcPct val="85000"/>
              </a:lnSpc>
              <a:spcBef>
                <a:spcPts val="560"/>
              </a:spcBef>
              <a:spcAft>
                <a:spcPts val="0"/>
              </a:spcAft>
              <a:buSzPts val="2800"/>
              <a:buChar char="▪"/>
            </a:pPr>
            <a:r>
              <a:rPr i="1" lang="en-US">
                <a:solidFill>
                  <a:srgbClr val="CC0000"/>
                </a:solidFill>
              </a:rPr>
              <a:t>scalability:</a:t>
            </a:r>
            <a:r>
              <a:rPr lang="en-US">
                <a:solidFill>
                  <a:srgbClr val="CC0000"/>
                </a:solidFill>
              </a:rPr>
              <a:t> </a:t>
            </a:r>
            <a:r>
              <a:rPr lang="en-US"/>
              <a:t>simple functions in network core, relatively complex functions at edge routers (or hosts)</a:t>
            </a:r>
            <a:endParaRPr/>
          </a:p>
          <a:p>
            <a:pPr indent="-285750" lvl="1" marL="742950" rtl="0" algn="l">
              <a:lnSpc>
                <a:spcPct val="85000"/>
              </a:lnSpc>
              <a:spcBef>
                <a:spcPts val="480"/>
              </a:spcBef>
              <a:spcAft>
                <a:spcPts val="0"/>
              </a:spcAft>
              <a:buSzPts val="2400"/>
              <a:buChar char="•"/>
            </a:pPr>
            <a:r>
              <a:rPr lang="en-US"/>
              <a:t>signaling, maintaining per-flow router state  difficult with large number of flows </a:t>
            </a:r>
            <a:endParaRPr/>
          </a:p>
          <a:p>
            <a:pPr indent="-342900" lvl="0" marL="342900" rtl="0" algn="l">
              <a:lnSpc>
                <a:spcPct val="85000"/>
              </a:lnSpc>
              <a:spcBef>
                <a:spcPts val="560"/>
              </a:spcBef>
              <a:spcAft>
                <a:spcPts val="0"/>
              </a:spcAft>
              <a:buSzPts val="2800"/>
              <a:buChar char="▪"/>
            </a:pPr>
            <a:r>
              <a:rPr lang="en-US"/>
              <a:t>don</a:t>
            </a:r>
            <a:r>
              <a:rPr lang="en-US">
                <a:latin typeface="Arial"/>
                <a:ea typeface="Arial"/>
                <a:cs typeface="Arial"/>
                <a:sym typeface="Arial"/>
              </a:rPr>
              <a:t>’</a:t>
            </a:r>
            <a:r>
              <a:rPr lang="en-US"/>
              <a:t>t define define service classes, provide functional components to build service classes</a:t>
            </a:r>
            <a:endParaRPr/>
          </a:p>
        </p:txBody>
      </p:sp>
      <p:pic>
        <p:nvPicPr>
          <p:cNvPr descr="underline_base" id="2586" name="Google Shape;2586;p68"/>
          <p:cNvPicPr preferRelativeResize="0"/>
          <p:nvPr/>
        </p:nvPicPr>
        <p:blipFill rotWithShape="1">
          <a:blip r:embed="rId3">
            <a:alphaModFix/>
          </a:blip>
          <a:srcRect b="0" l="0" r="0" t="0"/>
          <a:stretch/>
        </p:blipFill>
        <p:spPr>
          <a:xfrm>
            <a:off x="584200" y="876300"/>
            <a:ext cx="5484813" cy="173038"/>
          </a:xfrm>
          <a:prstGeom prst="rect">
            <a:avLst/>
          </a:prstGeom>
          <a:noFill/>
          <a:ln>
            <a:noFill/>
          </a:ln>
        </p:spPr>
      </p:pic>
      <p:sp>
        <p:nvSpPr>
          <p:cNvPr id="2587" name="Google Shape;2587;p68"/>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2588" name="Google Shape;2588;p68"/>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3" name="Shape 2593"/>
        <p:cNvGrpSpPr/>
        <p:nvPr/>
      </p:nvGrpSpPr>
      <p:grpSpPr>
        <a:xfrm>
          <a:off x="0" y="0"/>
          <a:ext cx="0" cy="0"/>
          <a:chOff x="0" y="0"/>
          <a:chExt cx="0" cy="0"/>
        </a:xfrm>
      </p:grpSpPr>
      <p:pic>
        <p:nvPicPr>
          <p:cNvPr descr="underline_base" id="2594" name="Google Shape;2594;p69"/>
          <p:cNvPicPr preferRelativeResize="0"/>
          <p:nvPr/>
        </p:nvPicPr>
        <p:blipFill rotWithShape="1">
          <a:blip r:embed="rId3">
            <a:alphaModFix/>
          </a:blip>
          <a:srcRect b="0" l="0" r="0" t="0"/>
          <a:stretch/>
        </p:blipFill>
        <p:spPr>
          <a:xfrm>
            <a:off x="565150" y="882650"/>
            <a:ext cx="5027613" cy="173038"/>
          </a:xfrm>
          <a:prstGeom prst="rect">
            <a:avLst/>
          </a:prstGeom>
          <a:noFill/>
          <a:ln>
            <a:noFill/>
          </a:ln>
        </p:spPr>
      </p:pic>
      <p:sp>
        <p:nvSpPr>
          <p:cNvPr id="2595" name="Google Shape;2595;p69"/>
          <p:cNvSpPr txBox="1"/>
          <p:nvPr/>
        </p:nvSpPr>
        <p:spPr>
          <a:xfrm>
            <a:off x="269585" y="1977689"/>
            <a:ext cx="4070350" cy="1822037"/>
          </a:xfrm>
          <a:prstGeom prst="rect">
            <a:avLst/>
          </a:prstGeom>
          <a:noFill/>
          <a:ln>
            <a:noFill/>
          </a:ln>
        </p:spPr>
        <p:txBody>
          <a:bodyPr anchorCtr="0" anchor="t" bIns="45700" lIns="91425" spcFirstLastPara="1" rIns="91425" wrap="square" tIns="45700">
            <a:spAutoFit/>
          </a:bodyPr>
          <a:lstStyle/>
          <a:p>
            <a:pPr indent="-280988" lvl="0" marL="280988" marR="0" rtl="0" algn="l">
              <a:lnSpc>
                <a:spcPct val="90000"/>
              </a:lnSpc>
              <a:spcBef>
                <a:spcPts val="0"/>
              </a:spcBef>
              <a:spcAft>
                <a:spcPts val="0"/>
              </a:spcAft>
              <a:buNone/>
            </a:pPr>
            <a:r>
              <a:rPr i="0" lang="en-US" sz="2400">
                <a:solidFill>
                  <a:schemeClr val="dk1"/>
                </a:solidFill>
                <a:latin typeface="Arial"/>
                <a:ea typeface="Arial"/>
                <a:cs typeface="Arial"/>
                <a:sym typeface="Arial"/>
              </a:rPr>
              <a:t>edge router:</a:t>
            </a:r>
            <a:endParaRPr/>
          </a:p>
          <a:p>
            <a:pPr indent="-282575" lvl="0" marL="282575" marR="0" rtl="0" algn="l">
              <a:lnSpc>
                <a:spcPct val="90000"/>
              </a:lnSpc>
              <a:spcBef>
                <a:spcPts val="0"/>
              </a:spcBef>
              <a:spcAft>
                <a:spcPts val="0"/>
              </a:spcAft>
              <a:buClr>
                <a:srgbClr val="000099"/>
              </a:buClr>
              <a:buSzPts val="2400"/>
              <a:buFont typeface="Noto Sans Symbols"/>
              <a:buChar char="▪"/>
            </a:pPr>
            <a:r>
              <a:rPr lang="en-US" sz="2400">
                <a:solidFill>
                  <a:srgbClr val="000099"/>
                </a:solidFill>
                <a:latin typeface="Arial"/>
                <a:ea typeface="Arial"/>
                <a:cs typeface="Arial"/>
                <a:sym typeface="Arial"/>
              </a:rPr>
              <a:t>per-flow </a:t>
            </a:r>
            <a:r>
              <a:rPr i="0" lang="en-US" sz="2400">
                <a:solidFill>
                  <a:schemeClr val="dk2"/>
                </a:solidFill>
                <a:latin typeface="Arial"/>
                <a:ea typeface="Arial"/>
                <a:cs typeface="Arial"/>
                <a:sym typeface="Arial"/>
              </a:rPr>
              <a:t>traffic management</a:t>
            </a:r>
            <a:endParaRPr/>
          </a:p>
          <a:p>
            <a:pPr indent="-282575" lvl="0" marL="282575" marR="0" rtl="0" algn="l">
              <a:lnSpc>
                <a:spcPct val="90000"/>
              </a:lnSpc>
              <a:spcBef>
                <a:spcPts val="0"/>
              </a:spcBef>
              <a:spcAft>
                <a:spcPts val="0"/>
              </a:spcAft>
              <a:buClr>
                <a:srgbClr val="000099"/>
              </a:buClr>
              <a:buSzPts val="2400"/>
              <a:buFont typeface="Noto Sans Symbols"/>
              <a:buChar char="▪"/>
            </a:pPr>
            <a:r>
              <a:rPr i="0" lang="en-US" sz="2400">
                <a:solidFill>
                  <a:schemeClr val="dk2"/>
                </a:solidFill>
                <a:latin typeface="Arial"/>
                <a:ea typeface="Arial"/>
                <a:cs typeface="Arial"/>
                <a:sym typeface="Arial"/>
              </a:rPr>
              <a:t>marks packets as </a:t>
            </a:r>
            <a:r>
              <a:rPr i="0" lang="en-US" sz="2400">
                <a:solidFill>
                  <a:srgbClr val="00CC00"/>
                </a:solidFill>
                <a:latin typeface="Arial"/>
                <a:ea typeface="Arial"/>
                <a:cs typeface="Arial"/>
                <a:sym typeface="Arial"/>
              </a:rPr>
              <a:t>in-profile</a:t>
            </a:r>
            <a:r>
              <a:rPr i="0" lang="en-US" sz="2400">
                <a:solidFill>
                  <a:schemeClr val="dk2"/>
                </a:solidFill>
                <a:latin typeface="Arial"/>
                <a:ea typeface="Arial"/>
                <a:cs typeface="Arial"/>
                <a:sym typeface="Arial"/>
              </a:rPr>
              <a:t> and </a:t>
            </a:r>
            <a:r>
              <a:rPr i="0" lang="en-US" sz="2400">
                <a:solidFill>
                  <a:srgbClr val="CC0000"/>
                </a:solidFill>
                <a:latin typeface="Arial"/>
                <a:ea typeface="Arial"/>
                <a:cs typeface="Arial"/>
                <a:sym typeface="Arial"/>
              </a:rPr>
              <a:t>out-profile </a:t>
            </a:r>
            <a:endParaRPr/>
          </a:p>
        </p:txBody>
      </p:sp>
      <p:sp>
        <p:nvSpPr>
          <p:cNvPr id="2596" name="Google Shape;2596;p69"/>
          <p:cNvSpPr txBox="1"/>
          <p:nvPr/>
        </p:nvSpPr>
        <p:spPr>
          <a:xfrm>
            <a:off x="379413" y="4165229"/>
            <a:ext cx="4724762" cy="2462212"/>
          </a:xfrm>
          <a:prstGeom prst="rect">
            <a:avLst/>
          </a:prstGeom>
          <a:noFill/>
          <a:ln>
            <a:noFill/>
          </a:ln>
        </p:spPr>
        <p:txBody>
          <a:bodyPr anchorCtr="0" anchor="t" bIns="45700" lIns="91425" spcFirstLastPara="1" rIns="91425" wrap="square" tIns="45700">
            <a:spAutoFit/>
          </a:bodyPr>
          <a:lstStyle/>
          <a:p>
            <a:pPr indent="-280988" lvl="0" marL="280988" marR="0" rtl="0" algn="l">
              <a:spcBef>
                <a:spcPts val="0"/>
              </a:spcBef>
              <a:spcAft>
                <a:spcPts val="0"/>
              </a:spcAft>
              <a:buNone/>
            </a:pPr>
            <a:r>
              <a:rPr i="0" lang="en-US" sz="2400">
                <a:solidFill>
                  <a:srgbClr val="000000"/>
                </a:solidFill>
                <a:latin typeface="Arial"/>
                <a:ea typeface="Arial"/>
                <a:cs typeface="Arial"/>
                <a:sym typeface="Arial"/>
              </a:rPr>
              <a:t>core router:</a:t>
            </a:r>
            <a:endParaRPr/>
          </a:p>
          <a:p>
            <a:pPr indent="-282575" lvl="0" marL="282575" marR="0" rtl="0" algn="l">
              <a:lnSpc>
                <a:spcPct val="90000"/>
              </a:lnSpc>
              <a:spcBef>
                <a:spcPts val="0"/>
              </a:spcBef>
              <a:spcAft>
                <a:spcPts val="0"/>
              </a:spcAft>
              <a:buClr>
                <a:srgbClr val="000099"/>
              </a:buClr>
              <a:buSzPts val="2400"/>
              <a:buFont typeface="Noto Sans Symbols"/>
              <a:buChar char="▪"/>
            </a:pPr>
            <a:r>
              <a:rPr lang="en-US" sz="2400">
                <a:solidFill>
                  <a:srgbClr val="000099"/>
                </a:solidFill>
                <a:latin typeface="Arial"/>
                <a:ea typeface="Arial"/>
                <a:cs typeface="Arial"/>
                <a:sym typeface="Arial"/>
              </a:rPr>
              <a:t>per class </a:t>
            </a:r>
            <a:r>
              <a:rPr i="0" lang="en-US" sz="2400">
                <a:solidFill>
                  <a:schemeClr val="dk2"/>
                </a:solidFill>
                <a:latin typeface="Arial"/>
                <a:ea typeface="Arial"/>
                <a:cs typeface="Arial"/>
                <a:sym typeface="Arial"/>
              </a:rPr>
              <a:t>traffic management</a:t>
            </a:r>
            <a:endParaRPr/>
          </a:p>
          <a:p>
            <a:pPr indent="-282575" lvl="0" marL="282575" marR="0" rtl="0" algn="l">
              <a:lnSpc>
                <a:spcPct val="90000"/>
              </a:lnSpc>
              <a:spcBef>
                <a:spcPts val="0"/>
              </a:spcBef>
              <a:spcAft>
                <a:spcPts val="0"/>
              </a:spcAft>
              <a:buClr>
                <a:srgbClr val="000099"/>
              </a:buClr>
              <a:buSzPts val="2400"/>
              <a:buFont typeface="Noto Sans Symbols"/>
              <a:buChar char="▪"/>
            </a:pPr>
            <a:r>
              <a:rPr i="0" lang="en-US" sz="2400">
                <a:solidFill>
                  <a:schemeClr val="dk2"/>
                </a:solidFill>
                <a:latin typeface="Arial"/>
                <a:ea typeface="Arial"/>
                <a:cs typeface="Arial"/>
                <a:sym typeface="Arial"/>
              </a:rPr>
              <a:t>buffering and scheduling based on </a:t>
            </a:r>
            <a:r>
              <a:rPr lang="en-US" sz="2400">
                <a:solidFill>
                  <a:srgbClr val="000099"/>
                </a:solidFill>
                <a:latin typeface="Arial"/>
                <a:ea typeface="Arial"/>
                <a:cs typeface="Arial"/>
                <a:sym typeface="Arial"/>
              </a:rPr>
              <a:t>marking</a:t>
            </a:r>
            <a:r>
              <a:rPr i="0" lang="en-US" sz="2400">
                <a:solidFill>
                  <a:srgbClr val="FF0000"/>
                </a:solidFill>
                <a:latin typeface="Arial"/>
                <a:ea typeface="Arial"/>
                <a:cs typeface="Arial"/>
                <a:sym typeface="Arial"/>
              </a:rPr>
              <a:t> </a:t>
            </a:r>
            <a:r>
              <a:rPr i="0" lang="en-US" sz="2400">
                <a:solidFill>
                  <a:schemeClr val="dk1"/>
                </a:solidFill>
                <a:latin typeface="Arial"/>
                <a:ea typeface="Arial"/>
                <a:cs typeface="Arial"/>
                <a:sym typeface="Arial"/>
              </a:rPr>
              <a:t>at edge</a:t>
            </a:r>
            <a:endParaRPr/>
          </a:p>
          <a:p>
            <a:pPr indent="-282575" lvl="0" marL="282575" marR="0" rtl="0" algn="l">
              <a:lnSpc>
                <a:spcPct val="90000"/>
              </a:lnSpc>
              <a:spcBef>
                <a:spcPts val="0"/>
              </a:spcBef>
              <a:spcAft>
                <a:spcPts val="0"/>
              </a:spcAft>
              <a:buClr>
                <a:srgbClr val="000099"/>
              </a:buClr>
              <a:buSzPts val="2400"/>
              <a:buFont typeface="Noto Sans Symbols"/>
              <a:buChar char="▪"/>
            </a:pPr>
            <a:r>
              <a:rPr i="0" lang="en-US" sz="2400">
                <a:solidFill>
                  <a:schemeClr val="dk1"/>
                </a:solidFill>
                <a:latin typeface="Arial"/>
                <a:ea typeface="Arial"/>
                <a:cs typeface="Arial"/>
                <a:sym typeface="Arial"/>
              </a:rPr>
              <a:t>preference given to </a:t>
            </a:r>
            <a:r>
              <a:rPr i="0" lang="en-US" sz="2400">
                <a:solidFill>
                  <a:srgbClr val="00CC00"/>
                </a:solidFill>
                <a:latin typeface="Arial"/>
                <a:ea typeface="Arial"/>
                <a:cs typeface="Arial"/>
                <a:sym typeface="Arial"/>
              </a:rPr>
              <a:t>in-profile </a:t>
            </a:r>
            <a:r>
              <a:rPr i="0" lang="en-US" sz="2400">
                <a:solidFill>
                  <a:schemeClr val="dk1"/>
                </a:solidFill>
                <a:latin typeface="Arial"/>
                <a:ea typeface="Arial"/>
                <a:cs typeface="Arial"/>
                <a:sym typeface="Arial"/>
              </a:rPr>
              <a:t>packets over </a:t>
            </a:r>
            <a:r>
              <a:rPr i="0" lang="en-US" sz="2400">
                <a:solidFill>
                  <a:srgbClr val="CC0000"/>
                </a:solidFill>
                <a:latin typeface="Arial"/>
                <a:ea typeface="Arial"/>
                <a:cs typeface="Arial"/>
                <a:sym typeface="Arial"/>
              </a:rPr>
              <a:t>out-of-profile </a:t>
            </a:r>
            <a:r>
              <a:rPr i="0" lang="en-US" sz="2400">
                <a:solidFill>
                  <a:schemeClr val="dk1"/>
                </a:solidFill>
                <a:latin typeface="Arial"/>
                <a:ea typeface="Arial"/>
                <a:cs typeface="Arial"/>
                <a:sym typeface="Arial"/>
              </a:rPr>
              <a:t>packets</a:t>
            </a:r>
            <a:endParaRPr/>
          </a:p>
        </p:txBody>
      </p:sp>
      <p:cxnSp>
        <p:nvCxnSpPr>
          <p:cNvPr id="2597" name="Google Shape;2597;p69"/>
          <p:cNvCxnSpPr/>
          <p:nvPr/>
        </p:nvCxnSpPr>
        <p:spPr>
          <a:xfrm flipH="1" rot="10800000">
            <a:off x="8181975" y="5630863"/>
            <a:ext cx="473075" cy="55562"/>
          </a:xfrm>
          <a:prstGeom prst="straightConnector1">
            <a:avLst/>
          </a:prstGeom>
          <a:noFill/>
          <a:ln cap="flat" cmpd="sng" w="12700">
            <a:solidFill>
              <a:srgbClr val="000000"/>
            </a:solidFill>
            <a:prstDash val="solid"/>
            <a:round/>
            <a:headEnd len="med" w="med" type="none"/>
            <a:tailEnd len="med" w="med" type="none"/>
          </a:ln>
        </p:spPr>
      </p:cxnSp>
      <p:sp>
        <p:nvSpPr>
          <p:cNvPr id="2598" name="Google Shape;2598;p69"/>
          <p:cNvSpPr/>
          <p:nvPr/>
        </p:nvSpPr>
        <p:spPr>
          <a:xfrm>
            <a:off x="6884988" y="4441825"/>
            <a:ext cx="1504950" cy="1341438"/>
          </a:xfrm>
          <a:custGeom>
            <a:rect b="b" l="l" r="r" t="t"/>
            <a:pathLst>
              <a:path extrusionOk="0" h="1662" w="2135">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9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99" name="Google Shape;2599;p69"/>
          <p:cNvSpPr/>
          <p:nvPr/>
        </p:nvSpPr>
        <p:spPr>
          <a:xfrm>
            <a:off x="6934200" y="2819400"/>
            <a:ext cx="1165225" cy="1565275"/>
          </a:xfrm>
          <a:custGeom>
            <a:rect b="b" l="l" r="r" t="t"/>
            <a:pathLst>
              <a:path extrusionOk="0" h="1255" w="1292">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339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00" name="Google Shape;2600;p69"/>
          <p:cNvSpPr/>
          <p:nvPr/>
        </p:nvSpPr>
        <p:spPr>
          <a:xfrm>
            <a:off x="5111750" y="2879725"/>
            <a:ext cx="1554163" cy="1790700"/>
          </a:xfrm>
          <a:custGeom>
            <a:rect b="b" l="l" r="r" t="t"/>
            <a:pathLst>
              <a:path extrusionOk="0" h="1191" w="1340">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9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601" name="Google Shape;2601;p69"/>
          <p:cNvCxnSpPr/>
          <p:nvPr/>
        </p:nvCxnSpPr>
        <p:spPr>
          <a:xfrm>
            <a:off x="7661275" y="4273550"/>
            <a:ext cx="0" cy="268288"/>
          </a:xfrm>
          <a:prstGeom prst="straightConnector1">
            <a:avLst/>
          </a:prstGeom>
          <a:noFill/>
          <a:ln cap="flat" cmpd="sng" w="12700">
            <a:solidFill>
              <a:srgbClr val="000000"/>
            </a:solidFill>
            <a:prstDash val="solid"/>
            <a:round/>
            <a:headEnd len="med" w="med" type="none"/>
            <a:tailEnd len="med" w="med" type="none"/>
          </a:ln>
        </p:spPr>
      </p:cxnSp>
      <p:cxnSp>
        <p:nvCxnSpPr>
          <p:cNvPr id="2602" name="Google Shape;2602;p69"/>
          <p:cNvCxnSpPr/>
          <p:nvPr/>
        </p:nvCxnSpPr>
        <p:spPr>
          <a:xfrm flipH="1" rot="10800000">
            <a:off x="5311775" y="3779838"/>
            <a:ext cx="209550" cy="319087"/>
          </a:xfrm>
          <a:prstGeom prst="straightConnector1">
            <a:avLst/>
          </a:prstGeom>
          <a:noFill/>
          <a:ln cap="flat" cmpd="sng" w="12700">
            <a:solidFill>
              <a:srgbClr val="000000"/>
            </a:solidFill>
            <a:prstDash val="solid"/>
            <a:round/>
            <a:headEnd len="med" w="med" type="none"/>
            <a:tailEnd len="med" w="med" type="none"/>
          </a:ln>
        </p:spPr>
      </p:cxnSp>
      <p:cxnSp>
        <p:nvCxnSpPr>
          <p:cNvPr id="2603" name="Google Shape;2603;p69"/>
          <p:cNvCxnSpPr/>
          <p:nvPr/>
        </p:nvCxnSpPr>
        <p:spPr>
          <a:xfrm flipH="1" rot="10800000">
            <a:off x="6308725" y="3459163"/>
            <a:ext cx="104775" cy="265112"/>
          </a:xfrm>
          <a:prstGeom prst="straightConnector1">
            <a:avLst/>
          </a:prstGeom>
          <a:noFill/>
          <a:ln cap="flat" cmpd="sng" w="12700">
            <a:solidFill>
              <a:srgbClr val="000000"/>
            </a:solidFill>
            <a:prstDash val="solid"/>
            <a:round/>
            <a:headEnd len="med" w="med" type="none"/>
            <a:tailEnd len="med" w="med" type="none"/>
          </a:ln>
        </p:spPr>
      </p:cxnSp>
      <p:cxnSp>
        <p:nvCxnSpPr>
          <p:cNvPr id="2604" name="Google Shape;2604;p69"/>
          <p:cNvCxnSpPr/>
          <p:nvPr/>
        </p:nvCxnSpPr>
        <p:spPr>
          <a:xfrm>
            <a:off x="6308725" y="3832225"/>
            <a:ext cx="104775" cy="320675"/>
          </a:xfrm>
          <a:prstGeom prst="straightConnector1">
            <a:avLst/>
          </a:prstGeom>
          <a:noFill/>
          <a:ln cap="flat" cmpd="sng" w="12700">
            <a:solidFill>
              <a:srgbClr val="000000"/>
            </a:solidFill>
            <a:prstDash val="solid"/>
            <a:round/>
            <a:headEnd len="med" w="med" type="none"/>
            <a:tailEnd len="med" w="med" type="none"/>
          </a:ln>
        </p:spPr>
      </p:cxnSp>
      <p:cxnSp>
        <p:nvCxnSpPr>
          <p:cNvPr id="2605" name="Google Shape;2605;p69"/>
          <p:cNvCxnSpPr/>
          <p:nvPr/>
        </p:nvCxnSpPr>
        <p:spPr>
          <a:xfrm>
            <a:off x="5364163" y="3351213"/>
            <a:ext cx="157162" cy="373062"/>
          </a:xfrm>
          <a:prstGeom prst="straightConnector1">
            <a:avLst/>
          </a:prstGeom>
          <a:noFill/>
          <a:ln cap="flat" cmpd="sng" w="12700">
            <a:solidFill>
              <a:srgbClr val="000000"/>
            </a:solidFill>
            <a:prstDash val="solid"/>
            <a:round/>
            <a:headEnd len="med" w="med" type="none"/>
            <a:tailEnd len="med" w="med" type="none"/>
          </a:ln>
        </p:spPr>
      </p:cxnSp>
      <p:cxnSp>
        <p:nvCxnSpPr>
          <p:cNvPr id="2606" name="Google Shape;2606;p69"/>
          <p:cNvCxnSpPr/>
          <p:nvPr/>
        </p:nvCxnSpPr>
        <p:spPr>
          <a:xfrm>
            <a:off x="6594475" y="3378200"/>
            <a:ext cx="419100" cy="0"/>
          </a:xfrm>
          <a:prstGeom prst="straightConnector1">
            <a:avLst/>
          </a:prstGeom>
          <a:noFill/>
          <a:ln cap="flat" cmpd="sng" w="12700">
            <a:solidFill>
              <a:srgbClr val="000000"/>
            </a:solidFill>
            <a:prstDash val="solid"/>
            <a:round/>
            <a:headEnd len="med" w="med" type="none"/>
            <a:tailEnd len="med" w="med" type="none"/>
          </a:ln>
        </p:spPr>
      </p:cxnSp>
      <p:cxnSp>
        <p:nvCxnSpPr>
          <p:cNvPr id="2607" name="Google Shape;2607;p69"/>
          <p:cNvCxnSpPr/>
          <p:nvPr/>
        </p:nvCxnSpPr>
        <p:spPr>
          <a:xfrm>
            <a:off x="5784850" y="3779838"/>
            <a:ext cx="261938" cy="0"/>
          </a:xfrm>
          <a:prstGeom prst="straightConnector1">
            <a:avLst/>
          </a:prstGeom>
          <a:noFill/>
          <a:ln cap="flat" cmpd="sng" w="12700">
            <a:solidFill>
              <a:srgbClr val="000000"/>
            </a:solidFill>
            <a:prstDash val="solid"/>
            <a:round/>
            <a:headEnd len="med" w="med" type="none"/>
            <a:tailEnd len="med" w="med" type="none"/>
          </a:ln>
        </p:spPr>
      </p:cxnSp>
      <p:cxnSp>
        <p:nvCxnSpPr>
          <p:cNvPr id="2608" name="Google Shape;2608;p69"/>
          <p:cNvCxnSpPr/>
          <p:nvPr/>
        </p:nvCxnSpPr>
        <p:spPr>
          <a:xfrm rot="10800000">
            <a:off x="4862513" y="3344863"/>
            <a:ext cx="249237" cy="0"/>
          </a:xfrm>
          <a:prstGeom prst="straightConnector1">
            <a:avLst/>
          </a:prstGeom>
          <a:noFill/>
          <a:ln cap="flat" cmpd="sng" w="12700">
            <a:solidFill>
              <a:srgbClr val="000000"/>
            </a:solidFill>
            <a:prstDash val="solid"/>
            <a:round/>
            <a:headEnd len="med" w="med" type="none"/>
            <a:tailEnd len="med" w="med" type="none"/>
          </a:ln>
        </p:spPr>
      </p:cxnSp>
      <p:cxnSp>
        <p:nvCxnSpPr>
          <p:cNvPr id="2609" name="Google Shape;2609;p69"/>
          <p:cNvCxnSpPr/>
          <p:nvPr/>
        </p:nvCxnSpPr>
        <p:spPr>
          <a:xfrm>
            <a:off x="4862513" y="2879725"/>
            <a:ext cx="0" cy="812800"/>
          </a:xfrm>
          <a:prstGeom prst="straightConnector1">
            <a:avLst/>
          </a:prstGeom>
          <a:noFill/>
          <a:ln cap="flat" cmpd="sng" w="12700">
            <a:solidFill>
              <a:schemeClr val="dk1"/>
            </a:solidFill>
            <a:prstDash val="solid"/>
            <a:round/>
            <a:headEnd len="med" w="med" type="none"/>
            <a:tailEnd len="med" w="med" type="none"/>
          </a:ln>
        </p:spPr>
      </p:cxnSp>
      <p:cxnSp>
        <p:nvCxnSpPr>
          <p:cNvPr id="2610" name="Google Shape;2610;p69"/>
          <p:cNvCxnSpPr/>
          <p:nvPr/>
        </p:nvCxnSpPr>
        <p:spPr>
          <a:xfrm rot="10800000">
            <a:off x="4613275" y="2879725"/>
            <a:ext cx="249238" cy="0"/>
          </a:xfrm>
          <a:prstGeom prst="straightConnector1">
            <a:avLst/>
          </a:prstGeom>
          <a:noFill/>
          <a:ln cap="flat" cmpd="sng" w="12700">
            <a:solidFill>
              <a:srgbClr val="000000"/>
            </a:solidFill>
            <a:prstDash val="solid"/>
            <a:round/>
            <a:headEnd len="med" w="med" type="none"/>
            <a:tailEnd len="med" w="med" type="none"/>
          </a:ln>
        </p:spPr>
      </p:cxnSp>
      <p:cxnSp>
        <p:nvCxnSpPr>
          <p:cNvPr id="2611" name="Google Shape;2611;p69"/>
          <p:cNvCxnSpPr/>
          <p:nvPr/>
        </p:nvCxnSpPr>
        <p:spPr>
          <a:xfrm>
            <a:off x="4862513" y="3692525"/>
            <a:ext cx="0" cy="0"/>
          </a:xfrm>
          <a:prstGeom prst="straightConnector1">
            <a:avLst/>
          </a:prstGeom>
          <a:noFill/>
          <a:ln cap="flat" cmpd="sng" w="12700">
            <a:solidFill>
              <a:schemeClr val="dk1"/>
            </a:solidFill>
            <a:prstDash val="solid"/>
            <a:round/>
            <a:headEnd len="med" w="med" type="none"/>
            <a:tailEnd len="med" w="med" type="none"/>
          </a:ln>
        </p:spPr>
      </p:cxnSp>
      <p:cxnSp>
        <p:nvCxnSpPr>
          <p:cNvPr id="2612" name="Google Shape;2612;p69"/>
          <p:cNvCxnSpPr/>
          <p:nvPr/>
        </p:nvCxnSpPr>
        <p:spPr>
          <a:xfrm rot="10800000">
            <a:off x="4613275" y="3692525"/>
            <a:ext cx="249238" cy="0"/>
          </a:xfrm>
          <a:prstGeom prst="straightConnector1">
            <a:avLst/>
          </a:prstGeom>
          <a:noFill/>
          <a:ln cap="flat" cmpd="sng" w="12700">
            <a:solidFill>
              <a:srgbClr val="000000"/>
            </a:solidFill>
            <a:prstDash val="solid"/>
            <a:round/>
            <a:headEnd len="med" w="med" type="none"/>
            <a:tailEnd len="med" w="med" type="none"/>
          </a:ln>
        </p:spPr>
      </p:cxnSp>
      <p:cxnSp>
        <p:nvCxnSpPr>
          <p:cNvPr id="2613" name="Google Shape;2613;p69"/>
          <p:cNvCxnSpPr/>
          <p:nvPr/>
        </p:nvCxnSpPr>
        <p:spPr>
          <a:xfrm flipH="1" rot="10800000">
            <a:off x="7156450" y="2997200"/>
            <a:ext cx="298450" cy="347663"/>
          </a:xfrm>
          <a:prstGeom prst="straightConnector1">
            <a:avLst/>
          </a:prstGeom>
          <a:noFill/>
          <a:ln cap="flat" cmpd="sng" w="12700">
            <a:solidFill>
              <a:srgbClr val="000000"/>
            </a:solidFill>
            <a:prstDash val="solid"/>
            <a:round/>
            <a:headEnd len="med" w="med" type="none"/>
            <a:tailEnd len="med" w="med" type="none"/>
          </a:ln>
        </p:spPr>
      </p:cxnSp>
      <p:cxnSp>
        <p:nvCxnSpPr>
          <p:cNvPr id="2614" name="Google Shape;2614;p69"/>
          <p:cNvCxnSpPr/>
          <p:nvPr/>
        </p:nvCxnSpPr>
        <p:spPr>
          <a:xfrm>
            <a:off x="7554913" y="2997200"/>
            <a:ext cx="0" cy="406400"/>
          </a:xfrm>
          <a:prstGeom prst="straightConnector1">
            <a:avLst/>
          </a:prstGeom>
          <a:noFill/>
          <a:ln cap="flat" cmpd="sng" w="12700">
            <a:solidFill>
              <a:srgbClr val="000000"/>
            </a:solidFill>
            <a:prstDash val="solid"/>
            <a:round/>
            <a:headEnd len="med" w="med" type="none"/>
            <a:tailEnd len="med" w="med" type="none"/>
          </a:ln>
        </p:spPr>
      </p:cxnSp>
      <p:cxnSp>
        <p:nvCxnSpPr>
          <p:cNvPr id="2615" name="Google Shape;2615;p69"/>
          <p:cNvCxnSpPr/>
          <p:nvPr/>
        </p:nvCxnSpPr>
        <p:spPr>
          <a:xfrm>
            <a:off x="7156450" y="3403600"/>
            <a:ext cx="198438" cy="0"/>
          </a:xfrm>
          <a:prstGeom prst="straightConnector1">
            <a:avLst/>
          </a:prstGeom>
          <a:noFill/>
          <a:ln cap="flat" cmpd="sng" w="12700">
            <a:solidFill>
              <a:srgbClr val="000000"/>
            </a:solidFill>
            <a:prstDash val="solid"/>
            <a:round/>
            <a:headEnd len="med" w="med" type="none"/>
            <a:tailEnd len="med" w="med" type="none"/>
          </a:ln>
        </p:spPr>
      </p:cxnSp>
      <p:cxnSp>
        <p:nvCxnSpPr>
          <p:cNvPr id="2616" name="Google Shape;2616;p69"/>
          <p:cNvCxnSpPr/>
          <p:nvPr/>
        </p:nvCxnSpPr>
        <p:spPr>
          <a:xfrm>
            <a:off x="7704138" y="3403600"/>
            <a:ext cx="300037" cy="57150"/>
          </a:xfrm>
          <a:prstGeom prst="straightConnector1">
            <a:avLst/>
          </a:prstGeom>
          <a:noFill/>
          <a:ln cap="flat" cmpd="sng" w="12700">
            <a:solidFill>
              <a:srgbClr val="000000"/>
            </a:solidFill>
            <a:prstDash val="solid"/>
            <a:round/>
            <a:headEnd len="med" w="med" type="none"/>
            <a:tailEnd len="med" w="med" type="none"/>
          </a:ln>
        </p:spPr>
      </p:cxnSp>
      <p:cxnSp>
        <p:nvCxnSpPr>
          <p:cNvPr id="2617" name="Google Shape;2617;p69"/>
          <p:cNvCxnSpPr/>
          <p:nvPr/>
        </p:nvCxnSpPr>
        <p:spPr>
          <a:xfrm>
            <a:off x="7554913" y="3519488"/>
            <a:ext cx="100012" cy="638175"/>
          </a:xfrm>
          <a:prstGeom prst="straightConnector1">
            <a:avLst/>
          </a:prstGeom>
          <a:noFill/>
          <a:ln cap="flat" cmpd="sng" w="12700">
            <a:solidFill>
              <a:srgbClr val="000000"/>
            </a:solidFill>
            <a:prstDash val="solid"/>
            <a:round/>
            <a:headEnd len="med" w="med" type="none"/>
            <a:tailEnd len="med" w="med" type="none"/>
          </a:ln>
        </p:spPr>
      </p:cxnSp>
      <p:cxnSp>
        <p:nvCxnSpPr>
          <p:cNvPr id="2618" name="Google Shape;2618;p69"/>
          <p:cNvCxnSpPr/>
          <p:nvPr/>
        </p:nvCxnSpPr>
        <p:spPr>
          <a:xfrm>
            <a:off x="7704138" y="4622800"/>
            <a:ext cx="0" cy="522288"/>
          </a:xfrm>
          <a:prstGeom prst="straightConnector1">
            <a:avLst/>
          </a:prstGeom>
          <a:noFill/>
          <a:ln cap="flat" cmpd="sng" w="12700">
            <a:solidFill>
              <a:srgbClr val="000000"/>
            </a:solidFill>
            <a:prstDash val="solid"/>
            <a:round/>
            <a:headEnd len="med" w="med" type="none"/>
            <a:tailEnd len="med" w="med" type="none"/>
          </a:ln>
        </p:spPr>
      </p:cxnSp>
      <p:cxnSp>
        <p:nvCxnSpPr>
          <p:cNvPr id="2619" name="Google Shape;2619;p69"/>
          <p:cNvCxnSpPr/>
          <p:nvPr/>
        </p:nvCxnSpPr>
        <p:spPr>
          <a:xfrm flipH="1">
            <a:off x="7254875" y="5202238"/>
            <a:ext cx="300038" cy="58737"/>
          </a:xfrm>
          <a:prstGeom prst="straightConnector1">
            <a:avLst/>
          </a:prstGeom>
          <a:noFill/>
          <a:ln cap="flat" cmpd="sng" w="12700">
            <a:solidFill>
              <a:srgbClr val="000000"/>
            </a:solidFill>
            <a:prstDash val="solid"/>
            <a:round/>
            <a:headEnd len="med" w="med" type="none"/>
            <a:tailEnd len="med" w="med" type="none"/>
          </a:ln>
        </p:spPr>
      </p:cxnSp>
      <p:cxnSp>
        <p:nvCxnSpPr>
          <p:cNvPr id="2620" name="Google Shape;2620;p69"/>
          <p:cNvCxnSpPr/>
          <p:nvPr/>
        </p:nvCxnSpPr>
        <p:spPr>
          <a:xfrm>
            <a:off x="7704138" y="5202238"/>
            <a:ext cx="249237" cy="406400"/>
          </a:xfrm>
          <a:prstGeom prst="straightConnector1">
            <a:avLst/>
          </a:prstGeom>
          <a:noFill/>
          <a:ln cap="flat" cmpd="sng" w="12700">
            <a:solidFill>
              <a:srgbClr val="000000"/>
            </a:solidFill>
            <a:prstDash val="solid"/>
            <a:round/>
            <a:headEnd len="med" w="med" type="none"/>
            <a:tailEnd len="med" w="med" type="none"/>
          </a:ln>
        </p:spPr>
      </p:cxnSp>
      <p:cxnSp>
        <p:nvCxnSpPr>
          <p:cNvPr id="2621" name="Google Shape;2621;p69"/>
          <p:cNvCxnSpPr/>
          <p:nvPr/>
        </p:nvCxnSpPr>
        <p:spPr>
          <a:xfrm>
            <a:off x="7156450" y="3403600"/>
            <a:ext cx="447675" cy="812800"/>
          </a:xfrm>
          <a:prstGeom prst="straightConnector1">
            <a:avLst/>
          </a:prstGeom>
          <a:noFill/>
          <a:ln cap="flat" cmpd="sng" w="12700">
            <a:solidFill>
              <a:srgbClr val="000000"/>
            </a:solidFill>
            <a:prstDash val="solid"/>
            <a:round/>
            <a:headEnd len="med" w="med" type="none"/>
            <a:tailEnd len="med" w="med" type="none"/>
          </a:ln>
        </p:spPr>
      </p:cxnSp>
      <p:cxnSp>
        <p:nvCxnSpPr>
          <p:cNvPr id="2622" name="Google Shape;2622;p69"/>
          <p:cNvCxnSpPr/>
          <p:nvPr/>
        </p:nvCxnSpPr>
        <p:spPr>
          <a:xfrm flipH="1">
            <a:off x="6113463" y="4265613"/>
            <a:ext cx="300037" cy="522287"/>
          </a:xfrm>
          <a:prstGeom prst="straightConnector1">
            <a:avLst/>
          </a:prstGeom>
          <a:noFill/>
          <a:ln cap="flat" cmpd="sng" w="12700">
            <a:solidFill>
              <a:srgbClr val="000000"/>
            </a:solidFill>
            <a:prstDash val="solid"/>
            <a:round/>
            <a:headEnd len="med" w="med" type="none"/>
            <a:tailEnd len="med" w="med" type="none"/>
          </a:ln>
        </p:spPr>
      </p:cxnSp>
      <p:cxnSp>
        <p:nvCxnSpPr>
          <p:cNvPr id="2623" name="Google Shape;2623;p69"/>
          <p:cNvCxnSpPr/>
          <p:nvPr/>
        </p:nvCxnSpPr>
        <p:spPr>
          <a:xfrm>
            <a:off x="6529388" y="4256088"/>
            <a:ext cx="149225" cy="522287"/>
          </a:xfrm>
          <a:prstGeom prst="straightConnector1">
            <a:avLst/>
          </a:prstGeom>
          <a:noFill/>
          <a:ln cap="flat" cmpd="sng" w="12700">
            <a:solidFill>
              <a:srgbClr val="000000"/>
            </a:solidFill>
            <a:prstDash val="solid"/>
            <a:round/>
            <a:headEnd len="med" w="med" type="none"/>
            <a:tailEnd len="med" w="med" type="none"/>
          </a:ln>
        </p:spPr>
      </p:cxnSp>
      <p:cxnSp>
        <p:nvCxnSpPr>
          <p:cNvPr id="2624" name="Google Shape;2624;p69"/>
          <p:cNvCxnSpPr/>
          <p:nvPr/>
        </p:nvCxnSpPr>
        <p:spPr>
          <a:xfrm flipH="1" rot="10800000">
            <a:off x="8302625" y="2997200"/>
            <a:ext cx="149225" cy="463550"/>
          </a:xfrm>
          <a:prstGeom prst="straightConnector1">
            <a:avLst/>
          </a:prstGeom>
          <a:noFill/>
          <a:ln cap="flat" cmpd="sng" w="12700">
            <a:solidFill>
              <a:srgbClr val="000000"/>
            </a:solidFill>
            <a:prstDash val="solid"/>
            <a:round/>
            <a:headEnd len="med" w="med" type="none"/>
            <a:tailEnd len="med" w="med" type="none"/>
          </a:ln>
        </p:spPr>
      </p:cxnSp>
      <p:cxnSp>
        <p:nvCxnSpPr>
          <p:cNvPr id="2625" name="Google Shape;2625;p69"/>
          <p:cNvCxnSpPr/>
          <p:nvPr/>
        </p:nvCxnSpPr>
        <p:spPr>
          <a:xfrm>
            <a:off x="8302625" y="3460750"/>
            <a:ext cx="149225" cy="465138"/>
          </a:xfrm>
          <a:prstGeom prst="straightConnector1">
            <a:avLst/>
          </a:prstGeom>
          <a:noFill/>
          <a:ln cap="flat" cmpd="sng" w="12700">
            <a:solidFill>
              <a:srgbClr val="000000"/>
            </a:solidFill>
            <a:prstDash val="solid"/>
            <a:round/>
            <a:headEnd len="med" w="med" type="none"/>
            <a:tailEnd len="med" w="med" type="none"/>
          </a:ln>
        </p:spPr>
      </p:cxnSp>
      <p:cxnSp>
        <p:nvCxnSpPr>
          <p:cNvPr id="2626" name="Google Shape;2626;p69"/>
          <p:cNvCxnSpPr/>
          <p:nvPr/>
        </p:nvCxnSpPr>
        <p:spPr>
          <a:xfrm rot="10800000">
            <a:off x="7119938" y="2670175"/>
            <a:ext cx="349250" cy="231775"/>
          </a:xfrm>
          <a:prstGeom prst="straightConnector1">
            <a:avLst/>
          </a:prstGeom>
          <a:noFill/>
          <a:ln cap="flat" cmpd="sng" w="12700">
            <a:solidFill>
              <a:srgbClr val="000000"/>
            </a:solidFill>
            <a:prstDash val="solid"/>
            <a:round/>
            <a:headEnd len="med" w="med" type="none"/>
            <a:tailEnd len="med" w="med" type="none"/>
          </a:ln>
        </p:spPr>
      </p:cxnSp>
      <p:cxnSp>
        <p:nvCxnSpPr>
          <p:cNvPr id="2627" name="Google Shape;2627;p69"/>
          <p:cNvCxnSpPr/>
          <p:nvPr/>
        </p:nvCxnSpPr>
        <p:spPr>
          <a:xfrm flipH="1" rot="10800000">
            <a:off x="7554913" y="2647950"/>
            <a:ext cx="349250" cy="231775"/>
          </a:xfrm>
          <a:prstGeom prst="straightConnector1">
            <a:avLst/>
          </a:prstGeom>
          <a:noFill/>
          <a:ln cap="flat" cmpd="sng" w="12700">
            <a:solidFill>
              <a:srgbClr val="000000"/>
            </a:solidFill>
            <a:prstDash val="solid"/>
            <a:round/>
            <a:headEnd len="med" w="med" type="none"/>
            <a:tailEnd len="med" w="med" type="none"/>
          </a:ln>
        </p:spPr>
      </p:cxnSp>
      <p:sp>
        <p:nvSpPr>
          <p:cNvPr id="2628" name="Google Shape;2628;p69"/>
          <p:cNvSpPr txBox="1"/>
          <p:nvPr>
            <p:ph type="title"/>
          </p:nvPr>
        </p:nvSpPr>
        <p:spPr>
          <a:xfrm>
            <a:off x="457200" y="304800"/>
            <a:ext cx="8229600"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Diffserv architecture</a:t>
            </a:r>
            <a:endParaRPr sz="2400">
              <a:solidFill>
                <a:srgbClr val="3333FF"/>
              </a:solidFill>
            </a:endParaRPr>
          </a:p>
        </p:txBody>
      </p:sp>
      <p:grpSp>
        <p:nvGrpSpPr>
          <p:cNvPr id="2629" name="Google Shape;2629;p69"/>
          <p:cNvGrpSpPr/>
          <p:nvPr/>
        </p:nvGrpSpPr>
        <p:grpSpPr>
          <a:xfrm>
            <a:off x="2259013" y="4033838"/>
            <a:ext cx="501650" cy="233362"/>
            <a:chOff x="2401888" y="4005263"/>
            <a:chExt cx="501650" cy="233362"/>
          </a:xfrm>
        </p:grpSpPr>
        <p:sp>
          <p:nvSpPr>
            <p:cNvPr id="2630" name="Google Shape;2630;p69"/>
            <p:cNvSpPr/>
            <p:nvPr/>
          </p:nvSpPr>
          <p:spPr>
            <a:xfrm>
              <a:off x="2406068" y="4110609"/>
              <a:ext cx="497470" cy="128016"/>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2631" name="Google Shape;2631;p69"/>
            <p:cNvCxnSpPr/>
            <p:nvPr/>
          </p:nvCxnSpPr>
          <p:spPr>
            <a:xfrm>
              <a:off x="2406650" y="4098925"/>
              <a:ext cx="0" cy="79375"/>
            </a:xfrm>
            <a:prstGeom prst="straightConnector1">
              <a:avLst/>
            </a:prstGeom>
            <a:noFill/>
            <a:ln cap="flat" cmpd="sng" w="12700">
              <a:solidFill>
                <a:schemeClr val="dk1"/>
              </a:solidFill>
              <a:prstDash val="solid"/>
              <a:round/>
              <a:headEnd len="med" w="med" type="none"/>
              <a:tailEnd len="med" w="med" type="none"/>
            </a:ln>
          </p:spPr>
        </p:cxnSp>
        <p:cxnSp>
          <p:nvCxnSpPr>
            <p:cNvPr id="2632" name="Google Shape;2632;p69"/>
            <p:cNvCxnSpPr/>
            <p:nvPr/>
          </p:nvCxnSpPr>
          <p:spPr>
            <a:xfrm>
              <a:off x="2894013" y="4070350"/>
              <a:ext cx="9525" cy="107950"/>
            </a:xfrm>
            <a:prstGeom prst="straightConnector1">
              <a:avLst/>
            </a:prstGeom>
            <a:noFill/>
            <a:ln cap="flat" cmpd="sng" w="12700">
              <a:solidFill>
                <a:schemeClr val="dk1"/>
              </a:solidFill>
              <a:prstDash val="solid"/>
              <a:round/>
              <a:headEnd len="med" w="med" type="none"/>
              <a:tailEnd len="med" w="med" type="none"/>
            </a:ln>
          </p:spPr>
        </p:cxnSp>
        <p:sp>
          <p:nvSpPr>
            <p:cNvPr id="2633" name="Google Shape;2633;p69"/>
            <p:cNvSpPr/>
            <p:nvPr/>
          </p:nvSpPr>
          <p:spPr>
            <a:xfrm>
              <a:off x="2406068" y="4098608"/>
              <a:ext cx="491896" cy="77343"/>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2400">
                <a:solidFill>
                  <a:schemeClr val="dk1"/>
                </a:solidFill>
                <a:latin typeface="Arial"/>
                <a:ea typeface="Arial"/>
                <a:cs typeface="Arial"/>
                <a:sym typeface="Arial"/>
              </a:endParaRPr>
            </a:p>
          </p:txBody>
        </p:sp>
        <p:sp>
          <p:nvSpPr>
            <p:cNvPr id="2634" name="Google Shape;2634;p69"/>
            <p:cNvSpPr/>
            <p:nvPr/>
          </p:nvSpPr>
          <p:spPr>
            <a:xfrm>
              <a:off x="2401888" y="4005263"/>
              <a:ext cx="497470" cy="150685"/>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635" name="Google Shape;2635;p69"/>
            <p:cNvGrpSpPr/>
            <p:nvPr/>
          </p:nvGrpSpPr>
          <p:grpSpPr>
            <a:xfrm>
              <a:off x="2521727" y="4038600"/>
              <a:ext cx="246645" cy="86215"/>
              <a:chOff x="2848" y="848"/>
              <a:chExt cx="140" cy="96"/>
            </a:xfrm>
          </p:grpSpPr>
          <p:cxnSp>
            <p:nvCxnSpPr>
              <p:cNvPr id="2636" name="Google Shape;2636;p69"/>
              <p:cNvCxnSpPr/>
              <p:nvPr/>
            </p:nvCxnSpPr>
            <p:spPr>
              <a:xfrm flipH="1" rot="10800000">
                <a:off x="2848" y="848"/>
                <a:ext cx="50" cy="2"/>
              </a:xfrm>
              <a:prstGeom prst="straightConnector1">
                <a:avLst/>
              </a:prstGeom>
              <a:noFill/>
              <a:ln cap="flat" cmpd="sng" w="19050">
                <a:solidFill>
                  <a:schemeClr val="dk1"/>
                </a:solidFill>
                <a:prstDash val="solid"/>
                <a:round/>
                <a:headEnd len="med" w="med" type="none"/>
                <a:tailEnd len="med" w="med" type="none"/>
              </a:ln>
            </p:spPr>
          </p:cxnSp>
          <p:cxnSp>
            <p:nvCxnSpPr>
              <p:cNvPr id="2637" name="Google Shape;2637;p69"/>
              <p:cNvCxnSpPr/>
              <p:nvPr/>
            </p:nvCxnSpPr>
            <p:spPr>
              <a:xfrm>
                <a:off x="2944" y="943"/>
                <a:ext cx="44" cy="0"/>
              </a:xfrm>
              <a:prstGeom prst="straightConnector1">
                <a:avLst/>
              </a:prstGeom>
              <a:noFill/>
              <a:ln cap="flat" cmpd="sng" w="19050">
                <a:solidFill>
                  <a:schemeClr val="dk1"/>
                </a:solidFill>
                <a:prstDash val="solid"/>
                <a:round/>
                <a:headEnd len="med" w="med" type="none"/>
                <a:tailEnd len="med" w="med" type="none"/>
              </a:ln>
            </p:spPr>
          </p:cxnSp>
          <p:cxnSp>
            <p:nvCxnSpPr>
              <p:cNvPr id="2638" name="Google Shape;2638;p69"/>
              <p:cNvCxnSpPr/>
              <p:nvPr/>
            </p:nvCxnSpPr>
            <p:spPr>
              <a:xfrm>
                <a:off x="2894" y="850"/>
                <a:ext cx="52" cy="94"/>
              </a:xfrm>
              <a:prstGeom prst="straightConnector1">
                <a:avLst/>
              </a:prstGeom>
              <a:noFill/>
              <a:ln cap="flat" cmpd="sng" w="19050">
                <a:solidFill>
                  <a:schemeClr val="dk1"/>
                </a:solidFill>
                <a:prstDash val="solid"/>
                <a:round/>
                <a:headEnd len="med" w="med" type="none"/>
                <a:tailEnd len="med" w="med" type="none"/>
              </a:ln>
            </p:spPr>
          </p:cxnSp>
        </p:grpSp>
        <p:cxnSp>
          <p:nvCxnSpPr>
            <p:cNvPr id="2639" name="Google Shape;2639;p69"/>
            <p:cNvCxnSpPr/>
            <p:nvPr/>
          </p:nvCxnSpPr>
          <p:spPr>
            <a:xfrm>
              <a:off x="2520950" y="4124325"/>
              <a:ext cx="88900" cy="1588"/>
            </a:xfrm>
            <a:prstGeom prst="straightConnector1">
              <a:avLst/>
            </a:prstGeom>
            <a:noFill/>
            <a:ln cap="flat" cmpd="sng" w="19050">
              <a:solidFill>
                <a:schemeClr val="dk1"/>
              </a:solidFill>
              <a:prstDash val="solid"/>
              <a:round/>
              <a:headEnd len="med" w="med" type="none"/>
              <a:tailEnd len="med" w="med" type="none"/>
            </a:ln>
          </p:spPr>
        </p:cxnSp>
        <p:cxnSp>
          <p:nvCxnSpPr>
            <p:cNvPr id="2640" name="Google Shape;2640;p69"/>
            <p:cNvCxnSpPr/>
            <p:nvPr/>
          </p:nvCxnSpPr>
          <p:spPr>
            <a:xfrm>
              <a:off x="2690813" y="4037013"/>
              <a:ext cx="77787" cy="0"/>
            </a:xfrm>
            <a:prstGeom prst="straightConnector1">
              <a:avLst/>
            </a:prstGeom>
            <a:noFill/>
            <a:ln cap="flat" cmpd="sng" w="19050">
              <a:solidFill>
                <a:schemeClr val="dk1"/>
              </a:solidFill>
              <a:prstDash val="solid"/>
              <a:round/>
              <a:headEnd len="med" w="med" type="none"/>
              <a:tailEnd len="med" w="med" type="none"/>
            </a:ln>
          </p:spPr>
        </p:cxnSp>
        <p:cxnSp>
          <p:nvCxnSpPr>
            <p:cNvPr id="2641" name="Google Shape;2641;p69"/>
            <p:cNvCxnSpPr/>
            <p:nvPr/>
          </p:nvCxnSpPr>
          <p:spPr>
            <a:xfrm flipH="1" rot="10800000">
              <a:off x="2603500" y="4037013"/>
              <a:ext cx="90488" cy="87312"/>
            </a:xfrm>
            <a:prstGeom prst="straightConnector1">
              <a:avLst/>
            </a:prstGeom>
            <a:noFill/>
            <a:ln cap="flat" cmpd="sng" w="19050">
              <a:solidFill>
                <a:schemeClr val="dk1"/>
              </a:solidFill>
              <a:prstDash val="solid"/>
              <a:round/>
              <a:headEnd len="med" w="med" type="none"/>
              <a:tailEnd len="med" w="med" type="none"/>
            </a:ln>
          </p:spPr>
        </p:cxnSp>
      </p:grpSp>
      <p:grpSp>
        <p:nvGrpSpPr>
          <p:cNvPr id="2642" name="Google Shape;2642;p69"/>
          <p:cNvGrpSpPr/>
          <p:nvPr/>
        </p:nvGrpSpPr>
        <p:grpSpPr>
          <a:xfrm>
            <a:off x="2079335" y="2095164"/>
            <a:ext cx="501650" cy="233362"/>
            <a:chOff x="2898014" y="3419534"/>
            <a:chExt cx="501650" cy="233362"/>
          </a:xfrm>
        </p:grpSpPr>
        <p:sp>
          <p:nvSpPr>
            <p:cNvPr id="2643" name="Google Shape;2643;p69"/>
            <p:cNvSpPr/>
            <p:nvPr/>
          </p:nvSpPr>
          <p:spPr>
            <a:xfrm>
              <a:off x="2902194" y="3524880"/>
              <a:ext cx="497470" cy="128016"/>
            </a:xfrm>
            <a:prstGeom prst="ellipse">
              <a:avLst/>
            </a:prstGeom>
            <a:solidFill>
              <a:srgbClr val="3366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2644" name="Google Shape;2644;p69"/>
            <p:cNvCxnSpPr/>
            <p:nvPr/>
          </p:nvCxnSpPr>
          <p:spPr>
            <a:xfrm>
              <a:off x="2902776" y="3513196"/>
              <a:ext cx="0" cy="79375"/>
            </a:xfrm>
            <a:prstGeom prst="straightConnector1">
              <a:avLst/>
            </a:prstGeom>
            <a:noFill/>
            <a:ln cap="flat" cmpd="sng" w="12700">
              <a:solidFill>
                <a:schemeClr val="dk1"/>
              </a:solidFill>
              <a:prstDash val="solid"/>
              <a:round/>
              <a:headEnd len="med" w="med" type="none"/>
              <a:tailEnd len="med" w="med" type="none"/>
            </a:ln>
          </p:spPr>
        </p:cxnSp>
        <p:cxnSp>
          <p:nvCxnSpPr>
            <p:cNvPr id="2645" name="Google Shape;2645;p69"/>
            <p:cNvCxnSpPr/>
            <p:nvPr/>
          </p:nvCxnSpPr>
          <p:spPr>
            <a:xfrm>
              <a:off x="3390139" y="3484621"/>
              <a:ext cx="9525" cy="107950"/>
            </a:xfrm>
            <a:prstGeom prst="straightConnector1">
              <a:avLst/>
            </a:prstGeom>
            <a:noFill/>
            <a:ln cap="flat" cmpd="sng" w="12700">
              <a:solidFill>
                <a:schemeClr val="dk1"/>
              </a:solidFill>
              <a:prstDash val="solid"/>
              <a:round/>
              <a:headEnd len="med" w="med" type="none"/>
              <a:tailEnd len="med" w="med" type="none"/>
            </a:ln>
          </p:spPr>
        </p:cxnSp>
        <p:sp>
          <p:nvSpPr>
            <p:cNvPr id="2646" name="Google Shape;2646;p69"/>
            <p:cNvSpPr/>
            <p:nvPr/>
          </p:nvSpPr>
          <p:spPr>
            <a:xfrm>
              <a:off x="2902194" y="3512879"/>
              <a:ext cx="491896" cy="77343"/>
            </a:xfrm>
            <a:prstGeom prst="rect">
              <a:avLst/>
            </a:prstGeom>
            <a:solidFill>
              <a:srgbClr val="3366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2400">
                <a:solidFill>
                  <a:schemeClr val="dk1"/>
                </a:solidFill>
                <a:latin typeface="Arial"/>
                <a:ea typeface="Arial"/>
                <a:cs typeface="Arial"/>
                <a:sym typeface="Arial"/>
              </a:endParaRPr>
            </a:p>
          </p:txBody>
        </p:sp>
        <p:sp>
          <p:nvSpPr>
            <p:cNvPr id="2647" name="Google Shape;2647;p69"/>
            <p:cNvSpPr/>
            <p:nvPr/>
          </p:nvSpPr>
          <p:spPr>
            <a:xfrm>
              <a:off x="2898014" y="3419534"/>
              <a:ext cx="497470" cy="150685"/>
            </a:xfrm>
            <a:prstGeom prst="ellipse">
              <a:avLst/>
            </a:prstGeom>
            <a:solidFill>
              <a:srgbClr val="3366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648" name="Google Shape;2648;p69"/>
            <p:cNvGrpSpPr/>
            <p:nvPr/>
          </p:nvGrpSpPr>
          <p:grpSpPr>
            <a:xfrm>
              <a:off x="3017853" y="3452871"/>
              <a:ext cx="246645" cy="86215"/>
              <a:chOff x="2848" y="848"/>
              <a:chExt cx="140" cy="96"/>
            </a:xfrm>
          </p:grpSpPr>
          <p:cxnSp>
            <p:nvCxnSpPr>
              <p:cNvPr id="2649" name="Google Shape;2649;p69"/>
              <p:cNvCxnSpPr/>
              <p:nvPr/>
            </p:nvCxnSpPr>
            <p:spPr>
              <a:xfrm flipH="1" rot="10800000">
                <a:off x="2848" y="848"/>
                <a:ext cx="50" cy="2"/>
              </a:xfrm>
              <a:prstGeom prst="straightConnector1">
                <a:avLst/>
              </a:prstGeom>
              <a:noFill/>
              <a:ln cap="flat" cmpd="sng" w="19050">
                <a:solidFill>
                  <a:schemeClr val="dk1"/>
                </a:solidFill>
                <a:prstDash val="solid"/>
                <a:round/>
                <a:headEnd len="med" w="med" type="none"/>
                <a:tailEnd len="med" w="med" type="none"/>
              </a:ln>
            </p:spPr>
          </p:cxnSp>
          <p:cxnSp>
            <p:nvCxnSpPr>
              <p:cNvPr id="2650" name="Google Shape;2650;p69"/>
              <p:cNvCxnSpPr/>
              <p:nvPr/>
            </p:nvCxnSpPr>
            <p:spPr>
              <a:xfrm>
                <a:off x="2944" y="943"/>
                <a:ext cx="44" cy="0"/>
              </a:xfrm>
              <a:prstGeom prst="straightConnector1">
                <a:avLst/>
              </a:prstGeom>
              <a:noFill/>
              <a:ln cap="flat" cmpd="sng" w="19050">
                <a:solidFill>
                  <a:schemeClr val="dk1"/>
                </a:solidFill>
                <a:prstDash val="solid"/>
                <a:round/>
                <a:headEnd len="med" w="med" type="none"/>
                <a:tailEnd len="med" w="med" type="none"/>
              </a:ln>
            </p:spPr>
          </p:cxnSp>
          <p:cxnSp>
            <p:nvCxnSpPr>
              <p:cNvPr id="2651" name="Google Shape;2651;p69"/>
              <p:cNvCxnSpPr/>
              <p:nvPr/>
            </p:nvCxnSpPr>
            <p:spPr>
              <a:xfrm>
                <a:off x="2894" y="850"/>
                <a:ext cx="52" cy="94"/>
              </a:xfrm>
              <a:prstGeom prst="straightConnector1">
                <a:avLst/>
              </a:prstGeom>
              <a:noFill/>
              <a:ln cap="flat" cmpd="sng" w="19050">
                <a:solidFill>
                  <a:schemeClr val="dk1"/>
                </a:solidFill>
                <a:prstDash val="solid"/>
                <a:round/>
                <a:headEnd len="med" w="med" type="none"/>
                <a:tailEnd len="med" w="med" type="none"/>
              </a:ln>
            </p:spPr>
          </p:cxnSp>
        </p:grpSp>
        <p:cxnSp>
          <p:nvCxnSpPr>
            <p:cNvPr id="2652" name="Google Shape;2652;p69"/>
            <p:cNvCxnSpPr/>
            <p:nvPr/>
          </p:nvCxnSpPr>
          <p:spPr>
            <a:xfrm>
              <a:off x="3017076" y="3538596"/>
              <a:ext cx="88900" cy="1588"/>
            </a:xfrm>
            <a:prstGeom prst="straightConnector1">
              <a:avLst/>
            </a:prstGeom>
            <a:noFill/>
            <a:ln cap="flat" cmpd="sng" w="19050">
              <a:solidFill>
                <a:schemeClr val="dk1"/>
              </a:solidFill>
              <a:prstDash val="solid"/>
              <a:round/>
              <a:headEnd len="med" w="med" type="none"/>
              <a:tailEnd len="med" w="med" type="none"/>
            </a:ln>
          </p:spPr>
        </p:cxnSp>
        <p:cxnSp>
          <p:nvCxnSpPr>
            <p:cNvPr id="2653" name="Google Shape;2653;p69"/>
            <p:cNvCxnSpPr/>
            <p:nvPr/>
          </p:nvCxnSpPr>
          <p:spPr>
            <a:xfrm>
              <a:off x="3186939" y="3451284"/>
              <a:ext cx="77787" cy="0"/>
            </a:xfrm>
            <a:prstGeom prst="straightConnector1">
              <a:avLst/>
            </a:prstGeom>
            <a:noFill/>
            <a:ln cap="flat" cmpd="sng" w="19050">
              <a:solidFill>
                <a:schemeClr val="dk1"/>
              </a:solidFill>
              <a:prstDash val="solid"/>
              <a:round/>
              <a:headEnd len="med" w="med" type="none"/>
              <a:tailEnd len="med" w="med" type="none"/>
            </a:ln>
          </p:spPr>
        </p:cxnSp>
        <p:cxnSp>
          <p:nvCxnSpPr>
            <p:cNvPr id="2654" name="Google Shape;2654;p69"/>
            <p:cNvCxnSpPr/>
            <p:nvPr/>
          </p:nvCxnSpPr>
          <p:spPr>
            <a:xfrm flipH="1" rot="10800000">
              <a:off x="3099626" y="3451284"/>
              <a:ext cx="90488" cy="87312"/>
            </a:xfrm>
            <a:prstGeom prst="straightConnector1">
              <a:avLst/>
            </a:prstGeom>
            <a:noFill/>
            <a:ln cap="flat" cmpd="sng" w="19050">
              <a:solidFill>
                <a:schemeClr val="dk1"/>
              </a:solidFill>
              <a:prstDash val="solid"/>
              <a:round/>
              <a:headEnd len="med" w="med" type="none"/>
              <a:tailEnd len="med" w="med" type="none"/>
            </a:ln>
          </p:spPr>
        </p:cxnSp>
      </p:grpSp>
      <p:grpSp>
        <p:nvGrpSpPr>
          <p:cNvPr id="2655" name="Google Shape;2655;p69"/>
          <p:cNvGrpSpPr/>
          <p:nvPr/>
        </p:nvGrpSpPr>
        <p:grpSpPr>
          <a:xfrm>
            <a:off x="4184650" y="3502025"/>
            <a:ext cx="492125" cy="447675"/>
            <a:chOff x="-44" y="1473"/>
            <a:chExt cx="981" cy="1105"/>
          </a:xfrm>
        </p:grpSpPr>
        <p:pic>
          <p:nvPicPr>
            <p:cNvPr descr="desktop_computer_stylized_medium" id="2656" name="Google Shape;2656;p69"/>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657" name="Google Shape;2657;p6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658" name="Google Shape;2658;p69"/>
          <p:cNvGrpSpPr/>
          <p:nvPr/>
        </p:nvGrpSpPr>
        <p:grpSpPr>
          <a:xfrm>
            <a:off x="4189413" y="2705100"/>
            <a:ext cx="492125" cy="447675"/>
            <a:chOff x="-44" y="1473"/>
            <a:chExt cx="981" cy="1105"/>
          </a:xfrm>
        </p:grpSpPr>
        <p:pic>
          <p:nvPicPr>
            <p:cNvPr descr="desktop_computer_stylized_medium" id="2659" name="Google Shape;2659;p69"/>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660" name="Google Shape;2660;p6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661" name="Google Shape;2661;p69"/>
          <p:cNvGrpSpPr/>
          <p:nvPr/>
        </p:nvGrpSpPr>
        <p:grpSpPr>
          <a:xfrm>
            <a:off x="8562975" y="5380038"/>
            <a:ext cx="363538" cy="474662"/>
            <a:chOff x="4140" y="429"/>
            <a:chExt cx="1425" cy="2396"/>
          </a:xfrm>
        </p:grpSpPr>
        <p:sp>
          <p:nvSpPr>
            <p:cNvPr id="2662" name="Google Shape;2662;p69"/>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63" name="Google Shape;2663;p69"/>
            <p:cNvSpPr/>
            <p:nvPr/>
          </p:nvSpPr>
          <p:spPr>
            <a:xfrm>
              <a:off x="4202" y="429"/>
              <a:ext cx="1052"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64" name="Google Shape;2664;p69"/>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65" name="Google Shape;2665;p69"/>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66" name="Google Shape;2666;p69"/>
            <p:cNvSpPr/>
            <p:nvPr/>
          </p:nvSpPr>
          <p:spPr>
            <a:xfrm>
              <a:off x="4215" y="693"/>
              <a:ext cx="591"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667" name="Google Shape;2667;p69"/>
            <p:cNvGrpSpPr/>
            <p:nvPr/>
          </p:nvGrpSpPr>
          <p:grpSpPr>
            <a:xfrm>
              <a:off x="4750" y="669"/>
              <a:ext cx="579" cy="144"/>
              <a:chOff x="615" y="2569"/>
              <a:chExt cx="722" cy="138"/>
            </a:xfrm>
          </p:grpSpPr>
          <p:sp>
            <p:nvSpPr>
              <p:cNvPr id="2668" name="Google Shape;2668;p69"/>
              <p:cNvSpPr/>
              <p:nvPr/>
            </p:nvSpPr>
            <p:spPr>
              <a:xfrm>
                <a:off x="615" y="2569"/>
                <a:ext cx="722"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69" name="Google Shape;2669;p69"/>
              <p:cNvSpPr/>
              <p:nvPr/>
            </p:nvSpPr>
            <p:spPr>
              <a:xfrm>
                <a:off x="631" y="2585"/>
                <a:ext cx="691" cy="108"/>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670" name="Google Shape;2670;p69"/>
            <p:cNvSpPr/>
            <p:nvPr/>
          </p:nvSpPr>
          <p:spPr>
            <a:xfrm>
              <a:off x="4227" y="1022"/>
              <a:ext cx="591" cy="4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671" name="Google Shape;2671;p69"/>
            <p:cNvGrpSpPr/>
            <p:nvPr/>
          </p:nvGrpSpPr>
          <p:grpSpPr>
            <a:xfrm>
              <a:off x="4750" y="998"/>
              <a:ext cx="579" cy="128"/>
              <a:chOff x="618" y="2572"/>
              <a:chExt cx="722" cy="133"/>
            </a:xfrm>
          </p:grpSpPr>
          <p:sp>
            <p:nvSpPr>
              <p:cNvPr id="2672" name="Google Shape;2672;p69"/>
              <p:cNvSpPr/>
              <p:nvPr/>
            </p:nvSpPr>
            <p:spPr>
              <a:xfrm>
                <a:off x="618" y="2572"/>
                <a:ext cx="722" cy="133"/>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3" name="Google Shape;2673;p69"/>
              <p:cNvSpPr/>
              <p:nvPr/>
            </p:nvSpPr>
            <p:spPr>
              <a:xfrm>
                <a:off x="633" y="2589"/>
                <a:ext cx="691" cy="10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674" name="Google Shape;2674;p69"/>
            <p:cNvSpPr/>
            <p:nvPr/>
          </p:nvSpPr>
          <p:spPr>
            <a:xfrm>
              <a:off x="4215" y="1359"/>
              <a:ext cx="597"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5" name="Google Shape;2675;p69"/>
            <p:cNvSpPr/>
            <p:nvPr/>
          </p:nvSpPr>
          <p:spPr>
            <a:xfrm>
              <a:off x="4227" y="1655"/>
              <a:ext cx="597"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676" name="Google Shape;2676;p69"/>
            <p:cNvGrpSpPr/>
            <p:nvPr/>
          </p:nvGrpSpPr>
          <p:grpSpPr>
            <a:xfrm>
              <a:off x="4737" y="1631"/>
              <a:ext cx="572" cy="144"/>
              <a:chOff x="617" y="2572"/>
              <a:chExt cx="713" cy="133"/>
            </a:xfrm>
          </p:grpSpPr>
          <p:sp>
            <p:nvSpPr>
              <p:cNvPr id="2677" name="Google Shape;2677;p69"/>
              <p:cNvSpPr/>
              <p:nvPr/>
            </p:nvSpPr>
            <p:spPr>
              <a:xfrm>
                <a:off x="617" y="2572"/>
                <a:ext cx="713" cy="133"/>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8" name="Google Shape;2678;p69"/>
              <p:cNvSpPr/>
              <p:nvPr/>
            </p:nvSpPr>
            <p:spPr>
              <a:xfrm>
                <a:off x="632" y="2586"/>
                <a:ext cx="682"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679" name="Google Shape;2679;p69"/>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680" name="Google Shape;2680;p69"/>
            <p:cNvGrpSpPr/>
            <p:nvPr/>
          </p:nvGrpSpPr>
          <p:grpSpPr>
            <a:xfrm>
              <a:off x="4737" y="1327"/>
              <a:ext cx="585" cy="136"/>
              <a:chOff x="612" y="2568"/>
              <a:chExt cx="729" cy="136"/>
            </a:xfrm>
          </p:grpSpPr>
          <p:sp>
            <p:nvSpPr>
              <p:cNvPr id="2681" name="Google Shape;2681;p69"/>
              <p:cNvSpPr/>
              <p:nvPr/>
            </p:nvSpPr>
            <p:spPr>
              <a:xfrm>
                <a:off x="612" y="2568"/>
                <a:ext cx="729" cy="136"/>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82" name="Google Shape;2682;p69"/>
              <p:cNvSpPr/>
              <p:nvPr/>
            </p:nvSpPr>
            <p:spPr>
              <a:xfrm>
                <a:off x="627" y="2584"/>
                <a:ext cx="698" cy="10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683" name="Google Shape;2683;p69"/>
            <p:cNvSpPr/>
            <p:nvPr/>
          </p:nvSpPr>
          <p:spPr>
            <a:xfrm>
              <a:off x="5248" y="429"/>
              <a:ext cx="68" cy="2292"/>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84" name="Google Shape;2684;p69"/>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85" name="Google Shape;2685;p69"/>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86" name="Google Shape;2686;p69"/>
            <p:cNvSpPr/>
            <p:nvPr/>
          </p:nvSpPr>
          <p:spPr>
            <a:xfrm>
              <a:off x="5515" y="2609"/>
              <a:ext cx="50" cy="96"/>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87" name="Google Shape;2687;p69"/>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88" name="Google Shape;2688;p69"/>
            <p:cNvSpPr/>
            <p:nvPr/>
          </p:nvSpPr>
          <p:spPr>
            <a:xfrm>
              <a:off x="4140" y="2681"/>
              <a:ext cx="1201" cy="144"/>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89" name="Google Shape;2689;p69"/>
            <p:cNvSpPr/>
            <p:nvPr/>
          </p:nvSpPr>
          <p:spPr>
            <a:xfrm>
              <a:off x="4202" y="2713"/>
              <a:ext cx="1077" cy="80"/>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90" name="Google Shape;2690;p69"/>
            <p:cNvSpPr/>
            <p:nvPr/>
          </p:nvSpPr>
          <p:spPr>
            <a:xfrm>
              <a:off x="4308" y="2384"/>
              <a:ext cx="162" cy="144"/>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91" name="Google Shape;2691;p69"/>
            <p:cNvSpPr/>
            <p:nvPr/>
          </p:nvSpPr>
          <p:spPr>
            <a:xfrm>
              <a:off x="4488" y="2384"/>
              <a:ext cx="156" cy="144"/>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Arial"/>
                <a:ea typeface="Arial"/>
                <a:cs typeface="Arial"/>
                <a:sym typeface="Arial"/>
              </a:endParaRPr>
            </a:p>
          </p:txBody>
        </p:sp>
        <p:sp>
          <p:nvSpPr>
            <p:cNvPr id="2692" name="Google Shape;2692;p69"/>
            <p:cNvSpPr/>
            <p:nvPr/>
          </p:nvSpPr>
          <p:spPr>
            <a:xfrm>
              <a:off x="4663" y="2376"/>
              <a:ext cx="156" cy="144"/>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93" name="Google Shape;2693;p69"/>
            <p:cNvSpPr/>
            <p:nvPr/>
          </p:nvSpPr>
          <p:spPr>
            <a:xfrm>
              <a:off x="5061" y="1839"/>
              <a:ext cx="87" cy="753"/>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694" name="Google Shape;2694;p69"/>
          <p:cNvGrpSpPr/>
          <p:nvPr/>
        </p:nvGrpSpPr>
        <p:grpSpPr>
          <a:xfrm>
            <a:off x="5027613" y="3273425"/>
            <a:ext cx="384175" cy="142875"/>
            <a:chOff x="5123208" y="2936596"/>
            <a:chExt cx="384581" cy="142597"/>
          </a:xfrm>
        </p:grpSpPr>
        <p:sp>
          <p:nvSpPr>
            <p:cNvPr id="2695" name="Google Shape;2695;p69"/>
            <p:cNvSpPr/>
            <p:nvPr/>
          </p:nvSpPr>
          <p:spPr>
            <a:xfrm>
              <a:off x="5126413" y="3000968"/>
              <a:ext cx="381376" cy="78225"/>
            </a:xfrm>
            <a:prstGeom prst="ellipse">
              <a:avLst/>
            </a:prstGeom>
            <a:solidFill>
              <a:srgbClr val="3366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2696" name="Google Shape;2696;p69"/>
            <p:cNvCxnSpPr/>
            <p:nvPr/>
          </p:nvCxnSpPr>
          <p:spPr>
            <a:xfrm>
              <a:off x="5126386" y="2993635"/>
              <a:ext cx="0" cy="49117"/>
            </a:xfrm>
            <a:prstGeom prst="straightConnector1">
              <a:avLst/>
            </a:prstGeom>
            <a:noFill/>
            <a:ln cap="flat" cmpd="sng" w="12700">
              <a:solidFill>
                <a:schemeClr val="dk1"/>
              </a:solidFill>
              <a:prstDash val="solid"/>
              <a:round/>
              <a:headEnd len="med" w="med" type="none"/>
              <a:tailEnd len="med" w="med" type="none"/>
            </a:ln>
          </p:spPr>
        </p:cxnSp>
        <p:cxnSp>
          <p:nvCxnSpPr>
            <p:cNvPr id="2697" name="Google Shape;2697;p69"/>
            <p:cNvCxnSpPr/>
            <p:nvPr/>
          </p:nvCxnSpPr>
          <p:spPr>
            <a:xfrm>
              <a:off x="5501432" y="2976207"/>
              <a:ext cx="6357" cy="66545"/>
            </a:xfrm>
            <a:prstGeom prst="straightConnector1">
              <a:avLst/>
            </a:prstGeom>
            <a:noFill/>
            <a:ln cap="flat" cmpd="sng" w="12700">
              <a:solidFill>
                <a:schemeClr val="dk1"/>
              </a:solidFill>
              <a:prstDash val="solid"/>
              <a:round/>
              <a:headEnd len="med" w="med" type="none"/>
              <a:tailEnd len="med" w="med" type="none"/>
            </a:ln>
          </p:spPr>
        </p:cxnSp>
        <p:sp>
          <p:nvSpPr>
            <p:cNvPr id="2698" name="Google Shape;2698;p69"/>
            <p:cNvSpPr/>
            <p:nvPr/>
          </p:nvSpPr>
          <p:spPr>
            <a:xfrm>
              <a:off x="5126413" y="2993635"/>
              <a:ext cx="377103" cy="47261"/>
            </a:xfrm>
            <a:prstGeom prst="rect">
              <a:avLst/>
            </a:prstGeom>
            <a:solidFill>
              <a:srgbClr val="3366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2400">
                <a:solidFill>
                  <a:schemeClr val="dk1"/>
                </a:solidFill>
                <a:latin typeface="Arial"/>
                <a:ea typeface="Arial"/>
                <a:cs typeface="Arial"/>
                <a:sym typeface="Arial"/>
              </a:endParaRPr>
            </a:p>
          </p:txBody>
        </p:sp>
        <p:sp>
          <p:nvSpPr>
            <p:cNvPr id="2699" name="Google Shape;2699;p69"/>
            <p:cNvSpPr/>
            <p:nvPr/>
          </p:nvSpPr>
          <p:spPr>
            <a:xfrm>
              <a:off x="5123208" y="2936596"/>
              <a:ext cx="381376" cy="92077"/>
            </a:xfrm>
            <a:prstGeom prst="ellipse">
              <a:avLst/>
            </a:prstGeom>
            <a:solidFill>
              <a:srgbClr val="3366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700" name="Google Shape;2700;p69"/>
            <p:cNvGrpSpPr/>
            <p:nvPr/>
          </p:nvGrpSpPr>
          <p:grpSpPr>
            <a:xfrm>
              <a:off x="5215080" y="2956965"/>
              <a:ext cx="190437" cy="52682"/>
              <a:chOff x="2848" y="848"/>
              <a:chExt cx="141" cy="96"/>
            </a:xfrm>
          </p:grpSpPr>
          <p:cxnSp>
            <p:nvCxnSpPr>
              <p:cNvPr id="2701" name="Google Shape;2701;p69"/>
              <p:cNvCxnSpPr/>
              <p:nvPr/>
            </p:nvCxnSpPr>
            <p:spPr>
              <a:xfrm flipH="1" rot="10800000">
                <a:off x="2848" y="848"/>
                <a:ext cx="51" cy="3"/>
              </a:xfrm>
              <a:prstGeom prst="straightConnector1">
                <a:avLst/>
              </a:prstGeom>
              <a:noFill/>
              <a:ln cap="flat" cmpd="sng" w="12700">
                <a:solidFill>
                  <a:schemeClr val="dk1"/>
                </a:solidFill>
                <a:prstDash val="solid"/>
                <a:round/>
                <a:headEnd len="med" w="med" type="none"/>
                <a:tailEnd len="med" w="med" type="none"/>
              </a:ln>
            </p:spPr>
          </p:cxnSp>
          <p:cxnSp>
            <p:nvCxnSpPr>
              <p:cNvPr id="2702" name="Google Shape;2702;p69"/>
              <p:cNvCxnSpPr/>
              <p:nvPr/>
            </p:nvCxnSpPr>
            <p:spPr>
              <a:xfrm>
                <a:off x="2945" y="944"/>
                <a:ext cx="44" cy="0"/>
              </a:xfrm>
              <a:prstGeom prst="straightConnector1">
                <a:avLst/>
              </a:prstGeom>
              <a:noFill/>
              <a:ln cap="flat" cmpd="sng" w="12700">
                <a:solidFill>
                  <a:schemeClr val="dk1"/>
                </a:solidFill>
                <a:prstDash val="solid"/>
                <a:round/>
                <a:headEnd len="med" w="med" type="none"/>
                <a:tailEnd len="med" w="med" type="none"/>
              </a:ln>
            </p:spPr>
          </p:cxnSp>
          <p:cxnSp>
            <p:nvCxnSpPr>
              <p:cNvPr id="2703" name="Google Shape;2703;p69"/>
              <p:cNvCxnSpPr/>
              <p:nvPr/>
            </p:nvCxnSpPr>
            <p:spPr>
              <a:xfrm>
                <a:off x="2894" y="851"/>
                <a:ext cx="52" cy="92"/>
              </a:xfrm>
              <a:prstGeom prst="straightConnector1">
                <a:avLst/>
              </a:prstGeom>
              <a:noFill/>
              <a:ln cap="flat" cmpd="sng" w="12700">
                <a:solidFill>
                  <a:schemeClr val="dk1"/>
                </a:solidFill>
                <a:prstDash val="solid"/>
                <a:round/>
                <a:headEnd len="med" w="med" type="none"/>
                <a:tailEnd len="med" w="med" type="none"/>
              </a:ln>
            </p:spPr>
          </p:cxnSp>
        </p:grpSp>
        <p:cxnSp>
          <p:nvCxnSpPr>
            <p:cNvPr id="2704" name="Google Shape;2704;p69"/>
            <p:cNvCxnSpPr/>
            <p:nvPr/>
          </p:nvCxnSpPr>
          <p:spPr>
            <a:xfrm>
              <a:off x="5215380" y="3009479"/>
              <a:ext cx="66745" cy="1585"/>
            </a:xfrm>
            <a:prstGeom prst="straightConnector1">
              <a:avLst/>
            </a:prstGeom>
            <a:noFill/>
            <a:ln cap="flat" cmpd="sng" w="12700">
              <a:solidFill>
                <a:schemeClr val="dk1"/>
              </a:solidFill>
              <a:prstDash val="solid"/>
              <a:round/>
              <a:headEnd len="med" w="med" type="none"/>
              <a:tailEnd len="med" w="med" type="none"/>
            </a:ln>
          </p:spPr>
        </p:cxnSp>
        <p:cxnSp>
          <p:nvCxnSpPr>
            <p:cNvPr id="2705" name="Google Shape;2705;p69"/>
            <p:cNvCxnSpPr/>
            <p:nvPr/>
          </p:nvCxnSpPr>
          <p:spPr>
            <a:xfrm>
              <a:off x="5344103" y="2955609"/>
              <a:ext cx="60389" cy="0"/>
            </a:xfrm>
            <a:prstGeom prst="straightConnector1">
              <a:avLst/>
            </a:prstGeom>
            <a:noFill/>
            <a:ln cap="flat" cmpd="sng" w="12700">
              <a:solidFill>
                <a:schemeClr val="dk1"/>
              </a:solidFill>
              <a:prstDash val="solid"/>
              <a:round/>
              <a:headEnd len="med" w="med" type="none"/>
              <a:tailEnd len="med" w="med" type="none"/>
            </a:ln>
          </p:spPr>
        </p:cxnSp>
        <p:cxnSp>
          <p:nvCxnSpPr>
            <p:cNvPr id="2706" name="Google Shape;2706;p69"/>
            <p:cNvCxnSpPr/>
            <p:nvPr/>
          </p:nvCxnSpPr>
          <p:spPr>
            <a:xfrm flipH="1" rot="10800000">
              <a:off x="5277358" y="2955609"/>
              <a:ext cx="69924" cy="53870"/>
            </a:xfrm>
            <a:prstGeom prst="straightConnector1">
              <a:avLst/>
            </a:prstGeom>
            <a:noFill/>
            <a:ln cap="flat" cmpd="sng" w="12700">
              <a:solidFill>
                <a:schemeClr val="dk1"/>
              </a:solidFill>
              <a:prstDash val="solid"/>
              <a:round/>
              <a:headEnd len="med" w="med" type="none"/>
              <a:tailEnd len="med" w="med" type="none"/>
            </a:ln>
          </p:spPr>
        </p:cxnSp>
      </p:grpSp>
      <p:grpSp>
        <p:nvGrpSpPr>
          <p:cNvPr id="2707" name="Google Shape;2707;p69"/>
          <p:cNvGrpSpPr/>
          <p:nvPr/>
        </p:nvGrpSpPr>
        <p:grpSpPr>
          <a:xfrm>
            <a:off x="4970463" y="4067175"/>
            <a:ext cx="384175" cy="142875"/>
            <a:chOff x="5123208" y="2936596"/>
            <a:chExt cx="384581" cy="142597"/>
          </a:xfrm>
        </p:grpSpPr>
        <p:sp>
          <p:nvSpPr>
            <p:cNvPr id="2708" name="Google Shape;2708;p69"/>
            <p:cNvSpPr/>
            <p:nvPr/>
          </p:nvSpPr>
          <p:spPr>
            <a:xfrm>
              <a:off x="5126413" y="3000968"/>
              <a:ext cx="381376" cy="78225"/>
            </a:xfrm>
            <a:prstGeom prst="ellipse">
              <a:avLst/>
            </a:prstGeom>
            <a:solidFill>
              <a:srgbClr val="3366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2709" name="Google Shape;2709;p69"/>
            <p:cNvCxnSpPr/>
            <p:nvPr/>
          </p:nvCxnSpPr>
          <p:spPr>
            <a:xfrm>
              <a:off x="5126386" y="2993635"/>
              <a:ext cx="0" cy="49117"/>
            </a:xfrm>
            <a:prstGeom prst="straightConnector1">
              <a:avLst/>
            </a:prstGeom>
            <a:noFill/>
            <a:ln cap="flat" cmpd="sng" w="12700">
              <a:solidFill>
                <a:schemeClr val="dk1"/>
              </a:solidFill>
              <a:prstDash val="solid"/>
              <a:round/>
              <a:headEnd len="med" w="med" type="none"/>
              <a:tailEnd len="med" w="med" type="none"/>
            </a:ln>
          </p:spPr>
        </p:cxnSp>
        <p:cxnSp>
          <p:nvCxnSpPr>
            <p:cNvPr id="2710" name="Google Shape;2710;p69"/>
            <p:cNvCxnSpPr/>
            <p:nvPr/>
          </p:nvCxnSpPr>
          <p:spPr>
            <a:xfrm>
              <a:off x="5501432" y="2976207"/>
              <a:ext cx="6357" cy="66545"/>
            </a:xfrm>
            <a:prstGeom prst="straightConnector1">
              <a:avLst/>
            </a:prstGeom>
            <a:noFill/>
            <a:ln cap="flat" cmpd="sng" w="12700">
              <a:solidFill>
                <a:schemeClr val="dk1"/>
              </a:solidFill>
              <a:prstDash val="solid"/>
              <a:round/>
              <a:headEnd len="med" w="med" type="none"/>
              <a:tailEnd len="med" w="med" type="none"/>
            </a:ln>
          </p:spPr>
        </p:cxnSp>
        <p:sp>
          <p:nvSpPr>
            <p:cNvPr id="2711" name="Google Shape;2711;p69"/>
            <p:cNvSpPr/>
            <p:nvPr/>
          </p:nvSpPr>
          <p:spPr>
            <a:xfrm>
              <a:off x="5126413" y="2993635"/>
              <a:ext cx="377103" cy="47261"/>
            </a:xfrm>
            <a:prstGeom prst="rect">
              <a:avLst/>
            </a:prstGeom>
            <a:solidFill>
              <a:srgbClr val="3366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2400">
                <a:solidFill>
                  <a:schemeClr val="dk1"/>
                </a:solidFill>
                <a:latin typeface="Arial"/>
                <a:ea typeface="Arial"/>
                <a:cs typeface="Arial"/>
                <a:sym typeface="Arial"/>
              </a:endParaRPr>
            </a:p>
          </p:txBody>
        </p:sp>
        <p:sp>
          <p:nvSpPr>
            <p:cNvPr id="2712" name="Google Shape;2712;p69"/>
            <p:cNvSpPr/>
            <p:nvPr/>
          </p:nvSpPr>
          <p:spPr>
            <a:xfrm>
              <a:off x="5123208" y="2936596"/>
              <a:ext cx="381376" cy="92077"/>
            </a:xfrm>
            <a:prstGeom prst="ellipse">
              <a:avLst/>
            </a:prstGeom>
            <a:solidFill>
              <a:srgbClr val="3366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713" name="Google Shape;2713;p69"/>
            <p:cNvGrpSpPr/>
            <p:nvPr/>
          </p:nvGrpSpPr>
          <p:grpSpPr>
            <a:xfrm>
              <a:off x="5215080" y="2956965"/>
              <a:ext cx="190437" cy="52682"/>
              <a:chOff x="2848" y="848"/>
              <a:chExt cx="141" cy="96"/>
            </a:xfrm>
          </p:grpSpPr>
          <p:cxnSp>
            <p:nvCxnSpPr>
              <p:cNvPr id="2714" name="Google Shape;2714;p69"/>
              <p:cNvCxnSpPr/>
              <p:nvPr/>
            </p:nvCxnSpPr>
            <p:spPr>
              <a:xfrm flipH="1" rot="10800000">
                <a:off x="2848" y="848"/>
                <a:ext cx="51" cy="3"/>
              </a:xfrm>
              <a:prstGeom prst="straightConnector1">
                <a:avLst/>
              </a:prstGeom>
              <a:noFill/>
              <a:ln cap="flat" cmpd="sng" w="12700">
                <a:solidFill>
                  <a:schemeClr val="dk1"/>
                </a:solidFill>
                <a:prstDash val="solid"/>
                <a:round/>
                <a:headEnd len="med" w="med" type="none"/>
                <a:tailEnd len="med" w="med" type="none"/>
              </a:ln>
            </p:spPr>
          </p:cxnSp>
          <p:cxnSp>
            <p:nvCxnSpPr>
              <p:cNvPr id="2715" name="Google Shape;2715;p69"/>
              <p:cNvCxnSpPr/>
              <p:nvPr/>
            </p:nvCxnSpPr>
            <p:spPr>
              <a:xfrm>
                <a:off x="2945" y="944"/>
                <a:ext cx="44" cy="0"/>
              </a:xfrm>
              <a:prstGeom prst="straightConnector1">
                <a:avLst/>
              </a:prstGeom>
              <a:noFill/>
              <a:ln cap="flat" cmpd="sng" w="12700">
                <a:solidFill>
                  <a:schemeClr val="dk1"/>
                </a:solidFill>
                <a:prstDash val="solid"/>
                <a:round/>
                <a:headEnd len="med" w="med" type="none"/>
                <a:tailEnd len="med" w="med" type="none"/>
              </a:ln>
            </p:spPr>
          </p:cxnSp>
          <p:cxnSp>
            <p:nvCxnSpPr>
              <p:cNvPr id="2716" name="Google Shape;2716;p69"/>
              <p:cNvCxnSpPr/>
              <p:nvPr/>
            </p:nvCxnSpPr>
            <p:spPr>
              <a:xfrm>
                <a:off x="2894" y="851"/>
                <a:ext cx="52" cy="92"/>
              </a:xfrm>
              <a:prstGeom prst="straightConnector1">
                <a:avLst/>
              </a:prstGeom>
              <a:noFill/>
              <a:ln cap="flat" cmpd="sng" w="12700">
                <a:solidFill>
                  <a:schemeClr val="dk1"/>
                </a:solidFill>
                <a:prstDash val="solid"/>
                <a:round/>
                <a:headEnd len="med" w="med" type="none"/>
                <a:tailEnd len="med" w="med" type="none"/>
              </a:ln>
            </p:spPr>
          </p:cxnSp>
        </p:grpSp>
        <p:cxnSp>
          <p:nvCxnSpPr>
            <p:cNvPr id="2717" name="Google Shape;2717;p69"/>
            <p:cNvCxnSpPr/>
            <p:nvPr/>
          </p:nvCxnSpPr>
          <p:spPr>
            <a:xfrm>
              <a:off x="5215380" y="3009479"/>
              <a:ext cx="66745" cy="1585"/>
            </a:xfrm>
            <a:prstGeom prst="straightConnector1">
              <a:avLst/>
            </a:prstGeom>
            <a:noFill/>
            <a:ln cap="flat" cmpd="sng" w="12700">
              <a:solidFill>
                <a:schemeClr val="dk1"/>
              </a:solidFill>
              <a:prstDash val="solid"/>
              <a:round/>
              <a:headEnd len="med" w="med" type="none"/>
              <a:tailEnd len="med" w="med" type="none"/>
            </a:ln>
          </p:spPr>
        </p:cxnSp>
        <p:cxnSp>
          <p:nvCxnSpPr>
            <p:cNvPr id="2718" name="Google Shape;2718;p69"/>
            <p:cNvCxnSpPr/>
            <p:nvPr/>
          </p:nvCxnSpPr>
          <p:spPr>
            <a:xfrm>
              <a:off x="5344103" y="2955609"/>
              <a:ext cx="60389" cy="0"/>
            </a:xfrm>
            <a:prstGeom prst="straightConnector1">
              <a:avLst/>
            </a:prstGeom>
            <a:noFill/>
            <a:ln cap="flat" cmpd="sng" w="12700">
              <a:solidFill>
                <a:schemeClr val="dk1"/>
              </a:solidFill>
              <a:prstDash val="solid"/>
              <a:round/>
              <a:headEnd len="med" w="med" type="none"/>
              <a:tailEnd len="med" w="med" type="none"/>
            </a:ln>
          </p:spPr>
        </p:cxnSp>
        <p:cxnSp>
          <p:nvCxnSpPr>
            <p:cNvPr id="2719" name="Google Shape;2719;p69"/>
            <p:cNvCxnSpPr/>
            <p:nvPr/>
          </p:nvCxnSpPr>
          <p:spPr>
            <a:xfrm flipH="1" rot="10800000">
              <a:off x="5277358" y="2955609"/>
              <a:ext cx="69924" cy="53870"/>
            </a:xfrm>
            <a:prstGeom prst="straightConnector1">
              <a:avLst/>
            </a:prstGeom>
            <a:noFill/>
            <a:ln cap="flat" cmpd="sng" w="12700">
              <a:solidFill>
                <a:schemeClr val="dk1"/>
              </a:solidFill>
              <a:prstDash val="solid"/>
              <a:round/>
              <a:headEnd len="med" w="med" type="none"/>
              <a:tailEnd len="med" w="med" type="none"/>
            </a:ln>
          </p:spPr>
        </p:cxnSp>
      </p:grpSp>
      <p:grpSp>
        <p:nvGrpSpPr>
          <p:cNvPr id="2720" name="Google Shape;2720;p69"/>
          <p:cNvGrpSpPr/>
          <p:nvPr/>
        </p:nvGrpSpPr>
        <p:grpSpPr>
          <a:xfrm>
            <a:off x="6257925" y="3317875"/>
            <a:ext cx="384175" cy="141288"/>
            <a:chOff x="5908168" y="2526604"/>
            <a:chExt cx="384581" cy="142597"/>
          </a:xfrm>
        </p:grpSpPr>
        <p:sp>
          <p:nvSpPr>
            <p:cNvPr id="2721" name="Google Shape;2721;p69"/>
            <p:cNvSpPr/>
            <p:nvPr/>
          </p:nvSpPr>
          <p:spPr>
            <a:xfrm>
              <a:off x="5911373" y="2590976"/>
              <a:ext cx="381376" cy="78225"/>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2722" name="Google Shape;2722;p69"/>
            <p:cNvCxnSpPr/>
            <p:nvPr/>
          </p:nvCxnSpPr>
          <p:spPr>
            <a:xfrm>
              <a:off x="5911346" y="2584283"/>
              <a:ext cx="0" cy="48066"/>
            </a:xfrm>
            <a:prstGeom prst="straightConnector1">
              <a:avLst/>
            </a:prstGeom>
            <a:noFill/>
            <a:ln cap="flat" cmpd="sng" w="12700">
              <a:solidFill>
                <a:schemeClr val="dk1"/>
              </a:solidFill>
              <a:prstDash val="solid"/>
              <a:round/>
              <a:headEnd len="med" w="med" type="none"/>
              <a:tailEnd len="med" w="med" type="none"/>
            </a:ln>
          </p:spPr>
        </p:cxnSp>
        <p:cxnSp>
          <p:nvCxnSpPr>
            <p:cNvPr id="2723" name="Google Shape;2723;p69"/>
            <p:cNvCxnSpPr/>
            <p:nvPr/>
          </p:nvCxnSpPr>
          <p:spPr>
            <a:xfrm>
              <a:off x="6286392" y="2566660"/>
              <a:ext cx="6357" cy="65690"/>
            </a:xfrm>
            <a:prstGeom prst="straightConnector1">
              <a:avLst/>
            </a:prstGeom>
            <a:noFill/>
            <a:ln cap="flat" cmpd="sng" w="12700">
              <a:solidFill>
                <a:schemeClr val="dk1"/>
              </a:solidFill>
              <a:prstDash val="solid"/>
              <a:round/>
              <a:headEnd len="med" w="med" type="none"/>
              <a:tailEnd len="med" w="med" type="none"/>
            </a:ln>
          </p:spPr>
        </p:cxnSp>
        <p:sp>
          <p:nvSpPr>
            <p:cNvPr id="2724" name="Google Shape;2724;p69"/>
            <p:cNvSpPr/>
            <p:nvPr/>
          </p:nvSpPr>
          <p:spPr>
            <a:xfrm>
              <a:off x="5911373" y="2583643"/>
              <a:ext cx="377103" cy="47261"/>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2400">
                <a:solidFill>
                  <a:schemeClr val="dk1"/>
                </a:solidFill>
                <a:latin typeface="Arial"/>
                <a:ea typeface="Arial"/>
                <a:cs typeface="Arial"/>
                <a:sym typeface="Arial"/>
              </a:endParaRPr>
            </a:p>
          </p:txBody>
        </p:sp>
        <p:sp>
          <p:nvSpPr>
            <p:cNvPr id="2725" name="Google Shape;2725;p69"/>
            <p:cNvSpPr/>
            <p:nvPr/>
          </p:nvSpPr>
          <p:spPr>
            <a:xfrm>
              <a:off x="5908168" y="2526604"/>
              <a:ext cx="381376" cy="92077"/>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726" name="Google Shape;2726;p69"/>
            <p:cNvGrpSpPr/>
            <p:nvPr/>
          </p:nvGrpSpPr>
          <p:grpSpPr>
            <a:xfrm>
              <a:off x="6000040" y="2547522"/>
              <a:ext cx="190437" cy="52682"/>
              <a:chOff x="2848" y="849"/>
              <a:chExt cx="141" cy="96"/>
            </a:xfrm>
          </p:grpSpPr>
          <p:cxnSp>
            <p:nvCxnSpPr>
              <p:cNvPr id="2727" name="Google Shape;2727;p69"/>
              <p:cNvCxnSpPr/>
              <p:nvPr/>
            </p:nvCxnSpPr>
            <p:spPr>
              <a:xfrm flipH="1" rot="10800000">
                <a:off x="2848" y="849"/>
                <a:ext cx="51" cy="3"/>
              </a:xfrm>
              <a:prstGeom prst="straightConnector1">
                <a:avLst/>
              </a:prstGeom>
              <a:noFill/>
              <a:ln cap="flat" cmpd="sng" w="12700">
                <a:solidFill>
                  <a:schemeClr val="dk1"/>
                </a:solidFill>
                <a:prstDash val="solid"/>
                <a:round/>
                <a:headEnd len="med" w="med" type="none"/>
                <a:tailEnd len="med" w="med" type="none"/>
              </a:ln>
            </p:spPr>
          </p:cxnSp>
          <p:cxnSp>
            <p:nvCxnSpPr>
              <p:cNvPr id="2728" name="Google Shape;2728;p69"/>
              <p:cNvCxnSpPr/>
              <p:nvPr/>
            </p:nvCxnSpPr>
            <p:spPr>
              <a:xfrm>
                <a:off x="2945" y="945"/>
                <a:ext cx="44" cy="0"/>
              </a:xfrm>
              <a:prstGeom prst="straightConnector1">
                <a:avLst/>
              </a:prstGeom>
              <a:noFill/>
              <a:ln cap="flat" cmpd="sng" w="12700">
                <a:solidFill>
                  <a:schemeClr val="dk1"/>
                </a:solidFill>
                <a:prstDash val="solid"/>
                <a:round/>
                <a:headEnd len="med" w="med" type="none"/>
                <a:tailEnd len="med" w="med" type="none"/>
              </a:ln>
            </p:spPr>
          </p:cxnSp>
          <p:cxnSp>
            <p:nvCxnSpPr>
              <p:cNvPr id="2729" name="Google Shape;2729;p69"/>
              <p:cNvCxnSpPr/>
              <p:nvPr/>
            </p:nvCxnSpPr>
            <p:spPr>
              <a:xfrm>
                <a:off x="2894" y="852"/>
                <a:ext cx="52" cy="93"/>
              </a:xfrm>
              <a:prstGeom prst="straightConnector1">
                <a:avLst/>
              </a:prstGeom>
              <a:noFill/>
              <a:ln cap="flat" cmpd="sng" w="12700">
                <a:solidFill>
                  <a:schemeClr val="dk1"/>
                </a:solidFill>
                <a:prstDash val="solid"/>
                <a:round/>
                <a:headEnd len="med" w="med" type="none"/>
                <a:tailEnd len="med" w="med" type="none"/>
              </a:ln>
            </p:spPr>
          </p:cxnSp>
        </p:grpSp>
        <p:cxnSp>
          <p:nvCxnSpPr>
            <p:cNvPr id="2730" name="Google Shape;2730;p69"/>
            <p:cNvCxnSpPr/>
            <p:nvPr/>
          </p:nvCxnSpPr>
          <p:spPr>
            <a:xfrm>
              <a:off x="6000340" y="2598704"/>
              <a:ext cx="66745" cy="1602"/>
            </a:xfrm>
            <a:prstGeom prst="straightConnector1">
              <a:avLst/>
            </a:prstGeom>
            <a:noFill/>
            <a:ln cap="flat" cmpd="sng" w="12700">
              <a:solidFill>
                <a:schemeClr val="dk1"/>
              </a:solidFill>
              <a:prstDash val="solid"/>
              <a:round/>
              <a:headEnd len="med" w="med" type="none"/>
              <a:tailEnd len="med" w="med" type="none"/>
            </a:ln>
          </p:spPr>
        </p:cxnSp>
        <p:cxnSp>
          <p:nvCxnSpPr>
            <p:cNvPr id="2731" name="Google Shape;2731;p69"/>
            <p:cNvCxnSpPr/>
            <p:nvPr/>
          </p:nvCxnSpPr>
          <p:spPr>
            <a:xfrm>
              <a:off x="6129064" y="2545830"/>
              <a:ext cx="60389" cy="0"/>
            </a:xfrm>
            <a:prstGeom prst="straightConnector1">
              <a:avLst/>
            </a:prstGeom>
            <a:noFill/>
            <a:ln cap="flat" cmpd="sng" w="12700">
              <a:solidFill>
                <a:schemeClr val="dk1"/>
              </a:solidFill>
              <a:prstDash val="solid"/>
              <a:round/>
              <a:headEnd len="med" w="med" type="none"/>
              <a:tailEnd len="med" w="med" type="none"/>
            </a:ln>
          </p:spPr>
        </p:cxnSp>
        <p:cxnSp>
          <p:nvCxnSpPr>
            <p:cNvPr id="2732" name="Google Shape;2732;p69"/>
            <p:cNvCxnSpPr/>
            <p:nvPr/>
          </p:nvCxnSpPr>
          <p:spPr>
            <a:xfrm flipH="1" rot="10800000">
              <a:off x="6062319" y="2545830"/>
              <a:ext cx="69924" cy="52873"/>
            </a:xfrm>
            <a:prstGeom prst="straightConnector1">
              <a:avLst/>
            </a:prstGeom>
            <a:noFill/>
            <a:ln cap="flat" cmpd="sng" w="12700">
              <a:solidFill>
                <a:schemeClr val="dk1"/>
              </a:solidFill>
              <a:prstDash val="solid"/>
              <a:round/>
              <a:headEnd len="med" w="med" type="none"/>
              <a:tailEnd len="med" w="med" type="none"/>
            </a:ln>
          </p:spPr>
        </p:cxnSp>
      </p:grpSp>
      <p:grpSp>
        <p:nvGrpSpPr>
          <p:cNvPr id="2733" name="Google Shape;2733;p69"/>
          <p:cNvGrpSpPr/>
          <p:nvPr/>
        </p:nvGrpSpPr>
        <p:grpSpPr>
          <a:xfrm>
            <a:off x="6972300" y="3305175"/>
            <a:ext cx="384175" cy="141288"/>
            <a:chOff x="5908168" y="2526604"/>
            <a:chExt cx="384581" cy="142597"/>
          </a:xfrm>
        </p:grpSpPr>
        <p:sp>
          <p:nvSpPr>
            <p:cNvPr id="2734" name="Google Shape;2734;p69"/>
            <p:cNvSpPr/>
            <p:nvPr/>
          </p:nvSpPr>
          <p:spPr>
            <a:xfrm>
              <a:off x="5911373" y="2590976"/>
              <a:ext cx="381376" cy="78225"/>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2735" name="Google Shape;2735;p69"/>
            <p:cNvCxnSpPr/>
            <p:nvPr/>
          </p:nvCxnSpPr>
          <p:spPr>
            <a:xfrm>
              <a:off x="5911346" y="2584283"/>
              <a:ext cx="0" cy="48066"/>
            </a:xfrm>
            <a:prstGeom prst="straightConnector1">
              <a:avLst/>
            </a:prstGeom>
            <a:noFill/>
            <a:ln cap="flat" cmpd="sng" w="12700">
              <a:solidFill>
                <a:schemeClr val="dk1"/>
              </a:solidFill>
              <a:prstDash val="solid"/>
              <a:round/>
              <a:headEnd len="med" w="med" type="none"/>
              <a:tailEnd len="med" w="med" type="none"/>
            </a:ln>
          </p:spPr>
        </p:cxnSp>
        <p:cxnSp>
          <p:nvCxnSpPr>
            <p:cNvPr id="2736" name="Google Shape;2736;p69"/>
            <p:cNvCxnSpPr/>
            <p:nvPr/>
          </p:nvCxnSpPr>
          <p:spPr>
            <a:xfrm>
              <a:off x="6286392" y="2566660"/>
              <a:ext cx="6357" cy="65690"/>
            </a:xfrm>
            <a:prstGeom prst="straightConnector1">
              <a:avLst/>
            </a:prstGeom>
            <a:noFill/>
            <a:ln cap="flat" cmpd="sng" w="12700">
              <a:solidFill>
                <a:schemeClr val="dk1"/>
              </a:solidFill>
              <a:prstDash val="solid"/>
              <a:round/>
              <a:headEnd len="med" w="med" type="none"/>
              <a:tailEnd len="med" w="med" type="none"/>
            </a:ln>
          </p:spPr>
        </p:cxnSp>
        <p:sp>
          <p:nvSpPr>
            <p:cNvPr id="2737" name="Google Shape;2737;p69"/>
            <p:cNvSpPr/>
            <p:nvPr/>
          </p:nvSpPr>
          <p:spPr>
            <a:xfrm>
              <a:off x="5911373" y="2583643"/>
              <a:ext cx="377103" cy="47261"/>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2400">
                <a:solidFill>
                  <a:schemeClr val="dk1"/>
                </a:solidFill>
                <a:latin typeface="Arial"/>
                <a:ea typeface="Arial"/>
                <a:cs typeface="Arial"/>
                <a:sym typeface="Arial"/>
              </a:endParaRPr>
            </a:p>
          </p:txBody>
        </p:sp>
        <p:sp>
          <p:nvSpPr>
            <p:cNvPr id="2738" name="Google Shape;2738;p69"/>
            <p:cNvSpPr/>
            <p:nvPr/>
          </p:nvSpPr>
          <p:spPr>
            <a:xfrm>
              <a:off x="5908168" y="2526604"/>
              <a:ext cx="381376" cy="92077"/>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739" name="Google Shape;2739;p69"/>
            <p:cNvGrpSpPr/>
            <p:nvPr/>
          </p:nvGrpSpPr>
          <p:grpSpPr>
            <a:xfrm>
              <a:off x="6000040" y="2547522"/>
              <a:ext cx="190437" cy="52682"/>
              <a:chOff x="2848" y="849"/>
              <a:chExt cx="141" cy="96"/>
            </a:xfrm>
          </p:grpSpPr>
          <p:cxnSp>
            <p:nvCxnSpPr>
              <p:cNvPr id="2740" name="Google Shape;2740;p69"/>
              <p:cNvCxnSpPr/>
              <p:nvPr/>
            </p:nvCxnSpPr>
            <p:spPr>
              <a:xfrm flipH="1" rot="10800000">
                <a:off x="2848" y="849"/>
                <a:ext cx="51" cy="3"/>
              </a:xfrm>
              <a:prstGeom prst="straightConnector1">
                <a:avLst/>
              </a:prstGeom>
              <a:noFill/>
              <a:ln cap="flat" cmpd="sng" w="12700">
                <a:solidFill>
                  <a:schemeClr val="dk1"/>
                </a:solidFill>
                <a:prstDash val="solid"/>
                <a:round/>
                <a:headEnd len="med" w="med" type="none"/>
                <a:tailEnd len="med" w="med" type="none"/>
              </a:ln>
            </p:spPr>
          </p:cxnSp>
          <p:cxnSp>
            <p:nvCxnSpPr>
              <p:cNvPr id="2741" name="Google Shape;2741;p69"/>
              <p:cNvCxnSpPr/>
              <p:nvPr/>
            </p:nvCxnSpPr>
            <p:spPr>
              <a:xfrm>
                <a:off x="2945" y="945"/>
                <a:ext cx="44" cy="0"/>
              </a:xfrm>
              <a:prstGeom prst="straightConnector1">
                <a:avLst/>
              </a:prstGeom>
              <a:noFill/>
              <a:ln cap="flat" cmpd="sng" w="12700">
                <a:solidFill>
                  <a:schemeClr val="dk1"/>
                </a:solidFill>
                <a:prstDash val="solid"/>
                <a:round/>
                <a:headEnd len="med" w="med" type="none"/>
                <a:tailEnd len="med" w="med" type="none"/>
              </a:ln>
            </p:spPr>
          </p:cxnSp>
          <p:cxnSp>
            <p:nvCxnSpPr>
              <p:cNvPr id="2742" name="Google Shape;2742;p69"/>
              <p:cNvCxnSpPr/>
              <p:nvPr/>
            </p:nvCxnSpPr>
            <p:spPr>
              <a:xfrm>
                <a:off x="2894" y="852"/>
                <a:ext cx="52" cy="93"/>
              </a:xfrm>
              <a:prstGeom prst="straightConnector1">
                <a:avLst/>
              </a:prstGeom>
              <a:noFill/>
              <a:ln cap="flat" cmpd="sng" w="12700">
                <a:solidFill>
                  <a:schemeClr val="dk1"/>
                </a:solidFill>
                <a:prstDash val="solid"/>
                <a:round/>
                <a:headEnd len="med" w="med" type="none"/>
                <a:tailEnd len="med" w="med" type="none"/>
              </a:ln>
            </p:spPr>
          </p:cxnSp>
        </p:grpSp>
        <p:cxnSp>
          <p:nvCxnSpPr>
            <p:cNvPr id="2743" name="Google Shape;2743;p69"/>
            <p:cNvCxnSpPr/>
            <p:nvPr/>
          </p:nvCxnSpPr>
          <p:spPr>
            <a:xfrm>
              <a:off x="6000340" y="2598704"/>
              <a:ext cx="66745" cy="1602"/>
            </a:xfrm>
            <a:prstGeom prst="straightConnector1">
              <a:avLst/>
            </a:prstGeom>
            <a:noFill/>
            <a:ln cap="flat" cmpd="sng" w="12700">
              <a:solidFill>
                <a:schemeClr val="dk1"/>
              </a:solidFill>
              <a:prstDash val="solid"/>
              <a:round/>
              <a:headEnd len="med" w="med" type="none"/>
              <a:tailEnd len="med" w="med" type="none"/>
            </a:ln>
          </p:spPr>
        </p:cxnSp>
        <p:cxnSp>
          <p:nvCxnSpPr>
            <p:cNvPr id="2744" name="Google Shape;2744;p69"/>
            <p:cNvCxnSpPr/>
            <p:nvPr/>
          </p:nvCxnSpPr>
          <p:spPr>
            <a:xfrm>
              <a:off x="6129064" y="2545830"/>
              <a:ext cx="60389" cy="0"/>
            </a:xfrm>
            <a:prstGeom prst="straightConnector1">
              <a:avLst/>
            </a:prstGeom>
            <a:noFill/>
            <a:ln cap="flat" cmpd="sng" w="12700">
              <a:solidFill>
                <a:schemeClr val="dk1"/>
              </a:solidFill>
              <a:prstDash val="solid"/>
              <a:round/>
              <a:headEnd len="med" w="med" type="none"/>
              <a:tailEnd len="med" w="med" type="none"/>
            </a:ln>
          </p:spPr>
        </p:cxnSp>
        <p:cxnSp>
          <p:nvCxnSpPr>
            <p:cNvPr id="2745" name="Google Shape;2745;p69"/>
            <p:cNvCxnSpPr/>
            <p:nvPr/>
          </p:nvCxnSpPr>
          <p:spPr>
            <a:xfrm flipH="1" rot="10800000">
              <a:off x="6062319" y="2545830"/>
              <a:ext cx="69924" cy="52873"/>
            </a:xfrm>
            <a:prstGeom prst="straightConnector1">
              <a:avLst/>
            </a:prstGeom>
            <a:noFill/>
            <a:ln cap="flat" cmpd="sng" w="12700">
              <a:solidFill>
                <a:schemeClr val="dk1"/>
              </a:solidFill>
              <a:prstDash val="solid"/>
              <a:round/>
              <a:headEnd len="med" w="med" type="none"/>
              <a:tailEnd len="med" w="med" type="none"/>
            </a:ln>
          </p:spPr>
        </p:cxnSp>
      </p:grpSp>
      <p:grpSp>
        <p:nvGrpSpPr>
          <p:cNvPr id="2746" name="Google Shape;2746;p69"/>
          <p:cNvGrpSpPr/>
          <p:nvPr/>
        </p:nvGrpSpPr>
        <p:grpSpPr>
          <a:xfrm>
            <a:off x="7419975" y="3368675"/>
            <a:ext cx="384175" cy="141288"/>
            <a:chOff x="5908168" y="2526604"/>
            <a:chExt cx="384581" cy="142597"/>
          </a:xfrm>
        </p:grpSpPr>
        <p:sp>
          <p:nvSpPr>
            <p:cNvPr id="2747" name="Google Shape;2747;p69"/>
            <p:cNvSpPr/>
            <p:nvPr/>
          </p:nvSpPr>
          <p:spPr>
            <a:xfrm>
              <a:off x="5911373" y="2590976"/>
              <a:ext cx="381376" cy="78225"/>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2748" name="Google Shape;2748;p69"/>
            <p:cNvCxnSpPr/>
            <p:nvPr/>
          </p:nvCxnSpPr>
          <p:spPr>
            <a:xfrm>
              <a:off x="5911346" y="2584283"/>
              <a:ext cx="0" cy="48066"/>
            </a:xfrm>
            <a:prstGeom prst="straightConnector1">
              <a:avLst/>
            </a:prstGeom>
            <a:noFill/>
            <a:ln cap="flat" cmpd="sng" w="12700">
              <a:solidFill>
                <a:schemeClr val="dk1"/>
              </a:solidFill>
              <a:prstDash val="solid"/>
              <a:round/>
              <a:headEnd len="med" w="med" type="none"/>
              <a:tailEnd len="med" w="med" type="none"/>
            </a:ln>
          </p:spPr>
        </p:cxnSp>
        <p:cxnSp>
          <p:nvCxnSpPr>
            <p:cNvPr id="2749" name="Google Shape;2749;p69"/>
            <p:cNvCxnSpPr/>
            <p:nvPr/>
          </p:nvCxnSpPr>
          <p:spPr>
            <a:xfrm>
              <a:off x="6286392" y="2566660"/>
              <a:ext cx="6357" cy="65690"/>
            </a:xfrm>
            <a:prstGeom prst="straightConnector1">
              <a:avLst/>
            </a:prstGeom>
            <a:noFill/>
            <a:ln cap="flat" cmpd="sng" w="12700">
              <a:solidFill>
                <a:schemeClr val="dk1"/>
              </a:solidFill>
              <a:prstDash val="solid"/>
              <a:round/>
              <a:headEnd len="med" w="med" type="none"/>
              <a:tailEnd len="med" w="med" type="none"/>
            </a:ln>
          </p:spPr>
        </p:cxnSp>
        <p:sp>
          <p:nvSpPr>
            <p:cNvPr id="2750" name="Google Shape;2750;p69"/>
            <p:cNvSpPr/>
            <p:nvPr/>
          </p:nvSpPr>
          <p:spPr>
            <a:xfrm>
              <a:off x="5911373" y="2583643"/>
              <a:ext cx="377103" cy="47261"/>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2400">
                <a:solidFill>
                  <a:schemeClr val="dk1"/>
                </a:solidFill>
                <a:latin typeface="Arial"/>
                <a:ea typeface="Arial"/>
                <a:cs typeface="Arial"/>
                <a:sym typeface="Arial"/>
              </a:endParaRPr>
            </a:p>
          </p:txBody>
        </p:sp>
        <p:sp>
          <p:nvSpPr>
            <p:cNvPr id="2751" name="Google Shape;2751;p69"/>
            <p:cNvSpPr/>
            <p:nvPr/>
          </p:nvSpPr>
          <p:spPr>
            <a:xfrm>
              <a:off x="5908168" y="2526604"/>
              <a:ext cx="381376" cy="92077"/>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752" name="Google Shape;2752;p69"/>
            <p:cNvGrpSpPr/>
            <p:nvPr/>
          </p:nvGrpSpPr>
          <p:grpSpPr>
            <a:xfrm>
              <a:off x="6000040" y="2547522"/>
              <a:ext cx="190437" cy="52682"/>
              <a:chOff x="2848" y="849"/>
              <a:chExt cx="141" cy="96"/>
            </a:xfrm>
          </p:grpSpPr>
          <p:cxnSp>
            <p:nvCxnSpPr>
              <p:cNvPr id="2753" name="Google Shape;2753;p69"/>
              <p:cNvCxnSpPr/>
              <p:nvPr/>
            </p:nvCxnSpPr>
            <p:spPr>
              <a:xfrm flipH="1" rot="10800000">
                <a:off x="2848" y="849"/>
                <a:ext cx="51" cy="3"/>
              </a:xfrm>
              <a:prstGeom prst="straightConnector1">
                <a:avLst/>
              </a:prstGeom>
              <a:noFill/>
              <a:ln cap="flat" cmpd="sng" w="12700">
                <a:solidFill>
                  <a:schemeClr val="dk1"/>
                </a:solidFill>
                <a:prstDash val="solid"/>
                <a:round/>
                <a:headEnd len="med" w="med" type="none"/>
                <a:tailEnd len="med" w="med" type="none"/>
              </a:ln>
            </p:spPr>
          </p:cxnSp>
          <p:cxnSp>
            <p:nvCxnSpPr>
              <p:cNvPr id="2754" name="Google Shape;2754;p69"/>
              <p:cNvCxnSpPr/>
              <p:nvPr/>
            </p:nvCxnSpPr>
            <p:spPr>
              <a:xfrm>
                <a:off x="2945" y="945"/>
                <a:ext cx="44" cy="0"/>
              </a:xfrm>
              <a:prstGeom prst="straightConnector1">
                <a:avLst/>
              </a:prstGeom>
              <a:noFill/>
              <a:ln cap="flat" cmpd="sng" w="12700">
                <a:solidFill>
                  <a:schemeClr val="dk1"/>
                </a:solidFill>
                <a:prstDash val="solid"/>
                <a:round/>
                <a:headEnd len="med" w="med" type="none"/>
                <a:tailEnd len="med" w="med" type="none"/>
              </a:ln>
            </p:spPr>
          </p:cxnSp>
          <p:cxnSp>
            <p:nvCxnSpPr>
              <p:cNvPr id="2755" name="Google Shape;2755;p69"/>
              <p:cNvCxnSpPr/>
              <p:nvPr/>
            </p:nvCxnSpPr>
            <p:spPr>
              <a:xfrm>
                <a:off x="2894" y="852"/>
                <a:ext cx="52" cy="93"/>
              </a:xfrm>
              <a:prstGeom prst="straightConnector1">
                <a:avLst/>
              </a:prstGeom>
              <a:noFill/>
              <a:ln cap="flat" cmpd="sng" w="12700">
                <a:solidFill>
                  <a:schemeClr val="dk1"/>
                </a:solidFill>
                <a:prstDash val="solid"/>
                <a:round/>
                <a:headEnd len="med" w="med" type="none"/>
                <a:tailEnd len="med" w="med" type="none"/>
              </a:ln>
            </p:spPr>
          </p:cxnSp>
        </p:grpSp>
        <p:cxnSp>
          <p:nvCxnSpPr>
            <p:cNvPr id="2756" name="Google Shape;2756;p69"/>
            <p:cNvCxnSpPr/>
            <p:nvPr/>
          </p:nvCxnSpPr>
          <p:spPr>
            <a:xfrm>
              <a:off x="6000340" y="2598704"/>
              <a:ext cx="66745" cy="1602"/>
            </a:xfrm>
            <a:prstGeom prst="straightConnector1">
              <a:avLst/>
            </a:prstGeom>
            <a:noFill/>
            <a:ln cap="flat" cmpd="sng" w="12700">
              <a:solidFill>
                <a:schemeClr val="dk1"/>
              </a:solidFill>
              <a:prstDash val="solid"/>
              <a:round/>
              <a:headEnd len="med" w="med" type="none"/>
              <a:tailEnd len="med" w="med" type="none"/>
            </a:ln>
          </p:spPr>
        </p:cxnSp>
        <p:cxnSp>
          <p:nvCxnSpPr>
            <p:cNvPr id="2757" name="Google Shape;2757;p69"/>
            <p:cNvCxnSpPr/>
            <p:nvPr/>
          </p:nvCxnSpPr>
          <p:spPr>
            <a:xfrm>
              <a:off x="6129064" y="2545830"/>
              <a:ext cx="60389" cy="0"/>
            </a:xfrm>
            <a:prstGeom prst="straightConnector1">
              <a:avLst/>
            </a:prstGeom>
            <a:noFill/>
            <a:ln cap="flat" cmpd="sng" w="12700">
              <a:solidFill>
                <a:schemeClr val="dk1"/>
              </a:solidFill>
              <a:prstDash val="solid"/>
              <a:round/>
              <a:headEnd len="med" w="med" type="none"/>
              <a:tailEnd len="med" w="med" type="none"/>
            </a:ln>
          </p:spPr>
        </p:cxnSp>
        <p:cxnSp>
          <p:nvCxnSpPr>
            <p:cNvPr id="2758" name="Google Shape;2758;p69"/>
            <p:cNvCxnSpPr/>
            <p:nvPr/>
          </p:nvCxnSpPr>
          <p:spPr>
            <a:xfrm flipH="1" rot="10800000">
              <a:off x="6062319" y="2545830"/>
              <a:ext cx="69924" cy="52873"/>
            </a:xfrm>
            <a:prstGeom prst="straightConnector1">
              <a:avLst/>
            </a:prstGeom>
            <a:noFill/>
            <a:ln cap="flat" cmpd="sng" w="12700">
              <a:solidFill>
                <a:schemeClr val="dk1"/>
              </a:solidFill>
              <a:prstDash val="solid"/>
              <a:round/>
              <a:headEnd len="med" w="med" type="none"/>
              <a:tailEnd len="med" w="med" type="none"/>
            </a:ln>
          </p:spPr>
        </p:cxnSp>
      </p:grpSp>
      <p:grpSp>
        <p:nvGrpSpPr>
          <p:cNvPr id="2759" name="Google Shape;2759;p69"/>
          <p:cNvGrpSpPr/>
          <p:nvPr/>
        </p:nvGrpSpPr>
        <p:grpSpPr>
          <a:xfrm>
            <a:off x="7308850" y="2879725"/>
            <a:ext cx="384175" cy="141288"/>
            <a:chOff x="5908168" y="2526604"/>
            <a:chExt cx="384581" cy="142597"/>
          </a:xfrm>
        </p:grpSpPr>
        <p:sp>
          <p:nvSpPr>
            <p:cNvPr id="2760" name="Google Shape;2760;p69"/>
            <p:cNvSpPr/>
            <p:nvPr/>
          </p:nvSpPr>
          <p:spPr>
            <a:xfrm>
              <a:off x="5911373" y="2590976"/>
              <a:ext cx="381376" cy="78225"/>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2761" name="Google Shape;2761;p69"/>
            <p:cNvCxnSpPr/>
            <p:nvPr/>
          </p:nvCxnSpPr>
          <p:spPr>
            <a:xfrm>
              <a:off x="5911346" y="2584283"/>
              <a:ext cx="0" cy="48066"/>
            </a:xfrm>
            <a:prstGeom prst="straightConnector1">
              <a:avLst/>
            </a:prstGeom>
            <a:noFill/>
            <a:ln cap="flat" cmpd="sng" w="12700">
              <a:solidFill>
                <a:schemeClr val="dk1"/>
              </a:solidFill>
              <a:prstDash val="solid"/>
              <a:round/>
              <a:headEnd len="med" w="med" type="none"/>
              <a:tailEnd len="med" w="med" type="none"/>
            </a:ln>
          </p:spPr>
        </p:cxnSp>
        <p:cxnSp>
          <p:nvCxnSpPr>
            <p:cNvPr id="2762" name="Google Shape;2762;p69"/>
            <p:cNvCxnSpPr/>
            <p:nvPr/>
          </p:nvCxnSpPr>
          <p:spPr>
            <a:xfrm>
              <a:off x="6286392" y="2566660"/>
              <a:ext cx="6357" cy="65690"/>
            </a:xfrm>
            <a:prstGeom prst="straightConnector1">
              <a:avLst/>
            </a:prstGeom>
            <a:noFill/>
            <a:ln cap="flat" cmpd="sng" w="12700">
              <a:solidFill>
                <a:schemeClr val="dk1"/>
              </a:solidFill>
              <a:prstDash val="solid"/>
              <a:round/>
              <a:headEnd len="med" w="med" type="none"/>
              <a:tailEnd len="med" w="med" type="none"/>
            </a:ln>
          </p:spPr>
        </p:cxnSp>
        <p:sp>
          <p:nvSpPr>
            <p:cNvPr id="2763" name="Google Shape;2763;p69"/>
            <p:cNvSpPr/>
            <p:nvPr/>
          </p:nvSpPr>
          <p:spPr>
            <a:xfrm>
              <a:off x="5911373" y="2583643"/>
              <a:ext cx="377103" cy="47261"/>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2400">
                <a:solidFill>
                  <a:schemeClr val="dk1"/>
                </a:solidFill>
                <a:latin typeface="Arial"/>
                <a:ea typeface="Arial"/>
                <a:cs typeface="Arial"/>
                <a:sym typeface="Arial"/>
              </a:endParaRPr>
            </a:p>
          </p:txBody>
        </p:sp>
        <p:sp>
          <p:nvSpPr>
            <p:cNvPr id="2764" name="Google Shape;2764;p69"/>
            <p:cNvSpPr/>
            <p:nvPr/>
          </p:nvSpPr>
          <p:spPr>
            <a:xfrm>
              <a:off x="5908168" y="2526604"/>
              <a:ext cx="381376" cy="92077"/>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765" name="Google Shape;2765;p69"/>
            <p:cNvGrpSpPr/>
            <p:nvPr/>
          </p:nvGrpSpPr>
          <p:grpSpPr>
            <a:xfrm>
              <a:off x="6000040" y="2547522"/>
              <a:ext cx="190437" cy="52682"/>
              <a:chOff x="2848" y="849"/>
              <a:chExt cx="141" cy="96"/>
            </a:xfrm>
          </p:grpSpPr>
          <p:cxnSp>
            <p:nvCxnSpPr>
              <p:cNvPr id="2766" name="Google Shape;2766;p69"/>
              <p:cNvCxnSpPr/>
              <p:nvPr/>
            </p:nvCxnSpPr>
            <p:spPr>
              <a:xfrm flipH="1" rot="10800000">
                <a:off x="2848" y="849"/>
                <a:ext cx="51" cy="3"/>
              </a:xfrm>
              <a:prstGeom prst="straightConnector1">
                <a:avLst/>
              </a:prstGeom>
              <a:noFill/>
              <a:ln cap="flat" cmpd="sng" w="12700">
                <a:solidFill>
                  <a:schemeClr val="dk1"/>
                </a:solidFill>
                <a:prstDash val="solid"/>
                <a:round/>
                <a:headEnd len="med" w="med" type="none"/>
                <a:tailEnd len="med" w="med" type="none"/>
              </a:ln>
            </p:spPr>
          </p:cxnSp>
          <p:cxnSp>
            <p:nvCxnSpPr>
              <p:cNvPr id="2767" name="Google Shape;2767;p69"/>
              <p:cNvCxnSpPr/>
              <p:nvPr/>
            </p:nvCxnSpPr>
            <p:spPr>
              <a:xfrm>
                <a:off x="2945" y="945"/>
                <a:ext cx="44" cy="0"/>
              </a:xfrm>
              <a:prstGeom prst="straightConnector1">
                <a:avLst/>
              </a:prstGeom>
              <a:noFill/>
              <a:ln cap="flat" cmpd="sng" w="12700">
                <a:solidFill>
                  <a:schemeClr val="dk1"/>
                </a:solidFill>
                <a:prstDash val="solid"/>
                <a:round/>
                <a:headEnd len="med" w="med" type="none"/>
                <a:tailEnd len="med" w="med" type="none"/>
              </a:ln>
            </p:spPr>
          </p:cxnSp>
          <p:cxnSp>
            <p:nvCxnSpPr>
              <p:cNvPr id="2768" name="Google Shape;2768;p69"/>
              <p:cNvCxnSpPr/>
              <p:nvPr/>
            </p:nvCxnSpPr>
            <p:spPr>
              <a:xfrm>
                <a:off x="2894" y="852"/>
                <a:ext cx="52" cy="93"/>
              </a:xfrm>
              <a:prstGeom prst="straightConnector1">
                <a:avLst/>
              </a:prstGeom>
              <a:noFill/>
              <a:ln cap="flat" cmpd="sng" w="12700">
                <a:solidFill>
                  <a:schemeClr val="dk1"/>
                </a:solidFill>
                <a:prstDash val="solid"/>
                <a:round/>
                <a:headEnd len="med" w="med" type="none"/>
                <a:tailEnd len="med" w="med" type="none"/>
              </a:ln>
            </p:spPr>
          </p:cxnSp>
        </p:grpSp>
        <p:cxnSp>
          <p:nvCxnSpPr>
            <p:cNvPr id="2769" name="Google Shape;2769;p69"/>
            <p:cNvCxnSpPr/>
            <p:nvPr/>
          </p:nvCxnSpPr>
          <p:spPr>
            <a:xfrm>
              <a:off x="5997162" y="2595499"/>
              <a:ext cx="66745" cy="1602"/>
            </a:xfrm>
            <a:prstGeom prst="straightConnector1">
              <a:avLst/>
            </a:prstGeom>
            <a:noFill/>
            <a:ln cap="flat" cmpd="sng" w="12700">
              <a:solidFill>
                <a:schemeClr val="dk1"/>
              </a:solidFill>
              <a:prstDash val="solid"/>
              <a:round/>
              <a:headEnd len="med" w="med" type="none"/>
              <a:tailEnd len="med" w="med" type="none"/>
            </a:ln>
          </p:spPr>
        </p:cxnSp>
        <p:cxnSp>
          <p:nvCxnSpPr>
            <p:cNvPr id="2770" name="Google Shape;2770;p69"/>
            <p:cNvCxnSpPr/>
            <p:nvPr/>
          </p:nvCxnSpPr>
          <p:spPr>
            <a:xfrm>
              <a:off x="6129064" y="2545830"/>
              <a:ext cx="60389" cy="0"/>
            </a:xfrm>
            <a:prstGeom prst="straightConnector1">
              <a:avLst/>
            </a:prstGeom>
            <a:noFill/>
            <a:ln cap="flat" cmpd="sng" w="12700">
              <a:solidFill>
                <a:schemeClr val="dk1"/>
              </a:solidFill>
              <a:prstDash val="solid"/>
              <a:round/>
              <a:headEnd len="med" w="med" type="none"/>
              <a:tailEnd len="med" w="med" type="none"/>
            </a:ln>
          </p:spPr>
        </p:cxnSp>
        <p:cxnSp>
          <p:nvCxnSpPr>
            <p:cNvPr id="2771" name="Google Shape;2771;p69"/>
            <p:cNvCxnSpPr/>
            <p:nvPr/>
          </p:nvCxnSpPr>
          <p:spPr>
            <a:xfrm flipH="1" rot="10800000">
              <a:off x="6062319" y="2545830"/>
              <a:ext cx="69924" cy="52873"/>
            </a:xfrm>
            <a:prstGeom prst="straightConnector1">
              <a:avLst/>
            </a:prstGeom>
            <a:noFill/>
            <a:ln cap="flat" cmpd="sng" w="12700">
              <a:solidFill>
                <a:schemeClr val="dk1"/>
              </a:solidFill>
              <a:prstDash val="solid"/>
              <a:round/>
              <a:headEnd len="med" w="med" type="none"/>
              <a:tailEnd len="med" w="med" type="none"/>
            </a:ln>
          </p:spPr>
        </p:cxnSp>
      </p:grpSp>
      <p:grpSp>
        <p:nvGrpSpPr>
          <p:cNvPr id="2772" name="Google Shape;2772;p69"/>
          <p:cNvGrpSpPr/>
          <p:nvPr/>
        </p:nvGrpSpPr>
        <p:grpSpPr>
          <a:xfrm>
            <a:off x="5429250" y="3705225"/>
            <a:ext cx="384175" cy="141288"/>
            <a:chOff x="5908168" y="2526604"/>
            <a:chExt cx="384581" cy="142597"/>
          </a:xfrm>
        </p:grpSpPr>
        <p:sp>
          <p:nvSpPr>
            <p:cNvPr id="2773" name="Google Shape;2773;p69"/>
            <p:cNvSpPr/>
            <p:nvPr/>
          </p:nvSpPr>
          <p:spPr>
            <a:xfrm>
              <a:off x="5911373" y="2590976"/>
              <a:ext cx="381376" cy="78225"/>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2774" name="Google Shape;2774;p69"/>
            <p:cNvCxnSpPr/>
            <p:nvPr/>
          </p:nvCxnSpPr>
          <p:spPr>
            <a:xfrm>
              <a:off x="5911346" y="2584283"/>
              <a:ext cx="0" cy="48066"/>
            </a:xfrm>
            <a:prstGeom prst="straightConnector1">
              <a:avLst/>
            </a:prstGeom>
            <a:noFill/>
            <a:ln cap="flat" cmpd="sng" w="12700">
              <a:solidFill>
                <a:schemeClr val="dk1"/>
              </a:solidFill>
              <a:prstDash val="solid"/>
              <a:round/>
              <a:headEnd len="med" w="med" type="none"/>
              <a:tailEnd len="med" w="med" type="none"/>
            </a:ln>
          </p:spPr>
        </p:cxnSp>
        <p:cxnSp>
          <p:nvCxnSpPr>
            <p:cNvPr id="2775" name="Google Shape;2775;p69"/>
            <p:cNvCxnSpPr/>
            <p:nvPr/>
          </p:nvCxnSpPr>
          <p:spPr>
            <a:xfrm>
              <a:off x="6286392" y="2566660"/>
              <a:ext cx="6357" cy="65690"/>
            </a:xfrm>
            <a:prstGeom prst="straightConnector1">
              <a:avLst/>
            </a:prstGeom>
            <a:noFill/>
            <a:ln cap="flat" cmpd="sng" w="12700">
              <a:solidFill>
                <a:schemeClr val="dk1"/>
              </a:solidFill>
              <a:prstDash val="solid"/>
              <a:round/>
              <a:headEnd len="med" w="med" type="none"/>
              <a:tailEnd len="med" w="med" type="none"/>
            </a:ln>
          </p:spPr>
        </p:cxnSp>
        <p:sp>
          <p:nvSpPr>
            <p:cNvPr id="2776" name="Google Shape;2776;p69"/>
            <p:cNvSpPr/>
            <p:nvPr/>
          </p:nvSpPr>
          <p:spPr>
            <a:xfrm>
              <a:off x="5911373" y="2583643"/>
              <a:ext cx="377103" cy="47261"/>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2400">
                <a:solidFill>
                  <a:schemeClr val="dk1"/>
                </a:solidFill>
                <a:latin typeface="Arial"/>
                <a:ea typeface="Arial"/>
                <a:cs typeface="Arial"/>
                <a:sym typeface="Arial"/>
              </a:endParaRPr>
            </a:p>
          </p:txBody>
        </p:sp>
        <p:sp>
          <p:nvSpPr>
            <p:cNvPr id="2777" name="Google Shape;2777;p69"/>
            <p:cNvSpPr/>
            <p:nvPr/>
          </p:nvSpPr>
          <p:spPr>
            <a:xfrm>
              <a:off x="5908168" y="2526604"/>
              <a:ext cx="381376" cy="92077"/>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778" name="Google Shape;2778;p69"/>
            <p:cNvGrpSpPr/>
            <p:nvPr/>
          </p:nvGrpSpPr>
          <p:grpSpPr>
            <a:xfrm>
              <a:off x="6000040" y="2547522"/>
              <a:ext cx="190437" cy="52682"/>
              <a:chOff x="2848" y="849"/>
              <a:chExt cx="141" cy="96"/>
            </a:xfrm>
          </p:grpSpPr>
          <p:cxnSp>
            <p:nvCxnSpPr>
              <p:cNvPr id="2779" name="Google Shape;2779;p69"/>
              <p:cNvCxnSpPr/>
              <p:nvPr/>
            </p:nvCxnSpPr>
            <p:spPr>
              <a:xfrm flipH="1" rot="10800000">
                <a:off x="2848" y="849"/>
                <a:ext cx="51" cy="3"/>
              </a:xfrm>
              <a:prstGeom prst="straightConnector1">
                <a:avLst/>
              </a:prstGeom>
              <a:noFill/>
              <a:ln cap="flat" cmpd="sng" w="12700">
                <a:solidFill>
                  <a:schemeClr val="dk1"/>
                </a:solidFill>
                <a:prstDash val="solid"/>
                <a:round/>
                <a:headEnd len="med" w="med" type="none"/>
                <a:tailEnd len="med" w="med" type="none"/>
              </a:ln>
            </p:spPr>
          </p:cxnSp>
          <p:cxnSp>
            <p:nvCxnSpPr>
              <p:cNvPr id="2780" name="Google Shape;2780;p69"/>
              <p:cNvCxnSpPr/>
              <p:nvPr/>
            </p:nvCxnSpPr>
            <p:spPr>
              <a:xfrm>
                <a:off x="2945" y="945"/>
                <a:ext cx="44" cy="0"/>
              </a:xfrm>
              <a:prstGeom prst="straightConnector1">
                <a:avLst/>
              </a:prstGeom>
              <a:noFill/>
              <a:ln cap="flat" cmpd="sng" w="12700">
                <a:solidFill>
                  <a:schemeClr val="dk1"/>
                </a:solidFill>
                <a:prstDash val="solid"/>
                <a:round/>
                <a:headEnd len="med" w="med" type="none"/>
                <a:tailEnd len="med" w="med" type="none"/>
              </a:ln>
            </p:spPr>
          </p:cxnSp>
          <p:cxnSp>
            <p:nvCxnSpPr>
              <p:cNvPr id="2781" name="Google Shape;2781;p69"/>
              <p:cNvCxnSpPr/>
              <p:nvPr/>
            </p:nvCxnSpPr>
            <p:spPr>
              <a:xfrm>
                <a:off x="2894" y="852"/>
                <a:ext cx="52" cy="93"/>
              </a:xfrm>
              <a:prstGeom prst="straightConnector1">
                <a:avLst/>
              </a:prstGeom>
              <a:noFill/>
              <a:ln cap="flat" cmpd="sng" w="12700">
                <a:solidFill>
                  <a:schemeClr val="dk1"/>
                </a:solidFill>
                <a:prstDash val="solid"/>
                <a:round/>
                <a:headEnd len="med" w="med" type="none"/>
                <a:tailEnd len="med" w="med" type="none"/>
              </a:ln>
            </p:spPr>
          </p:cxnSp>
        </p:grpSp>
        <p:cxnSp>
          <p:nvCxnSpPr>
            <p:cNvPr id="2782" name="Google Shape;2782;p69"/>
            <p:cNvCxnSpPr/>
            <p:nvPr/>
          </p:nvCxnSpPr>
          <p:spPr>
            <a:xfrm>
              <a:off x="6000340" y="2598704"/>
              <a:ext cx="66745" cy="1602"/>
            </a:xfrm>
            <a:prstGeom prst="straightConnector1">
              <a:avLst/>
            </a:prstGeom>
            <a:noFill/>
            <a:ln cap="flat" cmpd="sng" w="12700">
              <a:solidFill>
                <a:schemeClr val="dk1"/>
              </a:solidFill>
              <a:prstDash val="solid"/>
              <a:round/>
              <a:headEnd len="med" w="med" type="none"/>
              <a:tailEnd len="med" w="med" type="none"/>
            </a:ln>
          </p:spPr>
        </p:cxnSp>
        <p:cxnSp>
          <p:nvCxnSpPr>
            <p:cNvPr id="2783" name="Google Shape;2783;p69"/>
            <p:cNvCxnSpPr/>
            <p:nvPr/>
          </p:nvCxnSpPr>
          <p:spPr>
            <a:xfrm>
              <a:off x="6129064" y="2545830"/>
              <a:ext cx="60389" cy="0"/>
            </a:xfrm>
            <a:prstGeom prst="straightConnector1">
              <a:avLst/>
            </a:prstGeom>
            <a:noFill/>
            <a:ln cap="flat" cmpd="sng" w="12700">
              <a:solidFill>
                <a:schemeClr val="dk1"/>
              </a:solidFill>
              <a:prstDash val="solid"/>
              <a:round/>
              <a:headEnd len="med" w="med" type="none"/>
              <a:tailEnd len="med" w="med" type="none"/>
            </a:ln>
          </p:spPr>
        </p:cxnSp>
        <p:cxnSp>
          <p:nvCxnSpPr>
            <p:cNvPr id="2784" name="Google Shape;2784;p69"/>
            <p:cNvCxnSpPr/>
            <p:nvPr/>
          </p:nvCxnSpPr>
          <p:spPr>
            <a:xfrm flipH="1" rot="10800000">
              <a:off x="6062319" y="2545830"/>
              <a:ext cx="69924" cy="52873"/>
            </a:xfrm>
            <a:prstGeom prst="straightConnector1">
              <a:avLst/>
            </a:prstGeom>
            <a:noFill/>
            <a:ln cap="flat" cmpd="sng" w="12700">
              <a:solidFill>
                <a:schemeClr val="dk1"/>
              </a:solidFill>
              <a:prstDash val="solid"/>
              <a:round/>
              <a:headEnd len="med" w="med" type="none"/>
              <a:tailEnd len="med" w="med" type="none"/>
            </a:ln>
          </p:spPr>
        </p:cxnSp>
      </p:grpSp>
      <p:grpSp>
        <p:nvGrpSpPr>
          <p:cNvPr id="2785" name="Google Shape;2785;p69"/>
          <p:cNvGrpSpPr/>
          <p:nvPr/>
        </p:nvGrpSpPr>
        <p:grpSpPr>
          <a:xfrm>
            <a:off x="6026150" y="3717925"/>
            <a:ext cx="384175" cy="141288"/>
            <a:chOff x="5908168" y="2526604"/>
            <a:chExt cx="384581" cy="142597"/>
          </a:xfrm>
        </p:grpSpPr>
        <p:sp>
          <p:nvSpPr>
            <p:cNvPr id="2786" name="Google Shape;2786;p69"/>
            <p:cNvSpPr/>
            <p:nvPr/>
          </p:nvSpPr>
          <p:spPr>
            <a:xfrm>
              <a:off x="5911373" y="2590976"/>
              <a:ext cx="381376" cy="78225"/>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2787" name="Google Shape;2787;p69"/>
            <p:cNvCxnSpPr/>
            <p:nvPr/>
          </p:nvCxnSpPr>
          <p:spPr>
            <a:xfrm>
              <a:off x="5911346" y="2584283"/>
              <a:ext cx="0" cy="48066"/>
            </a:xfrm>
            <a:prstGeom prst="straightConnector1">
              <a:avLst/>
            </a:prstGeom>
            <a:noFill/>
            <a:ln cap="flat" cmpd="sng" w="12700">
              <a:solidFill>
                <a:schemeClr val="dk1"/>
              </a:solidFill>
              <a:prstDash val="solid"/>
              <a:round/>
              <a:headEnd len="med" w="med" type="none"/>
              <a:tailEnd len="med" w="med" type="none"/>
            </a:ln>
          </p:spPr>
        </p:cxnSp>
        <p:cxnSp>
          <p:nvCxnSpPr>
            <p:cNvPr id="2788" name="Google Shape;2788;p69"/>
            <p:cNvCxnSpPr/>
            <p:nvPr/>
          </p:nvCxnSpPr>
          <p:spPr>
            <a:xfrm>
              <a:off x="6286392" y="2566660"/>
              <a:ext cx="6357" cy="65690"/>
            </a:xfrm>
            <a:prstGeom prst="straightConnector1">
              <a:avLst/>
            </a:prstGeom>
            <a:noFill/>
            <a:ln cap="flat" cmpd="sng" w="12700">
              <a:solidFill>
                <a:schemeClr val="dk1"/>
              </a:solidFill>
              <a:prstDash val="solid"/>
              <a:round/>
              <a:headEnd len="med" w="med" type="none"/>
              <a:tailEnd len="med" w="med" type="none"/>
            </a:ln>
          </p:spPr>
        </p:cxnSp>
        <p:sp>
          <p:nvSpPr>
            <p:cNvPr id="2789" name="Google Shape;2789;p69"/>
            <p:cNvSpPr/>
            <p:nvPr/>
          </p:nvSpPr>
          <p:spPr>
            <a:xfrm>
              <a:off x="5911373" y="2583643"/>
              <a:ext cx="377103" cy="47261"/>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2400">
                <a:solidFill>
                  <a:schemeClr val="dk1"/>
                </a:solidFill>
                <a:latin typeface="Arial"/>
                <a:ea typeface="Arial"/>
                <a:cs typeface="Arial"/>
                <a:sym typeface="Arial"/>
              </a:endParaRPr>
            </a:p>
          </p:txBody>
        </p:sp>
        <p:sp>
          <p:nvSpPr>
            <p:cNvPr id="2790" name="Google Shape;2790;p69"/>
            <p:cNvSpPr/>
            <p:nvPr/>
          </p:nvSpPr>
          <p:spPr>
            <a:xfrm>
              <a:off x="5908168" y="2526604"/>
              <a:ext cx="381376" cy="92077"/>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791" name="Google Shape;2791;p69"/>
            <p:cNvGrpSpPr/>
            <p:nvPr/>
          </p:nvGrpSpPr>
          <p:grpSpPr>
            <a:xfrm>
              <a:off x="6000040" y="2547522"/>
              <a:ext cx="190437" cy="52682"/>
              <a:chOff x="2848" y="849"/>
              <a:chExt cx="141" cy="96"/>
            </a:xfrm>
          </p:grpSpPr>
          <p:cxnSp>
            <p:nvCxnSpPr>
              <p:cNvPr id="2792" name="Google Shape;2792;p69"/>
              <p:cNvCxnSpPr/>
              <p:nvPr/>
            </p:nvCxnSpPr>
            <p:spPr>
              <a:xfrm flipH="1" rot="10800000">
                <a:off x="2848" y="849"/>
                <a:ext cx="51" cy="3"/>
              </a:xfrm>
              <a:prstGeom prst="straightConnector1">
                <a:avLst/>
              </a:prstGeom>
              <a:noFill/>
              <a:ln cap="flat" cmpd="sng" w="12700">
                <a:solidFill>
                  <a:schemeClr val="dk1"/>
                </a:solidFill>
                <a:prstDash val="solid"/>
                <a:round/>
                <a:headEnd len="med" w="med" type="none"/>
                <a:tailEnd len="med" w="med" type="none"/>
              </a:ln>
            </p:spPr>
          </p:cxnSp>
          <p:cxnSp>
            <p:nvCxnSpPr>
              <p:cNvPr id="2793" name="Google Shape;2793;p69"/>
              <p:cNvCxnSpPr/>
              <p:nvPr/>
            </p:nvCxnSpPr>
            <p:spPr>
              <a:xfrm>
                <a:off x="2945" y="945"/>
                <a:ext cx="44" cy="0"/>
              </a:xfrm>
              <a:prstGeom prst="straightConnector1">
                <a:avLst/>
              </a:prstGeom>
              <a:noFill/>
              <a:ln cap="flat" cmpd="sng" w="12700">
                <a:solidFill>
                  <a:schemeClr val="dk1"/>
                </a:solidFill>
                <a:prstDash val="solid"/>
                <a:round/>
                <a:headEnd len="med" w="med" type="none"/>
                <a:tailEnd len="med" w="med" type="none"/>
              </a:ln>
            </p:spPr>
          </p:cxnSp>
          <p:cxnSp>
            <p:nvCxnSpPr>
              <p:cNvPr id="2794" name="Google Shape;2794;p69"/>
              <p:cNvCxnSpPr/>
              <p:nvPr/>
            </p:nvCxnSpPr>
            <p:spPr>
              <a:xfrm>
                <a:off x="2894" y="852"/>
                <a:ext cx="52" cy="93"/>
              </a:xfrm>
              <a:prstGeom prst="straightConnector1">
                <a:avLst/>
              </a:prstGeom>
              <a:noFill/>
              <a:ln cap="flat" cmpd="sng" w="12700">
                <a:solidFill>
                  <a:schemeClr val="dk1"/>
                </a:solidFill>
                <a:prstDash val="solid"/>
                <a:round/>
                <a:headEnd len="med" w="med" type="none"/>
                <a:tailEnd len="med" w="med" type="none"/>
              </a:ln>
            </p:spPr>
          </p:cxnSp>
        </p:grpSp>
        <p:cxnSp>
          <p:nvCxnSpPr>
            <p:cNvPr id="2795" name="Google Shape;2795;p69"/>
            <p:cNvCxnSpPr/>
            <p:nvPr/>
          </p:nvCxnSpPr>
          <p:spPr>
            <a:xfrm>
              <a:off x="6000340" y="2598704"/>
              <a:ext cx="66745" cy="1602"/>
            </a:xfrm>
            <a:prstGeom prst="straightConnector1">
              <a:avLst/>
            </a:prstGeom>
            <a:noFill/>
            <a:ln cap="flat" cmpd="sng" w="12700">
              <a:solidFill>
                <a:schemeClr val="dk1"/>
              </a:solidFill>
              <a:prstDash val="solid"/>
              <a:round/>
              <a:headEnd len="med" w="med" type="none"/>
              <a:tailEnd len="med" w="med" type="none"/>
            </a:ln>
          </p:spPr>
        </p:cxnSp>
        <p:cxnSp>
          <p:nvCxnSpPr>
            <p:cNvPr id="2796" name="Google Shape;2796;p69"/>
            <p:cNvCxnSpPr/>
            <p:nvPr/>
          </p:nvCxnSpPr>
          <p:spPr>
            <a:xfrm>
              <a:off x="6129064" y="2545830"/>
              <a:ext cx="60389" cy="0"/>
            </a:xfrm>
            <a:prstGeom prst="straightConnector1">
              <a:avLst/>
            </a:prstGeom>
            <a:noFill/>
            <a:ln cap="flat" cmpd="sng" w="12700">
              <a:solidFill>
                <a:schemeClr val="dk1"/>
              </a:solidFill>
              <a:prstDash val="solid"/>
              <a:round/>
              <a:headEnd len="med" w="med" type="none"/>
              <a:tailEnd len="med" w="med" type="none"/>
            </a:ln>
          </p:spPr>
        </p:cxnSp>
        <p:cxnSp>
          <p:nvCxnSpPr>
            <p:cNvPr id="2797" name="Google Shape;2797;p69"/>
            <p:cNvCxnSpPr/>
            <p:nvPr/>
          </p:nvCxnSpPr>
          <p:spPr>
            <a:xfrm flipH="1" rot="10800000">
              <a:off x="6062319" y="2545830"/>
              <a:ext cx="69924" cy="52873"/>
            </a:xfrm>
            <a:prstGeom prst="straightConnector1">
              <a:avLst/>
            </a:prstGeom>
            <a:noFill/>
            <a:ln cap="flat" cmpd="sng" w="12700">
              <a:solidFill>
                <a:schemeClr val="dk1"/>
              </a:solidFill>
              <a:prstDash val="solid"/>
              <a:round/>
              <a:headEnd len="med" w="med" type="none"/>
              <a:tailEnd len="med" w="med" type="none"/>
            </a:ln>
          </p:spPr>
        </p:cxnSp>
      </p:grpSp>
      <p:grpSp>
        <p:nvGrpSpPr>
          <p:cNvPr id="2798" name="Google Shape;2798;p69"/>
          <p:cNvGrpSpPr/>
          <p:nvPr/>
        </p:nvGrpSpPr>
        <p:grpSpPr>
          <a:xfrm>
            <a:off x="6289675" y="4149725"/>
            <a:ext cx="384175" cy="141288"/>
            <a:chOff x="5908168" y="2526604"/>
            <a:chExt cx="384581" cy="142597"/>
          </a:xfrm>
        </p:grpSpPr>
        <p:sp>
          <p:nvSpPr>
            <p:cNvPr id="2799" name="Google Shape;2799;p69"/>
            <p:cNvSpPr/>
            <p:nvPr/>
          </p:nvSpPr>
          <p:spPr>
            <a:xfrm>
              <a:off x="5911373" y="2590976"/>
              <a:ext cx="381376" cy="78225"/>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2800" name="Google Shape;2800;p69"/>
            <p:cNvCxnSpPr/>
            <p:nvPr/>
          </p:nvCxnSpPr>
          <p:spPr>
            <a:xfrm>
              <a:off x="5911346" y="2584283"/>
              <a:ext cx="0" cy="48066"/>
            </a:xfrm>
            <a:prstGeom prst="straightConnector1">
              <a:avLst/>
            </a:prstGeom>
            <a:noFill/>
            <a:ln cap="flat" cmpd="sng" w="12700">
              <a:solidFill>
                <a:schemeClr val="dk1"/>
              </a:solidFill>
              <a:prstDash val="solid"/>
              <a:round/>
              <a:headEnd len="med" w="med" type="none"/>
              <a:tailEnd len="med" w="med" type="none"/>
            </a:ln>
          </p:spPr>
        </p:cxnSp>
        <p:cxnSp>
          <p:nvCxnSpPr>
            <p:cNvPr id="2801" name="Google Shape;2801;p69"/>
            <p:cNvCxnSpPr/>
            <p:nvPr/>
          </p:nvCxnSpPr>
          <p:spPr>
            <a:xfrm>
              <a:off x="6286392" y="2566660"/>
              <a:ext cx="6357" cy="65690"/>
            </a:xfrm>
            <a:prstGeom prst="straightConnector1">
              <a:avLst/>
            </a:prstGeom>
            <a:noFill/>
            <a:ln cap="flat" cmpd="sng" w="12700">
              <a:solidFill>
                <a:schemeClr val="dk1"/>
              </a:solidFill>
              <a:prstDash val="solid"/>
              <a:round/>
              <a:headEnd len="med" w="med" type="none"/>
              <a:tailEnd len="med" w="med" type="none"/>
            </a:ln>
          </p:spPr>
        </p:cxnSp>
        <p:sp>
          <p:nvSpPr>
            <p:cNvPr id="2802" name="Google Shape;2802;p69"/>
            <p:cNvSpPr/>
            <p:nvPr/>
          </p:nvSpPr>
          <p:spPr>
            <a:xfrm>
              <a:off x="5911373" y="2583643"/>
              <a:ext cx="377103" cy="47261"/>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2400">
                <a:solidFill>
                  <a:schemeClr val="dk1"/>
                </a:solidFill>
                <a:latin typeface="Arial"/>
                <a:ea typeface="Arial"/>
                <a:cs typeface="Arial"/>
                <a:sym typeface="Arial"/>
              </a:endParaRPr>
            </a:p>
          </p:txBody>
        </p:sp>
        <p:sp>
          <p:nvSpPr>
            <p:cNvPr id="2803" name="Google Shape;2803;p69"/>
            <p:cNvSpPr/>
            <p:nvPr/>
          </p:nvSpPr>
          <p:spPr>
            <a:xfrm>
              <a:off x="5908168" y="2526604"/>
              <a:ext cx="381376" cy="92077"/>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804" name="Google Shape;2804;p69"/>
            <p:cNvGrpSpPr/>
            <p:nvPr/>
          </p:nvGrpSpPr>
          <p:grpSpPr>
            <a:xfrm>
              <a:off x="6000040" y="2547522"/>
              <a:ext cx="190437" cy="52682"/>
              <a:chOff x="2848" y="849"/>
              <a:chExt cx="141" cy="96"/>
            </a:xfrm>
          </p:grpSpPr>
          <p:cxnSp>
            <p:nvCxnSpPr>
              <p:cNvPr id="2805" name="Google Shape;2805;p69"/>
              <p:cNvCxnSpPr/>
              <p:nvPr/>
            </p:nvCxnSpPr>
            <p:spPr>
              <a:xfrm flipH="1" rot="10800000">
                <a:off x="2848" y="849"/>
                <a:ext cx="51" cy="3"/>
              </a:xfrm>
              <a:prstGeom prst="straightConnector1">
                <a:avLst/>
              </a:prstGeom>
              <a:noFill/>
              <a:ln cap="flat" cmpd="sng" w="12700">
                <a:solidFill>
                  <a:schemeClr val="dk1"/>
                </a:solidFill>
                <a:prstDash val="solid"/>
                <a:round/>
                <a:headEnd len="med" w="med" type="none"/>
                <a:tailEnd len="med" w="med" type="none"/>
              </a:ln>
            </p:spPr>
          </p:cxnSp>
          <p:cxnSp>
            <p:nvCxnSpPr>
              <p:cNvPr id="2806" name="Google Shape;2806;p69"/>
              <p:cNvCxnSpPr/>
              <p:nvPr/>
            </p:nvCxnSpPr>
            <p:spPr>
              <a:xfrm>
                <a:off x="2945" y="945"/>
                <a:ext cx="44" cy="0"/>
              </a:xfrm>
              <a:prstGeom prst="straightConnector1">
                <a:avLst/>
              </a:prstGeom>
              <a:noFill/>
              <a:ln cap="flat" cmpd="sng" w="12700">
                <a:solidFill>
                  <a:schemeClr val="dk1"/>
                </a:solidFill>
                <a:prstDash val="solid"/>
                <a:round/>
                <a:headEnd len="med" w="med" type="none"/>
                <a:tailEnd len="med" w="med" type="none"/>
              </a:ln>
            </p:spPr>
          </p:cxnSp>
          <p:cxnSp>
            <p:nvCxnSpPr>
              <p:cNvPr id="2807" name="Google Shape;2807;p69"/>
              <p:cNvCxnSpPr/>
              <p:nvPr/>
            </p:nvCxnSpPr>
            <p:spPr>
              <a:xfrm>
                <a:off x="2894" y="852"/>
                <a:ext cx="52" cy="93"/>
              </a:xfrm>
              <a:prstGeom prst="straightConnector1">
                <a:avLst/>
              </a:prstGeom>
              <a:noFill/>
              <a:ln cap="flat" cmpd="sng" w="12700">
                <a:solidFill>
                  <a:schemeClr val="dk1"/>
                </a:solidFill>
                <a:prstDash val="solid"/>
                <a:round/>
                <a:headEnd len="med" w="med" type="none"/>
                <a:tailEnd len="med" w="med" type="none"/>
              </a:ln>
            </p:spPr>
          </p:cxnSp>
        </p:grpSp>
        <p:cxnSp>
          <p:nvCxnSpPr>
            <p:cNvPr id="2808" name="Google Shape;2808;p69"/>
            <p:cNvCxnSpPr/>
            <p:nvPr/>
          </p:nvCxnSpPr>
          <p:spPr>
            <a:xfrm>
              <a:off x="6000340" y="2598704"/>
              <a:ext cx="66745" cy="1602"/>
            </a:xfrm>
            <a:prstGeom prst="straightConnector1">
              <a:avLst/>
            </a:prstGeom>
            <a:noFill/>
            <a:ln cap="flat" cmpd="sng" w="12700">
              <a:solidFill>
                <a:schemeClr val="dk1"/>
              </a:solidFill>
              <a:prstDash val="solid"/>
              <a:round/>
              <a:headEnd len="med" w="med" type="none"/>
              <a:tailEnd len="med" w="med" type="none"/>
            </a:ln>
          </p:spPr>
        </p:cxnSp>
        <p:cxnSp>
          <p:nvCxnSpPr>
            <p:cNvPr id="2809" name="Google Shape;2809;p69"/>
            <p:cNvCxnSpPr/>
            <p:nvPr/>
          </p:nvCxnSpPr>
          <p:spPr>
            <a:xfrm>
              <a:off x="6129064" y="2545830"/>
              <a:ext cx="60389" cy="0"/>
            </a:xfrm>
            <a:prstGeom prst="straightConnector1">
              <a:avLst/>
            </a:prstGeom>
            <a:noFill/>
            <a:ln cap="flat" cmpd="sng" w="12700">
              <a:solidFill>
                <a:schemeClr val="dk1"/>
              </a:solidFill>
              <a:prstDash val="solid"/>
              <a:round/>
              <a:headEnd len="med" w="med" type="none"/>
              <a:tailEnd len="med" w="med" type="none"/>
            </a:ln>
          </p:spPr>
        </p:cxnSp>
        <p:cxnSp>
          <p:nvCxnSpPr>
            <p:cNvPr id="2810" name="Google Shape;2810;p69"/>
            <p:cNvCxnSpPr/>
            <p:nvPr/>
          </p:nvCxnSpPr>
          <p:spPr>
            <a:xfrm flipH="1" rot="10800000">
              <a:off x="6062319" y="2545830"/>
              <a:ext cx="69924" cy="52873"/>
            </a:xfrm>
            <a:prstGeom prst="straightConnector1">
              <a:avLst/>
            </a:prstGeom>
            <a:noFill/>
            <a:ln cap="flat" cmpd="sng" w="12700">
              <a:solidFill>
                <a:schemeClr val="dk1"/>
              </a:solidFill>
              <a:prstDash val="solid"/>
              <a:round/>
              <a:headEnd len="med" w="med" type="none"/>
              <a:tailEnd len="med" w="med" type="none"/>
            </a:ln>
          </p:spPr>
        </p:cxnSp>
      </p:grpSp>
      <p:grpSp>
        <p:nvGrpSpPr>
          <p:cNvPr id="2811" name="Google Shape;2811;p69"/>
          <p:cNvGrpSpPr/>
          <p:nvPr/>
        </p:nvGrpSpPr>
        <p:grpSpPr>
          <a:xfrm>
            <a:off x="7461250" y="4149725"/>
            <a:ext cx="384175" cy="141288"/>
            <a:chOff x="5908168" y="2526604"/>
            <a:chExt cx="384581" cy="142597"/>
          </a:xfrm>
        </p:grpSpPr>
        <p:sp>
          <p:nvSpPr>
            <p:cNvPr id="2812" name="Google Shape;2812;p69"/>
            <p:cNvSpPr/>
            <p:nvPr/>
          </p:nvSpPr>
          <p:spPr>
            <a:xfrm>
              <a:off x="5911373" y="2590976"/>
              <a:ext cx="381376" cy="78225"/>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2813" name="Google Shape;2813;p69"/>
            <p:cNvCxnSpPr/>
            <p:nvPr/>
          </p:nvCxnSpPr>
          <p:spPr>
            <a:xfrm>
              <a:off x="5911346" y="2584283"/>
              <a:ext cx="0" cy="48066"/>
            </a:xfrm>
            <a:prstGeom prst="straightConnector1">
              <a:avLst/>
            </a:prstGeom>
            <a:noFill/>
            <a:ln cap="flat" cmpd="sng" w="12700">
              <a:solidFill>
                <a:schemeClr val="dk1"/>
              </a:solidFill>
              <a:prstDash val="solid"/>
              <a:round/>
              <a:headEnd len="med" w="med" type="none"/>
              <a:tailEnd len="med" w="med" type="none"/>
            </a:ln>
          </p:spPr>
        </p:cxnSp>
        <p:cxnSp>
          <p:nvCxnSpPr>
            <p:cNvPr id="2814" name="Google Shape;2814;p69"/>
            <p:cNvCxnSpPr/>
            <p:nvPr/>
          </p:nvCxnSpPr>
          <p:spPr>
            <a:xfrm>
              <a:off x="6286392" y="2566660"/>
              <a:ext cx="6357" cy="65690"/>
            </a:xfrm>
            <a:prstGeom prst="straightConnector1">
              <a:avLst/>
            </a:prstGeom>
            <a:noFill/>
            <a:ln cap="flat" cmpd="sng" w="12700">
              <a:solidFill>
                <a:schemeClr val="dk1"/>
              </a:solidFill>
              <a:prstDash val="solid"/>
              <a:round/>
              <a:headEnd len="med" w="med" type="none"/>
              <a:tailEnd len="med" w="med" type="none"/>
            </a:ln>
          </p:spPr>
        </p:cxnSp>
        <p:sp>
          <p:nvSpPr>
            <p:cNvPr id="2815" name="Google Shape;2815;p69"/>
            <p:cNvSpPr/>
            <p:nvPr/>
          </p:nvSpPr>
          <p:spPr>
            <a:xfrm>
              <a:off x="5911373" y="2583643"/>
              <a:ext cx="377103" cy="47261"/>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2400">
                <a:solidFill>
                  <a:schemeClr val="dk1"/>
                </a:solidFill>
                <a:latin typeface="Arial"/>
                <a:ea typeface="Arial"/>
                <a:cs typeface="Arial"/>
                <a:sym typeface="Arial"/>
              </a:endParaRPr>
            </a:p>
          </p:txBody>
        </p:sp>
        <p:sp>
          <p:nvSpPr>
            <p:cNvPr id="2816" name="Google Shape;2816;p69"/>
            <p:cNvSpPr/>
            <p:nvPr/>
          </p:nvSpPr>
          <p:spPr>
            <a:xfrm>
              <a:off x="5908168" y="2526604"/>
              <a:ext cx="381376" cy="92077"/>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817" name="Google Shape;2817;p69"/>
            <p:cNvGrpSpPr/>
            <p:nvPr/>
          </p:nvGrpSpPr>
          <p:grpSpPr>
            <a:xfrm>
              <a:off x="6000040" y="2547522"/>
              <a:ext cx="190437" cy="52682"/>
              <a:chOff x="2848" y="849"/>
              <a:chExt cx="141" cy="96"/>
            </a:xfrm>
          </p:grpSpPr>
          <p:cxnSp>
            <p:nvCxnSpPr>
              <p:cNvPr id="2818" name="Google Shape;2818;p69"/>
              <p:cNvCxnSpPr/>
              <p:nvPr/>
            </p:nvCxnSpPr>
            <p:spPr>
              <a:xfrm flipH="1" rot="10800000">
                <a:off x="2848" y="849"/>
                <a:ext cx="51" cy="3"/>
              </a:xfrm>
              <a:prstGeom prst="straightConnector1">
                <a:avLst/>
              </a:prstGeom>
              <a:noFill/>
              <a:ln cap="flat" cmpd="sng" w="12700">
                <a:solidFill>
                  <a:schemeClr val="dk1"/>
                </a:solidFill>
                <a:prstDash val="solid"/>
                <a:round/>
                <a:headEnd len="med" w="med" type="none"/>
                <a:tailEnd len="med" w="med" type="none"/>
              </a:ln>
            </p:spPr>
          </p:cxnSp>
          <p:cxnSp>
            <p:nvCxnSpPr>
              <p:cNvPr id="2819" name="Google Shape;2819;p69"/>
              <p:cNvCxnSpPr/>
              <p:nvPr/>
            </p:nvCxnSpPr>
            <p:spPr>
              <a:xfrm>
                <a:off x="2945" y="945"/>
                <a:ext cx="44" cy="0"/>
              </a:xfrm>
              <a:prstGeom prst="straightConnector1">
                <a:avLst/>
              </a:prstGeom>
              <a:noFill/>
              <a:ln cap="flat" cmpd="sng" w="12700">
                <a:solidFill>
                  <a:schemeClr val="dk1"/>
                </a:solidFill>
                <a:prstDash val="solid"/>
                <a:round/>
                <a:headEnd len="med" w="med" type="none"/>
                <a:tailEnd len="med" w="med" type="none"/>
              </a:ln>
            </p:spPr>
          </p:cxnSp>
          <p:cxnSp>
            <p:nvCxnSpPr>
              <p:cNvPr id="2820" name="Google Shape;2820;p69"/>
              <p:cNvCxnSpPr/>
              <p:nvPr/>
            </p:nvCxnSpPr>
            <p:spPr>
              <a:xfrm>
                <a:off x="2894" y="852"/>
                <a:ext cx="52" cy="93"/>
              </a:xfrm>
              <a:prstGeom prst="straightConnector1">
                <a:avLst/>
              </a:prstGeom>
              <a:noFill/>
              <a:ln cap="flat" cmpd="sng" w="12700">
                <a:solidFill>
                  <a:schemeClr val="dk1"/>
                </a:solidFill>
                <a:prstDash val="solid"/>
                <a:round/>
                <a:headEnd len="med" w="med" type="none"/>
                <a:tailEnd len="med" w="med" type="none"/>
              </a:ln>
            </p:spPr>
          </p:cxnSp>
        </p:grpSp>
        <p:cxnSp>
          <p:nvCxnSpPr>
            <p:cNvPr id="2821" name="Google Shape;2821;p69"/>
            <p:cNvCxnSpPr/>
            <p:nvPr/>
          </p:nvCxnSpPr>
          <p:spPr>
            <a:xfrm>
              <a:off x="6000340" y="2598704"/>
              <a:ext cx="66745" cy="1602"/>
            </a:xfrm>
            <a:prstGeom prst="straightConnector1">
              <a:avLst/>
            </a:prstGeom>
            <a:noFill/>
            <a:ln cap="flat" cmpd="sng" w="12700">
              <a:solidFill>
                <a:schemeClr val="dk1"/>
              </a:solidFill>
              <a:prstDash val="solid"/>
              <a:round/>
              <a:headEnd len="med" w="med" type="none"/>
              <a:tailEnd len="med" w="med" type="none"/>
            </a:ln>
          </p:spPr>
        </p:cxnSp>
        <p:cxnSp>
          <p:nvCxnSpPr>
            <p:cNvPr id="2822" name="Google Shape;2822;p69"/>
            <p:cNvCxnSpPr/>
            <p:nvPr/>
          </p:nvCxnSpPr>
          <p:spPr>
            <a:xfrm>
              <a:off x="6129064" y="2545830"/>
              <a:ext cx="60389" cy="0"/>
            </a:xfrm>
            <a:prstGeom prst="straightConnector1">
              <a:avLst/>
            </a:prstGeom>
            <a:noFill/>
            <a:ln cap="flat" cmpd="sng" w="12700">
              <a:solidFill>
                <a:schemeClr val="dk1"/>
              </a:solidFill>
              <a:prstDash val="solid"/>
              <a:round/>
              <a:headEnd len="med" w="med" type="none"/>
              <a:tailEnd len="med" w="med" type="none"/>
            </a:ln>
          </p:spPr>
        </p:cxnSp>
        <p:cxnSp>
          <p:nvCxnSpPr>
            <p:cNvPr id="2823" name="Google Shape;2823;p69"/>
            <p:cNvCxnSpPr/>
            <p:nvPr/>
          </p:nvCxnSpPr>
          <p:spPr>
            <a:xfrm flipH="1" rot="10800000">
              <a:off x="6062319" y="2545830"/>
              <a:ext cx="69924" cy="52873"/>
            </a:xfrm>
            <a:prstGeom prst="straightConnector1">
              <a:avLst/>
            </a:prstGeom>
            <a:noFill/>
            <a:ln cap="flat" cmpd="sng" w="12700">
              <a:solidFill>
                <a:schemeClr val="dk1"/>
              </a:solidFill>
              <a:prstDash val="solid"/>
              <a:round/>
              <a:headEnd len="med" w="med" type="none"/>
              <a:tailEnd len="med" w="med" type="none"/>
            </a:ln>
          </p:spPr>
        </p:cxnSp>
      </p:grpSp>
      <p:grpSp>
        <p:nvGrpSpPr>
          <p:cNvPr id="2824" name="Google Shape;2824;p69"/>
          <p:cNvGrpSpPr/>
          <p:nvPr/>
        </p:nvGrpSpPr>
        <p:grpSpPr>
          <a:xfrm>
            <a:off x="7505700" y="4502150"/>
            <a:ext cx="384175" cy="141288"/>
            <a:chOff x="5908168" y="2526604"/>
            <a:chExt cx="384581" cy="142597"/>
          </a:xfrm>
        </p:grpSpPr>
        <p:sp>
          <p:nvSpPr>
            <p:cNvPr id="2825" name="Google Shape;2825;p69"/>
            <p:cNvSpPr/>
            <p:nvPr/>
          </p:nvSpPr>
          <p:spPr>
            <a:xfrm>
              <a:off x="5911373" y="2590976"/>
              <a:ext cx="381376" cy="78225"/>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2826" name="Google Shape;2826;p69"/>
            <p:cNvCxnSpPr/>
            <p:nvPr/>
          </p:nvCxnSpPr>
          <p:spPr>
            <a:xfrm>
              <a:off x="5911346" y="2584283"/>
              <a:ext cx="0" cy="48066"/>
            </a:xfrm>
            <a:prstGeom prst="straightConnector1">
              <a:avLst/>
            </a:prstGeom>
            <a:noFill/>
            <a:ln cap="flat" cmpd="sng" w="12700">
              <a:solidFill>
                <a:schemeClr val="dk1"/>
              </a:solidFill>
              <a:prstDash val="solid"/>
              <a:round/>
              <a:headEnd len="med" w="med" type="none"/>
              <a:tailEnd len="med" w="med" type="none"/>
            </a:ln>
          </p:spPr>
        </p:cxnSp>
        <p:cxnSp>
          <p:nvCxnSpPr>
            <p:cNvPr id="2827" name="Google Shape;2827;p69"/>
            <p:cNvCxnSpPr/>
            <p:nvPr/>
          </p:nvCxnSpPr>
          <p:spPr>
            <a:xfrm>
              <a:off x="6286392" y="2566660"/>
              <a:ext cx="6357" cy="65690"/>
            </a:xfrm>
            <a:prstGeom prst="straightConnector1">
              <a:avLst/>
            </a:prstGeom>
            <a:noFill/>
            <a:ln cap="flat" cmpd="sng" w="12700">
              <a:solidFill>
                <a:schemeClr val="dk1"/>
              </a:solidFill>
              <a:prstDash val="solid"/>
              <a:round/>
              <a:headEnd len="med" w="med" type="none"/>
              <a:tailEnd len="med" w="med" type="none"/>
            </a:ln>
          </p:spPr>
        </p:cxnSp>
        <p:sp>
          <p:nvSpPr>
            <p:cNvPr id="2828" name="Google Shape;2828;p69"/>
            <p:cNvSpPr/>
            <p:nvPr/>
          </p:nvSpPr>
          <p:spPr>
            <a:xfrm>
              <a:off x="5911373" y="2583643"/>
              <a:ext cx="377103" cy="47261"/>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2400">
                <a:solidFill>
                  <a:schemeClr val="dk1"/>
                </a:solidFill>
                <a:latin typeface="Arial"/>
                <a:ea typeface="Arial"/>
                <a:cs typeface="Arial"/>
                <a:sym typeface="Arial"/>
              </a:endParaRPr>
            </a:p>
          </p:txBody>
        </p:sp>
        <p:sp>
          <p:nvSpPr>
            <p:cNvPr id="2829" name="Google Shape;2829;p69"/>
            <p:cNvSpPr/>
            <p:nvPr/>
          </p:nvSpPr>
          <p:spPr>
            <a:xfrm>
              <a:off x="5908168" y="2526604"/>
              <a:ext cx="381376" cy="92077"/>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830" name="Google Shape;2830;p69"/>
            <p:cNvGrpSpPr/>
            <p:nvPr/>
          </p:nvGrpSpPr>
          <p:grpSpPr>
            <a:xfrm>
              <a:off x="6000040" y="2547522"/>
              <a:ext cx="190437" cy="52682"/>
              <a:chOff x="2848" y="849"/>
              <a:chExt cx="141" cy="96"/>
            </a:xfrm>
          </p:grpSpPr>
          <p:cxnSp>
            <p:nvCxnSpPr>
              <p:cNvPr id="2831" name="Google Shape;2831;p69"/>
              <p:cNvCxnSpPr/>
              <p:nvPr/>
            </p:nvCxnSpPr>
            <p:spPr>
              <a:xfrm flipH="1" rot="10800000">
                <a:off x="2848" y="849"/>
                <a:ext cx="51" cy="3"/>
              </a:xfrm>
              <a:prstGeom prst="straightConnector1">
                <a:avLst/>
              </a:prstGeom>
              <a:noFill/>
              <a:ln cap="flat" cmpd="sng" w="12700">
                <a:solidFill>
                  <a:schemeClr val="dk1"/>
                </a:solidFill>
                <a:prstDash val="solid"/>
                <a:round/>
                <a:headEnd len="med" w="med" type="none"/>
                <a:tailEnd len="med" w="med" type="none"/>
              </a:ln>
            </p:spPr>
          </p:cxnSp>
          <p:cxnSp>
            <p:nvCxnSpPr>
              <p:cNvPr id="2832" name="Google Shape;2832;p69"/>
              <p:cNvCxnSpPr/>
              <p:nvPr/>
            </p:nvCxnSpPr>
            <p:spPr>
              <a:xfrm>
                <a:off x="2945" y="945"/>
                <a:ext cx="44" cy="0"/>
              </a:xfrm>
              <a:prstGeom prst="straightConnector1">
                <a:avLst/>
              </a:prstGeom>
              <a:noFill/>
              <a:ln cap="flat" cmpd="sng" w="12700">
                <a:solidFill>
                  <a:schemeClr val="dk1"/>
                </a:solidFill>
                <a:prstDash val="solid"/>
                <a:round/>
                <a:headEnd len="med" w="med" type="none"/>
                <a:tailEnd len="med" w="med" type="none"/>
              </a:ln>
            </p:spPr>
          </p:cxnSp>
          <p:cxnSp>
            <p:nvCxnSpPr>
              <p:cNvPr id="2833" name="Google Shape;2833;p69"/>
              <p:cNvCxnSpPr/>
              <p:nvPr/>
            </p:nvCxnSpPr>
            <p:spPr>
              <a:xfrm>
                <a:off x="2894" y="852"/>
                <a:ext cx="52" cy="93"/>
              </a:xfrm>
              <a:prstGeom prst="straightConnector1">
                <a:avLst/>
              </a:prstGeom>
              <a:noFill/>
              <a:ln cap="flat" cmpd="sng" w="12700">
                <a:solidFill>
                  <a:schemeClr val="dk1"/>
                </a:solidFill>
                <a:prstDash val="solid"/>
                <a:round/>
                <a:headEnd len="med" w="med" type="none"/>
                <a:tailEnd len="med" w="med" type="none"/>
              </a:ln>
            </p:spPr>
          </p:cxnSp>
        </p:grpSp>
        <p:cxnSp>
          <p:nvCxnSpPr>
            <p:cNvPr id="2834" name="Google Shape;2834;p69"/>
            <p:cNvCxnSpPr/>
            <p:nvPr/>
          </p:nvCxnSpPr>
          <p:spPr>
            <a:xfrm>
              <a:off x="6000340" y="2598704"/>
              <a:ext cx="66745" cy="1602"/>
            </a:xfrm>
            <a:prstGeom prst="straightConnector1">
              <a:avLst/>
            </a:prstGeom>
            <a:noFill/>
            <a:ln cap="flat" cmpd="sng" w="12700">
              <a:solidFill>
                <a:schemeClr val="dk1"/>
              </a:solidFill>
              <a:prstDash val="solid"/>
              <a:round/>
              <a:headEnd len="med" w="med" type="none"/>
              <a:tailEnd len="med" w="med" type="none"/>
            </a:ln>
          </p:spPr>
        </p:cxnSp>
        <p:cxnSp>
          <p:nvCxnSpPr>
            <p:cNvPr id="2835" name="Google Shape;2835;p69"/>
            <p:cNvCxnSpPr/>
            <p:nvPr/>
          </p:nvCxnSpPr>
          <p:spPr>
            <a:xfrm>
              <a:off x="6129064" y="2545830"/>
              <a:ext cx="60389" cy="0"/>
            </a:xfrm>
            <a:prstGeom prst="straightConnector1">
              <a:avLst/>
            </a:prstGeom>
            <a:noFill/>
            <a:ln cap="flat" cmpd="sng" w="12700">
              <a:solidFill>
                <a:schemeClr val="dk1"/>
              </a:solidFill>
              <a:prstDash val="solid"/>
              <a:round/>
              <a:headEnd len="med" w="med" type="none"/>
              <a:tailEnd len="med" w="med" type="none"/>
            </a:ln>
          </p:spPr>
        </p:cxnSp>
        <p:cxnSp>
          <p:nvCxnSpPr>
            <p:cNvPr id="2836" name="Google Shape;2836;p69"/>
            <p:cNvCxnSpPr/>
            <p:nvPr/>
          </p:nvCxnSpPr>
          <p:spPr>
            <a:xfrm flipH="1" rot="10800000">
              <a:off x="6062319" y="2545830"/>
              <a:ext cx="69924" cy="52873"/>
            </a:xfrm>
            <a:prstGeom prst="straightConnector1">
              <a:avLst/>
            </a:prstGeom>
            <a:noFill/>
            <a:ln cap="flat" cmpd="sng" w="12700">
              <a:solidFill>
                <a:schemeClr val="dk1"/>
              </a:solidFill>
              <a:prstDash val="solid"/>
              <a:round/>
              <a:headEnd len="med" w="med" type="none"/>
              <a:tailEnd len="med" w="med" type="none"/>
            </a:ln>
          </p:spPr>
        </p:cxnSp>
      </p:grpSp>
      <p:grpSp>
        <p:nvGrpSpPr>
          <p:cNvPr id="2837" name="Google Shape;2837;p69"/>
          <p:cNvGrpSpPr/>
          <p:nvPr/>
        </p:nvGrpSpPr>
        <p:grpSpPr>
          <a:xfrm>
            <a:off x="7454900" y="5102225"/>
            <a:ext cx="384175" cy="141288"/>
            <a:chOff x="5908168" y="2526604"/>
            <a:chExt cx="384581" cy="142597"/>
          </a:xfrm>
        </p:grpSpPr>
        <p:sp>
          <p:nvSpPr>
            <p:cNvPr id="2838" name="Google Shape;2838;p69"/>
            <p:cNvSpPr/>
            <p:nvPr/>
          </p:nvSpPr>
          <p:spPr>
            <a:xfrm>
              <a:off x="5911373" y="2590976"/>
              <a:ext cx="381376" cy="78225"/>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2839" name="Google Shape;2839;p69"/>
            <p:cNvCxnSpPr/>
            <p:nvPr/>
          </p:nvCxnSpPr>
          <p:spPr>
            <a:xfrm>
              <a:off x="5911346" y="2584283"/>
              <a:ext cx="0" cy="48066"/>
            </a:xfrm>
            <a:prstGeom prst="straightConnector1">
              <a:avLst/>
            </a:prstGeom>
            <a:noFill/>
            <a:ln cap="flat" cmpd="sng" w="12700">
              <a:solidFill>
                <a:schemeClr val="dk1"/>
              </a:solidFill>
              <a:prstDash val="solid"/>
              <a:round/>
              <a:headEnd len="med" w="med" type="none"/>
              <a:tailEnd len="med" w="med" type="none"/>
            </a:ln>
          </p:spPr>
        </p:cxnSp>
        <p:cxnSp>
          <p:nvCxnSpPr>
            <p:cNvPr id="2840" name="Google Shape;2840;p69"/>
            <p:cNvCxnSpPr/>
            <p:nvPr/>
          </p:nvCxnSpPr>
          <p:spPr>
            <a:xfrm>
              <a:off x="6286392" y="2566660"/>
              <a:ext cx="6357" cy="65690"/>
            </a:xfrm>
            <a:prstGeom prst="straightConnector1">
              <a:avLst/>
            </a:prstGeom>
            <a:noFill/>
            <a:ln cap="flat" cmpd="sng" w="12700">
              <a:solidFill>
                <a:schemeClr val="dk1"/>
              </a:solidFill>
              <a:prstDash val="solid"/>
              <a:round/>
              <a:headEnd len="med" w="med" type="none"/>
              <a:tailEnd len="med" w="med" type="none"/>
            </a:ln>
          </p:spPr>
        </p:cxnSp>
        <p:sp>
          <p:nvSpPr>
            <p:cNvPr id="2841" name="Google Shape;2841;p69"/>
            <p:cNvSpPr/>
            <p:nvPr/>
          </p:nvSpPr>
          <p:spPr>
            <a:xfrm>
              <a:off x="5911373" y="2583643"/>
              <a:ext cx="377103" cy="47261"/>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2400">
                <a:solidFill>
                  <a:schemeClr val="dk1"/>
                </a:solidFill>
                <a:latin typeface="Arial"/>
                <a:ea typeface="Arial"/>
                <a:cs typeface="Arial"/>
                <a:sym typeface="Arial"/>
              </a:endParaRPr>
            </a:p>
          </p:txBody>
        </p:sp>
        <p:sp>
          <p:nvSpPr>
            <p:cNvPr id="2842" name="Google Shape;2842;p69"/>
            <p:cNvSpPr/>
            <p:nvPr/>
          </p:nvSpPr>
          <p:spPr>
            <a:xfrm>
              <a:off x="5908168" y="2526604"/>
              <a:ext cx="381376" cy="92077"/>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843" name="Google Shape;2843;p69"/>
            <p:cNvGrpSpPr/>
            <p:nvPr/>
          </p:nvGrpSpPr>
          <p:grpSpPr>
            <a:xfrm>
              <a:off x="6000040" y="2547522"/>
              <a:ext cx="190437" cy="52682"/>
              <a:chOff x="2848" y="849"/>
              <a:chExt cx="141" cy="96"/>
            </a:xfrm>
          </p:grpSpPr>
          <p:cxnSp>
            <p:nvCxnSpPr>
              <p:cNvPr id="2844" name="Google Shape;2844;p69"/>
              <p:cNvCxnSpPr/>
              <p:nvPr/>
            </p:nvCxnSpPr>
            <p:spPr>
              <a:xfrm flipH="1" rot="10800000">
                <a:off x="2848" y="849"/>
                <a:ext cx="51" cy="3"/>
              </a:xfrm>
              <a:prstGeom prst="straightConnector1">
                <a:avLst/>
              </a:prstGeom>
              <a:noFill/>
              <a:ln cap="flat" cmpd="sng" w="12700">
                <a:solidFill>
                  <a:schemeClr val="dk1"/>
                </a:solidFill>
                <a:prstDash val="solid"/>
                <a:round/>
                <a:headEnd len="med" w="med" type="none"/>
                <a:tailEnd len="med" w="med" type="none"/>
              </a:ln>
            </p:spPr>
          </p:cxnSp>
          <p:cxnSp>
            <p:nvCxnSpPr>
              <p:cNvPr id="2845" name="Google Shape;2845;p69"/>
              <p:cNvCxnSpPr/>
              <p:nvPr/>
            </p:nvCxnSpPr>
            <p:spPr>
              <a:xfrm>
                <a:off x="2945" y="945"/>
                <a:ext cx="44" cy="0"/>
              </a:xfrm>
              <a:prstGeom prst="straightConnector1">
                <a:avLst/>
              </a:prstGeom>
              <a:noFill/>
              <a:ln cap="flat" cmpd="sng" w="12700">
                <a:solidFill>
                  <a:schemeClr val="dk1"/>
                </a:solidFill>
                <a:prstDash val="solid"/>
                <a:round/>
                <a:headEnd len="med" w="med" type="none"/>
                <a:tailEnd len="med" w="med" type="none"/>
              </a:ln>
            </p:spPr>
          </p:cxnSp>
          <p:cxnSp>
            <p:nvCxnSpPr>
              <p:cNvPr id="2846" name="Google Shape;2846;p69"/>
              <p:cNvCxnSpPr/>
              <p:nvPr/>
            </p:nvCxnSpPr>
            <p:spPr>
              <a:xfrm>
                <a:off x="2894" y="852"/>
                <a:ext cx="52" cy="93"/>
              </a:xfrm>
              <a:prstGeom prst="straightConnector1">
                <a:avLst/>
              </a:prstGeom>
              <a:noFill/>
              <a:ln cap="flat" cmpd="sng" w="12700">
                <a:solidFill>
                  <a:schemeClr val="dk1"/>
                </a:solidFill>
                <a:prstDash val="solid"/>
                <a:round/>
                <a:headEnd len="med" w="med" type="none"/>
                <a:tailEnd len="med" w="med" type="none"/>
              </a:ln>
            </p:spPr>
          </p:cxnSp>
        </p:grpSp>
        <p:cxnSp>
          <p:nvCxnSpPr>
            <p:cNvPr id="2847" name="Google Shape;2847;p69"/>
            <p:cNvCxnSpPr/>
            <p:nvPr/>
          </p:nvCxnSpPr>
          <p:spPr>
            <a:xfrm>
              <a:off x="6000340" y="2598704"/>
              <a:ext cx="66745" cy="1602"/>
            </a:xfrm>
            <a:prstGeom prst="straightConnector1">
              <a:avLst/>
            </a:prstGeom>
            <a:noFill/>
            <a:ln cap="flat" cmpd="sng" w="12700">
              <a:solidFill>
                <a:schemeClr val="dk1"/>
              </a:solidFill>
              <a:prstDash val="solid"/>
              <a:round/>
              <a:headEnd len="med" w="med" type="none"/>
              <a:tailEnd len="med" w="med" type="none"/>
            </a:ln>
          </p:spPr>
        </p:cxnSp>
        <p:cxnSp>
          <p:nvCxnSpPr>
            <p:cNvPr id="2848" name="Google Shape;2848;p69"/>
            <p:cNvCxnSpPr/>
            <p:nvPr/>
          </p:nvCxnSpPr>
          <p:spPr>
            <a:xfrm>
              <a:off x="6129064" y="2545830"/>
              <a:ext cx="60389" cy="0"/>
            </a:xfrm>
            <a:prstGeom prst="straightConnector1">
              <a:avLst/>
            </a:prstGeom>
            <a:noFill/>
            <a:ln cap="flat" cmpd="sng" w="12700">
              <a:solidFill>
                <a:schemeClr val="dk1"/>
              </a:solidFill>
              <a:prstDash val="solid"/>
              <a:round/>
              <a:headEnd len="med" w="med" type="none"/>
              <a:tailEnd len="med" w="med" type="none"/>
            </a:ln>
          </p:spPr>
        </p:cxnSp>
        <p:cxnSp>
          <p:nvCxnSpPr>
            <p:cNvPr id="2849" name="Google Shape;2849;p69"/>
            <p:cNvCxnSpPr/>
            <p:nvPr/>
          </p:nvCxnSpPr>
          <p:spPr>
            <a:xfrm flipH="1" rot="10800000">
              <a:off x="6062319" y="2545830"/>
              <a:ext cx="69924" cy="52873"/>
            </a:xfrm>
            <a:prstGeom prst="straightConnector1">
              <a:avLst/>
            </a:prstGeom>
            <a:noFill/>
            <a:ln cap="flat" cmpd="sng" w="12700">
              <a:solidFill>
                <a:schemeClr val="dk1"/>
              </a:solidFill>
              <a:prstDash val="solid"/>
              <a:round/>
              <a:headEnd len="med" w="med" type="none"/>
              <a:tailEnd len="med" w="med" type="none"/>
            </a:ln>
          </p:spPr>
        </p:cxnSp>
      </p:grpSp>
      <p:grpSp>
        <p:nvGrpSpPr>
          <p:cNvPr id="2850" name="Google Shape;2850;p69"/>
          <p:cNvGrpSpPr/>
          <p:nvPr/>
        </p:nvGrpSpPr>
        <p:grpSpPr>
          <a:xfrm>
            <a:off x="6921500" y="5197475"/>
            <a:ext cx="384175" cy="141288"/>
            <a:chOff x="5908168" y="2526604"/>
            <a:chExt cx="384581" cy="142597"/>
          </a:xfrm>
        </p:grpSpPr>
        <p:sp>
          <p:nvSpPr>
            <p:cNvPr id="2851" name="Google Shape;2851;p69"/>
            <p:cNvSpPr/>
            <p:nvPr/>
          </p:nvSpPr>
          <p:spPr>
            <a:xfrm>
              <a:off x="5911373" y="2590976"/>
              <a:ext cx="381376" cy="78225"/>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2852" name="Google Shape;2852;p69"/>
            <p:cNvCxnSpPr/>
            <p:nvPr/>
          </p:nvCxnSpPr>
          <p:spPr>
            <a:xfrm>
              <a:off x="5911346" y="2584283"/>
              <a:ext cx="0" cy="48066"/>
            </a:xfrm>
            <a:prstGeom prst="straightConnector1">
              <a:avLst/>
            </a:prstGeom>
            <a:noFill/>
            <a:ln cap="flat" cmpd="sng" w="12700">
              <a:solidFill>
                <a:schemeClr val="dk1"/>
              </a:solidFill>
              <a:prstDash val="solid"/>
              <a:round/>
              <a:headEnd len="med" w="med" type="none"/>
              <a:tailEnd len="med" w="med" type="none"/>
            </a:ln>
          </p:spPr>
        </p:cxnSp>
        <p:cxnSp>
          <p:nvCxnSpPr>
            <p:cNvPr id="2853" name="Google Shape;2853;p69"/>
            <p:cNvCxnSpPr/>
            <p:nvPr/>
          </p:nvCxnSpPr>
          <p:spPr>
            <a:xfrm>
              <a:off x="6286392" y="2566660"/>
              <a:ext cx="6357" cy="65690"/>
            </a:xfrm>
            <a:prstGeom prst="straightConnector1">
              <a:avLst/>
            </a:prstGeom>
            <a:noFill/>
            <a:ln cap="flat" cmpd="sng" w="12700">
              <a:solidFill>
                <a:schemeClr val="dk1"/>
              </a:solidFill>
              <a:prstDash val="solid"/>
              <a:round/>
              <a:headEnd len="med" w="med" type="none"/>
              <a:tailEnd len="med" w="med" type="none"/>
            </a:ln>
          </p:spPr>
        </p:cxnSp>
        <p:sp>
          <p:nvSpPr>
            <p:cNvPr id="2854" name="Google Shape;2854;p69"/>
            <p:cNvSpPr/>
            <p:nvPr/>
          </p:nvSpPr>
          <p:spPr>
            <a:xfrm>
              <a:off x="5911373" y="2583643"/>
              <a:ext cx="377103" cy="47261"/>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2400">
                <a:solidFill>
                  <a:schemeClr val="dk1"/>
                </a:solidFill>
                <a:latin typeface="Arial"/>
                <a:ea typeface="Arial"/>
                <a:cs typeface="Arial"/>
                <a:sym typeface="Arial"/>
              </a:endParaRPr>
            </a:p>
          </p:txBody>
        </p:sp>
        <p:sp>
          <p:nvSpPr>
            <p:cNvPr id="2855" name="Google Shape;2855;p69"/>
            <p:cNvSpPr/>
            <p:nvPr/>
          </p:nvSpPr>
          <p:spPr>
            <a:xfrm>
              <a:off x="5908168" y="2526604"/>
              <a:ext cx="381376" cy="92077"/>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856" name="Google Shape;2856;p69"/>
            <p:cNvGrpSpPr/>
            <p:nvPr/>
          </p:nvGrpSpPr>
          <p:grpSpPr>
            <a:xfrm>
              <a:off x="6000040" y="2547522"/>
              <a:ext cx="190437" cy="52682"/>
              <a:chOff x="2848" y="849"/>
              <a:chExt cx="141" cy="96"/>
            </a:xfrm>
          </p:grpSpPr>
          <p:cxnSp>
            <p:nvCxnSpPr>
              <p:cNvPr id="2857" name="Google Shape;2857;p69"/>
              <p:cNvCxnSpPr/>
              <p:nvPr/>
            </p:nvCxnSpPr>
            <p:spPr>
              <a:xfrm flipH="1" rot="10800000">
                <a:off x="2848" y="849"/>
                <a:ext cx="51" cy="3"/>
              </a:xfrm>
              <a:prstGeom prst="straightConnector1">
                <a:avLst/>
              </a:prstGeom>
              <a:noFill/>
              <a:ln cap="flat" cmpd="sng" w="12700">
                <a:solidFill>
                  <a:schemeClr val="dk1"/>
                </a:solidFill>
                <a:prstDash val="solid"/>
                <a:round/>
                <a:headEnd len="med" w="med" type="none"/>
                <a:tailEnd len="med" w="med" type="none"/>
              </a:ln>
            </p:spPr>
          </p:cxnSp>
          <p:cxnSp>
            <p:nvCxnSpPr>
              <p:cNvPr id="2858" name="Google Shape;2858;p69"/>
              <p:cNvCxnSpPr/>
              <p:nvPr/>
            </p:nvCxnSpPr>
            <p:spPr>
              <a:xfrm>
                <a:off x="2945" y="945"/>
                <a:ext cx="44" cy="0"/>
              </a:xfrm>
              <a:prstGeom prst="straightConnector1">
                <a:avLst/>
              </a:prstGeom>
              <a:noFill/>
              <a:ln cap="flat" cmpd="sng" w="12700">
                <a:solidFill>
                  <a:schemeClr val="dk1"/>
                </a:solidFill>
                <a:prstDash val="solid"/>
                <a:round/>
                <a:headEnd len="med" w="med" type="none"/>
                <a:tailEnd len="med" w="med" type="none"/>
              </a:ln>
            </p:spPr>
          </p:cxnSp>
          <p:cxnSp>
            <p:nvCxnSpPr>
              <p:cNvPr id="2859" name="Google Shape;2859;p69"/>
              <p:cNvCxnSpPr/>
              <p:nvPr/>
            </p:nvCxnSpPr>
            <p:spPr>
              <a:xfrm>
                <a:off x="2894" y="852"/>
                <a:ext cx="52" cy="93"/>
              </a:xfrm>
              <a:prstGeom prst="straightConnector1">
                <a:avLst/>
              </a:prstGeom>
              <a:noFill/>
              <a:ln cap="flat" cmpd="sng" w="12700">
                <a:solidFill>
                  <a:schemeClr val="dk1"/>
                </a:solidFill>
                <a:prstDash val="solid"/>
                <a:round/>
                <a:headEnd len="med" w="med" type="none"/>
                <a:tailEnd len="med" w="med" type="none"/>
              </a:ln>
            </p:spPr>
          </p:cxnSp>
        </p:grpSp>
        <p:cxnSp>
          <p:nvCxnSpPr>
            <p:cNvPr id="2860" name="Google Shape;2860;p69"/>
            <p:cNvCxnSpPr/>
            <p:nvPr/>
          </p:nvCxnSpPr>
          <p:spPr>
            <a:xfrm>
              <a:off x="6000340" y="2598704"/>
              <a:ext cx="66745" cy="1602"/>
            </a:xfrm>
            <a:prstGeom prst="straightConnector1">
              <a:avLst/>
            </a:prstGeom>
            <a:noFill/>
            <a:ln cap="flat" cmpd="sng" w="12700">
              <a:solidFill>
                <a:schemeClr val="dk1"/>
              </a:solidFill>
              <a:prstDash val="solid"/>
              <a:round/>
              <a:headEnd len="med" w="med" type="none"/>
              <a:tailEnd len="med" w="med" type="none"/>
            </a:ln>
          </p:spPr>
        </p:cxnSp>
        <p:cxnSp>
          <p:nvCxnSpPr>
            <p:cNvPr id="2861" name="Google Shape;2861;p69"/>
            <p:cNvCxnSpPr/>
            <p:nvPr/>
          </p:nvCxnSpPr>
          <p:spPr>
            <a:xfrm>
              <a:off x="6129064" y="2545830"/>
              <a:ext cx="60389" cy="0"/>
            </a:xfrm>
            <a:prstGeom prst="straightConnector1">
              <a:avLst/>
            </a:prstGeom>
            <a:noFill/>
            <a:ln cap="flat" cmpd="sng" w="12700">
              <a:solidFill>
                <a:schemeClr val="dk1"/>
              </a:solidFill>
              <a:prstDash val="solid"/>
              <a:round/>
              <a:headEnd len="med" w="med" type="none"/>
              <a:tailEnd len="med" w="med" type="none"/>
            </a:ln>
          </p:spPr>
        </p:cxnSp>
        <p:cxnSp>
          <p:nvCxnSpPr>
            <p:cNvPr id="2862" name="Google Shape;2862;p69"/>
            <p:cNvCxnSpPr/>
            <p:nvPr/>
          </p:nvCxnSpPr>
          <p:spPr>
            <a:xfrm flipH="1" rot="10800000">
              <a:off x="6062319" y="2545830"/>
              <a:ext cx="69924" cy="52873"/>
            </a:xfrm>
            <a:prstGeom prst="straightConnector1">
              <a:avLst/>
            </a:prstGeom>
            <a:noFill/>
            <a:ln cap="flat" cmpd="sng" w="12700">
              <a:solidFill>
                <a:schemeClr val="dk1"/>
              </a:solidFill>
              <a:prstDash val="solid"/>
              <a:round/>
              <a:headEnd len="med" w="med" type="none"/>
              <a:tailEnd len="med" w="med" type="none"/>
            </a:ln>
          </p:spPr>
        </p:cxnSp>
      </p:grpSp>
      <p:grpSp>
        <p:nvGrpSpPr>
          <p:cNvPr id="2863" name="Google Shape;2863;p69"/>
          <p:cNvGrpSpPr/>
          <p:nvPr/>
        </p:nvGrpSpPr>
        <p:grpSpPr>
          <a:xfrm>
            <a:off x="7891463" y="5597525"/>
            <a:ext cx="384175" cy="142875"/>
            <a:chOff x="5123208" y="2936596"/>
            <a:chExt cx="384581" cy="142597"/>
          </a:xfrm>
        </p:grpSpPr>
        <p:sp>
          <p:nvSpPr>
            <p:cNvPr id="2864" name="Google Shape;2864;p69"/>
            <p:cNvSpPr/>
            <p:nvPr/>
          </p:nvSpPr>
          <p:spPr>
            <a:xfrm>
              <a:off x="5126413" y="3000968"/>
              <a:ext cx="381376" cy="78225"/>
            </a:xfrm>
            <a:prstGeom prst="ellipse">
              <a:avLst/>
            </a:prstGeom>
            <a:solidFill>
              <a:srgbClr val="3366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2865" name="Google Shape;2865;p69"/>
            <p:cNvCxnSpPr/>
            <p:nvPr/>
          </p:nvCxnSpPr>
          <p:spPr>
            <a:xfrm>
              <a:off x="5126386" y="2993635"/>
              <a:ext cx="0" cy="49117"/>
            </a:xfrm>
            <a:prstGeom prst="straightConnector1">
              <a:avLst/>
            </a:prstGeom>
            <a:noFill/>
            <a:ln cap="flat" cmpd="sng" w="12700">
              <a:solidFill>
                <a:schemeClr val="dk1"/>
              </a:solidFill>
              <a:prstDash val="solid"/>
              <a:round/>
              <a:headEnd len="med" w="med" type="none"/>
              <a:tailEnd len="med" w="med" type="none"/>
            </a:ln>
          </p:spPr>
        </p:cxnSp>
        <p:cxnSp>
          <p:nvCxnSpPr>
            <p:cNvPr id="2866" name="Google Shape;2866;p69"/>
            <p:cNvCxnSpPr/>
            <p:nvPr/>
          </p:nvCxnSpPr>
          <p:spPr>
            <a:xfrm>
              <a:off x="5501432" y="2976207"/>
              <a:ext cx="6357" cy="66545"/>
            </a:xfrm>
            <a:prstGeom prst="straightConnector1">
              <a:avLst/>
            </a:prstGeom>
            <a:noFill/>
            <a:ln cap="flat" cmpd="sng" w="12700">
              <a:solidFill>
                <a:schemeClr val="dk1"/>
              </a:solidFill>
              <a:prstDash val="solid"/>
              <a:round/>
              <a:headEnd len="med" w="med" type="none"/>
              <a:tailEnd len="med" w="med" type="none"/>
            </a:ln>
          </p:spPr>
        </p:cxnSp>
        <p:sp>
          <p:nvSpPr>
            <p:cNvPr id="2867" name="Google Shape;2867;p69"/>
            <p:cNvSpPr/>
            <p:nvPr/>
          </p:nvSpPr>
          <p:spPr>
            <a:xfrm>
              <a:off x="5126413" y="2993635"/>
              <a:ext cx="377103" cy="47261"/>
            </a:xfrm>
            <a:prstGeom prst="rect">
              <a:avLst/>
            </a:prstGeom>
            <a:solidFill>
              <a:srgbClr val="3366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2400">
                <a:solidFill>
                  <a:schemeClr val="dk1"/>
                </a:solidFill>
                <a:latin typeface="Arial"/>
                <a:ea typeface="Arial"/>
                <a:cs typeface="Arial"/>
                <a:sym typeface="Arial"/>
              </a:endParaRPr>
            </a:p>
          </p:txBody>
        </p:sp>
        <p:sp>
          <p:nvSpPr>
            <p:cNvPr id="2868" name="Google Shape;2868;p69"/>
            <p:cNvSpPr/>
            <p:nvPr/>
          </p:nvSpPr>
          <p:spPr>
            <a:xfrm>
              <a:off x="5123208" y="2936596"/>
              <a:ext cx="381376" cy="92077"/>
            </a:xfrm>
            <a:prstGeom prst="ellipse">
              <a:avLst/>
            </a:prstGeom>
            <a:solidFill>
              <a:srgbClr val="3366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869" name="Google Shape;2869;p69"/>
            <p:cNvGrpSpPr/>
            <p:nvPr/>
          </p:nvGrpSpPr>
          <p:grpSpPr>
            <a:xfrm>
              <a:off x="5215080" y="2956965"/>
              <a:ext cx="190437" cy="52682"/>
              <a:chOff x="2848" y="848"/>
              <a:chExt cx="141" cy="96"/>
            </a:xfrm>
          </p:grpSpPr>
          <p:cxnSp>
            <p:nvCxnSpPr>
              <p:cNvPr id="2870" name="Google Shape;2870;p69"/>
              <p:cNvCxnSpPr/>
              <p:nvPr/>
            </p:nvCxnSpPr>
            <p:spPr>
              <a:xfrm flipH="1" rot="10800000">
                <a:off x="2848" y="848"/>
                <a:ext cx="51" cy="3"/>
              </a:xfrm>
              <a:prstGeom prst="straightConnector1">
                <a:avLst/>
              </a:prstGeom>
              <a:noFill/>
              <a:ln cap="flat" cmpd="sng" w="12700">
                <a:solidFill>
                  <a:schemeClr val="dk1"/>
                </a:solidFill>
                <a:prstDash val="solid"/>
                <a:round/>
                <a:headEnd len="med" w="med" type="none"/>
                <a:tailEnd len="med" w="med" type="none"/>
              </a:ln>
            </p:spPr>
          </p:cxnSp>
          <p:cxnSp>
            <p:nvCxnSpPr>
              <p:cNvPr id="2871" name="Google Shape;2871;p69"/>
              <p:cNvCxnSpPr/>
              <p:nvPr/>
            </p:nvCxnSpPr>
            <p:spPr>
              <a:xfrm>
                <a:off x="2945" y="944"/>
                <a:ext cx="44" cy="0"/>
              </a:xfrm>
              <a:prstGeom prst="straightConnector1">
                <a:avLst/>
              </a:prstGeom>
              <a:noFill/>
              <a:ln cap="flat" cmpd="sng" w="12700">
                <a:solidFill>
                  <a:schemeClr val="dk1"/>
                </a:solidFill>
                <a:prstDash val="solid"/>
                <a:round/>
                <a:headEnd len="med" w="med" type="none"/>
                <a:tailEnd len="med" w="med" type="none"/>
              </a:ln>
            </p:spPr>
          </p:cxnSp>
          <p:cxnSp>
            <p:nvCxnSpPr>
              <p:cNvPr id="2872" name="Google Shape;2872;p69"/>
              <p:cNvCxnSpPr/>
              <p:nvPr/>
            </p:nvCxnSpPr>
            <p:spPr>
              <a:xfrm>
                <a:off x="2894" y="851"/>
                <a:ext cx="52" cy="92"/>
              </a:xfrm>
              <a:prstGeom prst="straightConnector1">
                <a:avLst/>
              </a:prstGeom>
              <a:noFill/>
              <a:ln cap="flat" cmpd="sng" w="12700">
                <a:solidFill>
                  <a:schemeClr val="dk1"/>
                </a:solidFill>
                <a:prstDash val="solid"/>
                <a:round/>
                <a:headEnd len="med" w="med" type="none"/>
                <a:tailEnd len="med" w="med" type="none"/>
              </a:ln>
            </p:spPr>
          </p:cxnSp>
        </p:grpSp>
        <p:cxnSp>
          <p:nvCxnSpPr>
            <p:cNvPr id="2873" name="Google Shape;2873;p69"/>
            <p:cNvCxnSpPr/>
            <p:nvPr/>
          </p:nvCxnSpPr>
          <p:spPr>
            <a:xfrm>
              <a:off x="5215380" y="3009479"/>
              <a:ext cx="66745" cy="1585"/>
            </a:xfrm>
            <a:prstGeom prst="straightConnector1">
              <a:avLst/>
            </a:prstGeom>
            <a:noFill/>
            <a:ln cap="flat" cmpd="sng" w="12700">
              <a:solidFill>
                <a:schemeClr val="dk1"/>
              </a:solidFill>
              <a:prstDash val="solid"/>
              <a:round/>
              <a:headEnd len="med" w="med" type="none"/>
              <a:tailEnd len="med" w="med" type="none"/>
            </a:ln>
          </p:spPr>
        </p:cxnSp>
        <p:cxnSp>
          <p:nvCxnSpPr>
            <p:cNvPr id="2874" name="Google Shape;2874;p69"/>
            <p:cNvCxnSpPr/>
            <p:nvPr/>
          </p:nvCxnSpPr>
          <p:spPr>
            <a:xfrm>
              <a:off x="5344103" y="2955609"/>
              <a:ext cx="60389" cy="0"/>
            </a:xfrm>
            <a:prstGeom prst="straightConnector1">
              <a:avLst/>
            </a:prstGeom>
            <a:noFill/>
            <a:ln cap="flat" cmpd="sng" w="12700">
              <a:solidFill>
                <a:schemeClr val="dk1"/>
              </a:solidFill>
              <a:prstDash val="solid"/>
              <a:round/>
              <a:headEnd len="med" w="med" type="none"/>
              <a:tailEnd len="med" w="med" type="none"/>
            </a:ln>
          </p:spPr>
        </p:cxnSp>
        <p:cxnSp>
          <p:nvCxnSpPr>
            <p:cNvPr id="2875" name="Google Shape;2875;p69"/>
            <p:cNvCxnSpPr/>
            <p:nvPr/>
          </p:nvCxnSpPr>
          <p:spPr>
            <a:xfrm flipH="1" rot="10800000">
              <a:off x="5277358" y="2955609"/>
              <a:ext cx="69924" cy="53870"/>
            </a:xfrm>
            <a:prstGeom prst="straightConnector1">
              <a:avLst/>
            </a:prstGeom>
            <a:noFill/>
            <a:ln cap="flat" cmpd="sng" w="12700">
              <a:solidFill>
                <a:schemeClr val="dk1"/>
              </a:solidFill>
              <a:prstDash val="solid"/>
              <a:round/>
              <a:headEnd len="med" w="med" type="none"/>
              <a:tailEnd len="med" w="med" type="none"/>
            </a:ln>
          </p:spPr>
        </p:cxnSp>
      </p:grpSp>
      <p:grpSp>
        <p:nvGrpSpPr>
          <p:cNvPr id="2876" name="Google Shape;2876;p69"/>
          <p:cNvGrpSpPr/>
          <p:nvPr/>
        </p:nvGrpSpPr>
        <p:grpSpPr>
          <a:xfrm>
            <a:off x="7931150" y="3382963"/>
            <a:ext cx="385763" cy="142875"/>
            <a:chOff x="5908168" y="2526604"/>
            <a:chExt cx="384581" cy="142597"/>
          </a:xfrm>
        </p:grpSpPr>
        <p:sp>
          <p:nvSpPr>
            <p:cNvPr id="2877" name="Google Shape;2877;p69"/>
            <p:cNvSpPr/>
            <p:nvPr/>
          </p:nvSpPr>
          <p:spPr>
            <a:xfrm>
              <a:off x="5911373" y="2590976"/>
              <a:ext cx="381376" cy="78225"/>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2878" name="Google Shape;2878;p69"/>
            <p:cNvCxnSpPr/>
            <p:nvPr/>
          </p:nvCxnSpPr>
          <p:spPr>
            <a:xfrm>
              <a:off x="5911333" y="2583643"/>
              <a:ext cx="0" cy="49116"/>
            </a:xfrm>
            <a:prstGeom prst="straightConnector1">
              <a:avLst/>
            </a:prstGeom>
            <a:noFill/>
            <a:ln cap="flat" cmpd="sng" w="12700">
              <a:solidFill>
                <a:schemeClr val="dk1"/>
              </a:solidFill>
              <a:prstDash val="solid"/>
              <a:round/>
              <a:headEnd len="med" w="med" type="none"/>
              <a:tailEnd len="med" w="med" type="none"/>
            </a:ln>
          </p:spPr>
        </p:cxnSp>
        <p:cxnSp>
          <p:nvCxnSpPr>
            <p:cNvPr id="2879" name="Google Shape;2879;p69"/>
            <p:cNvCxnSpPr/>
            <p:nvPr/>
          </p:nvCxnSpPr>
          <p:spPr>
            <a:xfrm>
              <a:off x="6286418" y="2566214"/>
              <a:ext cx="6331" cy="66545"/>
            </a:xfrm>
            <a:prstGeom prst="straightConnector1">
              <a:avLst/>
            </a:prstGeom>
            <a:noFill/>
            <a:ln cap="flat" cmpd="sng" w="12700">
              <a:solidFill>
                <a:schemeClr val="dk1"/>
              </a:solidFill>
              <a:prstDash val="solid"/>
              <a:round/>
              <a:headEnd len="med" w="med" type="none"/>
              <a:tailEnd len="med" w="med" type="none"/>
            </a:ln>
          </p:spPr>
        </p:cxnSp>
        <p:sp>
          <p:nvSpPr>
            <p:cNvPr id="2880" name="Google Shape;2880;p69"/>
            <p:cNvSpPr/>
            <p:nvPr/>
          </p:nvSpPr>
          <p:spPr>
            <a:xfrm>
              <a:off x="5911373" y="2583643"/>
              <a:ext cx="377103" cy="47261"/>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2400">
                <a:solidFill>
                  <a:schemeClr val="dk1"/>
                </a:solidFill>
                <a:latin typeface="Arial"/>
                <a:ea typeface="Arial"/>
                <a:cs typeface="Arial"/>
                <a:sym typeface="Arial"/>
              </a:endParaRPr>
            </a:p>
          </p:txBody>
        </p:sp>
        <p:sp>
          <p:nvSpPr>
            <p:cNvPr id="2881" name="Google Shape;2881;p69"/>
            <p:cNvSpPr/>
            <p:nvPr/>
          </p:nvSpPr>
          <p:spPr>
            <a:xfrm>
              <a:off x="5908168" y="2526604"/>
              <a:ext cx="381376" cy="92077"/>
            </a:xfrm>
            <a:prstGeom prst="ellipse">
              <a:avLst/>
            </a:prstGeom>
            <a:solidFill>
              <a:srgbClr val="FFFF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882" name="Google Shape;2882;p69"/>
            <p:cNvGrpSpPr/>
            <p:nvPr/>
          </p:nvGrpSpPr>
          <p:grpSpPr>
            <a:xfrm>
              <a:off x="6000040" y="2546973"/>
              <a:ext cx="190437" cy="52682"/>
              <a:chOff x="2848" y="848"/>
              <a:chExt cx="141" cy="96"/>
            </a:xfrm>
          </p:grpSpPr>
          <p:cxnSp>
            <p:nvCxnSpPr>
              <p:cNvPr id="2883" name="Google Shape;2883;p69"/>
              <p:cNvCxnSpPr/>
              <p:nvPr/>
            </p:nvCxnSpPr>
            <p:spPr>
              <a:xfrm flipH="1" rot="10800000">
                <a:off x="2848" y="848"/>
                <a:ext cx="50" cy="3"/>
              </a:xfrm>
              <a:prstGeom prst="straightConnector1">
                <a:avLst/>
              </a:prstGeom>
              <a:noFill/>
              <a:ln cap="flat" cmpd="sng" w="12700">
                <a:solidFill>
                  <a:schemeClr val="dk1"/>
                </a:solidFill>
                <a:prstDash val="solid"/>
                <a:round/>
                <a:headEnd len="med" w="med" type="none"/>
                <a:tailEnd len="med" w="med" type="none"/>
              </a:ln>
            </p:spPr>
          </p:cxnSp>
          <p:cxnSp>
            <p:nvCxnSpPr>
              <p:cNvPr id="2884" name="Google Shape;2884;p69"/>
              <p:cNvCxnSpPr/>
              <p:nvPr/>
            </p:nvCxnSpPr>
            <p:spPr>
              <a:xfrm>
                <a:off x="2944" y="944"/>
                <a:ext cx="45" cy="0"/>
              </a:xfrm>
              <a:prstGeom prst="straightConnector1">
                <a:avLst/>
              </a:prstGeom>
              <a:noFill/>
              <a:ln cap="flat" cmpd="sng" w="12700">
                <a:solidFill>
                  <a:schemeClr val="dk1"/>
                </a:solidFill>
                <a:prstDash val="solid"/>
                <a:round/>
                <a:headEnd len="med" w="med" type="none"/>
                <a:tailEnd len="med" w="med" type="none"/>
              </a:ln>
            </p:spPr>
          </p:cxnSp>
          <p:cxnSp>
            <p:nvCxnSpPr>
              <p:cNvPr id="2885" name="Google Shape;2885;p69"/>
              <p:cNvCxnSpPr/>
              <p:nvPr/>
            </p:nvCxnSpPr>
            <p:spPr>
              <a:xfrm>
                <a:off x="2894" y="851"/>
                <a:ext cx="53" cy="92"/>
              </a:xfrm>
              <a:prstGeom prst="straightConnector1">
                <a:avLst/>
              </a:prstGeom>
              <a:noFill/>
              <a:ln cap="flat" cmpd="sng" w="12700">
                <a:solidFill>
                  <a:schemeClr val="dk1"/>
                </a:solidFill>
                <a:prstDash val="solid"/>
                <a:round/>
                <a:headEnd len="med" w="med" type="none"/>
                <a:tailEnd len="med" w="med" type="none"/>
              </a:ln>
            </p:spPr>
          </p:cxnSp>
        </p:grpSp>
        <p:cxnSp>
          <p:nvCxnSpPr>
            <p:cNvPr id="2886" name="Google Shape;2886;p69"/>
            <p:cNvCxnSpPr/>
            <p:nvPr/>
          </p:nvCxnSpPr>
          <p:spPr>
            <a:xfrm>
              <a:off x="5996796" y="2596318"/>
              <a:ext cx="68054" cy="1584"/>
            </a:xfrm>
            <a:prstGeom prst="straightConnector1">
              <a:avLst/>
            </a:prstGeom>
            <a:noFill/>
            <a:ln cap="flat" cmpd="sng" w="12700">
              <a:solidFill>
                <a:schemeClr val="dk1"/>
              </a:solidFill>
              <a:prstDash val="solid"/>
              <a:round/>
              <a:headEnd len="med" w="med" type="none"/>
              <a:tailEnd len="med" w="med" type="none"/>
            </a:ln>
          </p:spPr>
        </p:cxnSp>
        <p:cxnSp>
          <p:nvCxnSpPr>
            <p:cNvPr id="2887" name="Google Shape;2887;p69"/>
            <p:cNvCxnSpPr/>
            <p:nvPr/>
          </p:nvCxnSpPr>
          <p:spPr>
            <a:xfrm>
              <a:off x="6129737" y="2545617"/>
              <a:ext cx="60140" cy="0"/>
            </a:xfrm>
            <a:prstGeom prst="straightConnector1">
              <a:avLst/>
            </a:prstGeom>
            <a:noFill/>
            <a:ln cap="flat" cmpd="sng" w="12700">
              <a:solidFill>
                <a:schemeClr val="dk1"/>
              </a:solidFill>
              <a:prstDash val="solid"/>
              <a:round/>
              <a:headEnd len="med" w="med" type="none"/>
              <a:tailEnd len="med" w="med" type="none"/>
            </a:ln>
          </p:spPr>
        </p:cxnSp>
        <p:cxnSp>
          <p:nvCxnSpPr>
            <p:cNvPr id="2888" name="Google Shape;2888;p69"/>
            <p:cNvCxnSpPr/>
            <p:nvPr/>
          </p:nvCxnSpPr>
          <p:spPr>
            <a:xfrm flipH="1" rot="10800000">
              <a:off x="6061684" y="2545617"/>
              <a:ext cx="71218" cy="53870"/>
            </a:xfrm>
            <a:prstGeom prst="straightConnector1">
              <a:avLst/>
            </a:prstGeom>
            <a:noFill/>
            <a:ln cap="flat" cmpd="sng" w="12700">
              <a:solidFill>
                <a:schemeClr val="dk1"/>
              </a:solidFill>
              <a:prstDash val="solid"/>
              <a:round/>
              <a:headEnd len="med" w="med" type="none"/>
              <a:tailEnd len="med" w="med" type="none"/>
            </a:ln>
          </p:spPr>
        </p:cxnSp>
      </p:grpSp>
      <p:grpSp>
        <p:nvGrpSpPr>
          <p:cNvPr id="2889" name="Google Shape;2889;p69"/>
          <p:cNvGrpSpPr/>
          <p:nvPr/>
        </p:nvGrpSpPr>
        <p:grpSpPr>
          <a:xfrm>
            <a:off x="5033963" y="608013"/>
            <a:ext cx="2590800" cy="2255837"/>
            <a:chOff x="8470937" y="0"/>
            <a:chExt cx="2590800" cy="2257042"/>
          </a:xfrm>
        </p:grpSpPr>
        <p:sp>
          <p:nvSpPr>
            <p:cNvPr id="2890" name="Google Shape;2890;p69"/>
            <p:cNvSpPr/>
            <p:nvPr/>
          </p:nvSpPr>
          <p:spPr>
            <a:xfrm>
              <a:off x="8470937" y="47650"/>
              <a:ext cx="2590800" cy="2209392"/>
            </a:xfrm>
            <a:prstGeom prst="wedgeRoundRectCallout">
              <a:avLst>
                <a:gd fmla="val -44912" name="adj1"/>
                <a:gd fmla="val 69972" name="adj2"/>
                <a:gd fmla="val 16667" name="adj3"/>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2400">
                <a:solidFill>
                  <a:schemeClr val="accent2"/>
                </a:solidFill>
                <a:latin typeface="Arial"/>
                <a:ea typeface="Arial"/>
                <a:cs typeface="Arial"/>
                <a:sym typeface="Arial"/>
              </a:endParaRPr>
            </a:p>
          </p:txBody>
        </p:sp>
        <p:cxnSp>
          <p:nvCxnSpPr>
            <p:cNvPr id="2891" name="Google Shape;2891;p69"/>
            <p:cNvCxnSpPr/>
            <p:nvPr/>
          </p:nvCxnSpPr>
          <p:spPr>
            <a:xfrm>
              <a:off x="8753512" y="1648705"/>
              <a:ext cx="817562" cy="0"/>
            </a:xfrm>
            <a:prstGeom prst="straightConnector1">
              <a:avLst/>
            </a:prstGeom>
            <a:noFill/>
            <a:ln cap="flat" cmpd="sng" w="38100">
              <a:solidFill>
                <a:schemeClr val="lt2"/>
              </a:solidFill>
              <a:prstDash val="solid"/>
              <a:round/>
              <a:headEnd len="sm" w="sm" type="none"/>
              <a:tailEnd len="sm" w="sm" type="triangle"/>
            </a:ln>
          </p:spPr>
        </p:cxnSp>
        <p:sp>
          <p:nvSpPr>
            <p:cNvPr id="2892" name="Google Shape;2892;p69"/>
            <p:cNvSpPr/>
            <p:nvPr/>
          </p:nvSpPr>
          <p:spPr>
            <a:xfrm>
              <a:off x="8770974" y="1710650"/>
              <a:ext cx="230188" cy="117538"/>
            </a:xfrm>
            <a:prstGeom prst="rect">
              <a:avLst/>
            </a:prstGeom>
            <a:solidFill>
              <a:schemeClr val="lt2"/>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893" name="Google Shape;2893;p69"/>
            <p:cNvSpPr/>
            <p:nvPr/>
          </p:nvSpPr>
          <p:spPr>
            <a:xfrm>
              <a:off x="9156737" y="1710650"/>
              <a:ext cx="231775" cy="117538"/>
            </a:xfrm>
            <a:prstGeom prst="rect">
              <a:avLst/>
            </a:prstGeom>
            <a:solidFill>
              <a:schemeClr val="lt2"/>
            </a:solidFill>
            <a:ln cap="flat" cmpd="sng" w="2857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2894" name="Google Shape;2894;p69"/>
            <p:cNvGrpSpPr/>
            <p:nvPr/>
          </p:nvGrpSpPr>
          <p:grpSpPr>
            <a:xfrm>
              <a:off x="9844937" y="1731963"/>
              <a:ext cx="990600" cy="325438"/>
              <a:chOff x="3936" y="1571"/>
              <a:chExt cx="624" cy="205"/>
            </a:xfrm>
          </p:grpSpPr>
          <p:grpSp>
            <p:nvGrpSpPr>
              <p:cNvPr id="2895" name="Google Shape;2895;p69"/>
              <p:cNvGrpSpPr/>
              <p:nvPr/>
            </p:nvGrpSpPr>
            <p:grpSpPr>
              <a:xfrm>
                <a:off x="3936" y="1676"/>
                <a:ext cx="576" cy="100"/>
                <a:chOff x="4002" y="1676"/>
                <a:chExt cx="446" cy="52"/>
              </a:xfrm>
            </p:grpSpPr>
            <p:sp>
              <p:nvSpPr>
                <p:cNvPr id="2896" name="Google Shape;2896;p69"/>
                <p:cNvSpPr/>
                <p:nvPr/>
              </p:nvSpPr>
              <p:spPr>
                <a:xfrm>
                  <a:off x="4345" y="1676"/>
                  <a:ext cx="103" cy="52"/>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897" name="Google Shape;2897;p69"/>
                <p:cNvSpPr/>
                <p:nvPr/>
              </p:nvSpPr>
              <p:spPr>
                <a:xfrm>
                  <a:off x="4174" y="1676"/>
                  <a:ext cx="102" cy="52"/>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898" name="Google Shape;2898;p69"/>
                <p:cNvSpPr/>
                <p:nvPr/>
              </p:nvSpPr>
              <p:spPr>
                <a:xfrm>
                  <a:off x="4002" y="1676"/>
                  <a:ext cx="103" cy="52"/>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cxnSp>
            <p:nvCxnSpPr>
              <p:cNvPr id="2899" name="Google Shape;2899;p69"/>
              <p:cNvCxnSpPr/>
              <p:nvPr/>
            </p:nvCxnSpPr>
            <p:spPr>
              <a:xfrm>
                <a:off x="4002" y="1571"/>
                <a:ext cx="558" cy="61"/>
              </a:xfrm>
              <a:prstGeom prst="straightConnector1">
                <a:avLst/>
              </a:prstGeom>
              <a:noFill/>
              <a:ln cap="flat" cmpd="sng" w="38100">
                <a:solidFill>
                  <a:srgbClr val="FF0000"/>
                </a:solidFill>
                <a:prstDash val="solid"/>
                <a:round/>
                <a:headEnd len="sm" w="sm" type="none"/>
                <a:tailEnd len="sm" w="sm" type="triangle"/>
              </a:ln>
            </p:spPr>
          </p:cxnSp>
        </p:grpSp>
        <p:grpSp>
          <p:nvGrpSpPr>
            <p:cNvPr id="2900" name="Google Shape;2900;p69"/>
            <p:cNvGrpSpPr/>
            <p:nvPr/>
          </p:nvGrpSpPr>
          <p:grpSpPr>
            <a:xfrm>
              <a:off x="9949712" y="1295400"/>
              <a:ext cx="885825" cy="354013"/>
              <a:chOff x="4002" y="1296"/>
              <a:chExt cx="558" cy="223"/>
            </a:xfrm>
          </p:grpSpPr>
          <p:grpSp>
            <p:nvGrpSpPr>
              <p:cNvPr id="2901" name="Google Shape;2901;p69"/>
              <p:cNvGrpSpPr/>
              <p:nvPr/>
            </p:nvGrpSpPr>
            <p:grpSpPr>
              <a:xfrm>
                <a:off x="4139" y="1296"/>
                <a:ext cx="421" cy="96"/>
                <a:chOff x="4139" y="1388"/>
                <a:chExt cx="275" cy="52"/>
              </a:xfrm>
            </p:grpSpPr>
            <p:sp>
              <p:nvSpPr>
                <p:cNvPr id="2902" name="Google Shape;2902;p69"/>
                <p:cNvSpPr/>
                <p:nvPr/>
              </p:nvSpPr>
              <p:spPr>
                <a:xfrm>
                  <a:off x="4139" y="1388"/>
                  <a:ext cx="103" cy="52"/>
                </a:xfrm>
                <a:prstGeom prst="rect">
                  <a:avLst/>
                </a:prstGeom>
                <a:solidFill>
                  <a:srgbClr val="33CC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903" name="Google Shape;2903;p69"/>
                <p:cNvSpPr/>
                <p:nvPr/>
              </p:nvSpPr>
              <p:spPr>
                <a:xfrm>
                  <a:off x="4311" y="1388"/>
                  <a:ext cx="103" cy="52"/>
                </a:xfrm>
                <a:prstGeom prst="rect">
                  <a:avLst/>
                </a:prstGeom>
                <a:solidFill>
                  <a:srgbClr val="33CC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cxnSp>
            <p:nvCxnSpPr>
              <p:cNvPr id="2904" name="Google Shape;2904;p69"/>
              <p:cNvCxnSpPr/>
              <p:nvPr/>
            </p:nvCxnSpPr>
            <p:spPr>
              <a:xfrm flipH="1" rot="10800000">
                <a:off x="4002" y="1440"/>
                <a:ext cx="558" cy="79"/>
              </a:xfrm>
              <a:prstGeom prst="straightConnector1">
                <a:avLst/>
              </a:prstGeom>
              <a:noFill/>
              <a:ln cap="flat" cmpd="sng" w="38100">
                <a:solidFill>
                  <a:srgbClr val="33CC33"/>
                </a:solidFill>
                <a:prstDash val="solid"/>
                <a:round/>
                <a:headEnd len="sm" w="sm" type="none"/>
                <a:tailEnd len="sm" w="sm" type="triangle"/>
              </a:ln>
            </p:spPr>
          </p:cxnSp>
        </p:grpSp>
        <p:cxnSp>
          <p:nvCxnSpPr>
            <p:cNvPr id="2905" name="Google Shape;2905;p69"/>
            <p:cNvCxnSpPr/>
            <p:nvPr/>
          </p:nvCxnSpPr>
          <p:spPr>
            <a:xfrm>
              <a:off x="9571074" y="1080077"/>
              <a:ext cx="0" cy="374850"/>
            </a:xfrm>
            <a:prstGeom prst="straightConnector1">
              <a:avLst/>
            </a:prstGeom>
            <a:noFill/>
            <a:ln cap="flat" cmpd="sng" w="28575">
              <a:solidFill>
                <a:schemeClr val="dk1"/>
              </a:solidFill>
              <a:prstDash val="solid"/>
              <a:round/>
              <a:headEnd len="sm" w="sm" type="none"/>
              <a:tailEnd len="sm" w="sm" type="none"/>
            </a:ln>
          </p:spPr>
        </p:cxnSp>
        <p:cxnSp>
          <p:nvCxnSpPr>
            <p:cNvPr id="2906" name="Google Shape;2906;p69"/>
            <p:cNvCxnSpPr/>
            <p:nvPr/>
          </p:nvCxnSpPr>
          <p:spPr>
            <a:xfrm>
              <a:off x="9571074" y="1454927"/>
              <a:ext cx="325438" cy="0"/>
            </a:xfrm>
            <a:prstGeom prst="straightConnector1">
              <a:avLst/>
            </a:prstGeom>
            <a:noFill/>
            <a:ln cap="flat" cmpd="sng" w="28575">
              <a:solidFill>
                <a:schemeClr val="dk1"/>
              </a:solidFill>
              <a:prstDash val="solid"/>
              <a:round/>
              <a:headEnd len="sm" w="sm" type="none"/>
              <a:tailEnd len="sm" w="sm" type="none"/>
            </a:ln>
          </p:spPr>
        </p:cxnSp>
        <p:cxnSp>
          <p:nvCxnSpPr>
            <p:cNvPr id="2907" name="Google Shape;2907;p69"/>
            <p:cNvCxnSpPr/>
            <p:nvPr/>
          </p:nvCxnSpPr>
          <p:spPr>
            <a:xfrm rot="10800000">
              <a:off x="9896512" y="879945"/>
              <a:ext cx="0" cy="574982"/>
            </a:xfrm>
            <a:prstGeom prst="straightConnector1">
              <a:avLst/>
            </a:prstGeom>
            <a:noFill/>
            <a:ln cap="flat" cmpd="sng" w="28575">
              <a:solidFill>
                <a:schemeClr val="dk1"/>
              </a:solidFill>
              <a:prstDash val="solid"/>
              <a:round/>
              <a:headEnd len="sm" w="sm" type="none"/>
              <a:tailEnd len="sm" w="sm" type="none"/>
            </a:ln>
          </p:spPr>
        </p:cxnSp>
        <p:sp>
          <p:nvSpPr>
            <p:cNvPr id="2908" name="Google Shape;2908;p69"/>
            <p:cNvSpPr/>
            <p:nvPr/>
          </p:nvSpPr>
          <p:spPr>
            <a:xfrm>
              <a:off x="9679024" y="1038780"/>
              <a:ext cx="109538" cy="82594"/>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2400">
                <a:solidFill>
                  <a:srgbClr val="008000"/>
                </a:solidFill>
                <a:latin typeface="Arial"/>
                <a:ea typeface="Arial"/>
                <a:cs typeface="Arial"/>
                <a:sym typeface="Arial"/>
              </a:endParaRPr>
            </a:p>
          </p:txBody>
        </p:sp>
        <p:sp>
          <p:nvSpPr>
            <p:cNvPr id="2909" name="Google Shape;2909;p69"/>
            <p:cNvSpPr/>
            <p:nvPr/>
          </p:nvSpPr>
          <p:spPr>
            <a:xfrm>
              <a:off x="9679024" y="1164259"/>
              <a:ext cx="109538" cy="82594"/>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2400">
                <a:solidFill>
                  <a:srgbClr val="008000"/>
                </a:solidFill>
                <a:latin typeface="Arial"/>
                <a:ea typeface="Arial"/>
                <a:cs typeface="Arial"/>
                <a:sym typeface="Arial"/>
              </a:endParaRPr>
            </a:p>
          </p:txBody>
        </p:sp>
        <p:sp>
          <p:nvSpPr>
            <p:cNvPr id="2910" name="Google Shape;2910;p69"/>
            <p:cNvSpPr/>
            <p:nvPr/>
          </p:nvSpPr>
          <p:spPr>
            <a:xfrm>
              <a:off x="9679024" y="1329447"/>
              <a:ext cx="109538" cy="84183"/>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2400">
                <a:solidFill>
                  <a:srgbClr val="008000"/>
                </a:solidFill>
                <a:latin typeface="Arial"/>
                <a:ea typeface="Arial"/>
                <a:cs typeface="Arial"/>
                <a:sym typeface="Arial"/>
              </a:endParaRPr>
            </a:p>
          </p:txBody>
        </p:sp>
        <p:cxnSp>
          <p:nvCxnSpPr>
            <p:cNvPr id="2911" name="Google Shape;2911;p69"/>
            <p:cNvCxnSpPr/>
            <p:nvPr/>
          </p:nvCxnSpPr>
          <p:spPr>
            <a:xfrm rot="10800000">
              <a:off x="9571074" y="872003"/>
              <a:ext cx="0" cy="208074"/>
            </a:xfrm>
            <a:prstGeom prst="straightConnector1">
              <a:avLst/>
            </a:prstGeom>
            <a:noFill/>
            <a:ln cap="flat" cmpd="sng" w="25400">
              <a:solidFill>
                <a:schemeClr val="dk1"/>
              </a:solidFill>
              <a:prstDash val="solid"/>
              <a:round/>
              <a:headEnd len="sm" w="sm" type="none"/>
              <a:tailEnd len="sm" w="sm" type="none"/>
            </a:ln>
          </p:spPr>
        </p:cxnSp>
        <p:sp>
          <p:nvSpPr>
            <p:cNvPr id="2912" name="Google Shape;2912;p69"/>
            <p:cNvSpPr/>
            <p:nvPr/>
          </p:nvSpPr>
          <p:spPr>
            <a:xfrm>
              <a:off x="9623462" y="621044"/>
              <a:ext cx="150812" cy="292256"/>
            </a:xfrm>
            <a:prstGeom prst="downArrow">
              <a:avLst>
                <a:gd fmla="val 50000" name="adj1"/>
                <a:gd fmla="val 38139" name="adj2"/>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913" name="Google Shape;2913;p69"/>
            <p:cNvSpPr txBox="1"/>
            <p:nvPr/>
          </p:nvSpPr>
          <p:spPr>
            <a:xfrm>
              <a:off x="9340887" y="481269"/>
              <a:ext cx="363537" cy="4606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00"/>
                  </a:solidFill>
                  <a:latin typeface="Arial"/>
                  <a:ea typeface="Arial"/>
                  <a:cs typeface="Arial"/>
                  <a:sym typeface="Arial"/>
                </a:rPr>
                <a:t>r</a:t>
              </a:r>
              <a:endParaRPr/>
            </a:p>
          </p:txBody>
        </p:sp>
        <p:sp>
          <p:nvSpPr>
            <p:cNvPr id="2914" name="Google Shape;2914;p69"/>
            <p:cNvSpPr txBox="1"/>
            <p:nvPr/>
          </p:nvSpPr>
          <p:spPr>
            <a:xfrm>
              <a:off x="9159912" y="914888"/>
              <a:ext cx="431800" cy="4622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00"/>
                  </a:solidFill>
                  <a:latin typeface="Arial"/>
                  <a:ea typeface="Arial"/>
                  <a:cs typeface="Arial"/>
                  <a:sym typeface="Arial"/>
                </a:rPr>
                <a:t>b</a:t>
              </a:r>
              <a:endParaRPr/>
            </a:p>
          </p:txBody>
        </p:sp>
        <p:sp>
          <p:nvSpPr>
            <p:cNvPr id="2915" name="Google Shape;2915;p69"/>
            <p:cNvSpPr txBox="1"/>
            <p:nvPr/>
          </p:nvSpPr>
          <p:spPr>
            <a:xfrm>
              <a:off x="9144037" y="0"/>
              <a:ext cx="1279525" cy="4622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400">
                  <a:solidFill>
                    <a:schemeClr val="dk1"/>
                  </a:solidFill>
                  <a:latin typeface="Arial"/>
                  <a:ea typeface="Arial"/>
                  <a:cs typeface="Arial"/>
                  <a:sym typeface="Arial"/>
                </a:rPr>
                <a:t>marking</a:t>
              </a:r>
              <a:endParaRPr/>
            </a:p>
          </p:txBody>
        </p:sp>
        <p:sp>
          <p:nvSpPr>
            <p:cNvPr id="2916" name="Google Shape;2916;p69"/>
            <p:cNvSpPr/>
            <p:nvPr/>
          </p:nvSpPr>
          <p:spPr>
            <a:xfrm>
              <a:off x="9583322" y="1506219"/>
              <a:ext cx="334596" cy="306947"/>
            </a:xfrm>
            <a:prstGeom prst="diamond">
              <a:avLst/>
            </a:prstGeom>
            <a:noFill/>
            <a:ln cap="flat" cmpd="sng" w="190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917" name="Google Shape;2917;p69"/>
          <p:cNvGrpSpPr/>
          <p:nvPr/>
        </p:nvGrpSpPr>
        <p:grpSpPr>
          <a:xfrm>
            <a:off x="6367463" y="1474788"/>
            <a:ext cx="2590800" cy="2246312"/>
            <a:chOff x="4656063" y="-278535"/>
            <a:chExt cx="2590800" cy="2245640"/>
          </a:xfrm>
        </p:grpSpPr>
        <p:sp>
          <p:nvSpPr>
            <p:cNvPr id="2918" name="Google Shape;2918;p69"/>
            <p:cNvSpPr/>
            <p:nvPr/>
          </p:nvSpPr>
          <p:spPr>
            <a:xfrm>
              <a:off x="4656063" y="-242034"/>
              <a:ext cx="2590800" cy="2209139"/>
            </a:xfrm>
            <a:prstGeom prst="wedgeRoundRectCallout">
              <a:avLst>
                <a:gd fmla="val -44912" name="adj1"/>
                <a:gd fmla="val 69972" name="adj2"/>
                <a:gd fmla="val 16667" name="adj3"/>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2400">
                <a:solidFill>
                  <a:schemeClr val="accent2"/>
                </a:solidFill>
                <a:latin typeface="Arial"/>
                <a:ea typeface="Arial"/>
                <a:cs typeface="Arial"/>
                <a:sym typeface="Arial"/>
              </a:endParaRPr>
            </a:p>
          </p:txBody>
        </p:sp>
        <p:sp>
          <p:nvSpPr>
            <p:cNvPr id="2919" name="Google Shape;2919;p69"/>
            <p:cNvSpPr/>
            <p:nvPr/>
          </p:nvSpPr>
          <p:spPr>
            <a:xfrm>
              <a:off x="6336226" y="877054"/>
              <a:ext cx="442636" cy="39288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920" name="Google Shape;2920;p69"/>
            <p:cNvGrpSpPr/>
            <p:nvPr/>
          </p:nvGrpSpPr>
          <p:grpSpPr>
            <a:xfrm>
              <a:off x="4664310" y="403979"/>
              <a:ext cx="1504950" cy="457200"/>
              <a:chOff x="4080" y="1536"/>
              <a:chExt cx="948" cy="288"/>
            </a:xfrm>
          </p:grpSpPr>
          <p:cxnSp>
            <p:nvCxnSpPr>
              <p:cNvPr id="2921" name="Google Shape;2921;p69"/>
              <p:cNvCxnSpPr/>
              <p:nvPr/>
            </p:nvCxnSpPr>
            <p:spPr>
              <a:xfrm>
                <a:off x="4489" y="1568"/>
                <a:ext cx="539" cy="0"/>
              </a:xfrm>
              <a:prstGeom prst="straightConnector1">
                <a:avLst/>
              </a:prstGeom>
              <a:noFill/>
              <a:ln cap="flat" cmpd="sng" w="38100">
                <a:solidFill>
                  <a:schemeClr val="dk1"/>
                </a:solidFill>
                <a:prstDash val="solid"/>
                <a:round/>
                <a:headEnd len="med" w="med" type="none"/>
                <a:tailEnd len="med" w="med" type="none"/>
              </a:ln>
            </p:spPr>
          </p:cxnSp>
          <p:cxnSp>
            <p:nvCxnSpPr>
              <p:cNvPr id="2922" name="Google Shape;2922;p69"/>
              <p:cNvCxnSpPr/>
              <p:nvPr/>
            </p:nvCxnSpPr>
            <p:spPr>
              <a:xfrm>
                <a:off x="5028" y="1568"/>
                <a:ext cx="0" cy="208"/>
              </a:xfrm>
              <a:prstGeom prst="straightConnector1">
                <a:avLst/>
              </a:prstGeom>
              <a:noFill/>
              <a:ln cap="flat" cmpd="sng" w="38100">
                <a:solidFill>
                  <a:schemeClr val="dk1"/>
                </a:solidFill>
                <a:prstDash val="solid"/>
                <a:round/>
                <a:headEnd len="med" w="med" type="none"/>
                <a:tailEnd len="med" w="med" type="none"/>
              </a:ln>
            </p:spPr>
          </p:cxnSp>
          <p:cxnSp>
            <p:nvCxnSpPr>
              <p:cNvPr id="2923" name="Google Shape;2923;p69"/>
              <p:cNvCxnSpPr/>
              <p:nvPr/>
            </p:nvCxnSpPr>
            <p:spPr>
              <a:xfrm rot="10800000">
                <a:off x="4489" y="1776"/>
                <a:ext cx="539" cy="0"/>
              </a:xfrm>
              <a:prstGeom prst="straightConnector1">
                <a:avLst/>
              </a:prstGeom>
              <a:noFill/>
              <a:ln cap="flat" cmpd="sng" w="38100">
                <a:solidFill>
                  <a:schemeClr val="dk1"/>
                </a:solidFill>
                <a:prstDash val="solid"/>
                <a:round/>
                <a:headEnd len="med" w="med" type="none"/>
                <a:tailEnd len="med" w="med" type="none"/>
              </a:ln>
            </p:spPr>
          </p:cxnSp>
          <p:cxnSp>
            <p:nvCxnSpPr>
              <p:cNvPr id="2924" name="Google Shape;2924;p69"/>
              <p:cNvCxnSpPr/>
              <p:nvPr/>
            </p:nvCxnSpPr>
            <p:spPr>
              <a:xfrm>
                <a:off x="4608" y="1584"/>
                <a:ext cx="0" cy="192"/>
              </a:xfrm>
              <a:prstGeom prst="straightConnector1">
                <a:avLst/>
              </a:prstGeom>
              <a:noFill/>
              <a:ln cap="flat" cmpd="sng" w="38100">
                <a:solidFill>
                  <a:srgbClr val="33CC33"/>
                </a:solidFill>
                <a:prstDash val="solid"/>
                <a:round/>
                <a:headEnd len="med" w="med" type="none"/>
                <a:tailEnd len="med" w="med" type="none"/>
              </a:ln>
            </p:spPr>
          </p:cxnSp>
          <p:cxnSp>
            <p:nvCxnSpPr>
              <p:cNvPr id="2925" name="Google Shape;2925;p69"/>
              <p:cNvCxnSpPr/>
              <p:nvPr/>
            </p:nvCxnSpPr>
            <p:spPr>
              <a:xfrm>
                <a:off x="4896" y="1584"/>
                <a:ext cx="0" cy="192"/>
              </a:xfrm>
              <a:prstGeom prst="straightConnector1">
                <a:avLst/>
              </a:prstGeom>
              <a:noFill/>
              <a:ln cap="flat" cmpd="sng" w="38100">
                <a:solidFill>
                  <a:srgbClr val="FF0000"/>
                </a:solidFill>
                <a:prstDash val="solid"/>
                <a:round/>
                <a:headEnd len="med" w="med" type="none"/>
                <a:tailEnd len="med" w="med" type="none"/>
              </a:ln>
            </p:spPr>
          </p:cxnSp>
          <p:cxnSp>
            <p:nvCxnSpPr>
              <p:cNvPr id="2926" name="Google Shape;2926;p69"/>
              <p:cNvCxnSpPr/>
              <p:nvPr/>
            </p:nvCxnSpPr>
            <p:spPr>
              <a:xfrm>
                <a:off x="4128" y="1536"/>
                <a:ext cx="336" cy="110"/>
              </a:xfrm>
              <a:prstGeom prst="straightConnector1">
                <a:avLst/>
              </a:prstGeom>
              <a:noFill/>
              <a:ln cap="flat" cmpd="sng" w="38100">
                <a:solidFill>
                  <a:srgbClr val="33CC33"/>
                </a:solidFill>
                <a:prstDash val="solid"/>
                <a:round/>
                <a:headEnd len="med" w="med" type="none"/>
                <a:tailEnd len="med" w="med" type="triangle"/>
              </a:ln>
            </p:spPr>
          </p:cxnSp>
          <p:cxnSp>
            <p:nvCxnSpPr>
              <p:cNvPr id="2927" name="Google Shape;2927;p69"/>
              <p:cNvCxnSpPr/>
              <p:nvPr/>
            </p:nvCxnSpPr>
            <p:spPr>
              <a:xfrm flipH="1" rot="10800000">
                <a:off x="4080" y="1724"/>
                <a:ext cx="359" cy="100"/>
              </a:xfrm>
              <a:prstGeom prst="straightConnector1">
                <a:avLst/>
              </a:prstGeom>
              <a:noFill/>
              <a:ln cap="flat" cmpd="sng" w="38100">
                <a:solidFill>
                  <a:srgbClr val="FF0000"/>
                </a:solidFill>
                <a:prstDash val="solid"/>
                <a:round/>
                <a:headEnd len="med" w="med" type="none"/>
                <a:tailEnd len="med" w="med" type="triangle"/>
              </a:ln>
            </p:spPr>
          </p:cxnSp>
        </p:grpSp>
        <p:sp>
          <p:nvSpPr>
            <p:cNvPr id="2928" name="Google Shape;2928;p69"/>
            <p:cNvSpPr txBox="1"/>
            <p:nvPr/>
          </p:nvSpPr>
          <p:spPr>
            <a:xfrm>
              <a:off x="5121200" y="-278535"/>
              <a:ext cx="1657350" cy="4618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400">
                  <a:solidFill>
                    <a:srgbClr val="000000"/>
                  </a:solidFill>
                  <a:latin typeface="Arial"/>
                  <a:ea typeface="Arial"/>
                  <a:cs typeface="Arial"/>
                  <a:sym typeface="Arial"/>
                </a:rPr>
                <a:t>scheduling</a:t>
              </a:r>
              <a:endParaRPr i="0" sz="1600">
                <a:solidFill>
                  <a:srgbClr val="000000"/>
                </a:solidFill>
                <a:latin typeface="Arial"/>
                <a:ea typeface="Arial"/>
                <a:cs typeface="Arial"/>
                <a:sym typeface="Arial"/>
              </a:endParaRPr>
            </a:p>
          </p:txBody>
        </p:sp>
        <p:grpSp>
          <p:nvGrpSpPr>
            <p:cNvPr id="2929" name="Google Shape;2929;p69"/>
            <p:cNvGrpSpPr/>
            <p:nvPr/>
          </p:nvGrpSpPr>
          <p:grpSpPr>
            <a:xfrm>
              <a:off x="5331060" y="1292979"/>
              <a:ext cx="855663" cy="330200"/>
              <a:chOff x="4464" y="2000"/>
              <a:chExt cx="539" cy="208"/>
            </a:xfrm>
          </p:grpSpPr>
          <p:cxnSp>
            <p:nvCxnSpPr>
              <p:cNvPr id="2930" name="Google Shape;2930;p69"/>
              <p:cNvCxnSpPr/>
              <p:nvPr/>
            </p:nvCxnSpPr>
            <p:spPr>
              <a:xfrm>
                <a:off x="4464" y="2000"/>
                <a:ext cx="539" cy="0"/>
              </a:xfrm>
              <a:prstGeom prst="straightConnector1">
                <a:avLst/>
              </a:prstGeom>
              <a:noFill/>
              <a:ln cap="flat" cmpd="sng" w="38100">
                <a:solidFill>
                  <a:schemeClr val="dk1"/>
                </a:solidFill>
                <a:prstDash val="solid"/>
                <a:round/>
                <a:headEnd len="med" w="med" type="none"/>
                <a:tailEnd len="med" w="med" type="none"/>
              </a:ln>
            </p:spPr>
          </p:cxnSp>
          <p:cxnSp>
            <p:nvCxnSpPr>
              <p:cNvPr id="2931" name="Google Shape;2931;p69"/>
              <p:cNvCxnSpPr/>
              <p:nvPr/>
            </p:nvCxnSpPr>
            <p:spPr>
              <a:xfrm>
                <a:off x="5003" y="2000"/>
                <a:ext cx="0" cy="208"/>
              </a:xfrm>
              <a:prstGeom prst="straightConnector1">
                <a:avLst/>
              </a:prstGeom>
              <a:noFill/>
              <a:ln cap="flat" cmpd="sng" w="38100">
                <a:solidFill>
                  <a:schemeClr val="dk1"/>
                </a:solidFill>
                <a:prstDash val="solid"/>
                <a:round/>
                <a:headEnd len="med" w="med" type="none"/>
                <a:tailEnd len="med" w="med" type="none"/>
              </a:ln>
            </p:spPr>
          </p:cxnSp>
          <p:cxnSp>
            <p:nvCxnSpPr>
              <p:cNvPr id="2932" name="Google Shape;2932;p69"/>
              <p:cNvCxnSpPr/>
              <p:nvPr/>
            </p:nvCxnSpPr>
            <p:spPr>
              <a:xfrm rot="10800000">
                <a:off x="4464" y="2208"/>
                <a:ext cx="539" cy="0"/>
              </a:xfrm>
              <a:prstGeom prst="straightConnector1">
                <a:avLst/>
              </a:prstGeom>
              <a:noFill/>
              <a:ln cap="flat" cmpd="sng" w="38100">
                <a:solidFill>
                  <a:schemeClr val="dk1"/>
                </a:solidFill>
                <a:prstDash val="solid"/>
                <a:round/>
                <a:headEnd len="med" w="med" type="none"/>
                <a:tailEnd len="med" w="med" type="none"/>
              </a:ln>
            </p:spPr>
          </p:cxnSp>
        </p:grpSp>
        <p:sp>
          <p:nvSpPr>
            <p:cNvPr id="2933" name="Google Shape;2933;p69"/>
            <p:cNvSpPr txBox="1"/>
            <p:nvPr/>
          </p:nvSpPr>
          <p:spPr>
            <a:xfrm>
              <a:off x="5635550" y="403886"/>
              <a:ext cx="427038" cy="6459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Arial"/>
                  <a:ea typeface="Arial"/>
                  <a:cs typeface="Arial"/>
                  <a:sym typeface="Arial"/>
                </a:rPr>
                <a:t>.</a:t>
              </a:r>
              <a:endParaRPr sz="2400">
                <a:solidFill>
                  <a:schemeClr val="accent2"/>
                </a:solidFill>
                <a:latin typeface="Arial"/>
                <a:ea typeface="Arial"/>
                <a:cs typeface="Arial"/>
                <a:sym typeface="Arial"/>
              </a:endParaRPr>
            </a:p>
          </p:txBody>
        </p:sp>
        <p:sp>
          <p:nvSpPr>
            <p:cNvPr id="2934" name="Google Shape;2934;p69"/>
            <p:cNvSpPr txBox="1"/>
            <p:nvPr/>
          </p:nvSpPr>
          <p:spPr>
            <a:xfrm>
              <a:off x="5635550" y="556240"/>
              <a:ext cx="427038" cy="6459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Arial"/>
                  <a:ea typeface="Arial"/>
                  <a:cs typeface="Arial"/>
                  <a:sym typeface="Arial"/>
                </a:rPr>
                <a:t>.</a:t>
              </a:r>
              <a:endParaRPr sz="2400">
                <a:solidFill>
                  <a:schemeClr val="accent2"/>
                </a:solidFill>
                <a:latin typeface="Arial"/>
                <a:ea typeface="Arial"/>
                <a:cs typeface="Arial"/>
                <a:sym typeface="Arial"/>
              </a:endParaRPr>
            </a:p>
          </p:txBody>
        </p:sp>
        <p:sp>
          <p:nvSpPr>
            <p:cNvPr id="2935" name="Google Shape;2935;p69"/>
            <p:cNvSpPr txBox="1"/>
            <p:nvPr/>
          </p:nvSpPr>
          <p:spPr>
            <a:xfrm>
              <a:off x="5635550" y="708595"/>
              <a:ext cx="427038" cy="6459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Arial"/>
                  <a:ea typeface="Arial"/>
                  <a:cs typeface="Arial"/>
                  <a:sym typeface="Arial"/>
                </a:rPr>
                <a:t>.</a:t>
              </a:r>
              <a:endParaRPr sz="2400">
                <a:solidFill>
                  <a:schemeClr val="accent2"/>
                </a:solidFill>
                <a:latin typeface="Arial"/>
                <a:ea typeface="Arial"/>
                <a:cs typeface="Arial"/>
                <a:sym typeface="Arial"/>
              </a:endParaRPr>
            </a:p>
          </p:txBody>
        </p:sp>
        <p:cxnSp>
          <p:nvCxnSpPr>
            <p:cNvPr id="2936" name="Google Shape;2936;p69"/>
            <p:cNvCxnSpPr/>
            <p:nvPr/>
          </p:nvCxnSpPr>
          <p:spPr>
            <a:xfrm>
              <a:off x="6780138" y="1076784"/>
              <a:ext cx="381000" cy="0"/>
            </a:xfrm>
            <a:prstGeom prst="straightConnector1">
              <a:avLst/>
            </a:prstGeom>
            <a:noFill/>
            <a:ln cap="flat" cmpd="sng" w="38100">
              <a:solidFill>
                <a:schemeClr val="lt2"/>
              </a:solidFill>
              <a:prstDash val="solid"/>
              <a:round/>
              <a:headEnd len="sm" w="sm" type="none"/>
              <a:tailEnd len="sm" w="sm" type="triangle"/>
            </a:ln>
          </p:spPr>
        </p:cxnSp>
        <p:cxnSp>
          <p:nvCxnSpPr>
            <p:cNvPr id="2937" name="Google Shape;2937;p69"/>
            <p:cNvCxnSpPr/>
            <p:nvPr/>
          </p:nvCxnSpPr>
          <p:spPr>
            <a:xfrm>
              <a:off x="6191175" y="638766"/>
              <a:ext cx="304800" cy="228532"/>
            </a:xfrm>
            <a:prstGeom prst="straightConnector1">
              <a:avLst/>
            </a:prstGeom>
            <a:noFill/>
            <a:ln cap="flat" cmpd="sng" w="38100">
              <a:solidFill>
                <a:schemeClr val="lt2"/>
              </a:solidFill>
              <a:prstDash val="solid"/>
              <a:round/>
              <a:headEnd len="sm" w="sm" type="none"/>
              <a:tailEnd len="sm" w="sm" type="none"/>
            </a:ln>
          </p:spPr>
        </p:cxnSp>
      </p:grpSp>
      <p:sp>
        <p:nvSpPr>
          <p:cNvPr id="2938" name="Google Shape;2938;p69"/>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2939" name="Google Shape;2939;p69"/>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
        <p:nvSpPr>
          <p:cNvPr id="2940" name="Google Shape;2940;p69"/>
          <p:cNvSpPr txBox="1"/>
          <p:nvPr/>
        </p:nvSpPr>
        <p:spPr>
          <a:xfrm>
            <a:off x="6350816" y="6858000"/>
            <a:ext cx="1846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9"/>
                                        </p:tgtEl>
                                        <p:attrNameLst>
                                          <p:attrName>style.visibility</p:attrName>
                                        </p:attrNameLst>
                                      </p:cBhvr>
                                      <p:to>
                                        <p:strVal val="visible"/>
                                      </p:to>
                                    </p:set>
                                    <p:animEffect filter="fade" transition="in">
                                      <p:cBhvr>
                                        <p:cTn dur="500"/>
                                        <p:tgtEl>
                                          <p:spTgt spid="28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7"/>
                                        </p:tgtEl>
                                        <p:attrNameLst>
                                          <p:attrName>style.visibility</p:attrName>
                                        </p:attrNameLst>
                                      </p:cBhvr>
                                      <p:to>
                                        <p:strVal val="visible"/>
                                      </p:to>
                                    </p:set>
                                    <p:animEffect filter="fade" transition="in">
                                      <p:cBhvr>
                                        <p:cTn dur="500"/>
                                        <p:tgtEl>
                                          <p:spTgt spid="29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7"/>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Gill Sans"/>
                <a:ea typeface="Gill Sans"/>
                <a:cs typeface="Gill Sans"/>
                <a:sym typeface="Gill Sans"/>
              </a:rPr>
              <a:t>Multimedia networking: 3 application types</a:t>
            </a:r>
            <a:endParaRPr sz="3200">
              <a:latin typeface="Gill Sans"/>
              <a:ea typeface="Gill Sans"/>
              <a:cs typeface="Gill Sans"/>
              <a:sym typeface="Gill Sans"/>
            </a:endParaRPr>
          </a:p>
        </p:txBody>
      </p:sp>
      <p:pic>
        <p:nvPicPr>
          <p:cNvPr descr="underline_base" id="196" name="Google Shape;196;p7"/>
          <p:cNvPicPr preferRelativeResize="0"/>
          <p:nvPr/>
        </p:nvPicPr>
        <p:blipFill rotWithShape="1">
          <a:blip r:embed="rId3">
            <a:alphaModFix/>
          </a:blip>
          <a:srcRect b="0" l="0" r="0" t="0"/>
          <a:stretch/>
        </p:blipFill>
        <p:spPr>
          <a:xfrm>
            <a:off x="561975" y="1055688"/>
            <a:ext cx="7313613" cy="173037"/>
          </a:xfrm>
          <a:prstGeom prst="rect">
            <a:avLst/>
          </a:prstGeom>
          <a:noFill/>
          <a:ln>
            <a:noFill/>
          </a:ln>
        </p:spPr>
      </p:pic>
      <p:sp>
        <p:nvSpPr>
          <p:cNvPr id="197" name="Google Shape;197;p7"/>
          <p:cNvSpPr txBox="1"/>
          <p:nvPr>
            <p:ph idx="1" type="body"/>
          </p:nvPr>
        </p:nvSpPr>
        <p:spPr>
          <a:xfrm>
            <a:off x="533400" y="1447800"/>
            <a:ext cx="7762875"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i="1" lang="en-US">
                <a:solidFill>
                  <a:srgbClr val="CC0000"/>
                </a:solidFill>
              </a:rPr>
              <a:t>streaming, stored</a:t>
            </a:r>
            <a:r>
              <a:rPr lang="en-US">
                <a:solidFill>
                  <a:srgbClr val="CC0000"/>
                </a:solidFill>
              </a:rPr>
              <a:t> </a:t>
            </a:r>
            <a:r>
              <a:rPr lang="en-US">
                <a:solidFill>
                  <a:srgbClr val="000000"/>
                </a:solidFill>
              </a:rPr>
              <a:t>audio, video</a:t>
            </a:r>
            <a:endParaRPr/>
          </a:p>
          <a:p>
            <a:pPr indent="-285750" lvl="1" marL="742950" rtl="0" algn="l">
              <a:lnSpc>
                <a:spcPct val="85000"/>
              </a:lnSpc>
              <a:spcBef>
                <a:spcPts val="480"/>
              </a:spcBef>
              <a:spcAft>
                <a:spcPts val="0"/>
              </a:spcAft>
              <a:buSzPts val="2400"/>
              <a:buChar char="•"/>
            </a:pPr>
            <a:r>
              <a:rPr i="1" lang="en-US">
                <a:solidFill>
                  <a:srgbClr val="000099"/>
                </a:solidFill>
              </a:rPr>
              <a:t>streaming: </a:t>
            </a:r>
            <a:r>
              <a:rPr lang="en-US"/>
              <a:t>can begin playout before downloading entire file</a:t>
            </a:r>
            <a:endParaRPr/>
          </a:p>
          <a:p>
            <a:pPr indent="-285750" lvl="1" marL="742950" rtl="0" algn="l">
              <a:lnSpc>
                <a:spcPct val="85000"/>
              </a:lnSpc>
              <a:spcBef>
                <a:spcPts val="480"/>
              </a:spcBef>
              <a:spcAft>
                <a:spcPts val="0"/>
              </a:spcAft>
              <a:buSzPts val="2400"/>
              <a:buChar char="•"/>
            </a:pPr>
            <a:r>
              <a:rPr i="1" lang="en-US">
                <a:solidFill>
                  <a:srgbClr val="000099"/>
                </a:solidFill>
              </a:rPr>
              <a:t>stored (at server): </a:t>
            </a:r>
            <a:r>
              <a:rPr lang="en-US"/>
              <a:t>can transmit faster than audio/video will be rendered (implies storing/buffering at client)</a:t>
            </a:r>
            <a:endParaRPr/>
          </a:p>
          <a:p>
            <a:pPr indent="-285750" lvl="1" marL="742950" rtl="0" algn="l">
              <a:lnSpc>
                <a:spcPct val="85000"/>
              </a:lnSpc>
              <a:spcBef>
                <a:spcPts val="480"/>
              </a:spcBef>
              <a:spcAft>
                <a:spcPts val="0"/>
              </a:spcAft>
              <a:buSzPts val="2400"/>
              <a:buChar char="•"/>
            </a:pPr>
            <a:r>
              <a:rPr lang="en-US"/>
              <a:t>e.g., YouTube, Netflix, Hulu</a:t>
            </a:r>
            <a:endParaRPr/>
          </a:p>
          <a:p>
            <a:pPr indent="-342900" lvl="0" marL="342900" rtl="0" algn="l">
              <a:lnSpc>
                <a:spcPct val="85000"/>
              </a:lnSpc>
              <a:spcBef>
                <a:spcPts val="560"/>
              </a:spcBef>
              <a:spcAft>
                <a:spcPts val="0"/>
              </a:spcAft>
              <a:buSzPts val="2800"/>
              <a:buChar char="▪"/>
            </a:pPr>
            <a:r>
              <a:rPr i="1" lang="en-US">
                <a:solidFill>
                  <a:srgbClr val="CC0000"/>
                </a:solidFill>
              </a:rPr>
              <a:t>conversational </a:t>
            </a:r>
            <a:r>
              <a:rPr lang="en-US"/>
              <a:t>voice/video over IP </a:t>
            </a:r>
            <a:endParaRPr/>
          </a:p>
          <a:p>
            <a:pPr indent="-285750" lvl="1" marL="742950" rtl="0" algn="l">
              <a:lnSpc>
                <a:spcPct val="85000"/>
              </a:lnSpc>
              <a:spcBef>
                <a:spcPts val="480"/>
              </a:spcBef>
              <a:spcAft>
                <a:spcPts val="0"/>
              </a:spcAft>
              <a:buSzPts val="2400"/>
              <a:buChar char="•"/>
            </a:pPr>
            <a:r>
              <a:rPr lang="en-US"/>
              <a:t>interactive nature of human-to-human conversation limits delay tolerance</a:t>
            </a:r>
            <a:endParaRPr/>
          </a:p>
          <a:p>
            <a:pPr indent="-285750" lvl="1" marL="742950" rtl="0" algn="l">
              <a:lnSpc>
                <a:spcPct val="85000"/>
              </a:lnSpc>
              <a:spcBef>
                <a:spcPts val="480"/>
              </a:spcBef>
              <a:spcAft>
                <a:spcPts val="0"/>
              </a:spcAft>
              <a:buSzPts val="2400"/>
              <a:buChar char="•"/>
            </a:pPr>
            <a:r>
              <a:rPr lang="en-US"/>
              <a:t>e.g., Skype</a:t>
            </a:r>
            <a:endParaRPr/>
          </a:p>
          <a:p>
            <a:pPr indent="-342900" lvl="0" marL="342900" rtl="0" algn="l">
              <a:lnSpc>
                <a:spcPct val="85000"/>
              </a:lnSpc>
              <a:spcBef>
                <a:spcPts val="560"/>
              </a:spcBef>
              <a:spcAft>
                <a:spcPts val="0"/>
              </a:spcAft>
              <a:buSzPts val="2800"/>
              <a:buChar char="▪"/>
            </a:pPr>
            <a:r>
              <a:rPr i="1" lang="en-US">
                <a:solidFill>
                  <a:srgbClr val="CC0000"/>
                </a:solidFill>
              </a:rPr>
              <a:t>streaming live </a:t>
            </a:r>
            <a:r>
              <a:rPr lang="en-US"/>
              <a:t>audio, video</a:t>
            </a:r>
            <a:endParaRPr/>
          </a:p>
          <a:p>
            <a:pPr indent="-285750" lvl="1" marL="742950" rtl="0" algn="l">
              <a:lnSpc>
                <a:spcPct val="85000"/>
              </a:lnSpc>
              <a:spcBef>
                <a:spcPts val="480"/>
              </a:spcBef>
              <a:spcAft>
                <a:spcPts val="0"/>
              </a:spcAft>
              <a:buSzPts val="2400"/>
              <a:buChar char="•"/>
            </a:pPr>
            <a:r>
              <a:rPr lang="en-US"/>
              <a:t>e.g., live sporting event (futbol)</a:t>
            </a:r>
            <a:endParaRPr/>
          </a:p>
        </p:txBody>
      </p:sp>
      <p:sp>
        <p:nvSpPr>
          <p:cNvPr id="198" name="Google Shape;198;p7"/>
          <p:cNvSpPr txBox="1"/>
          <p:nvPr>
            <p:ph idx="12"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99" name="Google Shape;199;p7"/>
          <p:cNvSpPr txBox="1"/>
          <p:nvPr>
            <p:ph idx="11"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5" name="Shape 2945"/>
        <p:cNvGrpSpPr/>
        <p:nvPr/>
      </p:nvGrpSpPr>
      <p:grpSpPr>
        <a:xfrm>
          <a:off x="0" y="0"/>
          <a:ext cx="0" cy="0"/>
          <a:chOff x="0" y="0"/>
          <a:chExt cx="0" cy="0"/>
        </a:xfrm>
      </p:grpSpPr>
      <p:sp>
        <p:nvSpPr>
          <p:cNvPr id="2946" name="Google Shape;2946;p70"/>
          <p:cNvSpPr/>
          <p:nvPr/>
        </p:nvSpPr>
        <p:spPr>
          <a:xfrm>
            <a:off x="447675" y="125413"/>
            <a:ext cx="7772400" cy="685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i="0" lang="en-US" sz="4400">
                <a:solidFill>
                  <a:srgbClr val="000099"/>
                </a:solidFill>
                <a:latin typeface="Gill Sans"/>
                <a:ea typeface="Gill Sans"/>
                <a:cs typeface="Gill Sans"/>
                <a:sym typeface="Gill Sans"/>
              </a:rPr>
              <a:t>Edge-router packet marking </a:t>
            </a:r>
            <a:endParaRPr i="0" sz="4400">
              <a:solidFill>
                <a:srgbClr val="000099"/>
              </a:solidFill>
              <a:latin typeface="Gill Sans"/>
              <a:ea typeface="Gill Sans"/>
              <a:cs typeface="Gill Sans"/>
              <a:sym typeface="Gill Sans"/>
            </a:endParaRPr>
          </a:p>
        </p:txBody>
      </p:sp>
      <p:sp>
        <p:nvSpPr>
          <p:cNvPr id="2947" name="Google Shape;2947;p70"/>
          <p:cNvSpPr/>
          <p:nvPr/>
        </p:nvSpPr>
        <p:spPr>
          <a:xfrm>
            <a:off x="719138" y="4856163"/>
            <a:ext cx="8229600" cy="1828800"/>
          </a:xfrm>
          <a:prstGeom prst="rect">
            <a:avLst/>
          </a:prstGeom>
          <a:noFill/>
          <a:ln>
            <a:noFill/>
          </a:ln>
        </p:spPr>
        <p:txBody>
          <a:bodyPr anchorCtr="0" anchor="t" bIns="45700" lIns="91425" spcFirstLastPara="1" rIns="91425" wrap="square" tIns="45700">
            <a:noAutofit/>
          </a:bodyPr>
          <a:lstStyle/>
          <a:p>
            <a:pPr indent="-277813" lvl="0" marL="277813" marR="0" rtl="0" algn="l">
              <a:spcBef>
                <a:spcPts val="0"/>
              </a:spcBef>
              <a:spcAft>
                <a:spcPts val="0"/>
              </a:spcAft>
              <a:buClr>
                <a:srgbClr val="000099"/>
              </a:buClr>
              <a:buSzPts val="2400"/>
              <a:buFont typeface="Noto Sans Symbols"/>
              <a:buChar char="▪"/>
            </a:pPr>
            <a:r>
              <a:rPr i="0" lang="en-US" sz="2400">
                <a:solidFill>
                  <a:schemeClr val="dk2"/>
                </a:solidFill>
                <a:latin typeface="Gill Sans"/>
                <a:ea typeface="Gill Sans"/>
                <a:cs typeface="Gill Sans"/>
                <a:sym typeface="Gill Sans"/>
              </a:rPr>
              <a:t>class-based marking: packets of different classes marked differently</a:t>
            </a:r>
            <a:endParaRPr/>
          </a:p>
          <a:p>
            <a:pPr indent="-277813" lvl="0" marL="277813" marR="0" rtl="0" algn="l">
              <a:spcBef>
                <a:spcPts val="480"/>
              </a:spcBef>
              <a:spcAft>
                <a:spcPts val="0"/>
              </a:spcAft>
              <a:buClr>
                <a:srgbClr val="000099"/>
              </a:buClr>
              <a:buSzPts val="2400"/>
              <a:buFont typeface="Noto Sans Symbols"/>
              <a:buChar char="▪"/>
            </a:pPr>
            <a:r>
              <a:rPr i="0" lang="en-US" sz="2400">
                <a:solidFill>
                  <a:schemeClr val="dk2"/>
                </a:solidFill>
                <a:latin typeface="Gill Sans"/>
                <a:ea typeface="Gill Sans"/>
                <a:cs typeface="Gill Sans"/>
                <a:sym typeface="Gill Sans"/>
              </a:rPr>
              <a:t>intra-class marking: conforming portion of flow marked differently than non-conforming one</a:t>
            </a:r>
            <a:endParaRPr i="0" sz="2400">
              <a:solidFill>
                <a:schemeClr val="accent2"/>
              </a:solidFill>
              <a:latin typeface="Gill Sans"/>
              <a:ea typeface="Gill Sans"/>
              <a:cs typeface="Gill Sans"/>
              <a:sym typeface="Gill Sans"/>
            </a:endParaRPr>
          </a:p>
        </p:txBody>
      </p:sp>
      <p:sp>
        <p:nvSpPr>
          <p:cNvPr id="2948" name="Google Shape;2948;p70"/>
          <p:cNvSpPr/>
          <p:nvPr/>
        </p:nvSpPr>
        <p:spPr>
          <a:xfrm>
            <a:off x="557213" y="1095375"/>
            <a:ext cx="8001000" cy="914400"/>
          </a:xfrm>
          <a:prstGeom prst="rect">
            <a:avLst/>
          </a:prstGeom>
          <a:noFill/>
          <a:ln>
            <a:noFill/>
          </a:ln>
        </p:spPr>
        <p:txBody>
          <a:bodyPr anchorCtr="0" anchor="t" bIns="45700" lIns="91425" spcFirstLastPara="1" rIns="91425" wrap="square" tIns="45700">
            <a:noAutofit/>
          </a:bodyPr>
          <a:lstStyle/>
          <a:p>
            <a:pPr indent="-277813" lvl="0" marL="277813" marR="0" rtl="0" algn="l">
              <a:spcBef>
                <a:spcPts val="0"/>
              </a:spcBef>
              <a:spcAft>
                <a:spcPts val="0"/>
              </a:spcAft>
              <a:buClr>
                <a:srgbClr val="000099"/>
              </a:buClr>
              <a:buSzPts val="2800"/>
              <a:buFont typeface="Noto Sans Symbols"/>
              <a:buChar char="▪"/>
            </a:pPr>
            <a:r>
              <a:rPr lang="en-US" sz="2800">
                <a:solidFill>
                  <a:srgbClr val="000099"/>
                </a:solidFill>
                <a:latin typeface="Gill Sans"/>
                <a:ea typeface="Gill Sans"/>
                <a:cs typeface="Gill Sans"/>
                <a:sym typeface="Gill Sans"/>
              </a:rPr>
              <a:t>profile:</a:t>
            </a:r>
            <a:r>
              <a:rPr lang="en-US" sz="2800">
                <a:solidFill>
                  <a:schemeClr val="accent2"/>
                </a:solidFill>
                <a:latin typeface="Gill Sans"/>
                <a:ea typeface="Gill Sans"/>
                <a:cs typeface="Gill Sans"/>
                <a:sym typeface="Gill Sans"/>
              </a:rPr>
              <a:t> </a:t>
            </a:r>
            <a:r>
              <a:rPr i="0" lang="en-US" sz="2800">
                <a:solidFill>
                  <a:schemeClr val="dk2"/>
                </a:solidFill>
                <a:latin typeface="Gill Sans"/>
                <a:ea typeface="Gill Sans"/>
                <a:cs typeface="Gill Sans"/>
                <a:sym typeface="Gill Sans"/>
              </a:rPr>
              <a:t>pre-negotiated</a:t>
            </a:r>
            <a:r>
              <a:rPr i="0" lang="en-US" sz="2800">
                <a:solidFill>
                  <a:schemeClr val="accent2"/>
                </a:solidFill>
                <a:latin typeface="Gill Sans"/>
                <a:ea typeface="Gill Sans"/>
                <a:cs typeface="Gill Sans"/>
                <a:sym typeface="Gill Sans"/>
              </a:rPr>
              <a:t> </a:t>
            </a:r>
            <a:r>
              <a:rPr i="0" lang="en-US" sz="2800">
                <a:solidFill>
                  <a:schemeClr val="dk2"/>
                </a:solidFill>
                <a:latin typeface="Gill Sans"/>
                <a:ea typeface="Gill Sans"/>
                <a:cs typeface="Gill Sans"/>
                <a:sym typeface="Gill Sans"/>
              </a:rPr>
              <a:t>rate r, bucket size b</a:t>
            </a:r>
            <a:endParaRPr i="0" sz="2800">
              <a:solidFill>
                <a:schemeClr val="accent2"/>
              </a:solidFill>
              <a:latin typeface="Gill Sans"/>
              <a:ea typeface="Gill Sans"/>
              <a:cs typeface="Gill Sans"/>
              <a:sym typeface="Gill Sans"/>
            </a:endParaRPr>
          </a:p>
          <a:p>
            <a:pPr indent="-277813" lvl="0" marL="277813" marR="0" rtl="0" algn="l">
              <a:spcBef>
                <a:spcPts val="560"/>
              </a:spcBef>
              <a:spcAft>
                <a:spcPts val="0"/>
              </a:spcAft>
              <a:buClr>
                <a:srgbClr val="000099"/>
              </a:buClr>
              <a:buSzPts val="2800"/>
              <a:buFont typeface="Noto Sans Symbols"/>
              <a:buChar char="▪"/>
            </a:pPr>
            <a:r>
              <a:rPr i="0" lang="en-US" sz="2800">
                <a:solidFill>
                  <a:schemeClr val="dk2"/>
                </a:solidFill>
                <a:latin typeface="Gill Sans"/>
                <a:ea typeface="Gill Sans"/>
                <a:cs typeface="Gill Sans"/>
                <a:sym typeface="Gill Sans"/>
              </a:rPr>
              <a:t>packet marking at edge based on </a:t>
            </a:r>
            <a:r>
              <a:rPr lang="en-US" sz="2800">
                <a:solidFill>
                  <a:srgbClr val="000099"/>
                </a:solidFill>
                <a:latin typeface="Gill Sans"/>
                <a:ea typeface="Gill Sans"/>
                <a:cs typeface="Gill Sans"/>
                <a:sym typeface="Gill Sans"/>
              </a:rPr>
              <a:t>per-flow</a:t>
            </a:r>
            <a:r>
              <a:rPr lang="en-US" sz="2800">
                <a:solidFill>
                  <a:schemeClr val="dk2"/>
                </a:solidFill>
                <a:latin typeface="Gill Sans"/>
                <a:ea typeface="Gill Sans"/>
                <a:cs typeface="Gill Sans"/>
                <a:sym typeface="Gill Sans"/>
              </a:rPr>
              <a:t> </a:t>
            </a:r>
            <a:r>
              <a:rPr i="0" lang="en-US" sz="2800">
                <a:solidFill>
                  <a:schemeClr val="dk2"/>
                </a:solidFill>
                <a:latin typeface="Gill Sans"/>
                <a:ea typeface="Gill Sans"/>
                <a:cs typeface="Gill Sans"/>
                <a:sym typeface="Gill Sans"/>
              </a:rPr>
              <a:t>profile</a:t>
            </a:r>
            <a:endParaRPr i="0" sz="2800">
              <a:solidFill>
                <a:schemeClr val="accent2"/>
              </a:solidFill>
              <a:latin typeface="Gill Sans"/>
              <a:ea typeface="Gill Sans"/>
              <a:cs typeface="Gill Sans"/>
              <a:sym typeface="Gill Sans"/>
            </a:endParaRPr>
          </a:p>
        </p:txBody>
      </p:sp>
      <p:sp>
        <p:nvSpPr>
          <p:cNvPr id="2949" name="Google Shape;2949;p70"/>
          <p:cNvSpPr txBox="1"/>
          <p:nvPr/>
        </p:nvSpPr>
        <p:spPr>
          <a:xfrm>
            <a:off x="603250" y="4383088"/>
            <a:ext cx="4495800" cy="5222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0099"/>
                </a:solidFill>
                <a:latin typeface="Gill Sans"/>
                <a:ea typeface="Gill Sans"/>
                <a:cs typeface="Gill Sans"/>
                <a:sym typeface="Gill Sans"/>
              </a:rPr>
              <a:t>possible use of marking</a:t>
            </a:r>
            <a:r>
              <a:rPr lang="en-US" sz="2400">
                <a:solidFill>
                  <a:srgbClr val="000099"/>
                </a:solidFill>
                <a:latin typeface="Gill Sans"/>
                <a:ea typeface="Gill Sans"/>
                <a:cs typeface="Gill Sans"/>
                <a:sym typeface="Gill Sans"/>
              </a:rPr>
              <a:t>:</a:t>
            </a:r>
            <a:endParaRPr/>
          </a:p>
        </p:txBody>
      </p:sp>
      <p:sp>
        <p:nvSpPr>
          <p:cNvPr id="2950" name="Google Shape;2950;p70"/>
          <p:cNvSpPr txBox="1"/>
          <p:nvPr/>
        </p:nvSpPr>
        <p:spPr>
          <a:xfrm>
            <a:off x="2782888" y="3876675"/>
            <a:ext cx="21336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000">
                <a:solidFill>
                  <a:schemeClr val="dk2"/>
                </a:solidFill>
                <a:latin typeface="Arial"/>
                <a:ea typeface="Arial"/>
                <a:cs typeface="Arial"/>
                <a:sym typeface="Arial"/>
              </a:rPr>
              <a:t>user packets</a:t>
            </a:r>
            <a:endParaRPr i="0" sz="2000">
              <a:solidFill>
                <a:schemeClr val="accent2"/>
              </a:solidFill>
              <a:latin typeface="Arial"/>
              <a:ea typeface="Arial"/>
              <a:cs typeface="Arial"/>
              <a:sym typeface="Arial"/>
            </a:endParaRPr>
          </a:p>
        </p:txBody>
      </p:sp>
      <p:sp>
        <p:nvSpPr>
          <p:cNvPr id="2951" name="Google Shape;2951;p70"/>
          <p:cNvSpPr/>
          <p:nvPr/>
        </p:nvSpPr>
        <p:spPr>
          <a:xfrm>
            <a:off x="6508750" y="3716338"/>
            <a:ext cx="228600" cy="152400"/>
          </a:xfrm>
          <a:prstGeom prst="rect">
            <a:avLst/>
          </a:prstGeom>
          <a:solidFill>
            <a:srgbClr val="00CC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952" name="Google Shape;2952;p70"/>
          <p:cNvSpPr/>
          <p:nvPr/>
        </p:nvSpPr>
        <p:spPr>
          <a:xfrm>
            <a:off x="6889750" y="3716338"/>
            <a:ext cx="228600" cy="152400"/>
          </a:xfrm>
          <a:prstGeom prst="rect">
            <a:avLst/>
          </a:prstGeom>
          <a:solidFill>
            <a:srgbClr val="00CC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953" name="Google Shape;2953;p70"/>
          <p:cNvSpPr/>
          <p:nvPr/>
        </p:nvSpPr>
        <p:spPr>
          <a:xfrm>
            <a:off x="6965950" y="4554538"/>
            <a:ext cx="228600" cy="152400"/>
          </a:xfrm>
          <a:prstGeom prst="rect">
            <a:avLst/>
          </a:prstGeom>
          <a:solidFill>
            <a:srgbClr val="FF00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954" name="Google Shape;2954;p70"/>
          <p:cNvSpPr/>
          <p:nvPr/>
        </p:nvSpPr>
        <p:spPr>
          <a:xfrm>
            <a:off x="6584950" y="4554538"/>
            <a:ext cx="228600" cy="152400"/>
          </a:xfrm>
          <a:prstGeom prst="rect">
            <a:avLst/>
          </a:prstGeom>
          <a:solidFill>
            <a:srgbClr val="FF00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955" name="Google Shape;2955;p70"/>
          <p:cNvSpPr/>
          <p:nvPr/>
        </p:nvSpPr>
        <p:spPr>
          <a:xfrm>
            <a:off x="6203950" y="4554538"/>
            <a:ext cx="228600" cy="152400"/>
          </a:xfrm>
          <a:prstGeom prst="rect">
            <a:avLst/>
          </a:prstGeom>
          <a:solidFill>
            <a:srgbClr val="FF00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2956" name="Google Shape;2956;p70"/>
          <p:cNvCxnSpPr/>
          <p:nvPr/>
        </p:nvCxnSpPr>
        <p:spPr>
          <a:xfrm>
            <a:off x="5670550" y="3106738"/>
            <a:ext cx="0" cy="685800"/>
          </a:xfrm>
          <a:prstGeom prst="straightConnector1">
            <a:avLst/>
          </a:prstGeom>
          <a:noFill/>
          <a:ln cap="flat" cmpd="sng" w="28575">
            <a:solidFill>
              <a:schemeClr val="dk1"/>
            </a:solidFill>
            <a:prstDash val="solid"/>
            <a:round/>
            <a:headEnd len="sm" w="sm" type="none"/>
            <a:tailEnd len="sm" w="sm" type="none"/>
          </a:ln>
        </p:spPr>
      </p:cxnSp>
      <p:cxnSp>
        <p:nvCxnSpPr>
          <p:cNvPr id="2957" name="Google Shape;2957;p70"/>
          <p:cNvCxnSpPr/>
          <p:nvPr/>
        </p:nvCxnSpPr>
        <p:spPr>
          <a:xfrm>
            <a:off x="5670550" y="3792538"/>
            <a:ext cx="457200" cy="0"/>
          </a:xfrm>
          <a:prstGeom prst="straightConnector1">
            <a:avLst/>
          </a:prstGeom>
          <a:noFill/>
          <a:ln cap="flat" cmpd="sng" w="28575">
            <a:solidFill>
              <a:schemeClr val="dk1"/>
            </a:solidFill>
            <a:prstDash val="solid"/>
            <a:round/>
            <a:headEnd len="sm" w="sm" type="none"/>
            <a:tailEnd len="sm" w="sm" type="none"/>
          </a:ln>
        </p:spPr>
      </p:cxnSp>
      <p:cxnSp>
        <p:nvCxnSpPr>
          <p:cNvPr id="2958" name="Google Shape;2958;p70"/>
          <p:cNvCxnSpPr/>
          <p:nvPr/>
        </p:nvCxnSpPr>
        <p:spPr>
          <a:xfrm rot="10800000">
            <a:off x="6127750" y="3106738"/>
            <a:ext cx="0" cy="685800"/>
          </a:xfrm>
          <a:prstGeom prst="straightConnector1">
            <a:avLst/>
          </a:prstGeom>
          <a:noFill/>
          <a:ln cap="flat" cmpd="sng" w="28575">
            <a:solidFill>
              <a:schemeClr val="dk1"/>
            </a:solidFill>
            <a:prstDash val="solid"/>
            <a:round/>
            <a:headEnd len="sm" w="sm" type="none"/>
            <a:tailEnd len="sm" w="sm" type="none"/>
          </a:ln>
        </p:spPr>
      </p:cxnSp>
      <p:sp>
        <p:nvSpPr>
          <p:cNvPr id="2959" name="Google Shape;2959;p70"/>
          <p:cNvSpPr/>
          <p:nvPr/>
        </p:nvSpPr>
        <p:spPr>
          <a:xfrm>
            <a:off x="5746750" y="3944938"/>
            <a:ext cx="304800" cy="30480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2960" name="Google Shape;2960;p70"/>
          <p:cNvCxnSpPr/>
          <p:nvPr/>
        </p:nvCxnSpPr>
        <p:spPr>
          <a:xfrm>
            <a:off x="4527550" y="4097338"/>
            <a:ext cx="1143000" cy="0"/>
          </a:xfrm>
          <a:prstGeom prst="straightConnector1">
            <a:avLst/>
          </a:prstGeom>
          <a:noFill/>
          <a:ln cap="flat" cmpd="sng" w="28575">
            <a:solidFill>
              <a:schemeClr val="dk1"/>
            </a:solidFill>
            <a:prstDash val="solid"/>
            <a:round/>
            <a:headEnd len="sm" w="sm" type="none"/>
            <a:tailEnd len="sm" w="sm" type="triangle"/>
          </a:ln>
        </p:spPr>
      </p:cxnSp>
      <p:sp>
        <p:nvSpPr>
          <p:cNvPr id="2961" name="Google Shape;2961;p70"/>
          <p:cNvSpPr/>
          <p:nvPr/>
        </p:nvSpPr>
        <p:spPr>
          <a:xfrm>
            <a:off x="4603750" y="3792538"/>
            <a:ext cx="228600" cy="152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962" name="Google Shape;2962;p70"/>
          <p:cNvSpPr/>
          <p:nvPr/>
        </p:nvSpPr>
        <p:spPr>
          <a:xfrm>
            <a:off x="4984750" y="3792538"/>
            <a:ext cx="228600" cy="152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2963" name="Google Shape;2963;p70"/>
          <p:cNvSpPr/>
          <p:nvPr/>
        </p:nvSpPr>
        <p:spPr>
          <a:xfrm>
            <a:off x="5822950" y="3030538"/>
            <a:ext cx="152400" cy="152400"/>
          </a:xfrm>
          <a:prstGeom prst="ellipse">
            <a:avLst/>
          </a:prstGeom>
          <a:solidFill>
            <a:srgbClr val="00CC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2400">
              <a:solidFill>
                <a:srgbClr val="008000"/>
              </a:solidFill>
              <a:latin typeface="Arial"/>
              <a:ea typeface="Arial"/>
              <a:cs typeface="Arial"/>
              <a:sym typeface="Arial"/>
            </a:endParaRPr>
          </a:p>
        </p:txBody>
      </p:sp>
      <p:sp>
        <p:nvSpPr>
          <p:cNvPr id="2964" name="Google Shape;2964;p70"/>
          <p:cNvSpPr/>
          <p:nvPr/>
        </p:nvSpPr>
        <p:spPr>
          <a:xfrm>
            <a:off x="5822950" y="3259138"/>
            <a:ext cx="152400" cy="152400"/>
          </a:xfrm>
          <a:prstGeom prst="ellipse">
            <a:avLst/>
          </a:prstGeom>
          <a:solidFill>
            <a:srgbClr val="00CC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2400">
              <a:solidFill>
                <a:srgbClr val="008000"/>
              </a:solidFill>
              <a:latin typeface="Arial"/>
              <a:ea typeface="Arial"/>
              <a:cs typeface="Arial"/>
              <a:sym typeface="Arial"/>
            </a:endParaRPr>
          </a:p>
        </p:txBody>
      </p:sp>
      <p:sp>
        <p:nvSpPr>
          <p:cNvPr id="2965" name="Google Shape;2965;p70"/>
          <p:cNvSpPr/>
          <p:nvPr/>
        </p:nvSpPr>
        <p:spPr>
          <a:xfrm>
            <a:off x="5822950" y="3563938"/>
            <a:ext cx="152400" cy="152400"/>
          </a:xfrm>
          <a:prstGeom prst="ellipse">
            <a:avLst/>
          </a:prstGeom>
          <a:solidFill>
            <a:srgbClr val="00CC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2400">
              <a:solidFill>
                <a:srgbClr val="008000"/>
              </a:solidFill>
              <a:latin typeface="Arial"/>
              <a:ea typeface="Arial"/>
              <a:cs typeface="Arial"/>
              <a:sym typeface="Arial"/>
            </a:endParaRPr>
          </a:p>
        </p:txBody>
      </p:sp>
      <p:cxnSp>
        <p:nvCxnSpPr>
          <p:cNvPr id="2966" name="Google Shape;2966;p70"/>
          <p:cNvCxnSpPr/>
          <p:nvPr/>
        </p:nvCxnSpPr>
        <p:spPr>
          <a:xfrm rot="10800000">
            <a:off x="5670550" y="2725738"/>
            <a:ext cx="0" cy="381000"/>
          </a:xfrm>
          <a:prstGeom prst="straightConnector1">
            <a:avLst/>
          </a:prstGeom>
          <a:noFill/>
          <a:ln cap="flat" cmpd="sng" w="25400">
            <a:solidFill>
              <a:schemeClr val="dk1"/>
            </a:solidFill>
            <a:prstDash val="solid"/>
            <a:round/>
            <a:headEnd len="sm" w="sm" type="none"/>
            <a:tailEnd len="sm" w="sm" type="none"/>
          </a:ln>
        </p:spPr>
      </p:cxnSp>
      <p:cxnSp>
        <p:nvCxnSpPr>
          <p:cNvPr id="2967" name="Google Shape;2967;p70"/>
          <p:cNvCxnSpPr/>
          <p:nvPr/>
        </p:nvCxnSpPr>
        <p:spPr>
          <a:xfrm rot="10800000">
            <a:off x="6127750" y="2725738"/>
            <a:ext cx="0" cy="381000"/>
          </a:xfrm>
          <a:prstGeom prst="straightConnector1">
            <a:avLst/>
          </a:prstGeom>
          <a:noFill/>
          <a:ln cap="flat" cmpd="sng" w="25400">
            <a:solidFill>
              <a:schemeClr val="dk1"/>
            </a:solidFill>
            <a:prstDash val="solid"/>
            <a:round/>
            <a:headEnd len="sm" w="sm" type="none"/>
            <a:tailEnd len="sm" w="sm" type="none"/>
          </a:ln>
        </p:spPr>
      </p:cxnSp>
      <p:sp>
        <p:nvSpPr>
          <p:cNvPr id="2968" name="Google Shape;2968;p70"/>
          <p:cNvSpPr txBox="1"/>
          <p:nvPr/>
        </p:nvSpPr>
        <p:spPr>
          <a:xfrm>
            <a:off x="5038725" y="2276475"/>
            <a:ext cx="11430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000">
                <a:solidFill>
                  <a:schemeClr val="dk2"/>
                </a:solidFill>
                <a:latin typeface="Arial"/>
                <a:ea typeface="Arial"/>
                <a:cs typeface="Arial"/>
                <a:sym typeface="Arial"/>
              </a:rPr>
              <a:t>rate </a:t>
            </a:r>
            <a:r>
              <a:rPr lang="en-US" sz="2000">
                <a:solidFill>
                  <a:schemeClr val="dk2"/>
                </a:solidFill>
                <a:latin typeface="Arial"/>
                <a:ea typeface="Arial"/>
                <a:cs typeface="Arial"/>
                <a:sym typeface="Arial"/>
              </a:rPr>
              <a:t>r</a:t>
            </a:r>
            <a:endParaRPr sz="2400">
              <a:solidFill>
                <a:schemeClr val="accent2"/>
              </a:solidFill>
              <a:latin typeface="Arial"/>
              <a:ea typeface="Arial"/>
              <a:cs typeface="Arial"/>
              <a:sym typeface="Arial"/>
            </a:endParaRPr>
          </a:p>
        </p:txBody>
      </p:sp>
      <p:cxnSp>
        <p:nvCxnSpPr>
          <p:cNvPr id="2969" name="Google Shape;2969;p70"/>
          <p:cNvCxnSpPr/>
          <p:nvPr/>
        </p:nvCxnSpPr>
        <p:spPr>
          <a:xfrm>
            <a:off x="6203950" y="4249738"/>
            <a:ext cx="990600" cy="228600"/>
          </a:xfrm>
          <a:prstGeom prst="straightConnector1">
            <a:avLst/>
          </a:prstGeom>
          <a:noFill/>
          <a:ln cap="flat" cmpd="sng" w="25400">
            <a:solidFill>
              <a:srgbClr val="FF0000"/>
            </a:solidFill>
            <a:prstDash val="solid"/>
            <a:round/>
            <a:headEnd len="sm" w="sm" type="none"/>
            <a:tailEnd len="sm" w="sm" type="triangle"/>
          </a:ln>
        </p:spPr>
      </p:cxnSp>
      <p:cxnSp>
        <p:nvCxnSpPr>
          <p:cNvPr id="2970" name="Google Shape;2970;p70"/>
          <p:cNvCxnSpPr/>
          <p:nvPr/>
        </p:nvCxnSpPr>
        <p:spPr>
          <a:xfrm flipH="1" rot="10800000">
            <a:off x="6203950" y="3944938"/>
            <a:ext cx="990600" cy="152400"/>
          </a:xfrm>
          <a:prstGeom prst="straightConnector1">
            <a:avLst/>
          </a:prstGeom>
          <a:noFill/>
          <a:ln cap="flat" cmpd="sng" w="25400">
            <a:solidFill>
              <a:srgbClr val="008000"/>
            </a:solidFill>
            <a:prstDash val="solid"/>
            <a:round/>
            <a:headEnd len="sm" w="sm" type="none"/>
            <a:tailEnd len="sm" w="sm" type="triangle"/>
          </a:ln>
        </p:spPr>
      </p:cxnSp>
      <p:sp>
        <p:nvSpPr>
          <p:cNvPr id="2971" name="Google Shape;2971;p70"/>
          <p:cNvSpPr/>
          <p:nvPr/>
        </p:nvSpPr>
        <p:spPr>
          <a:xfrm>
            <a:off x="5773738" y="2220913"/>
            <a:ext cx="217487" cy="609600"/>
          </a:xfrm>
          <a:prstGeom prst="downArrow">
            <a:avLst>
              <a:gd fmla="val 50000" name="adj1"/>
              <a:gd fmla="val 50000" name="adj2"/>
            </a:avLst>
          </a:prstGeom>
          <a:solidFill>
            <a:srgbClr val="00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2972" name="Google Shape;2972;p70"/>
          <p:cNvCxnSpPr/>
          <p:nvPr/>
        </p:nvCxnSpPr>
        <p:spPr>
          <a:xfrm>
            <a:off x="5518150" y="2890838"/>
            <a:ext cx="762000" cy="0"/>
          </a:xfrm>
          <a:prstGeom prst="straightConnector1">
            <a:avLst/>
          </a:prstGeom>
          <a:noFill/>
          <a:ln cap="flat" cmpd="sng" w="9525">
            <a:solidFill>
              <a:schemeClr val="dk1"/>
            </a:solidFill>
            <a:prstDash val="solid"/>
            <a:round/>
            <a:headEnd len="med" w="med" type="none"/>
            <a:tailEnd len="med" w="med" type="none"/>
          </a:ln>
        </p:spPr>
      </p:cxnSp>
      <p:sp>
        <p:nvSpPr>
          <p:cNvPr id="2973" name="Google Shape;2973;p70"/>
          <p:cNvSpPr txBox="1"/>
          <p:nvPr/>
        </p:nvSpPr>
        <p:spPr>
          <a:xfrm>
            <a:off x="4984750" y="3106738"/>
            <a:ext cx="344488"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000">
                <a:solidFill>
                  <a:schemeClr val="dk2"/>
                </a:solidFill>
                <a:latin typeface="Arial"/>
                <a:ea typeface="Arial"/>
                <a:cs typeface="Arial"/>
                <a:sym typeface="Arial"/>
              </a:rPr>
              <a:t>b</a:t>
            </a:r>
            <a:endParaRPr/>
          </a:p>
        </p:txBody>
      </p:sp>
      <p:cxnSp>
        <p:nvCxnSpPr>
          <p:cNvPr id="2974" name="Google Shape;2974;p70"/>
          <p:cNvCxnSpPr/>
          <p:nvPr/>
        </p:nvCxnSpPr>
        <p:spPr>
          <a:xfrm>
            <a:off x="5518150" y="2954338"/>
            <a:ext cx="0" cy="838200"/>
          </a:xfrm>
          <a:prstGeom prst="straightConnector1">
            <a:avLst/>
          </a:prstGeom>
          <a:noFill/>
          <a:ln cap="flat" cmpd="sng" w="38100">
            <a:solidFill>
              <a:schemeClr val="dk1"/>
            </a:solidFill>
            <a:prstDash val="solid"/>
            <a:round/>
            <a:headEnd len="med" w="med" type="stealth"/>
            <a:tailEnd len="med" w="med" type="stealth"/>
          </a:ln>
        </p:spPr>
      </p:cxnSp>
      <p:pic>
        <p:nvPicPr>
          <p:cNvPr descr="underline_base" id="2975" name="Google Shape;2975;p70"/>
          <p:cNvPicPr preferRelativeResize="0"/>
          <p:nvPr/>
        </p:nvPicPr>
        <p:blipFill rotWithShape="1">
          <a:blip r:embed="rId3">
            <a:alphaModFix/>
          </a:blip>
          <a:srcRect b="0" l="0" r="0" t="0"/>
          <a:stretch/>
        </p:blipFill>
        <p:spPr>
          <a:xfrm>
            <a:off x="514350" y="785813"/>
            <a:ext cx="6399213" cy="173037"/>
          </a:xfrm>
          <a:prstGeom prst="rect">
            <a:avLst/>
          </a:prstGeom>
          <a:noFill/>
          <a:ln>
            <a:noFill/>
          </a:ln>
        </p:spPr>
      </p:pic>
      <p:sp>
        <p:nvSpPr>
          <p:cNvPr id="2976" name="Google Shape;2976;p70"/>
          <p:cNvSpPr txBox="1"/>
          <p:nvPr>
            <p:ph idx="12"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2977" name="Google Shape;2977;p70"/>
          <p:cNvSpPr txBox="1"/>
          <p:nvPr>
            <p:ph idx="11"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2" name="Shape 2982"/>
        <p:cNvGrpSpPr/>
        <p:nvPr/>
      </p:nvGrpSpPr>
      <p:grpSpPr>
        <a:xfrm>
          <a:off x="0" y="0"/>
          <a:ext cx="0" cy="0"/>
          <a:chOff x="0" y="0"/>
          <a:chExt cx="0" cy="0"/>
        </a:xfrm>
      </p:grpSpPr>
      <p:pic>
        <p:nvPicPr>
          <p:cNvPr descr="underline_base" id="2983" name="Google Shape;2983;p71"/>
          <p:cNvPicPr preferRelativeResize="0"/>
          <p:nvPr/>
        </p:nvPicPr>
        <p:blipFill rotWithShape="1">
          <a:blip r:embed="rId3">
            <a:alphaModFix/>
          </a:blip>
          <a:srcRect b="0" l="0" r="0" t="0"/>
          <a:stretch/>
        </p:blipFill>
        <p:spPr>
          <a:xfrm>
            <a:off x="541338" y="852488"/>
            <a:ext cx="7313612" cy="173037"/>
          </a:xfrm>
          <a:prstGeom prst="rect">
            <a:avLst/>
          </a:prstGeom>
          <a:noFill/>
          <a:ln>
            <a:noFill/>
          </a:ln>
        </p:spPr>
      </p:pic>
      <p:sp>
        <p:nvSpPr>
          <p:cNvPr id="2984" name="Google Shape;2984;p71"/>
          <p:cNvSpPr txBox="1"/>
          <p:nvPr>
            <p:ph type="title"/>
          </p:nvPr>
        </p:nvSpPr>
        <p:spPr>
          <a:xfrm>
            <a:off x="506413" y="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Diffserv packet marking: details</a:t>
            </a:r>
            <a:endParaRPr/>
          </a:p>
        </p:txBody>
      </p:sp>
      <p:sp>
        <p:nvSpPr>
          <p:cNvPr id="2985" name="Google Shape;2985;p71"/>
          <p:cNvSpPr txBox="1"/>
          <p:nvPr>
            <p:ph idx="1" type="body"/>
          </p:nvPr>
        </p:nvSpPr>
        <p:spPr>
          <a:xfrm>
            <a:off x="533400" y="1339850"/>
            <a:ext cx="7772400" cy="27178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lang="en-US"/>
              <a:t>packet is marked in the Type of Service (TOS) in IPv4, and Traffic Class in IPv6</a:t>
            </a:r>
            <a:endParaRPr/>
          </a:p>
          <a:p>
            <a:pPr indent="-342900" lvl="0" marL="342900" rtl="0" algn="l">
              <a:lnSpc>
                <a:spcPct val="85000"/>
              </a:lnSpc>
              <a:spcBef>
                <a:spcPts val="560"/>
              </a:spcBef>
              <a:spcAft>
                <a:spcPts val="0"/>
              </a:spcAft>
              <a:buSzPts val="2800"/>
              <a:buChar char="▪"/>
            </a:pPr>
            <a:r>
              <a:rPr lang="en-US"/>
              <a:t>6 bits used for Differentiated Service Code Point (DSCP)</a:t>
            </a:r>
            <a:endParaRPr/>
          </a:p>
          <a:p>
            <a:pPr indent="-285750" lvl="1" marL="742950" rtl="0" algn="l">
              <a:lnSpc>
                <a:spcPct val="85000"/>
              </a:lnSpc>
              <a:spcBef>
                <a:spcPts val="480"/>
              </a:spcBef>
              <a:spcAft>
                <a:spcPts val="0"/>
              </a:spcAft>
              <a:buSzPts val="2400"/>
              <a:buChar char="•"/>
            </a:pPr>
            <a:r>
              <a:rPr lang="en-US"/>
              <a:t>determine PHB that the packet will receive</a:t>
            </a:r>
            <a:endParaRPr/>
          </a:p>
          <a:p>
            <a:pPr indent="-285750" lvl="1" marL="742950" rtl="0" algn="l">
              <a:lnSpc>
                <a:spcPct val="85000"/>
              </a:lnSpc>
              <a:spcBef>
                <a:spcPts val="480"/>
              </a:spcBef>
              <a:spcAft>
                <a:spcPts val="0"/>
              </a:spcAft>
              <a:buSzPts val="2400"/>
              <a:buChar char="•"/>
            </a:pPr>
            <a:r>
              <a:rPr lang="en-US"/>
              <a:t>2 bits currently unused</a:t>
            </a:r>
            <a:endParaRPr/>
          </a:p>
        </p:txBody>
      </p:sp>
      <p:sp>
        <p:nvSpPr>
          <p:cNvPr id="2986" name="Google Shape;2986;p71"/>
          <p:cNvSpPr/>
          <p:nvPr/>
        </p:nvSpPr>
        <p:spPr>
          <a:xfrm>
            <a:off x="2119313" y="4137025"/>
            <a:ext cx="4033837" cy="635000"/>
          </a:xfrm>
          <a:prstGeom prst="rect">
            <a:avLst/>
          </a:prstGeom>
          <a:solidFill>
            <a:srgbClr val="33CC66"/>
          </a:solidFill>
          <a:ln cap="flat" cmpd="sng" w="158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987" name="Google Shape;2987;p71"/>
          <p:cNvGrpSpPr/>
          <p:nvPr/>
        </p:nvGrpSpPr>
        <p:grpSpPr>
          <a:xfrm>
            <a:off x="2611438" y="4137025"/>
            <a:ext cx="1587" cy="639763"/>
            <a:chOff x="2411161" y="3894420"/>
            <a:chExt cx="2246" cy="639752"/>
          </a:xfrm>
        </p:grpSpPr>
        <p:cxnSp>
          <p:nvCxnSpPr>
            <p:cNvPr id="2988" name="Google Shape;2988;p71"/>
            <p:cNvCxnSpPr/>
            <p:nvPr/>
          </p:nvCxnSpPr>
          <p:spPr>
            <a:xfrm>
              <a:off x="2413407" y="3894420"/>
              <a:ext cx="0" cy="112475"/>
            </a:xfrm>
            <a:prstGeom prst="straightConnector1">
              <a:avLst/>
            </a:prstGeom>
            <a:noFill/>
            <a:ln cap="flat" cmpd="sng" w="38100">
              <a:solidFill>
                <a:srgbClr val="FFFFFF"/>
              </a:solidFill>
              <a:prstDash val="solid"/>
              <a:round/>
              <a:headEnd len="med" w="med" type="none"/>
              <a:tailEnd len="med" w="med" type="none"/>
            </a:ln>
          </p:spPr>
        </p:cxnSp>
        <p:cxnSp>
          <p:nvCxnSpPr>
            <p:cNvPr id="2989" name="Google Shape;2989;p71"/>
            <p:cNvCxnSpPr/>
            <p:nvPr/>
          </p:nvCxnSpPr>
          <p:spPr>
            <a:xfrm>
              <a:off x="2411161" y="4421697"/>
              <a:ext cx="0" cy="112475"/>
            </a:xfrm>
            <a:prstGeom prst="straightConnector1">
              <a:avLst/>
            </a:prstGeom>
            <a:noFill/>
            <a:ln cap="flat" cmpd="sng" w="38100">
              <a:solidFill>
                <a:srgbClr val="FFFFFF"/>
              </a:solidFill>
              <a:prstDash val="solid"/>
              <a:round/>
              <a:headEnd len="med" w="med" type="none"/>
              <a:tailEnd len="med" w="med" type="none"/>
            </a:ln>
          </p:spPr>
        </p:cxnSp>
      </p:grpSp>
      <p:grpSp>
        <p:nvGrpSpPr>
          <p:cNvPr id="2990" name="Google Shape;2990;p71"/>
          <p:cNvGrpSpPr/>
          <p:nvPr/>
        </p:nvGrpSpPr>
        <p:grpSpPr>
          <a:xfrm>
            <a:off x="3114675" y="4135438"/>
            <a:ext cx="3175" cy="639762"/>
            <a:chOff x="2411161" y="3894420"/>
            <a:chExt cx="2246" cy="639752"/>
          </a:xfrm>
        </p:grpSpPr>
        <p:cxnSp>
          <p:nvCxnSpPr>
            <p:cNvPr id="2991" name="Google Shape;2991;p71"/>
            <p:cNvCxnSpPr/>
            <p:nvPr/>
          </p:nvCxnSpPr>
          <p:spPr>
            <a:xfrm>
              <a:off x="2413407" y="3894420"/>
              <a:ext cx="0" cy="112475"/>
            </a:xfrm>
            <a:prstGeom prst="straightConnector1">
              <a:avLst/>
            </a:prstGeom>
            <a:noFill/>
            <a:ln cap="flat" cmpd="sng" w="38100">
              <a:solidFill>
                <a:srgbClr val="FFFFFF"/>
              </a:solidFill>
              <a:prstDash val="solid"/>
              <a:round/>
              <a:headEnd len="med" w="med" type="none"/>
              <a:tailEnd len="med" w="med" type="none"/>
            </a:ln>
          </p:spPr>
        </p:cxnSp>
        <p:cxnSp>
          <p:nvCxnSpPr>
            <p:cNvPr id="2992" name="Google Shape;2992;p71"/>
            <p:cNvCxnSpPr/>
            <p:nvPr/>
          </p:nvCxnSpPr>
          <p:spPr>
            <a:xfrm>
              <a:off x="2411161" y="4421697"/>
              <a:ext cx="0" cy="112475"/>
            </a:xfrm>
            <a:prstGeom prst="straightConnector1">
              <a:avLst/>
            </a:prstGeom>
            <a:noFill/>
            <a:ln cap="flat" cmpd="sng" w="38100">
              <a:solidFill>
                <a:srgbClr val="FFFFFF"/>
              </a:solidFill>
              <a:prstDash val="solid"/>
              <a:round/>
              <a:headEnd len="med" w="med" type="none"/>
              <a:tailEnd len="med" w="med" type="none"/>
            </a:ln>
          </p:spPr>
        </p:cxnSp>
      </p:grpSp>
      <p:grpSp>
        <p:nvGrpSpPr>
          <p:cNvPr id="2993" name="Google Shape;2993;p71"/>
          <p:cNvGrpSpPr/>
          <p:nvPr/>
        </p:nvGrpSpPr>
        <p:grpSpPr>
          <a:xfrm>
            <a:off x="3630613" y="4130675"/>
            <a:ext cx="1587" cy="639763"/>
            <a:chOff x="2411161" y="3894420"/>
            <a:chExt cx="2246" cy="639752"/>
          </a:xfrm>
        </p:grpSpPr>
        <p:cxnSp>
          <p:nvCxnSpPr>
            <p:cNvPr id="2994" name="Google Shape;2994;p71"/>
            <p:cNvCxnSpPr/>
            <p:nvPr/>
          </p:nvCxnSpPr>
          <p:spPr>
            <a:xfrm>
              <a:off x="2413407" y="3894420"/>
              <a:ext cx="0" cy="112475"/>
            </a:xfrm>
            <a:prstGeom prst="straightConnector1">
              <a:avLst/>
            </a:prstGeom>
            <a:noFill/>
            <a:ln cap="flat" cmpd="sng" w="38100">
              <a:solidFill>
                <a:srgbClr val="FFFFFF"/>
              </a:solidFill>
              <a:prstDash val="solid"/>
              <a:round/>
              <a:headEnd len="med" w="med" type="none"/>
              <a:tailEnd len="med" w="med" type="none"/>
            </a:ln>
          </p:spPr>
        </p:cxnSp>
        <p:cxnSp>
          <p:nvCxnSpPr>
            <p:cNvPr id="2995" name="Google Shape;2995;p71"/>
            <p:cNvCxnSpPr/>
            <p:nvPr/>
          </p:nvCxnSpPr>
          <p:spPr>
            <a:xfrm>
              <a:off x="2411161" y="4421697"/>
              <a:ext cx="0" cy="112475"/>
            </a:xfrm>
            <a:prstGeom prst="straightConnector1">
              <a:avLst/>
            </a:prstGeom>
            <a:noFill/>
            <a:ln cap="flat" cmpd="sng" w="38100">
              <a:solidFill>
                <a:srgbClr val="FFFFFF"/>
              </a:solidFill>
              <a:prstDash val="solid"/>
              <a:round/>
              <a:headEnd len="med" w="med" type="none"/>
              <a:tailEnd len="med" w="med" type="none"/>
            </a:ln>
          </p:spPr>
        </p:cxnSp>
      </p:grpSp>
      <p:grpSp>
        <p:nvGrpSpPr>
          <p:cNvPr id="2996" name="Google Shape;2996;p71"/>
          <p:cNvGrpSpPr/>
          <p:nvPr/>
        </p:nvGrpSpPr>
        <p:grpSpPr>
          <a:xfrm>
            <a:off x="4133850" y="4135438"/>
            <a:ext cx="3175" cy="639762"/>
            <a:chOff x="2411161" y="3894420"/>
            <a:chExt cx="2246" cy="639752"/>
          </a:xfrm>
        </p:grpSpPr>
        <p:cxnSp>
          <p:nvCxnSpPr>
            <p:cNvPr id="2997" name="Google Shape;2997;p71"/>
            <p:cNvCxnSpPr/>
            <p:nvPr/>
          </p:nvCxnSpPr>
          <p:spPr>
            <a:xfrm>
              <a:off x="2413407" y="3894420"/>
              <a:ext cx="0" cy="112475"/>
            </a:xfrm>
            <a:prstGeom prst="straightConnector1">
              <a:avLst/>
            </a:prstGeom>
            <a:noFill/>
            <a:ln cap="flat" cmpd="sng" w="38100">
              <a:solidFill>
                <a:srgbClr val="FFFFFF"/>
              </a:solidFill>
              <a:prstDash val="solid"/>
              <a:round/>
              <a:headEnd len="med" w="med" type="none"/>
              <a:tailEnd len="med" w="med" type="none"/>
            </a:ln>
          </p:spPr>
        </p:cxnSp>
        <p:cxnSp>
          <p:nvCxnSpPr>
            <p:cNvPr id="2998" name="Google Shape;2998;p71"/>
            <p:cNvCxnSpPr/>
            <p:nvPr/>
          </p:nvCxnSpPr>
          <p:spPr>
            <a:xfrm>
              <a:off x="2411161" y="4421697"/>
              <a:ext cx="0" cy="112475"/>
            </a:xfrm>
            <a:prstGeom prst="straightConnector1">
              <a:avLst/>
            </a:prstGeom>
            <a:noFill/>
            <a:ln cap="flat" cmpd="sng" w="38100">
              <a:solidFill>
                <a:srgbClr val="FFFFFF"/>
              </a:solidFill>
              <a:prstDash val="solid"/>
              <a:round/>
              <a:headEnd len="med" w="med" type="none"/>
              <a:tailEnd len="med" w="med" type="none"/>
            </a:ln>
          </p:spPr>
        </p:cxnSp>
      </p:grpSp>
      <p:grpSp>
        <p:nvGrpSpPr>
          <p:cNvPr id="2999" name="Google Shape;2999;p71"/>
          <p:cNvGrpSpPr/>
          <p:nvPr/>
        </p:nvGrpSpPr>
        <p:grpSpPr>
          <a:xfrm>
            <a:off x="4649788" y="4135438"/>
            <a:ext cx="1587" cy="639762"/>
            <a:chOff x="2411161" y="3894420"/>
            <a:chExt cx="2246" cy="639752"/>
          </a:xfrm>
        </p:grpSpPr>
        <p:cxnSp>
          <p:nvCxnSpPr>
            <p:cNvPr id="3000" name="Google Shape;3000;p71"/>
            <p:cNvCxnSpPr/>
            <p:nvPr/>
          </p:nvCxnSpPr>
          <p:spPr>
            <a:xfrm>
              <a:off x="2413407" y="3894420"/>
              <a:ext cx="0" cy="112475"/>
            </a:xfrm>
            <a:prstGeom prst="straightConnector1">
              <a:avLst/>
            </a:prstGeom>
            <a:noFill/>
            <a:ln cap="flat" cmpd="sng" w="38100">
              <a:solidFill>
                <a:srgbClr val="FFFFFF"/>
              </a:solidFill>
              <a:prstDash val="solid"/>
              <a:round/>
              <a:headEnd len="med" w="med" type="none"/>
              <a:tailEnd len="med" w="med" type="none"/>
            </a:ln>
          </p:spPr>
        </p:cxnSp>
        <p:cxnSp>
          <p:nvCxnSpPr>
            <p:cNvPr id="3001" name="Google Shape;3001;p71"/>
            <p:cNvCxnSpPr/>
            <p:nvPr/>
          </p:nvCxnSpPr>
          <p:spPr>
            <a:xfrm>
              <a:off x="2411161" y="4421697"/>
              <a:ext cx="0" cy="112475"/>
            </a:xfrm>
            <a:prstGeom prst="straightConnector1">
              <a:avLst/>
            </a:prstGeom>
            <a:noFill/>
            <a:ln cap="flat" cmpd="sng" w="38100">
              <a:solidFill>
                <a:srgbClr val="FFFFFF"/>
              </a:solidFill>
              <a:prstDash val="solid"/>
              <a:round/>
              <a:headEnd len="med" w="med" type="none"/>
              <a:tailEnd len="med" w="med" type="none"/>
            </a:ln>
          </p:spPr>
        </p:cxnSp>
      </p:grpSp>
      <p:cxnSp>
        <p:nvCxnSpPr>
          <p:cNvPr id="3002" name="Google Shape;3002;p71"/>
          <p:cNvCxnSpPr/>
          <p:nvPr/>
        </p:nvCxnSpPr>
        <p:spPr>
          <a:xfrm>
            <a:off x="5156200" y="4121150"/>
            <a:ext cx="0" cy="666750"/>
          </a:xfrm>
          <a:prstGeom prst="straightConnector1">
            <a:avLst/>
          </a:prstGeom>
          <a:noFill/>
          <a:ln cap="flat" cmpd="sng" w="38100">
            <a:solidFill>
              <a:srgbClr val="FFFFFF"/>
            </a:solidFill>
            <a:prstDash val="solid"/>
            <a:round/>
            <a:headEnd len="med" w="med" type="none"/>
            <a:tailEnd len="med" w="med" type="none"/>
          </a:ln>
        </p:spPr>
      </p:cxnSp>
      <p:grpSp>
        <p:nvGrpSpPr>
          <p:cNvPr id="3003" name="Google Shape;3003;p71"/>
          <p:cNvGrpSpPr/>
          <p:nvPr/>
        </p:nvGrpSpPr>
        <p:grpSpPr>
          <a:xfrm>
            <a:off x="5668963" y="4137025"/>
            <a:ext cx="1587" cy="639763"/>
            <a:chOff x="2411161" y="3894420"/>
            <a:chExt cx="2246" cy="639752"/>
          </a:xfrm>
        </p:grpSpPr>
        <p:cxnSp>
          <p:nvCxnSpPr>
            <p:cNvPr id="3004" name="Google Shape;3004;p71"/>
            <p:cNvCxnSpPr/>
            <p:nvPr/>
          </p:nvCxnSpPr>
          <p:spPr>
            <a:xfrm>
              <a:off x="2413407" y="3894420"/>
              <a:ext cx="0" cy="112475"/>
            </a:xfrm>
            <a:prstGeom prst="straightConnector1">
              <a:avLst/>
            </a:prstGeom>
            <a:noFill/>
            <a:ln cap="flat" cmpd="sng" w="38100">
              <a:solidFill>
                <a:srgbClr val="FFFFFF"/>
              </a:solidFill>
              <a:prstDash val="solid"/>
              <a:round/>
              <a:headEnd len="med" w="med" type="none"/>
              <a:tailEnd len="med" w="med" type="none"/>
            </a:ln>
          </p:spPr>
        </p:cxnSp>
        <p:cxnSp>
          <p:nvCxnSpPr>
            <p:cNvPr id="3005" name="Google Shape;3005;p71"/>
            <p:cNvCxnSpPr/>
            <p:nvPr/>
          </p:nvCxnSpPr>
          <p:spPr>
            <a:xfrm>
              <a:off x="2411161" y="4421697"/>
              <a:ext cx="0" cy="112475"/>
            </a:xfrm>
            <a:prstGeom prst="straightConnector1">
              <a:avLst/>
            </a:prstGeom>
            <a:noFill/>
            <a:ln cap="flat" cmpd="sng" w="38100">
              <a:solidFill>
                <a:srgbClr val="FFFFFF"/>
              </a:solidFill>
              <a:prstDash val="solid"/>
              <a:round/>
              <a:headEnd len="med" w="med" type="none"/>
              <a:tailEnd len="med" w="med" type="none"/>
            </a:ln>
          </p:spPr>
        </p:cxnSp>
      </p:grpSp>
      <p:sp>
        <p:nvSpPr>
          <p:cNvPr id="3006" name="Google Shape;3006;p71"/>
          <p:cNvSpPr txBox="1"/>
          <p:nvPr/>
        </p:nvSpPr>
        <p:spPr>
          <a:xfrm>
            <a:off x="3154363" y="4224338"/>
            <a:ext cx="1033462"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400">
                <a:solidFill>
                  <a:schemeClr val="dk1"/>
                </a:solidFill>
                <a:latin typeface="Arial"/>
                <a:ea typeface="Arial"/>
                <a:cs typeface="Arial"/>
                <a:sym typeface="Arial"/>
              </a:rPr>
              <a:t>DSCP</a:t>
            </a:r>
            <a:endParaRPr/>
          </a:p>
        </p:txBody>
      </p:sp>
      <p:sp>
        <p:nvSpPr>
          <p:cNvPr id="3007" name="Google Shape;3007;p71"/>
          <p:cNvSpPr txBox="1"/>
          <p:nvPr/>
        </p:nvSpPr>
        <p:spPr>
          <a:xfrm>
            <a:off x="5175250" y="4276725"/>
            <a:ext cx="94297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Arial"/>
                <a:ea typeface="Arial"/>
                <a:cs typeface="Arial"/>
                <a:sym typeface="Arial"/>
              </a:rPr>
              <a:t>unused</a:t>
            </a:r>
            <a:endParaRPr/>
          </a:p>
        </p:txBody>
      </p:sp>
      <p:sp>
        <p:nvSpPr>
          <p:cNvPr id="3008" name="Google Shape;3008;p71"/>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3009" name="Google Shape;3009;p71"/>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4" name="Shape 3014"/>
        <p:cNvGrpSpPr/>
        <p:nvPr/>
      </p:nvGrpSpPr>
      <p:grpSpPr>
        <a:xfrm>
          <a:off x="0" y="0"/>
          <a:ext cx="0" cy="0"/>
          <a:chOff x="0" y="0"/>
          <a:chExt cx="0" cy="0"/>
        </a:xfrm>
      </p:grpSpPr>
      <p:sp>
        <p:nvSpPr>
          <p:cNvPr id="3015" name="Google Shape;3015;p72"/>
          <p:cNvSpPr txBox="1"/>
          <p:nvPr>
            <p:ph type="title"/>
          </p:nvPr>
        </p:nvSpPr>
        <p:spPr>
          <a:xfrm>
            <a:off x="450850" y="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Classification, conditioning</a:t>
            </a:r>
            <a:endParaRPr/>
          </a:p>
        </p:txBody>
      </p:sp>
      <p:sp>
        <p:nvSpPr>
          <p:cNvPr id="3016" name="Google Shape;3016;p72"/>
          <p:cNvSpPr txBox="1"/>
          <p:nvPr>
            <p:ph idx="1" type="body"/>
          </p:nvPr>
        </p:nvSpPr>
        <p:spPr>
          <a:xfrm>
            <a:off x="506413" y="1171575"/>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Font typeface="Noto Sans Symbols"/>
              <a:buNone/>
            </a:pPr>
            <a:r>
              <a:rPr lang="en-US"/>
              <a:t>may be desirable to limit traffic injection rate of some class:</a:t>
            </a:r>
            <a:endParaRPr/>
          </a:p>
          <a:p>
            <a:pPr indent="-342900" lvl="0" marL="342900" rtl="0" algn="l">
              <a:lnSpc>
                <a:spcPct val="85000"/>
              </a:lnSpc>
              <a:spcBef>
                <a:spcPts val="560"/>
              </a:spcBef>
              <a:spcAft>
                <a:spcPts val="0"/>
              </a:spcAft>
              <a:buSzPts val="2800"/>
              <a:buChar char="▪"/>
            </a:pPr>
            <a:r>
              <a:rPr lang="en-US"/>
              <a:t>user declares traffic profile (e.g., rate, burst size)</a:t>
            </a:r>
            <a:endParaRPr/>
          </a:p>
          <a:p>
            <a:pPr indent="-342900" lvl="0" marL="342900" rtl="0" algn="l">
              <a:lnSpc>
                <a:spcPct val="85000"/>
              </a:lnSpc>
              <a:spcBef>
                <a:spcPts val="560"/>
              </a:spcBef>
              <a:spcAft>
                <a:spcPts val="0"/>
              </a:spcAft>
              <a:buSzPts val="2800"/>
              <a:buChar char="▪"/>
            </a:pPr>
            <a:r>
              <a:rPr lang="en-US"/>
              <a:t>traffic metered, shaped if non-conforming </a:t>
            </a:r>
            <a:endParaRPr/>
          </a:p>
          <a:p>
            <a:pPr indent="-165100" lvl="0" marL="342900" rtl="0" algn="l">
              <a:lnSpc>
                <a:spcPct val="85000"/>
              </a:lnSpc>
              <a:spcBef>
                <a:spcPts val="560"/>
              </a:spcBef>
              <a:spcAft>
                <a:spcPts val="0"/>
              </a:spcAft>
              <a:buSzPts val="2800"/>
              <a:buNone/>
            </a:pPr>
            <a:r>
              <a:t/>
            </a:r>
            <a:endParaRPr/>
          </a:p>
        </p:txBody>
      </p:sp>
      <p:pic>
        <p:nvPicPr>
          <p:cNvPr descr="694 diffserv metering classify mark shape" id="3017" name="Google Shape;3017;p72"/>
          <p:cNvPicPr preferRelativeResize="0"/>
          <p:nvPr/>
        </p:nvPicPr>
        <p:blipFill rotWithShape="1">
          <a:blip r:embed="rId3">
            <a:alphaModFix/>
          </a:blip>
          <a:srcRect b="0" l="0" r="0" t="0"/>
          <a:stretch/>
        </p:blipFill>
        <p:spPr>
          <a:xfrm>
            <a:off x="1458913" y="3098800"/>
            <a:ext cx="5410200" cy="2514600"/>
          </a:xfrm>
          <a:prstGeom prst="rect">
            <a:avLst/>
          </a:prstGeom>
          <a:noFill/>
          <a:ln>
            <a:noFill/>
          </a:ln>
        </p:spPr>
      </p:pic>
      <p:pic>
        <p:nvPicPr>
          <p:cNvPr descr="underline_base" id="3018" name="Google Shape;3018;p72"/>
          <p:cNvPicPr preferRelativeResize="0"/>
          <p:nvPr/>
        </p:nvPicPr>
        <p:blipFill rotWithShape="1">
          <a:blip r:embed="rId4">
            <a:alphaModFix/>
          </a:blip>
          <a:srcRect b="0" l="0" r="0" t="0"/>
          <a:stretch/>
        </p:blipFill>
        <p:spPr>
          <a:xfrm>
            <a:off x="587375" y="844550"/>
            <a:ext cx="5942013" cy="173038"/>
          </a:xfrm>
          <a:prstGeom prst="rect">
            <a:avLst/>
          </a:prstGeom>
          <a:noFill/>
          <a:ln>
            <a:noFill/>
          </a:ln>
        </p:spPr>
      </p:pic>
      <p:sp>
        <p:nvSpPr>
          <p:cNvPr id="3019" name="Google Shape;3019;p72"/>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3020" name="Google Shape;3020;p72"/>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5" name="Shape 3025"/>
        <p:cNvGrpSpPr/>
        <p:nvPr/>
      </p:nvGrpSpPr>
      <p:grpSpPr>
        <a:xfrm>
          <a:off x="0" y="0"/>
          <a:ext cx="0" cy="0"/>
          <a:chOff x="0" y="0"/>
          <a:chExt cx="0" cy="0"/>
        </a:xfrm>
      </p:grpSpPr>
      <p:sp>
        <p:nvSpPr>
          <p:cNvPr id="3026" name="Google Shape;3026;p73"/>
          <p:cNvSpPr txBox="1"/>
          <p:nvPr>
            <p:ph type="title"/>
          </p:nvPr>
        </p:nvSpPr>
        <p:spPr>
          <a:xfrm>
            <a:off x="422275" y="117475"/>
            <a:ext cx="7985125"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Forwarding Per-hop Behavior (PHB)</a:t>
            </a:r>
            <a:endParaRPr sz="4000"/>
          </a:p>
        </p:txBody>
      </p:sp>
      <p:sp>
        <p:nvSpPr>
          <p:cNvPr id="3027" name="Google Shape;3027;p73"/>
          <p:cNvSpPr txBox="1"/>
          <p:nvPr>
            <p:ph idx="1" type="body"/>
          </p:nvPr>
        </p:nvSpPr>
        <p:spPr>
          <a:xfrm>
            <a:off x="477838" y="1268413"/>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lang="en-US"/>
              <a:t>PHB result in a different </a:t>
            </a:r>
            <a:r>
              <a:rPr i="1" lang="en-US"/>
              <a:t>observable (measurable) </a:t>
            </a:r>
            <a:r>
              <a:rPr lang="en-US"/>
              <a:t>forwarding performance behavior</a:t>
            </a:r>
            <a:endParaRPr/>
          </a:p>
          <a:p>
            <a:pPr indent="-342900" lvl="0" marL="342900" rtl="0" algn="l">
              <a:lnSpc>
                <a:spcPct val="85000"/>
              </a:lnSpc>
              <a:spcBef>
                <a:spcPts val="560"/>
              </a:spcBef>
              <a:spcAft>
                <a:spcPts val="0"/>
              </a:spcAft>
              <a:buSzPts val="2800"/>
              <a:buChar char="▪"/>
            </a:pPr>
            <a:r>
              <a:rPr lang="en-US"/>
              <a:t>PHB does </a:t>
            </a:r>
            <a:r>
              <a:rPr i="1" lang="en-US"/>
              <a:t>not</a:t>
            </a:r>
            <a:r>
              <a:rPr lang="en-US"/>
              <a:t> specify what mechanisms to use to ensure required PHB performance behavior</a:t>
            </a:r>
            <a:endParaRPr/>
          </a:p>
          <a:p>
            <a:pPr indent="-342900" lvl="0" marL="342900" rtl="0" algn="l">
              <a:lnSpc>
                <a:spcPct val="85000"/>
              </a:lnSpc>
              <a:spcBef>
                <a:spcPts val="560"/>
              </a:spcBef>
              <a:spcAft>
                <a:spcPts val="0"/>
              </a:spcAft>
              <a:buSzPts val="2800"/>
              <a:buChar char="▪"/>
            </a:pPr>
            <a:r>
              <a:rPr lang="en-US"/>
              <a:t>examples: </a:t>
            </a:r>
            <a:endParaRPr/>
          </a:p>
          <a:p>
            <a:pPr indent="-285750" lvl="1" marL="742950" rtl="0" algn="l">
              <a:lnSpc>
                <a:spcPct val="85000"/>
              </a:lnSpc>
              <a:spcBef>
                <a:spcPts val="480"/>
              </a:spcBef>
              <a:spcAft>
                <a:spcPts val="0"/>
              </a:spcAft>
              <a:buSzPts val="2400"/>
              <a:buChar char="•"/>
            </a:pPr>
            <a:r>
              <a:rPr lang="en-US"/>
              <a:t>class A gets x% of outgoing link bandwidth over time intervals of a specified length</a:t>
            </a:r>
            <a:endParaRPr/>
          </a:p>
          <a:p>
            <a:pPr indent="-285750" lvl="1" marL="742950" rtl="0" algn="l">
              <a:lnSpc>
                <a:spcPct val="85000"/>
              </a:lnSpc>
              <a:spcBef>
                <a:spcPts val="480"/>
              </a:spcBef>
              <a:spcAft>
                <a:spcPts val="0"/>
              </a:spcAft>
              <a:buSzPts val="2400"/>
              <a:buChar char="•"/>
            </a:pPr>
            <a:r>
              <a:rPr lang="en-US"/>
              <a:t>class A packets leave first before packets from class B</a:t>
            </a:r>
            <a:endParaRPr/>
          </a:p>
        </p:txBody>
      </p:sp>
      <p:pic>
        <p:nvPicPr>
          <p:cNvPr descr="underline_base" id="3028" name="Google Shape;3028;p73"/>
          <p:cNvPicPr preferRelativeResize="0"/>
          <p:nvPr/>
        </p:nvPicPr>
        <p:blipFill rotWithShape="1">
          <a:blip r:embed="rId3">
            <a:alphaModFix/>
          </a:blip>
          <a:srcRect b="0" l="0" r="0" t="0"/>
          <a:stretch/>
        </p:blipFill>
        <p:spPr>
          <a:xfrm>
            <a:off x="457200" y="954088"/>
            <a:ext cx="7769225" cy="173037"/>
          </a:xfrm>
          <a:prstGeom prst="rect">
            <a:avLst/>
          </a:prstGeom>
          <a:noFill/>
          <a:ln>
            <a:noFill/>
          </a:ln>
        </p:spPr>
      </p:pic>
      <p:sp>
        <p:nvSpPr>
          <p:cNvPr id="3029" name="Google Shape;3029;p73"/>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3030" name="Google Shape;3030;p73"/>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5" name="Shape 3035"/>
        <p:cNvGrpSpPr/>
        <p:nvPr/>
      </p:nvGrpSpPr>
      <p:grpSpPr>
        <a:xfrm>
          <a:off x="0" y="0"/>
          <a:ext cx="0" cy="0"/>
          <a:chOff x="0" y="0"/>
          <a:chExt cx="0" cy="0"/>
        </a:xfrm>
      </p:grpSpPr>
      <p:sp>
        <p:nvSpPr>
          <p:cNvPr id="3036" name="Google Shape;3036;p74"/>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Forwarding PHB</a:t>
            </a:r>
            <a:endParaRPr/>
          </a:p>
        </p:txBody>
      </p:sp>
      <p:sp>
        <p:nvSpPr>
          <p:cNvPr id="3037" name="Google Shape;3037;p74"/>
          <p:cNvSpPr txBox="1"/>
          <p:nvPr>
            <p:ph idx="1" type="body"/>
          </p:nvPr>
        </p:nvSpPr>
        <p:spPr>
          <a:xfrm>
            <a:off x="533400" y="16002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Font typeface="Noto Sans Symbols"/>
              <a:buNone/>
            </a:pPr>
            <a:r>
              <a:rPr lang="en-US"/>
              <a:t>PHBs proposed:</a:t>
            </a:r>
            <a:endParaRPr/>
          </a:p>
          <a:p>
            <a:pPr indent="-342900" lvl="0" marL="342900" rtl="0" algn="l">
              <a:lnSpc>
                <a:spcPct val="85000"/>
              </a:lnSpc>
              <a:spcBef>
                <a:spcPts val="560"/>
              </a:spcBef>
              <a:spcAft>
                <a:spcPts val="0"/>
              </a:spcAft>
              <a:buSzPts val="2800"/>
              <a:buChar char="▪"/>
            </a:pPr>
            <a:r>
              <a:rPr i="1" lang="en-US">
                <a:solidFill>
                  <a:srgbClr val="CC0000"/>
                </a:solidFill>
              </a:rPr>
              <a:t>expedited forwarding: </a:t>
            </a:r>
            <a:r>
              <a:rPr lang="en-US"/>
              <a:t>packet departure rate of a class equals or exceeds specified rate </a:t>
            </a:r>
            <a:endParaRPr/>
          </a:p>
          <a:p>
            <a:pPr indent="-285750" lvl="1" marL="742950" rtl="0" algn="l">
              <a:lnSpc>
                <a:spcPct val="85000"/>
              </a:lnSpc>
              <a:spcBef>
                <a:spcPts val="480"/>
              </a:spcBef>
              <a:spcAft>
                <a:spcPts val="0"/>
              </a:spcAft>
              <a:buSzPts val="2400"/>
              <a:buChar char="•"/>
            </a:pPr>
            <a:r>
              <a:rPr lang="en-US"/>
              <a:t>logical link with a minimum guaranteed rate</a:t>
            </a:r>
            <a:endParaRPr/>
          </a:p>
          <a:p>
            <a:pPr indent="-342900" lvl="0" marL="342900" rtl="0" algn="l">
              <a:lnSpc>
                <a:spcPct val="85000"/>
              </a:lnSpc>
              <a:spcBef>
                <a:spcPts val="560"/>
              </a:spcBef>
              <a:spcAft>
                <a:spcPts val="0"/>
              </a:spcAft>
              <a:buSzPts val="2800"/>
              <a:buChar char="▪"/>
            </a:pPr>
            <a:r>
              <a:rPr i="1" lang="en-US">
                <a:solidFill>
                  <a:srgbClr val="CC0000"/>
                </a:solidFill>
              </a:rPr>
              <a:t>assured forwarding: </a:t>
            </a:r>
            <a:r>
              <a:rPr lang="en-US"/>
              <a:t>4 classes of traffic</a:t>
            </a:r>
            <a:endParaRPr/>
          </a:p>
          <a:p>
            <a:pPr indent="-285750" lvl="1" marL="742950" rtl="0" algn="l">
              <a:lnSpc>
                <a:spcPct val="85000"/>
              </a:lnSpc>
              <a:spcBef>
                <a:spcPts val="480"/>
              </a:spcBef>
              <a:spcAft>
                <a:spcPts val="0"/>
              </a:spcAft>
              <a:buSzPts val="2400"/>
              <a:buChar char="•"/>
            </a:pPr>
            <a:r>
              <a:rPr lang="en-US"/>
              <a:t>each guaranteed minimum amount of bandwidth</a:t>
            </a:r>
            <a:endParaRPr/>
          </a:p>
          <a:p>
            <a:pPr indent="-285750" lvl="1" marL="742950" rtl="0" algn="l">
              <a:lnSpc>
                <a:spcPct val="85000"/>
              </a:lnSpc>
              <a:spcBef>
                <a:spcPts val="480"/>
              </a:spcBef>
              <a:spcAft>
                <a:spcPts val="0"/>
              </a:spcAft>
              <a:buSzPts val="2400"/>
              <a:buChar char="•"/>
            </a:pPr>
            <a:r>
              <a:rPr lang="en-US"/>
              <a:t>each with three drop preference partitions</a:t>
            </a:r>
            <a:endParaRPr/>
          </a:p>
          <a:p>
            <a:pPr indent="-165100" lvl="0" marL="342900" rtl="0" algn="l">
              <a:lnSpc>
                <a:spcPct val="85000"/>
              </a:lnSpc>
              <a:spcBef>
                <a:spcPts val="560"/>
              </a:spcBef>
              <a:spcAft>
                <a:spcPts val="0"/>
              </a:spcAft>
              <a:buSzPts val="2800"/>
              <a:buNone/>
            </a:pPr>
            <a:r>
              <a:t/>
            </a:r>
            <a:endParaRPr/>
          </a:p>
        </p:txBody>
      </p:sp>
      <p:pic>
        <p:nvPicPr>
          <p:cNvPr descr="underline_base" id="3038" name="Google Shape;3038;p74"/>
          <p:cNvPicPr preferRelativeResize="0"/>
          <p:nvPr/>
        </p:nvPicPr>
        <p:blipFill rotWithShape="1">
          <a:blip r:embed="rId3">
            <a:alphaModFix/>
          </a:blip>
          <a:srcRect b="0" l="0" r="0" t="0"/>
          <a:stretch/>
        </p:blipFill>
        <p:spPr>
          <a:xfrm>
            <a:off x="608013" y="1085850"/>
            <a:ext cx="4113212" cy="173038"/>
          </a:xfrm>
          <a:prstGeom prst="rect">
            <a:avLst/>
          </a:prstGeom>
          <a:noFill/>
          <a:ln>
            <a:noFill/>
          </a:ln>
        </p:spPr>
      </p:pic>
      <p:sp>
        <p:nvSpPr>
          <p:cNvPr id="3039" name="Google Shape;3039;p74"/>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3040" name="Google Shape;3040;p74"/>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5" name="Shape 3045"/>
        <p:cNvGrpSpPr/>
        <p:nvPr/>
      </p:nvGrpSpPr>
      <p:grpSpPr>
        <a:xfrm>
          <a:off x="0" y="0"/>
          <a:ext cx="0" cy="0"/>
          <a:chOff x="0" y="0"/>
          <a:chExt cx="0" cy="0"/>
        </a:xfrm>
      </p:grpSpPr>
      <p:pic>
        <p:nvPicPr>
          <p:cNvPr descr="underline_base" id="3046" name="Google Shape;3046;p75"/>
          <p:cNvPicPr preferRelativeResize="0"/>
          <p:nvPr/>
        </p:nvPicPr>
        <p:blipFill rotWithShape="1">
          <a:blip r:embed="rId4">
            <a:alphaModFix/>
          </a:blip>
          <a:srcRect b="0" l="0" r="0" t="0"/>
          <a:stretch/>
        </p:blipFill>
        <p:spPr>
          <a:xfrm>
            <a:off x="555625" y="811213"/>
            <a:ext cx="7313613" cy="173037"/>
          </a:xfrm>
          <a:prstGeom prst="rect">
            <a:avLst/>
          </a:prstGeom>
          <a:noFill/>
          <a:ln>
            <a:noFill/>
          </a:ln>
        </p:spPr>
      </p:pic>
      <p:sp>
        <p:nvSpPr>
          <p:cNvPr id="3047" name="Google Shape;3047;p75"/>
          <p:cNvSpPr txBox="1"/>
          <p:nvPr>
            <p:ph type="title"/>
          </p:nvPr>
        </p:nvSpPr>
        <p:spPr>
          <a:xfrm>
            <a:off x="519113" y="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Per-connection QOS guarantees </a:t>
            </a:r>
            <a:endParaRPr/>
          </a:p>
        </p:txBody>
      </p:sp>
      <p:sp>
        <p:nvSpPr>
          <p:cNvPr id="3048" name="Google Shape;3048;p75"/>
          <p:cNvSpPr txBox="1"/>
          <p:nvPr>
            <p:ph idx="1" type="body"/>
          </p:nvPr>
        </p:nvSpPr>
        <p:spPr>
          <a:xfrm>
            <a:off x="533400" y="1339850"/>
            <a:ext cx="7772400" cy="855663"/>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i="1" lang="en-US">
                <a:solidFill>
                  <a:srgbClr val="CC0000"/>
                </a:solidFill>
              </a:rPr>
              <a:t>basic fact of life:</a:t>
            </a:r>
            <a:r>
              <a:rPr lang="en-US">
                <a:solidFill>
                  <a:srgbClr val="CC0000"/>
                </a:solidFill>
              </a:rPr>
              <a:t> </a:t>
            </a:r>
            <a:r>
              <a:rPr lang="en-US"/>
              <a:t>can not support traffic demands beyond link capacity</a:t>
            </a:r>
            <a:endParaRPr>
              <a:solidFill>
                <a:schemeClr val="accent2"/>
              </a:solidFill>
            </a:endParaRPr>
          </a:p>
        </p:txBody>
      </p:sp>
      <p:sp>
        <p:nvSpPr>
          <p:cNvPr id="3049" name="Google Shape;3049;p75"/>
          <p:cNvSpPr txBox="1"/>
          <p:nvPr/>
        </p:nvSpPr>
        <p:spPr>
          <a:xfrm>
            <a:off x="739350" y="5098239"/>
            <a:ext cx="7673975" cy="954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0099"/>
                </a:solidFill>
                <a:latin typeface="Gill Sans"/>
                <a:ea typeface="Gill Sans"/>
                <a:cs typeface="Gill Sans"/>
                <a:sym typeface="Gill Sans"/>
              </a:rPr>
              <a:t>call admission: </a:t>
            </a:r>
            <a:r>
              <a:rPr i="0" lang="en-US" sz="2800">
                <a:solidFill>
                  <a:schemeClr val="dk1"/>
                </a:solidFill>
                <a:latin typeface="Gill Sans"/>
                <a:ea typeface="Gill Sans"/>
                <a:cs typeface="Gill Sans"/>
                <a:sym typeface="Gill Sans"/>
              </a:rPr>
              <a:t>flow declares its needs, network may </a:t>
            </a:r>
            <a:endParaRPr/>
          </a:p>
          <a:p>
            <a:pPr indent="0" lvl="0" marL="0" marR="0" rtl="0" algn="l">
              <a:spcBef>
                <a:spcPts val="0"/>
              </a:spcBef>
              <a:spcAft>
                <a:spcPts val="0"/>
              </a:spcAft>
              <a:buNone/>
            </a:pPr>
            <a:r>
              <a:rPr i="0" lang="en-US" sz="2800">
                <a:solidFill>
                  <a:schemeClr val="dk1"/>
                </a:solidFill>
                <a:latin typeface="Gill Sans"/>
                <a:ea typeface="Gill Sans"/>
                <a:cs typeface="Gill Sans"/>
                <a:sym typeface="Gill Sans"/>
              </a:rPr>
              <a:t>block call (e.g., busy signal) if it cannot meet needs</a:t>
            </a:r>
            <a:endParaRPr/>
          </a:p>
        </p:txBody>
      </p:sp>
      <p:sp>
        <p:nvSpPr>
          <p:cNvPr id="3050" name="Google Shape;3050;p75"/>
          <p:cNvSpPr/>
          <p:nvPr/>
        </p:nvSpPr>
        <p:spPr>
          <a:xfrm>
            <a:off x="669500" y="4952189"/>
            <a:ext cx="7829550" cy="1150938"/>
          </a:xfrm>
          <a:prstGeom prst="rect">
            <a:avLst/>
          </a:prstGeom>
          <a:noFill/>
          <a:ln cap="flat" cmpd="sng" w="1905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51" name="Google Shape;3051;p75"/>
          <p:cNvSpPr txBox="1"/>
          <p:nvPr/>
        </p:nvSpPr>
        <p:spPr>
          <a:xfrm>
            <a:off x="942550" y="4675964"/>
            <a:ext cx="1652587" cy="5238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CC0000"/>
                </a:solidFill>
                <a:latin typeface="Gill Sans"/>
                <a:ea typeface="Gill Sans"/>
                <a:cs typeface="Gill Sans"/>
                <a:sym typeface="Gill Sans"/>
              </a:rPr>
              <a:t>Principle 4</a:t>
            </a:r>
            <a:endParaRPr/>
          </a:p>
        </p:txBody>
      </p:sp>
      <p:cxnSp>
        <p:nvCxnSpPr>
          <p:cNvPr id="3052" name="Google Shape;3052;p75"/>
          <p:cNvCxnSpPr/>
          <p:nvPr/>
        </p:nvCxnSpPr>
        <p:spPr>
          <a:xfrm>
            <a:off x="3016250" y="3500438"/>
            <a:ext cx="3716338" cy="0"/>
          </a:xfrm>
          <a:prstGeom prst="straightConnector1">
            <a:avLst/>
          </a:prstGeom>
          <a:noFill/>
          <a:ln cap="flat" cmpd="sng" w="9525">
            <a:solidFill>
              <a:schemeClr val="dk1"/>
            </a:solidFill>
            <a:prstDash val="solid"/>
            <a:round/>
            <a:headEnd len="med" w="med" type="none"/>
            <a:tailEnd len="med" w="med" type="none"/>
          </a:ln>
        </p:spPr>
      </p:cxnSp>
      <p:sp>
        <p:nvSpPr>
          <p:cNvPr id="3053" name="Google Shape;3053;p75"/>
          <p:cNvSpPr/>
          <p:nvPr/>
        </p:nvSpPr>
        <p:spPr>
          <a:xfrm>
            <a:off x="3368675" y="3133725"/>
            <a:ext cx="1058863" cy="266700"/>
          </a:xfrm>
          <a:custGeom>
            <a:rect b="b" l="l" r="r" t="t"/>
            <a:pathLst>
              <a:path extrusionOk="0" h="252" w="556">
                <a:moveTo>
                  <a:pt x="5" y="18"/>
                </a:moveTo>
                <a:cubicBezTo>
                  <a:pt x="12" y="0"/>
                  <a:pt x="28" y="43"/>
                  <a:pt x="47" y="52"/>
                </a:cubicBezTo>
                <a:cubicBezTo>
                  <a:pt x="66" y="61"/>
                  <a:pt x="97" y="71"/>
                  <a:pt x="119" y="75"/>
                </a:cubicBezTo>
                <a:cubicBezTo>
                  <a:pt x="141" y="79"/>
                  <a:pt x="157" y="77"/>
                  <a:pt x="180" y="79"/>
                </a:cubicBezTo>
                <a:cubicBezTo>
                  <a:pt x="203" y="81"/>
                  <a:pt x="235" y="86"/>
                  <a:pt x="257" y="87"/>
                </a:cubicBezTo>
                <a:cubicBezTo>
                  <a:pt x="279" y="88"/>
                  <a:pt x="293" y="88"/>
                  <a:pt x="315" y="87"/>
                </a:cubicBezTo>
                <a:cubicBezTo>
                  <a:pt x="337" y="86"/>
                  <a:pt x="364" y="84"/>
                  <a:pt x="387" y="81"/>
                </a:cubicBezTo>
                <a:cubicBezTo>
                  <a:pt x="410" y="78"/>
                  <a:pt x="428" y="77"/>
                  <a:pt x="452" y="70"/>
                </a:cubicBezTo>
                <a:cubicBezTo>
                  <a:pt x="476" y="63"/>
                  <a:pt x="514" y="44"/>
                  <a:pt x="531" y="37"/>
                </a:cubicBezTo>
                <a:cubicBezTo>
                  <a:pt x="548" y="30"/>
                  <a:pt x="549" y="7"/>
                  <a:pt x="552" y="27"/>
                </a:cubicBezTo>
                <a:cubicBezTo>
                  <a:pt x="555" y="47"/>
                  <a:pt x="556" y="132"/>
                  <a:pt x="550" y="160"/>
                </a:cubicBezTo>
                <a:cubicBezTo>
                  <a:pt x="544" y="188"/>
                  <a:pt x="527" y="187"/>
                  <a:pt x="518" y="196"/>
                </a:cubicBezTo>
                <a:cubicBezTo>
                  <a:pt x="508" y="206"/>
                  <a:pt x="500" y="210"/>
                  <a:pt x="489" y="216"/>
                </a:cubicBezTo>
                <a:cubicBezTo>
                  <a:pt x="478" y="221"/>
                  <a:pt x="465" y="227"/>
                  <a:pt x="450" y="231"/>
                </a:cubicBezTo>
                <a:cubicBezTo>
                  <a:pt x="434" y="235"/>
                  <a:pt x="414" y="241"/>
                  <a:pt x="393" y="244"/>
                </a:cubicBezTo>
                <a:cubicBezTo>
                  <a:pt x="371" y="246"/>
                  <a:pt x="344" y="249"/>
                  <a:pt x="323" y="251"/>
                </a:cubicBezTo>
                <a:cubicBezTo>
                  <a:pt x="301" y="252"/>
                  <a:pt x="280" y="252"/>
                  <a:pt x="261" y="252"/>
                </a:cubicBezTo>
                <a:cubicBezTo>
                  <a:pt x="241" y="252"/>
                  <a:pt x="222" y="249"/>
                  <a:pt x="205" y="248"/>
                </a:cubicBezTo>
                <a:cubicBezTo>
                  <a:pt x="187" y="246"/>
                  <a:pt x="174" y="245"/>
                  <a:pt x="155" y="241"/>
                </a:cubicBezTo>
                <a:cubicBezTo>
                  <a:pt x="135" y="237"/>
                  <a:pt x="104" y="230"/>
                  <a:pt x="88" y="224"/>
                </a:cubicBezTo>
                <a:cubicBezTo>
                  <a:pt x="71" y="219"/>
                  <a:pt x="62" y="216"/>
                  <a:pt x="51" y="209"/>
                </a:cubicBezTo>
                <a:cubicBezTo>
                  <a:pt x="40" y="202"/>
                  <a:pt x="32" y="189"/>
                  <a:pt x="25" y="181"/>
                </a:cubicBezTo>
                <a:cubicBezTo>
                  <a:pt x="17" y="173"/>
                  <a:pt x="8" y="184"/>
                  <a:pt x="5" y="157"/>
                </a:cubicBezTo>
                <a:cubicBezTo>
                  <a:pt x="2" y="131"/>
                  <a:pt x="0" y="34"/>
                  <a:pt x="5" y="18"/>
                </a:cubicBezTo>
                <a:close/>
              </a:path>
            </a:pathLst>
          </a:custGeom>
          <a:gradFill>
            <a:gsLst>
              <a:gs pos="0">
                <a:schemeClr val="hlink"/>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3054" name="Google Shape;3054;p75"/>
          <p:cNvSpPr/>
          <p:nvPr/>
        </p:nvSpPr>
        <p:spPr>
          <a:xfrm>
            <a:off x="3378200" y="3184525"/>
            <a:ext cx="1042988" cy="150813"/>
          </a:xfrm>
          <a:prstGeom prst="ellipse">
            <a:avLst/>
          </a:prstGeom>
          <a:noFill/>
          <a:ln cap="rnd" cmpd="sng" w="12700">
            <a:solidFill>
              <a:schemeClr val="dk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3055" name="Google Shape;3055;p75"/>
          <p:cNvCxnSpPr/>
          <p:nvPr/>
        </p:nvCxnSpPr>
        <p:spPr>
          <a:xfrm>
            <a:off x="3381375" y="3160713"/>
            <a:ext cx="0" cy="92075"/>
          </a:xfrm>
          <a:prstGeom prst="straightConnector1">
            <a:avLst/>
          </a:prstGeom>
          <a:noFill/>
          <a:ln cap="flat" cmpd="sng" w="12700">
            <a:solidFill>
              <a:schemeClr val="dk1"/>
            </a:solidFill>
            <a:prstDash val="solid"/>
            <a:round/>
            <a:headEnd len="med" w="med" type="none"/>
            <a:tailEnd len="med" w="med" type="none"/>
          </a:ln>
        </p:spPr>
      </p:cxnSp>
      <p:cxnSp>
        <p:nvCxnSpPr>
          <p:cNvPr id="3056" name="Google Shape;3056;p75"/>
          <p:cNvCxnSpPr/>
          <p:nvPr/>
        </p:nvCxnSpPr>
        <p:spPr>
          <a:xfrm>
            <a:off x="4425950" y="3133725"/>
            <a:ext cx="0" cy="93663"/>
          </a:xfrm>
          <a:prstGeom prst="straightConnector1">
            <a:avLst/>
          </a:prstGeom>
          <a:noFill/>
          <a:ln cap="flat" cmpd="sng" w="12700">
            <a:solidFill>
              <a:schemeClr val="dk1"/>
            </a:solidFill>
            <a:prstDash val="solid"/>
            <a:round/>
            <a:headEnd len="med" w="med" type="none"/>
            <a:tailEnd len="med" w="med" type="none"/>
          </a:ln>
        </p:spPr>
      </p:cxnSp>
      <p:sp>
        <p:nvSpPr>
          <p:cNvPr id="3057" name="Google Shape;3057;p75"/>
          <p:cNvSpPr/>
          <p:nvPr/>
        </p:nvSpPr>
        <p:spPr>
          <a:xfrm>
            <a:off x="3359150" y="3052763"/>
            <a:ext cx="1047750" cy="17462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3058" name="Google Shape;3058;p75"/>
          <p:cNvGrpSpPr/>
          <p:nvPr/>
        </p:nvGrpSpPr>
        <p:grpSpPr>
          <a:xfrm>
            <a:off x="3625850" y="3090863"/>
            <a:ext cx="517525" cy="101600"/>
            <a:chOff x="2848" y="848"/>
            <a:chExt cx="140" cy="98"/>
          </a:xfrm>
        </p:grpSpPr>
        <p:cxnSp>
          <p:nvCxnSpPr>
            <p:cNvPr id="3059" name="Google Shape;3059;p75"/>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3060" name="Google Shape;3060;p75"/>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061" name="Google Shape;3061;p75"/>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3062" name="Google Shape;3062;p75"/>
          <p:cNvGrpSpPr/>
          <p:nvPr/>
        </p:nvGrpSpPr>
        <p:grpSpPr>
          <a:xfrm flipH="1" rot="10800000">
            <a:off x="3625850" y="3090863"/>
            <a:ext cx="517525" cy="101600"/>
            <a:chOff x="2848" y="848"/>
            <a:chExt cx="140" cy="98"/>
          </a:xfrm>
        </p:grpSpPr>
        <p:cxnSp>
          <p:nvCxnSpPr>
            <p:cNvPr id="3063" name="Google Shape;3063;p75"/>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3064" name="Google Shape;3064;p75"/>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065" name="Google Shape;3065;p75"/>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sp>
        <p:nvSpPr>
          <p:cNvPr id="3066" name="Google Shape;3066;p75"/>
          <p:cNvSpPr/>
          <p:nvPr/>
        </p:nvSpPr>
        <p:spPr>
          <a:xfrm>
            <a:off x="3376613" y="3525838"/>
            <a:ext cx="1047750" cy="174625"/>
          </a:xfrm>
          <a:prstGeom prst="ellipse">
            <a:avLst/>
          </a:prstGeom>
          <a:gradFill>
            <a:gsLst>
              <a:gs pos="0">
                <a:srgbClr val="FFFFFF"/>
              </a:gs>
              <a:gs pos="100000">
                <a:schemeClr val="hlink"/>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3067" name="Google Shape;3067;p75"/>
          <p:cNvCxnSpPr/>
          <p:nvPr/>
        </p:nvCxnSpPr>
        <p:spPr>
          <a:xfrm flipH="1">
            <a:off x="2779713" y="2941638"/>
            <a:ext cx="485775" cy="1096962"/>
          </a:xfrm>
          <a:prstGeom prst="straightConnector1">
            <a:avLst/>
          </a:prstGeom>
          <a:noFill/>
          <a:ln cap="flat" cmpd="sng" w="9525">
            <a:solidFill>
              <a:schemeClr val="dk1"/>
            </a:solidFill>
            <a:prstDash val="solid"/>
            <a:round/>
            <a:headEnd len="med" w="med" type="none"/>
            <a:tailEnd len="med" w="med" type="none"/>
          </a:ln>
        </p:spPr>
      </p:cxnSp>
      <p:cxnSp>
        <p:nvCxnSpPr>
          <p:cNvPr id="3068" name="Google Shape;3068;p75"/>
          <p:cNvCxnSpPr/>
          <p:nvPr/>
        </p:nvCxnSpPr>
        <p:spPr>
          <a:xfrm rot="10800000">
            <a:off x="2543175" y="4029075"/>
            <a:ext cx="247650" cy="9525"/>
          </a:xfrm>
          <a:prstGeom prst="straightConnector1">
            <a:avLst/>
          </a:prstGeom>
          <a:noFill/>
          <a:ln cap="flat" cmpd="sng" w="9525">
            <a:solidFill>
              <a:schemeClr val="dk1"/>
            </a:solidFill>
            <a:prstDash val="solid"/>
            <a:round/>
            <a:headEnd len="med" w="med" type="none"/>
            <a:tailEnd len="med" w="med" type="none"/>
          </a:ln>
        </p:spPr>
      </p:cxnSp>
      <p:cxnSp>
        <p:nvCxnSpPr>
          <p:cNvPr id="3069" name="Google Shape;3069;p75"/>
          <p:cNvCxnSpPr/>
          <p:nvPr/>
        </p:nvCxnSpPr>
        <p:spPr>
          <a:xfrm rot="10800000">
            <a:off x="2905125" y="2932113"/>
            <a:ext cx="371475" cy="0"/>
          </a:xfrm>
          <a:prstGeom prst="straightConnector1">
            <a:avLst/>
          </a:prstGeom>
          <a:noFill/>
          <a:ln cap="flat" cmpd="sng" w="9525">
            <a:solidFill>
              <a:schemeClr val="dk1"/>
            </a:solidFill>
            <a:prstDash val="solid"/>
            <a:round/>
            <a:headEnd len="med" w="med" type="none"/>
            <a:tailEnd len="med" w="med" type="none"/>
          </a:ln>
        </p:spPr>
      </p:cxnSp>
      <p:cxnSp>
        <p:nvCxnSpPr>
          <p:cNvPr id="3070" name="Google Shape;3070;p75"/>
          <p:cNvCxnSpPr/>
          <p:nvPr/>
        </p:nvCxnSpPr>
        <p:spPr>
          <a:xfrm flipH="1">
            <a:off x="6516688" y="2882900"/>
            <a:ext cx="485775" cy="1096963"/>
          </a:xfrm>
          <a:prstGeom prst="straightConnector1">
            <a:avLst/>
          </a:prstGeom>
          <a:noFill/>
          <a:ln cap="flat" cmpd="sng" w="9525">
            <a:solidFill>
              <a:schemeClr val="dk1"/>
            </a:solidFill>
            <a:prstDash val="solid"/>
            <a:round/>
            <a:headEnd len="med" w="med" type="none"/>
            <a:tailEnd len="med" w="med" type="none"/>
          </a:ln>
        </p:spPr>
      </p:cxnSp>
      <p:cxnSp>
        <p:nvCxnSpPr>
          <p:cNvPr id="3071" name="Google Shape;3071;p75"/>
          <p:cNvCxnSpPr/>
          <p:nvPr/>
        </p:nvCxnSpPr>
        <p:spPr>
          <a:xfrm rot="10800000">
            <a:off x="6529388" y="3976688"/>
            <a:ext cx="373062" cy="0"/>
          </a:xfrm>
          <a:prstGeom prst="straightConnector1">
            <a:avLst/>
          </a:prstGeom>
          <a:noFill/>
          <a:ln cap="flat" cmpd="sng" w="9525">
            <a:solidFill>
              <a:schemeClr val="dk1"/>
            </a:solidFill>
            <a:prstDash val="solid"/>
            <a:round/>
            <a:headEnd len="med" w="med" type="none"/>
            <a:tailEnd len="med" w="med" type="none"/>
          </a:ln>
        </p:spPr>
      </p:cxnSp>
      <p:cxnSp>
        <p:nvCxnSpPr>
          <p:cNvPr id="3072" name="Google Shape;3072;p75"/>
          <p:cNvCxnSpPr/>
          <p:nvPr/>
        </p:nvCxnSpPr>
        <p:spPr>
          <a:xfrm rot="10800000">
            <a:off x="7002463" y="2882900"/>
            <a:ext cx="260350" cy="0"/>
          </a:xfrm>
          <a:prstGeom prst="straightConnector1">
            <a:avLst/>
          </a:prstGeom>
          <a:noFill/>
          <a:ln cap="flat" cmpd="sng" w="9525">
            <a:solidFill>
              <a:schemeClr val="dk1"/>
            </a:solidFill>
            <a:prstDash val="solid"/>
            <a:round/>
            <a:headEnd len="med" w="med" type="none"/>
            <a:tailEnd len="med" w="med" type="none"/>
          </a:ln>
        </p:spPr>
      </p:cxnSp>
      <p:grpSp>
        <p:nvGrpSpPr>
          <p:cNvPr id="3073" name="Google Shape;3073;p75"/>
          <p:cNvGrpSpPr/>
          <p:nvPr/>
        </p:nvGrpSpPr>
        <p:grpSpPr>
          <a:xfrm>
            <a:off x="5332413" y="3321050"/>
            <a:ext cx="1001712" cy="290513"/>
            <a:chOff x="3600" y="219"/>
            <a:chExt cx="360" cy="175"/>
          </a:xfrm>
        </p:grpSpPr>
        <p:sp>
          <p:nvSpPr>
            <p:cNvPr id="3074" name="Google Shape;3074;p75"/>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cxnSp>
          <p:nvCxnSpPr>
            <p:cNvPr id="3075" name="Google Shape;3075;p75"/>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3076" name="Google Shape;3076;p75"/>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3077" name="Google Shape;3077;p75"/>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2400">
                <a:solidFill>
                  <a:schemeClr val="dk1"/>
                </a:solidFill>
                <a:latin typeface="Arial"/>
                <a:ea typeface="Arial"/>
                <a:cs typeface="Arial"/>
                <a:sym typeface="Arial"/>
              </a:endParaRPr>
            </a:p>
          </p:txBody>
        </p:sp>
        <p:sp>
          <p:nvSpPr>
            <p:cNvPr id="3078" name="Google Shape;3078;p75"/>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pSp>
          <p:nvGrpSpPr>
            <p:cNvPr id="3079" name="Google Shape;3079;p75"/>
            <p:cNvGrpSpPr/>
            <p:nvPr/>
          </p:nvGrpSpPr>
          <p:grpSpPr>
            <a:xfrm>
              <a:off x="3686" y="244"/>
              <a:ext cx="177" cy="66"/>
              <a:chOff x="2848" y="848"/>
              <a:chExt cx="140" cy="98"/>
            </a:xfrm>
          </p:grpSpPr>
          <p:cxnSp>
            <p:nvCxnSpPr>
              <p:cNvPr id="3080" name="Google Shape;3080;p75"/>
              <p:cNvCxnSpPr/>
              <p:nvPr/>
            </p:nvCxnSpPr>
            <p:spPr>
              <a:xfrm flipH="1" rot="10800000">
                <a:off x="2848" y="848"/>
                <a:ext cx="50" cy="1"/>
              </a:xfrm>
              <a:prstGeom prst="straightConnector1">
                <a:avLst/>
              </a:prstGeom>
              <a:noFill/>
              <a:ln cap="flat" cmpd="sng" w="28575">
                <a:solidFill>
                  <a:schemeClr val="dk1"/>
                </a:solidFill>
                <a:prstDash val="solid"/>
                <a:round/>
                <a:headEnd len="med" w="med" type="none"/>
                <a:tailEnd len="med" w="med" type="none"/>
              </a:ln>
            </p:spPr>
          </p:cxnSp>
          <p:cxnSp>
            <p:nvCxnSpPr>
              <p:cNvPr id="3081" name="Google Shape;3081;p75"/>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082" name="Google Shape;3082;p75"/>
              <p:cNvCxnSpPr/>
              <p:nvPr/>
            </p:nvCxnSpPr>
            <p:spPr>
              <a:xfrm>
                <a:off x="2894" y="849"/>
                <a:ext cx="52" cy="97"/>
              </a:xfrm>
              <a:prstGeom prst="straightConnector1">
                <a:avLst/>
              </a:prstGeom>
              <a:noFill/>
              <a:ln cap="flat" cmpd="sng" w="28575">
                <a:solidFill>
                  <a:schemeClr val="dk1"/>
                </a:solidFill>
                <a:prstDash val="solid"/>
                <a:round/>
                <a:headEnd len="med" w="med" type="none"/>
                <a:tailEnd len="med" w="med" type="none"/>
              </a:ln>
            </p:spPr>
          </p:cxnSp>
        </p:grpSp>
        <p:grpSp>
          <p:nvGrpSpPr>
            <p:cNvPr id="3083" name="Google Shape;3083;p75"/>
            <p:cNvGrpSpPr/>
            <p:nvPr/>
          </p:nvGrpSpPr>
          <p:grpSpPr>
            <a:xfrm flipH="1" rot="10800000">
              <a:off x="3686" y="242"/>
              <a:ext cx="177" cy="67"/>
              <a:chOff x="2848" y="848"/>
              <a:chExt cx="140" cy="100"/>
            </a:xfrm>
          </p:grpSpPr>
          <p:cxnSp>
            <p:nvCxnSpPr>
              <p:cNvPr id="3084" name="Google Shape;3084;p75"/>
              <p:cNvCxnSpPr/>
              <p:nvPr/>
            </p:nvCxnSpPr>
            <p:spPr>
              <a:xfrm flipH="1" rot="10800000">
                <a:off x="2848" y="848"/>
                <a:ext cx="50" cy="1"/>
              </a:xfrm>
              <a:prstGeom prst="straightConnector1">
                <a:avLst/>
              </a:prstGeom>
              <a:noFill/>
              <a:ln cap="flat" cmpd="sng" w="28575">
                <a:solidFill>
                  <a:schemeClr val="dk1"/>
                </a:solidFill>
                <a:prstDash val="solid"/>
                <a:round/>
                <a:headEnd len="med" w="med" type="none"/>
                <a:tailEnd len="med" w="med" type="none"/>
              </a:ln>
            </p:spPr>
          </p:cxnSp>
          <p:cxnSp>
            <p:nvCxnSpPr>
              <p:cNvPr id="3085" name="Google Shape;3085;p75"/>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086" name="Google Shape;3086;p75"/>
              <p:cNvCxnSpPr/>
              <p:nvPr/>
            </p:nvCxnSpPr>
            <p:spPr>
              <a:xfrm>
                <a:off x="2894" y="850"/>
                <a:ext cx="52" cy="98"/>
              </a:xfrm>
              <a:prstGeom prst="straightConnector1">
                <a:avLst/>
              </a:prstGeom>
              <a:noFill/>
              <a:ln cap="flat" cmpd="sng" w="28575">
                <a:solidFill>
                  <a:schemeClr val="dk1"/>
                </a:solidFill>
                <a:prstDash val="solid"/>
                <a:round/>
                <a:headEnd len="med" w="med" type="none"/>
                <a:tailEnd len="med" w="med" type="none"/>
              </a:ln>
            </p:spPr>
          </p:cxnSp>
        </p:grpSp>
      </p:grpSp>
      <p:sp>
        <p:nvSpPr>
          <p:cNvPr id="3087" name="Google Shape;3087;p75"/>
          <p:cNvSpPr txBox="1"/>
          <p:nvPr/>
        </p:nvSpPr>
        <p:spPr>
          <a:xfrm>
            <a:off x="3676650" y="2670175"/>
            <a:ext cx="512763"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000">
                <a:solidFill>
                  <a:schemeClr val="dk1"/>
                </a:solidFill>
                <a:latin typeface="Arial"/>
                <a:ea typeface="Arial"/>
                <a:cs typeface="Arial"/>
                <a:sym typeface="Arial"/>
              </a:rPr>
              <a:t>R1</a:t>
            </a:r>
            <a:endParaRPr/>
          </a:p>
        </p:txBody>
      </p:sp>
      <p:sp>
        <p:nvSpPr>
          <p:cNvPr id="3088" name="Google Shape;3088;p75"/>
          <p:cNvSpPr txBox="1"/>
          <p:nvPr/>
        </p:nvSpPr>
        <p:spPr>
          <a:xfrm>
            <a:off x="5673725" y="2927350"/>
            <a:ext cx="512763"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000">
                <a:solidFill>
                  <a:schemeClr val="dk1"/>
                </a:solidFill>
                <a:latin typeface="Arial"/>
                <a:ea typeface="Arial"/>
                <a:cs typeface="Arial"/>
                <a:sym typeface="Arial"/>
              </a:rPr>
              <a:t>R2</a:t>
            </a:r>
            <a:endParaRPr/>
          </a:p>
        </p:txBody>
      </p:sp>
      <p:sp>
        <p:nvSpPr>
          <p:cNvPr id="3089" name="Google Shape;3089;p75"/>
          <p:cNvSpPr/>
          <p:nvPr/>
        </p:nvSpPr>
        <p:spPr>
          <a:xfrm>
            <a:off x="2960688" y="2767013"/>
            <a:ext cx="4235450" cy="646112"/>
          </a:xfrm>
          <a:custGeom>
            <a:rect b="b" l="l" r="r" t="t"/>
            <a:pathLst>
              <a:path extrusionOk="0" h="585" w="3323">
                <a:moveTo>
                  <a:pt x="0" y="71"/>
                </a:moveTo>
                <a:lnTo>
                  <a:pt x="346" y="71"/>
                </a:lnTo>
                <a:lnTo>
                  <a:pt x="133" y="567"/>
                </a:lnTo>
                <a:lnTo>
                  <a:pt x="2844" y="585"/>
                </a:lnTo>
                <a:lnTo>
                  <a:pt x="3101" y="0"/>
                </a:lnTo>
                <a:lnTo>
                  <a:pt x="3323" y="0"/>
                </a:lnTo>
              </a:path>
            </a:pathLst>
          </a:custGeom>
          <a:noFill/>
          <a:ln cap="flat" cmpd="sng" w="57150">
            <a:solidFill>
              <a:schemeClr val="accent2"/>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3090" name="Google Shape;3090;p75"/>
          <p:cNvSpPr/>
          <p:nvPr/>
        </p:nvSpPr>
        <p:spPr>
          <a:xfrm>
            <a:off x="2711450" y="3540125"/>
            <a:ext cx="4078288" cy="557213"/>
          </a:xfrm>
          <a:custGeom>
            <a:rect b="b" l="l" r="r" t="t"/>
            <a:pathLst>
              <a:path extrusionOk="0" h="505" w="3199">
                <a:moveTo>
                  <a:pt x="0" y="505"/>
                </a:moveTo>
                <a:lnTo>
                  <a:pt x="97" y="496"/>
                </a:lnTo>
                <a:lnTo>
                  <a:pt x="284" y="0"/>
                </a:lnTo>
                <a:lnTo>
                  <a:pt x="3048" y="0"/>
                </a:lnTo>
                <a:lnTo>
                  <a:pt x="2862" y="461"/>
                </a:lnTo>
                <a:lnTo>
                  <a:pt x="3199" y="461"/>
                </a:lnTo>
              </a:path>
            </a:pathLst>
          </a:custGeom>
          <a:noFill/>
          <a:ln cap="flat" cmpd="sng" w="57150">
            <a:solidFill>
              <a:srgbClr val="FF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aphicFrame>
        <p:nvGraphicFramePr>
          <p:cNvPr id="3091" name="Google Shape;3091;p75"/>
          <p:cNvGraphicFramePr/>
          <p:nvPr/>
        </p:nvGraphicFramePr>
        <p:xfrm>
          <a:off x="2314575" y="2625725"/>
          <a:ext cx="681038" cy="449263"/>
        </p:xfrm>
        <a:graphic>
          <a:graphicData uri="http://schemas.openxmlformats.org/presentationml/2006/ole">
            <mc:AlternateContent>
              <mc:Choice Requires="v">
                <p:oleObj r:id="rId5" imgH="449263" imgW="681038" progId="MS_ClipArt_Gallery.2" spid="_x0000_s1">
                  <p:embed/>
                </p:oleObj>
              </mc:Choice>
              <mc:Fallback>
                <p:oleObj r:id="rId6" imgH="449263" imgW="681038" progId="MS_ClipArt_Gallery.2">
                  <p:embed/>
                  <p:pic>
                    <p:nvPicPr>
                      <p:cNvPr id="3091" name="Google Shape;3091;p75"/>
                      <p:cNvPicPr preferRelativeResize="0"/>
                      <p:nvPr/>
                    </p:nvPicPr>
                    <p:blipFill rotWithShape="1">
                      <a:blip r:embed="rId7">
                        <a:alphaModFix/>
                      </a:blip>
                      <a:srcRect b="0" l="0" r="0" t="0"/>
                      <a:stretch/>
                    </p:blipFill>
                    <p:spPr>
                      <a:xfrm>
                        <a:off x="2314575" y="2625725"/>
                        <a:ext cx="681038" cy="449263"/>
                      </a:xfrm>
                      <a:prstGeom prst="rect">
                        <a:avLst/>
                      </a:prstGeom>
                      <a:noFill/>
                      <a:ln>
                        <a:noFill/>
                      </a:ln>
                    </p:spPr>
                  </p:pic>
                </p:oleObj>
              </mc:Fallback>
            </mc:AlternateContent>
          </a:graphicData>
        </a:graphic>
      </p:graphicFrame>
      <p:graphicFrame>
        <p:nvGraphicFramePr>
          <p:cNvPr id="3092" name="Google Shape;3092;p75"/>
          <p:cNvGraphicFramePr/>
          <p:nvPr/>
        </p:nvGraphicFramePr>
        <p:xfrm>
          <a:off x="7164388" y="2595563"/>
          <a:ext cx="681037" cy="449262"/>
        </p:xfrm>
        <a:graphic>
          <a:graphicData uri="http://schemas.openxmlformats.org/presentationml/2006/ole">
            <mc:AlternateContent>
              <mc:Choice Requires="v">
                <p:oleObj r:id="rId8" imgH="449262" imgW="681037" progId="MS_ClipArt_Gallery.2" spid="_x0000_s2">
                  <p:embed/>
                </p:oleObj>
              </mc:Choice>
              <mc:Fallback>
                <p:oleObj r:id="rId9" imgH="449262" imgW="681037" progId="MS_ClipArt_Gallery.2">
                  <p:embed/>
                  <p:pic>
                    <p:nvPicPr>
                      <p:cNvPr id="3092" name="Google Shape;3092;p75"/>
                      <p:cNvPicPr preferRelativeResize="0"/>
                      <p:nvPr/>
                    </p:nvPicPr>
                    <p:blipFill rotWithShape="1">
                      <a:blip r:embed="rId7">
                        <a:alphaModFix/>
                      </a:blip>
                      <a:srcRect b="0" l="0" r="0" t="0"/>
                      <a:stretch/>
                    </p:blipFill>
                    <p:spPr>
                      <a:xfrm>
                        <a:off x="7164388" y="2595563"/>
                        <a:ext cx="681037" cy="449262"/>
                      </a:xfrm>
                      <a:prstGeom prst="rect">
                        <a:avLst/>
                      </a:prstGeom>
                      <a:noFill/>
                      <a:ln>
                        <a:noFill/>
                      </a:ln>
                    </p:spPr>
                  </p:pic>
                </p:oleObj>
              </mc:Fallback>
            </mc:AlternateContent>
          </a:graphicData>
        </a:graphic>
      </p:graphicFrame>
      <p:sp>
        <p:nvSpPr>
          <p:cNvPr id="3093" name="Google Shape;3093;p75"/>
          <p:cNvSpPr/>
          <p:nvPr/>
        </p:nvSpPr>
        <p:spPr>
          <a:xfrm>
            <a:off x="3055938" y="2854325"/>
            <a:ext cx="436562" cy="365125"/>
          </a:xfrm>
          <a:prstGeom prst="ellipse">
            <a:avLst/>
          </a:prstGeom>
          <a:solidFill>
            <a:srgbClr val="FF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3094" name="Google Shape;3094;p75"/>
          <p:cNvSpPr/>
          <p:nvPr/>
        </p:nvSpPr>
        <p:spPr>
          <a:xfrm>
            <a:off x="2743200" y="3582988"/>
            <a:ext cx="436563" cy="365125"/>
          </a:xfrm>
          <a:prstGeom prst="ellipse">
            <a:avLst/>
          </a:prstGeom>
          <a:solidFill>
            <a:srgbClr val="FF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3095" name="Google Shape;3095;p75"/>
          <p:cNvSpPr txBox="1"/>
          <p:nvPr/>
        </p:nvSpPr>
        <p:spPr>
          <a:xfrm>
            <a:off x="4075113" y="3644900"/>
            <a:ext cx="1598612"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Arial"/>
                <a:ea typeface="Arial"/>
                <a:cs typeface="Arial"/>
                <a:sym typeface="Arial"/>
              </a:rPr>
              <a:t>1.5 Mbps link</a:t>
            </a:r>
            <a:endParaRPr/>
          </a:p>
        </p:txBody>
      </p:sp>
      <p:sp>
        <p:nvSpPr>
          <p:cNvPr id="3096" name="Google Shape;3096;p75"/>
          <p:cNvSpPr txBox="1"/>
          <p:nvPr/>
        </p:nvSpPr>
        <p:spPr>
          <a:xfrm>
            <a:off x="1427163" y="2474913"/>
            <a:ext cx="941387" cy="6461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Arial"/>
                <a:ea typeface="Arial"/>
                <a:cs typeface="Arial"/>
                <a:sym typeface="Arial"/>
              </a:rPr>
              <a:t>1 Mbps </a:t>
            </a:r>
            <a:endParaRPr/>
          </a:p>
          <a:p>
            <a:pPr indent="0" lvl="0" marL="0" marR="0" rtl="0" algn="l">
              <a:spcBef>
                <a:spcPts val="0"/>
              </a:spcBef>
              <a:spcAft>
                <a:spcPts val="0"/>
              </a:spcAft>
              <a:buNone/>
            </a:pPr>
            <a:r>
              <a:rPr i="0" lang="en-US" sz="1800">
                <a:solidFill>
                  <a:schemeClr val="dk1"/>
                </a:solidFill>
                <a:latin typeface="Arial"/>
                <a:ea typeface="Arial"/>
                <a:cs typeface="Arial"/>
                <a:sym typeface="Arial"/>
              </a:rPr>
              <a:t>phone</a:t>
            </a:r>
            <a:endParaRPr/>
          </a:p>
        </p:txBody>
      </p:sp>
      <p:sp>
        <p:nvSpPr>
          <p:cNvPr id="3097" name="Google Shape;3097;p75"/>
          <p:cNvSpPr/>
          <p:nvPr/>
        </p:nvSpPr>
        <p:spPr>
          <a:xfrm>
            <a:off x="4006850" y="3471863"/>
            <a:ext cx="193675" cy="136525"/>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3098" name="Google Shape;3098;p75"/>
          <p:cNvSpPr/>
          <p:nvPr/>
        </p:nvSpPr>
        <p:spPr>
          <a:xfrm>
            <a:off x="3813175" y="3471863"/>
            <a:ext cx="193675" cy="136525"/>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3099" name="Google Shape;3099;p75"/>
          <p:cNvSpPr/>
          <p:nvPr/>
        </p:nvSpPr>
        <p:spPr>
          <a:xfrm>
            <a:off x="4006850" y="3317875"/>
            <a:ext cx="193675" cy="136525"/>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sp>
        <p:nvSpPr>
          <p:cNvPr id="3100" name="Google Shape;3100;p75"/>
          <p:cNvSpPr/>
          <p:nvPr/>
        </p:nvSpPr>
        <p:spPr>
          <a:xfrm>
            <a:off x="3813175" y="3317875"/>
            <a:ext cx="193675" cy="136525"/>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0" sz="1800">
              <a:solidFill>
                <a:schemeClr val="dk1"/>
              </a:solidFill>
              <a:latin typeface="Arial"/>
              <a:ea typeface="Arial"/>
              <a:cs typeface="Arial"/>
              <a:sym typeface="Arial"/>
            </a:endParaRPr>
          </a:p>
        </p:txBody>
      </p:sp>
      <p:graphicFrame>
        <p:nvGraphicFramePr>
          <p:cNvPr id="3101" name="Google Shape;3101;p75"/>
          <p:cNvGraphicFramePr/>
          <p:nvPr/>
        </p:nvGraphicFramePr>
        <p:xfrm>
          <a:off x="6813550" y="3768725"/>
          <a:ext cx="681038" cy="449263"/>
        </p:xfrm>
        <a:graphic>
          <a:graphicData uri="http://schemas.openxmlformats.org/presentationml/2006/ole">
            <mc:AlternateContent>
              <mc:Choice Requires="v">
                <p:oleObj r:id="rId10" imgH="449263" imgW="681038" progId="MS_ClipArt_Gallery.2" spid="_x0000_s3">
                  <p:embed/>
                </p:oleObj>
              </mc:Choice>
              <mc:Fallback>
                <p:oleObj r:id="rId11" imgH="449263" imgW="681038" progId="MS_ClipArt_Gallery.2">
                  <p:embed/>
                  <p:pic>
                    <p:nvPicPr>
                      <p:cNvPr id="3101" name="Google Shape;3101;p75"/>
                      <p:cNvPicPr preferRelativeResize="0"/>
                      <p:nvPr/>
                    </p:nvPicPr>
                    <p:blipFill rotWithShape="1">
                      <a:blip r:embed="rId7">
                        <a:alphaModFix/>
                      </a:blip>
                      <a:srcRect b="0" l="0" r="0" t="0"/>
                      <a:stretch/>
                    </p:blipFill>
                    <p:spPr>
                      <a:xfrm>
                        <a:off x="6813550" y="3768725"/>
                        <a:ext cx="681038" cy="449263"/>
                      </a:xfrm>
                      <a:prstGeom prst="rect">
                        <a:avLst/>
                      </a:prstGeom>
                      <a:noFill/>
                      <a:ln>
                        <a:noFill/>
                      </a:ln>
                    </p:spPr>
                  </p:pic>
                </p:oleObj>
              </mc:Fallback>
            </mc:AlternateContent>
          </a:graphicData>
        </a:graphic>
      </p:graphicFrame>
      <p:graphicFrame>
        <p:nvGraphicFramePr>
          <p:cNvPr id="3102" name="Google Shape;3102;p75"/>
          <p:cNvGraphicFramePr/>
          <p:nvPr/>
        </p:nvGraphicFramePr>
        <p:xfrm>
          <a:off x="1995488" y="3789363"/>
          <a:ext cx="681037" cy="449262"/>
        </p:xfrm>
        <a:graphic>
          <a:graphicData uri="http://schemas.openxmlformats.org/presentationml/2006/ole">
            <mc:AlternateContent>
              <mc:Choice Requires="v">
                <p:oleObj r:id="rId12" imgH="449262" imgW="681037" progId="MS_ClipArt_Gallery.2" spid="_x0000_s4">
                  <p:embed/>
                </p:oleObj>
              </mc:Choice>
              <mc:Fallback>
                <p:oleObj r:id="rId13" imgH="449262" imgW="681037" progId="MS_ClipArt_Gallery.2">
                  <p:embed/>
                  <p:pic>
                    <p:nvPicPr>
                      <p:cNvPr id="3102" name="Google Shape;3102;p75"/>
                      <p:cNvPicPr preferRelativeResize="0"/>
                      <p:nvPr/>
                    </p:nvPicPr>
                    <p:blipFill rotWithShape="1">
                      <a:blip r:embed="rId7">
                        <a:alphaModFix/>
                      </a:blip>
                      <a:srcRect b="0" l="0" r="0" t="0"/>
                      <a:stretch/>
                    </p:blipFill>
                    <p:spPr>
                      <a:xfrm>
                        <a:off x="1995488" y="3789363"/>
                        <a:ext cx="681037" cy="449262"/>
                      </a:xfrm>
                      <a:prstGeom prst="rect">
                        <a:avLst/>
                      </a:prstGeom>
                      <a:noFill/>
                      <a:ln>
                        <a:noFill/>
                      </a:ln>
                    </p:spPr>
                  </p:pic>
                </p:oleObj>
              </mc:Fallback>
            </mc:AlternateContent>
          </a:graphicData>
        </a:graphic>
      </p:graphicFrame>
      <p:sp>
        <p:nvSpPr>
          <p:cNvPr id="3103" name="Google Shape;3103;p75"/>
          <p:cNvSpPr txBox="1"/>
          <p:nvPr/>
        </p:nvSpPr>
        <p:spPr>
          <a:xfrm>
            <a:off x="1128713" y="3754438"/>
            <a:ext cx="941387" cy="6461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Arial"/>
                <a:ea typeface="Arial"/>
                <a:cs typeface="Arial"/>
                <a:sym typeface="Arial"/>
              </a:rPr>
              <a:t>1 Mbps </a:t>
            </a:r>
            <a:endParaRPr/>
          </a:p>
          <a:p>
            <a:pPr indent="0" lvl="0" marL="0" marR="0" rtl="0" algn="l">
              <a:spcBef>
                <a:spcPts val="0"/>
              </a:spcBef>
              <a:spcAft>
                <a:spcPts val="0"/>
              </a:spcAft>
              <a:buNone/>
            </a:pPr>
            <a:r>
              <a:rPr i="0" lang="en-US" sz="1800">
                <a:solidFill>
                  <a:schemeClr val="dk1"/>
                </a:solidFill>
                <a:latin typeface="Arial"/>
                <a:ea typeface="Arial"/>
                <a:cs typeface="Arial"/>
                <a:sym typeface="Arial"/>
              </a:rPr>
              <a:t>phone</a:t>
            </a:r>
            <a:endParaRPr/>
          </a:p>
        </p:txBody>
      </p:sp>
      <p:sp>
        <p:nvSpPr>
          <p:cNvPr id="3104" name="Google Shape;3104;p75"/>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3105" name="Google Shape;3105;p75"/>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0" name="Shape 3110"/>
        <p:cNvGrpSpPr/>
        <p:nvPr/>
      </p:nvGrpSpPr>
      <p:grpSpPr>
        <a:xfrm>
          <a:off x="0" y="0"/>
          <a:ext cx="0" cy="0"/>
          <a:chOff x="0" y="0"/>
          <a:chExt cx="0" cy="0"/>
        </a:xfrm>
      </p:grpSpPr>
      <p:sp>
        <p:nvSpPr>
          <p:cNvPr id="3111" name="Google Shape;3111;p76"/>
          <p:cNvSpPr/>
          <p:nvPr/>
        </p:nvSpPr>
        <p:spPr>
          <a:xfrm>
            <a:off x="3187700" y="3295650"/>
            <a:ext cx="1798638" cy="1674813"/>
          </a:xfrm>
          <a:custGeom>
            <a:rect b="b" l="l" r="r" t="t"/>
            <a:pathLst>
              <a:path extrusionOk="0" h="1255" w="1292">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339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12" name="Google Shape;3112;p76"/>
          <p:cNvSpPr txBox="1"/>
          <p:nvPr>
            <p:ph type="title"/>
          </p:nvPr>
        </p:nvSpPr>
        <p:spPr>
          <a:xfrm>
            <a:off x="385763" y="0"/>
            <a:ext cx="8143875"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QoS guarantee scenario</a:t>
            </a:r>
            <a:endParaRPr/>
          </a:p>
        </p:txBody>
      </p:sp>
      <p:sp>
        <p:nvSpPr>
          <p:cNvPr id="3113" name="Google Shape;3113;p76"/>
          <p:cNvSpPr/>
          <p:nvPr/>
        </p:nvSpPr>
        <p:spPr>
          <a:xfrm>
            <a:off x="746125" y="2162175"/>
            <a:ext cx="2381250" cy="1922463"/>
          </a:xfrm>
          <a:custGeom>
            <a:rect b="b" l="l" r="r" t="t"/>
            <a:pathLst>
              <a:path extrusionOk="0" h="1191" w="1340">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9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14" name="Google Shape;3114;p76"/>
          <p:cNvSpPr/>
          <p:nvPr/>
        </p:nvSpPr>
        <p:spPr>
          <a:xfrm>
            <a:off x="1339850" y="4554538"/>
            <a:ext cx="6350" cy="2159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115" name="Google Shape;3115;p76"/>
          <p:cNvGrpSpPr/>
          <p:nvPr/>
        </p:nvGrpSpPr>
        <p:grpSpPr>
          <a:xfrm rot="-5400000">
            <a:off x="2374700" y="3477329"/>
            <a:ext cx="98425" cy="302024"/>
            <a:chOff x="3844" y="404"/>
            <a:chExt cx="51" cy="169"/>
          </a:xfrm>
        </p:grpSpPr>
        <p:sp>
          <p:nvSpPr>
            <p:cNvPr id="3116" name="Google Shape;3116;p76"/>
            <p:cNvSpPr/>
            <p:nvPr/>
          </p:nvSpPr>
          <p:spPr>
            <a:xfrm>
              <a:off x="3844" y="404"/>
              <a:ext cx="48" cy="4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17" name="Google Shape;3117;p76"/>
            <p:cNvSpPr/>
            <p:nvPr/>
          </p:nvSpPr>
          <p:spPr>
            <a:xfrm>
              <a:off x="3845" y="466"/>
              <a:ext cx="49" cy="45"/>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18" name="Google Shape;3118;p76"/>
            <p:cNvSpPr/>
            <p:nvPr/>
          </p:nvSpPr>
          <p:spPr>
            <a:xfrm>
              <a:off x="3848" y="526"/>
              <a:ext cx="47" cy="4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3119" name="Google Shape;3119;p76"/>
          <p:cNvCxnSpPr/>
          <p:nvPr/>
        </p:nvCxnSpPr>
        <p:spPr>
          <a:xfrm>
            <a:off x="2149475" y="3286125"/>
            <a:ext cx="631825" cy="1588"/>
          </a:xfrm>
          <a:prstGeom prst="straightConnector1">
            <a:avLst/>
          </a:prstGeom>
          <a:noFill/>
          <a:ln cap="flat" cmpd="sng" w="12700">
            <a:solidFill>
              <a:schemeClr val="dk1"/>
            </a:solidFill>
            <a:prstDash val="solid"/>
            <a:round/>
            <a:headEnd len="med" w="med" type="none"/>
            <a:tailEnd len="med" w="med" type="none"/>
          </a:ln>
        </p:spPr>
      </p:cxnSp>
      <p:cxnSp>
        <p:nvCxnSpPr>
          <p:cNvPr id="3120" name="Google Shape;3120;p76"/>
          <p:cNvCxnSpPr/>
          <p:nvPr/>
        </p:nvCxnSpPr>
        <p:spPr>
          <a:xfrm>
            <a:off x="2152650" y="3281363"/>
            <a:ext cx="3175" cy="115887"/>
          </a:xfrm>
          <a:prstGeom prst="straightConnector1">
            <a:avLst/>
          </a:prstGeom>
          <a:noFill/>
          <a:ln cap="flat" cmpd="sng" w="12700">
            <a:solidFill>
              <a:schemeClr val="dk1"/>
            </a:solidFill>
            <a:prstDash val="solid"/>
            <a:round/>
            <a:headEnd len="med" w="med" type="none"/>
            <a:tailEnd len="med" w="med" type="none"/>
          </a:ln>
        </p:spPr>
      </p:cxnSp>
      <p:cxnSp>
        <p:nvCxnSpPr>
          <p:cNvPr id="3121" name="Google Shape;3121;p76"/>
          <p:cNvCxnSpPr/>
          <p:nvPr/>
        </p:nvCxnSpPr>
        <p:spPr>
          <a:xfrm>
            <a:off x="2784475" y="3279775"/>
            <a:ext cx="3175" cy="100013"/>
          </a:xfrm>
          <a:prstGeom prst="straightConnector1">
            <a:avLst/>
          </a:prstGeom>
          <a:noFill/>
          <a:ln cap="flat" cmpd="sng" w="12700">
            <a:solidFill>
              <a:schemeClr val="dk1"/>
            </a:solidFill>
            <a:prstDash val="solid"/>
            <a:round/>
            <a:headEnd len="med" w="med" type="none"/>
            <a:tailEnd len="med" w="med" type="none"/>
          </a:ln>
        </p:spPr>
      </p:cxnSp>
      <p:cxnSp>
        <p:nvCxnSpPr>
          <p:cNvPr id="3122" name="Google Shape;3122;p76"/>
          <p:cNvCxnSpPr/>
          <p:nvPr/>
        </p:nvCxnSpPr>
        <p:spPr>
          <a:xfrm>
            <a:off x="1377950" y="2620963"/>
            <a:ext cx="757238" cy="331787"/>
          </a:xfrm>
          <a:prstGeom prst="straightConnector1">
            <a:avLst/>
          </a:prstGeom>
          <a:noFill/>
          <a:ln cap="flat" cmpd="sng" w="28575">
            <a:solidFill>
              <a:srgbClr val="FF0000"/>
            </a:solidFill>
            <a:prstDash val="solid"/>
            <a:round/>
            <a:headEnd len="med" w="med" type="none"/>
            <a:tailEnd len="med" w="med" type="none"/>
          </a:ln>
        </p:spPr>
      </p:cxnSp>
      <p:cxnSp>
        <p:nvCxnSpPr>
          <p:cNvPr id="3123" name="Google Shape;3123;p76"/>
          <p:cNvCxnSpPr/>
          <p:nvPr/>
        </p:nvCxnSpPr>
        <p:spPr>
          <a:xfrm flipH="1" rot="10800000">
            <a:off x="1406525" y="2978150"/>
            <a:ext cx="715963" cy="261938"/>
          </a:xfrm>
          <a:prstGeom prst="straightConnector1">
            <a:avLst/>
          </a:prstGeom>
          <a:noFill/>
          <a:ln cap="flat" cmpd="sng" w="12700">
            <a:solidFill>
              <a:schemeClr val="dk1"/>
            </a:solidFill>
            <a:prstDash val="solid"/>
            <a:round/>
            <a:headEnd len="med" w="med" type="none"/>
            <a:tailEnd len="med" w="med" type="none"/>
          </a:ln>
        </p:spPr>
      </p:cxnSp>
      <p:cxnSp>
        <p:nvCxnSpPr>
          <p:cNvPr id="3124" name="Google Shape;3124;p76"/>
          <p:cNvCxnSpPr/>
          <p:nvPr/>
        </p:nvCxnSpPr>
        <p:spPr>
          <a:xfrm flipH="1" rot="10800000">
            <a:off x="2455863" y="3081338"/>
            <a:ext cx="1587" cy="198437"/>
          </a:xfrm>
          <a:prstGeom prst="straightConnector1">
            <a:avLst/>
          </a:prstGeom>
          <a:noFill/>
          <a:ln cap="flat" cmpd="sng" w="12700">
            <a:solidFill>
              <a:schemeClr val="dk1"/>
            </a:solidFill>
            <a:prstDash val="solid"/>
            <a:round/>
            <a:headEnd len="med" w="med" type="none"/>
            <a:tailEnd len="med" w="med" type="none"/>
          </a:ln>
        </p:spPr>
      </p:cxnSp>
      <p:sp>
        <p:nvSpPr>
          <p:cNvPr id="3125" name="Google Shape;3125;p76"/>
          <p:cNvSpPr/>
          <p:nvPr/>
        </p:nvSpPr>
        <p:spPr>
          <a:xfrm>
            <a:off x="5343525" y="4041775"/>
            <a:ext cx="2974975" cy="2219325"/>
          </a:xfrm>
          <a:custGeom>
            <a:rect b="b" l="l" r="r" t="t"/>
            <a:pathLst>
              <a:path extrusionOk="0" h="1662" w="2135">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9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126" name="Google Shape;3126;p76"/>
          <p:cNvCxnSpPr/>
          <p:nvPr/>
        </p:nvCxnSpPr>
        <p:spPr>
          <a:xfrm>
            <a:off x="6567488" y="4849813"/>
            <a:ext cx="303212" cy="385762"/>
          </a:xfrm>
          <a:prstGeom prst="straightConnector1">
            <a:avLst/>
          </a:prstGeom>
          <a:noFill/>
          <a:ln cap="flat" cmpd="sng" w="28575">
            <a:solidFill>
              <a:srgbClr val="FF0000"/>
            </a:solidFill>
            <a:prstDash val="solid"/>
            <a:round/>
            <a:headEnd len="med" w="med" type="none"/>
            <a:tailEnd len="med" w="med" type="none"/>
          </a:ln>
        </p:spPr>
      </p:cxnSp>
      <p:cxnSp>
        <p:nvCxnSpPr>
          <p:cNvPr id="3127" name="Google Shape;3127;p76"/>
          <p:cNvCxnSpPr/>
          <p:nvPr/>
        </p:nvCxnSpPr>
        <p:spPr>
          <a:xfrm flipH="1">
            <a:off x="7362825" y="4846638"/>
            <a:ext cx="279400" cy="392112"/>
          </a:xfrm>
          <a:prstGeom prst="straightConnector1">
            <a:avLst/>
          </a:prstGeom>
          <a:noFill/>
          <a:ln cap="flat" cmpd="sng" w="12700">
            <a:solidFill>
              <a:schemeClr val="dk1"/>
            </a:solidFill>
            <a:prstDash val="solid"/>
            <a:round/>
            <a:headEnd len="med" w="med" type="none"/>
            <a:tailEnd len="med" w="med" type="none"/>
          </a:ln>
        </p:spPr>
      </p:cxnSp>
      <p:sp>
        <p:nvSpPr>
          <p:cNvPr id="3128" name="Google Shape;3128;p76"/>
          <p:cNvSpPr/>
          <p:nvPr/>
        </p:nvSpPr>
        <p:spPr>
          <a:xfrm rot="-5400000">
            <a:off x="6157119" y="5330031"/>
            <a:ext cx="63500" cy="65088"/>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29" name="Google Shape;3129;p76"/>
          <p:cNvSpPr/>
          <p:nvPr/>
        </p:nvSpPr>
        <p:spPr>
          <a:xfrm rot="-5400000">
            <a:off x="6242051" y="5327650"/>
            <a:ext cx="63500" cy="66675"/>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30" name="Google Shape;3130;p76"/>
          <p:cNvSpPr/>
          <p:nvPr/>
        </p:nvSpPr>
        <p:spPr>
          <a:xfrm rot="-5400000">
            <a:off x="6319837" y="5332413"/>
            <a:ext cx="61913" cy="65088"/>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131" name="Google Shape;3131;p76"/>
          <p:cNvCxnSpPr/>
          <p:nvPr/>
        </p:nvCxnSpPr>
        <p:spPr>
          <a:xfrm rot="-5400000">
            <a:off x="6579394" y="5212557"/>
            <a:ext cx="60325" cy="1587"/>
          </a:xfrm>
          <a:prstGeom prst="straightConnector1">
            <a:avLst/>
          </a:prstGeom>
          <a:noFill/>
          <a:ln cap="flat" cmpd="sng" w="19050">
            <a:solidFill>
              <a:schemeClr val="dk1"/>
            </a:solidFill>
            <a:prstDash val="solid"/>
            <a:round/>
            <a:headEnd len="med" w="med" type="none"/>
            <a:tailEnd len="med" w="med" type="none"/>
          </a:ln>
        </p:spPr>
      </p:cxnSp>
      <p:cxnSp>
        <p:nvCxnSpPr>
          <p:cNvPr id="3132" name="Google Shape;3132;p76"/>
          <p:cNvCxnSpPr/>
          <p:nvPr/>
        </p:nvCxnSpPr>
        <p:spPr>
          <a:xfrm rot="-5400000">
            <a:off x="5953125" y="5203825"/>
            <a:ext cx="63500" cy="0"/>
          </a:xfrm>
          <a:prstGeom prst="straightConnector1">
            <a:avLst/>
          </a:prstGeom>
          <a:noFill/>
          <a:ln cap="flat" cmpd="sng" w="19050">
            <a:solidFill>
              <a:schemeClr val="dk1"/>
            </a:solidFill>
            <a:prstDash val="solid"/>
            <a:round/>
            <a:headEnd len="med" w="med" type="none"/>
            <a:tailEnd len="med" w="med" type="none"/>
          </a:ln>
        </p:spPr>
      </p:cxnSp>
      <p:cxnSp>
        <p:nvCxnSpPr>
          <p:cNvPr id="3133" name="Google Shape;3133;p76"/>
          <p:cNvCxnSpPr/>
          <p:nvPr/>
        </p:nvCxnSpPr>
        <p:spPr>
          <a:xfrm>
            <a:off x="6299994" y="4864894"/>
            <a:ext cx="0" cy="627062"/>
          </a:xfrm>
          <a:prstGeom prst="straightConnector1">
            <a:avLst/>
          </a:prstGeom>
          <a:noFill/>
          <a:ln cap="flat" cmpd="sng" w="12700">
            <a:solidFill>
              <a:schemeClr val="dk1"/>
            </a:solidFill>
            <a:prstDash val="solid"/>
            <a:round/>
            <a:headEnd len="med" w="med" type="none"/>
            <a:tailEnd len="med" w="med" type="none"/>
          </a:ln>
        </p:spPr>
      </p:cxnSp>
      <p:cxnSp>
        <p:nvCxnSpPr>
          <p:cNvPr id="3134" name="Google Shape;3134;p76"/>
          <p:cNvCxnSpPr/>
          <p:nvPr/>
        </p:nvCxnSpPr>
        <p:spPr>
          <a:xfrm>
            <a:off x="6297613" y="4975225"/>
            <a:ext cx="0" cy="228600"/>
          </a:xfrm>
          <a:prstGeom prst="straightConnector1">
            <a:avLst/>
          </a:prstGeom>
          <a:noFill/>
          <a:ln cap="flat" cmpd="sng" w="12700">
            <a:solidFill>
              <a:schemeClr val="dk1"/>
            </a:solidFill>
            <a:prstDash val="solid"/>
            <a:round/>
            <a:headEnd len="med" w="med" type="none"/>
            <a:tailEnd len="med" w="med" type="none"/>
          </a:ln>
        </p:spPr>
      </p:cxnSp>
      <p:cxnSp>
        <p:nvCxnSpPr>
          <p:cNvPr id="3135" name="Google Shape;3135;p76"/>
          <p:cNvCxnSpPr/>
          <p:nvPr/>
        </p:nvCxnSpPr>
        <p:spPr>
          <a:xfrm rot="-5400000">
            <a:off x="7555706" y="5125244"/>
            <a:ext cx="611188" cy="0"/>
          </a:xfrm>
          <a:prstGeom prst="straightConnector1">
            <a:avLst/>
          </a:prstGeom>
          <a:noFill/>
          <a:ln cap="flat" cmpd="sng" w="12700">
            <a:solidFill>
              <a:schemeClr val="dk1"/>
            </a:solidFill>
            <a:prstDash val="solid"/>
            <a:round/>
            <a:headEnd len="med" w="med" type="none"/>
            <a:tailEnd len="med" w="med" type="none"/>
          </a:ln>
        </p:spPr>
      </p:cxnSp>
      <p:cxnSp>
        <p:nvCxnSpPr>
          <p:cNvPr id="3136" name="Google Shape;3136;p76"/>
          <p:cNvCxnSpPr/>
          <p:nvPr/>
        </p:nvCxnSpPr>
        <p:spPr>
          <a:xfrm rot="10800000">
            <a:off x="7909719" y="5377656"/>
            <a:ext cx="0" cy="103188"/>
          </a:xfrm>
          <a:prstGeom prst="straightConnector1">
            <a:avLst/>
          </a:prstGeom>
          <a:noFill/>
          <a:ln cap="flat" cmpd="sng" w="12700">
            <a:solidFill>
              <a:schemeClr val="dk1"/>
            </a:solidFill>
            <a:prstDash val="solid"/>
            <a:round/>
            <a:headEnd len="med" w="med" type="none"/>
            <a:tailEnd len="med" w="med" type="none"/>
          </a:ln>
        </p:spPr>
      </p:cxnSp>
      <p:cxnSp>
        <p:nvCxnSpPr>
          <p:cNvPr id="3137" name="Google Shape;3137;p76"/>
          <p:cNvCxnSpPr/>
          <p:nvPr/>
        </p:nvCxnSpPr>
        <p:spPr>
          <a:xfrm rot="10800000">
            <a:off x="7899400" y="4908550"/>
            <a:ext cx="0" cy="88900"/>
          </a:xfrm>
          <a:prstGeom prst="straightConnector1">
            <a:avLst/>
          </a:prstGeom>
          <a:noFill/>
          <a:ln cap="flat" cmpd="sng" w="12700">
            <a:solidFill>
              <a:schemeClr val="dk1"/>
            </a:solidFill>
            <a:prstDash val="solid"/>
            <a:round/>
            <a:headEnd len="med" w="med" type="none"/>
            <a:tailEnd len="med" w="med" type="none"/>
          </a:ln>
        </p:spPr>
      </p:cxnSp>
      <p:grpSp>
        <p:nvGrpSpPr>
          <p:cNvPr id="3138" name="Google Shape;3138;p76"/>
          <p:cNvGrpSpPr/>
          <p:nvPr/>
        </p:nvGrpSpPr>
        <p:grpSpPr>
          <a:xfrm>
            <a:off x="7472363" y="4606925"/>
            <a:ext cx="501650" cy="234950"/>
            <a:chOff x="3600" y="219"/>
            <a:chExt cx="360" cy="175"/>
          </a:xfrm>
        </p:grpSpPr>
        <p:sp>
          <p:nvSpPr>
            <p:cNvPr id="3139" name="Google Shape;3139;p76"/>
            <p:cNvSpPr/>
            <p:nvPr/>
          </p:nvSpPr>
          <p:spPr>
            <a:xfrm>
              <a:off x="3603" y="297"/>
              <a:ext cx="357" cy="97"/>
            </a:xfrm>
            <a:prstGeom prst="ellipse">
              <a:avLst/>
            </a:prstGeom>
            <a:solidFill>
              <a:schemeClr val="fo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140" name="Google Shape;3140;p76"/>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3141" name="Google Shape;3141;p76"/>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3142" name="Google Shape;3142;p76"/>
            <p:cNvSpPr/>
            <p:nvPr/>
          </p:nvSpPr>
          <p:spPr>
            <a:xfrm>
              <a:off x="3603" y="289"/>
              <a:ext cx="352" cy="5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143" name="Google Shape;3143;p76"/>
            <p:cNvSpPr/>
            <p:nvPr/>
          </p:nvSpPr>
          <p:spPr>
            <a:xfrm>
              <a:off x="3600" y="219"/>
              <a:ext cx="357" cy="114"/>
            </a:xfrm>
            <a:prstGeom prst="ellipse">
              <a:avLst/>
            </a:prstGeom>
            <a:solidFill>
              <a:schemeClr val="fo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144" name="Google Shape;3144;p76"/>
            <p:cNvGrpSpPr/>
            <p:nvPr/>
          </p:nvGrpSpPr>
          <p:grpSpPr>
            <a:xfrm>
              <a:off x="3686" y="244"/>
              <a:ext cx="177" cy="67"/>
              <a:chOff x="2848" y="848"/>
              <a:chExt cx="140" cy="100"/>
            </a:xfrm>
          </p:grpSpPr>
          <p:cxnSp>
            <p:nvCxnSpPr>
              <p:cNvPr id="3145" name="Google Shape;3145;p76"/>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3146" name="Google Shape;3146;p76"/>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147" name="Google Shape;3147;p76"/>
              <p:cNvCxnSpPr/>
              <p:nvPr/>
            </p:nvCxnSpPr>
            <p:spPr>
              <a:xfrm>
                <a:off x="2894" y="850"/>
                <a:ext cx="52" cy="98"/>
              </a:xfrm>
              <a:prstGeom prst="straightConnector1">
                <a:avLst/>
              </a:prstGeom>
              <a:noFill/>
              <a:ln cap="flat" cmpd="sng" w="28575">
                <a:solidFill>
                  <a:schemeClr val="dk1"/>
                </a:solidFill>
                <a:prstDash val="solid"/>
                <a:round/>
                <a:headEnd len="med" w="med" type="none"/>
                <a:tailEnd len="med" w="med" type="none"/>
              </a:ln>
            </p:spPr>
          </p:cxnSp>
        </p:grpSp>
        <p:grpSp>
          <p:nvGrpSpPr>
            <p:cNvPr id="3148" name="Google Shape;3148;p76"/>
            <p:cNvGrpSpPr/>
            <p:nvPr/>
          </p:nvGrpSpPr>
          <p:grpSpPr>
            <a:xfrm flipH="1" rot="10800000">
              <a:off x="3686" y="242"/>
              <a:ext cx="177" cy="67"/>
              <a:chOff x="2848" y="848"/>
              <a:chExt cx="140" cy="100"/>
            </a:xfrm>
          </p:grpSpPr>
          <p:cxnSp>
            <p:nvCxnSpPr>
              <p:cNvPr id="3149" name="Google Shape;3149;p76"/>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3150" name="Google Shape;3150;p76"/>
              <p:cNvCxnSpPr/>
              <p:nvPr/>
            </p:nvCxnSpPr>
            <p:spPr>
              <a:xfrm>
                <a:off x="2944" y="948"/>
                <a:ext cx="44" cy="0"/>
              </a:xfrm>
              <a:prstGeom prst="straightConnector1">
                <a:avLst/>
              </a:prstGeom>
              <a:noFill/>
              <a:ln cap="flat" cmpd="sng" w="28575">
                <a:solidFill>
                  <a:schemeClr val="dk1"/>
                </a:solidFill>
                <a:prstDash val="solid"/>
                <a:round/>
                <a:headEnd len="med" w="med" type="none"/>
                <a:tailEnd len="med" w="med" type="none"/>
              </a:ln>
            </p:spPr>
          </p:cxnSp>
          <p:cxnSp>
            <p:nvCxnSpPr>
              <p:cNvPr id="3151" name="Google Shape;3151;p76"/>
              <p:cNvCxnSpPr/>
              <p:nvPr/>
            </p:nvCxnSpPr>
            <p:spPr>
              <a:xfrm>
                <a:off x="2894" y="850"/>
                <a:ext cx="52" cy="98"/>
              </a:xfrm>
              <a:prstGeom prst="straightConnector1">
                <a:avLst/>
              </a:prstGeom>
              <a:noFill/>
              <a:ln cap="flat" cmpd="sng" w="28575">
                <a:solidFill>
                  <a:schemeClr val="dk1"/>
                </a:solidFill>
                <a:prstDash val="solid"/>
                <a:round/>
                <a:headEnd len="med" w="med" type="none"/>
                <a:tailEnd len="med" w="med" type="none"/>
              </a:ln>
            </p:spPr>
          </p:cxnSp>
        </p:grpSp>
      </p:grpSp>
      <p:cxnSp>
        <p:nvCxnSpPr>
          <p:cNvPr id="3152" name="Google Shape;3152;p76"/>
          <p:cNvCxnSpPr/>
          <p:nvPr/>
        </p:nvCxnSpPr>
        <p:spPr>
          <a:xfrm flipH="1" rot="10800000">
            <a:off x="6548438" y="4730750"/>
            <a:ext cx="931862" cy="71438"/>
          </a:xfrm>
          <a:prstGeom prst="straightConnector1">
            <a:avLst/>
          </a:prstGeom>
          <a:noFill/>
          <a:ln cap="flat" cmpd="sng" w="12700">
            <a:solidFill>
              <a:schemeClr val="dk1"/>
            </a:solidFill>
            <a:prstDash val="solid"/>
            <a:round/>
            <a:headEnd len="med" w="med" type="none"/>
            <a:tailEnd len="med" w="med" type="none"/>
          </a:ln>
        </p:spPr>
      </p:cxnSp>
      <p:cxnSp>
        <p:nvCxnSpPr>
          <p:cNvPr id="3153" name="Google Shape;3153;p76"/>
          <p:cNvCxnSpPr/>
          <p:nvPr/>
        </p:nvCxnSpPr>
        <p:spPr>
          <a:xfrm rot="-5400000">
            <a:off x="7446169" y="5584032"/>
            <a:ext cx="60325" cy="1587"/>
          </a:xfrm>
          <a:prstGeom prst="straightConnector1">
            <a:avLst/>
          </a:prstGeom>
          <a:noFill/>
          <a:ln cap="flat" cmpd="sng" w="19050">
            <a:solidFill>
              <a:schemeClr val="dk1"/>
            </a:solidFill>
            <a:prstDash val="solid"/>
            <a:round/>
            <a:headEnd len="med" w="med" type="none"/>
            <a:tailEnd len="med" w="med" type="none"/>
          </a:ln>
        </p:spPr>
      </p:cxnSp>
      <p:cxnSp>
        <p:nvCxnSpPr>
          <p:cNvPr id="3154" name="Google Shape;3154;p76"/>
          <p:cNvCxnSpPr/>
          <p:nvPr/>
        </p:nvCxnSpPr>
        <p:spPr>
          <a:xfrm rot="-5400000">
            <a:off x="6819900" y="5575300"/>
            <a:ext cx="63500" cy="0"/>
          </a:xfrm>
          <a:prstGeom prst="straightConnector1">
            <a:avLst/>
          </a:prstGeom>
          <a:noFill/>
          <a:ln cap="flat" cmpd="sng" w="19050">
            <a:solidFill>
              <a:schemeClr val="dk1"/>
            </a:solidFill>
            <a:prstDash val="solid"/>
            <a:round/>
            <a:headEnd len="med" w="med" type="none"/>
            <a:tailEnd len="med" w="med" type="none"/>
          </a:ln>
        </p:spPr>
      </p:cxnSp>
      <p:cxnSp>
        <p:nvCxnSpPr>
          <p:cNvPr id="3155" name="Google Shape;3155;p76"/>
          <p:cNvCxnSpPr/>
          <p:nvPr/>
        </p:nvCxnSpPr>
        <p:spPr>
          <a:xfrm>
            <a:off x="7166769" y="5236369"/>
            <a:ext cx="0" cy="627062"/>
          </a:xfrm>
          <a:prstGeom prst="straightConnector1">
            <a:avLst/>
          </a:prstGeom>
          <a:noFill/>
          <a:ln cap="flat" cmpd="sng" w="12700">
            <a:solidFill>
              <a:schemeClr val="dk1"/>
            </a:solidFill>
            <a:prstDash val="solid"/>
            <a:round/>
            <a:headEnd len="med" w="med" type="none"/>
            <a:tailEnd len="med" w="med" type="none"/>
          </a:ln>
        </p:spPr>
      </p:cxnSp>
      <p:cxnSp>
        <p:nvCxnSpPr>
          <p:cNvPr id="3156" name="Google Shape;3156;p76"/>
          <p:cNvCxnSpPr/>
          <p:nvPr/>
        </p:nvCxnSpPr>
        <p:spPr>
          <a:xfrm>
            <a:off x="7164388" y="5346700"/>
            <a:ext cx="0" cy="228600"/>
          </a:xfrm>
          <a:prstGeom prst="straightConnector1">
            <a:avLst/>
          </a:prstGeom>
          <a:noFill/>
          <a:ln cap="flat" cmpd="sng" w="28575">
            <a:solidFill>
              <a:srgbClr val="FF0000"/>
            </a:solidFill>
            <a:prstDash val="solid"/>
            <a:round/>
            <a:headEnd len="med" w="med" type="none"/>
            <a:tailEnd len="med" w="med" type="none"/>
          </a:ln>
        </p:spPr>
      </p:cxnSp>
      <p:cxnSp>
        <p:nvCxnSpPr>
          <p:cNvPr id="3157" name="Google Shape;3157;p76"/>
          <p:cNvCxnSpPr/>
          <p:nvPr/>
        </p:nvCxnSpPr>
        <p:spPr>
          <a:xfrm>
            <a:off x="3836988" y="3576638"/>
            <a:ext cx="485775" cy="207962"/>
          </a:xfrm>
          <a:prstGeom prst="straightConnector1">
            <a:avLst/>
          </a:prstGeom>
          <a:noFill/>
          <a:ln cap="flat" cmpd="sng" w="12700">
            <a:solidFill>
              <a:schemeClr val="dk1"/>
            </a:solidFill>
            <a:prstDash val="solid"/>
            <a:round/>
            <a:headEnd len="med" w="med" type="none"/>
            <a:tailEnd len="med" w="med" type="none"/>
          </a:ln>
        </p:spPr>
      </p:cxnSp>
      <p:cxnSp>
        <p:nvCxnSpPr>
          <p:cNvPr id="3158" name="Google Shape;3158;p76"/>
          <p:cNvCxnSpPr/>
          <p:nvPr/>
        </p:nvCxnSpPr>
        <p:spPr>
          <a:xfrm flipH="1">
            <a:off x="4356100" y="3913188"/>
            <a:ext cx="241300" cy="681037"/>
          </a:xfrm>
          <a:prstGeom prst="straightConnector1">
            <a:avLst/>
          </a:prstGeom>
          <a:noFill/>
          <a:ln cap="flat" cmpd="sng" w="12700">
            <a:solidFill>
              <a:schemeClr val="dk1"/>
            </a:solidFill>
            <a:prstDash val="solid"/>
            <a:round/>
            <a:headEnd len="med" w="med" type="none"/>
            <a:tailEnd len="med" w="med" type="none"/>
          </a:ln>
        </p:spPr>
      </p:cxnSp>
      <p:cxnSp>
        <p:nvCxnSpPr>
          <p:cNvPr id="3159" name="Google Shape;3159;p76"/>
          <p:cNvCxnSpPr/>
          <p:nvPr/>
        </p:nvCxnSpPr>
        <p:spPr>
          <a:xfrm>
            <a:off x="3586163" y="3689350"/>
            <a:ext cx="0" cy="431800"/>
          </a:xfrm>
          <a:prstGeom prst="straightConnector1">
            <a:avLst/>
          </a:prstGeom>
          <a:noFill/>
          <a:ln cap="flat" cmpd="sng" w="28575">
            <a:solidFill>
              <a:srgbClr val="FF0000"/>
            </a:solidFill>
            <a:prstDash val="solid"/>
            <a:round/>
            <a:headEnd len="med" w="med" type="none"/>
            <a:tailEnd len="med" w="med" type="none"/>
          </a:ln>
        </p:spPr>
      </p:cxnSp>
      <p:cxnSp>
        <p:nvCxnSpPr>
          <p:cNvPr id="3160" name="Google Shape;3160;p76"/>
          <p:cNvCxnSpPr/>
          <p:nvPr/>
        </p:nvCxnSpPr>
        <p:spPr>
          <a:xfrm>
            <a:off x="3611563" y="4337050"/>
            <a:ext cx="534987" cy="368300"/>
          </a:xfrm>
          <a:prstGeom prst="straightConnector1">
            <a:avLst/>
          </a:prstGeom>
          <a:noFill/>
          <a:ln cap="flat" cmpd="sng" w="28575">
            <a:solidFill>
              <a:srgbClr val="FF0000"/>
            </a:solidFill>
            <a:prstDash val="solid"/>
            <a:round/>
            <a:headEnd len="med" w="med" type="none"/>
            <a:tailEnd len="med" w="med" type="none"/>
          </a:ln>
        </p:spPr>
      </p:cxnSp>
      <p:cxnSp>
        <p:nvCxnSpPr>
          <p:cNvPr id="3161" name="Google Shape;3161;p76"/>
          <p:cNvCxnSpPr/>
          <p:nvPr/>
        </p:nvCxnSpPr>
        <p:spPr>
          <a:xfrm>
            <a:off x="4795838" y="4754563"/>
            <a:ext cx="1295400" cy="17462"/>
          </a:xfrm>
          <a:prstGeom prst="straightConnector1">
            <a:avLst/>
          </a:prstGeom>
          <a:noFill/>
          <a:ln cap="flat" cmpd="sng" w="28575">
            <a:solidFill>
              <a:srgbClr val="FF0000"/>
            </a:solidFill>
            <a:prstDash val="solid"/>
            <a:round/>
            <a:headEnd len="med" w="med" type="none"/>
            <a:tailEnd len="med" w="med" type="none"/>
          </a:ln>
        </p:spPr>
      </p:cxnSp>
      <p:cxnSp>
        <p:nvCxnSpPr>
          <p:cNvPr id="3162" name="Google Shape;3162;p76"/>
          <p:cNvCxnSpPr/>
          <p:nvPr/>
        </p:nvCxnSpPr>
        <p:spPr>
          <a:xfrm flipH="1">
            <a:off x="3844925" y="3881438"/>
            <a:ext cx="560388" cy="384175"/>
          </a:xfrm>
          <a:prstGeom prst="straightConnector1">
            <a:avLst/>
          </a:prstGeom>
          <a:noFill/>
          <a:ln cap="flat" cmpd="sng" w="12700">
            <a:solidFill>
              <a:schemeClr val="dk1"/>
            </a:solidFill>
            <a:prstDash val="solid"/>
            <a:round/>
            <a:headEnd len="med" w="med" type="none"/>
            <a:tailEnd len="med" w="med" type="none"/>
          </a:ln>
        </p:spPr>
      </p:cxnSp>
      <p:cxnSp>
        <p:nvCxnSpPr>
          <p:cNvPr id="3163" name="Google Shape;3163;p76"/>
          <p:cNvCxnSpPr/>
          <p:nvPr/>
        </p:nvCxnSpPr>
        <p:spPr>
          <a:xfrm flipH="1">
            <a:off x="3854450" y="3321050"/>
            <a:ext cx="350838" cy="255588"/>
          </a:xfrm>
          <a:prstGeom prst="straightConnector1">
            <a:avLst/>
          </a:prstGeom>
          <a:noFill/>
          <a:ln cap="flat" cmpd="sng" w="12700">
            <a:solidFill>
              <a:schemeClr val="dk1"/>
            </a:solidFill>
            <a:prstDash val="solid"/>
            <a:round/>
            <a:headEnd len="med" w="med" type="none"/>
            <a:tailEnd len="med" w="med" type="none"/>
          </a:ln>
        </p:spPr>
      </p:cxnSp>
      <p:cxnSp>
        <p:nvCxnSpPr>
          <p:cNvPr id="3164" name="Google Shape;3164;p76"/>
          <p:cNvCxnSpPr/>
          <p:nvPr/>
        </p:nvCxnSpPr>
        <p:spPr>
          <a:xfrm flipH="1">
            <a:off x="4572000" y="3497263"/>
            <a:ext cx="201613" cy="176212"/>
          </a:xfrm>
          <a:prstGeom prst="straightConnector1">
            <a:avLst/>
          </a:prstGeom>
          <a:noFill/>
          <a:ln cap="flat" cmpd="sng" w="12700">
            <a:solidFill>
              <a:schemeClr val="dk1"/>
            </a:solidFill>
            <a:prstDash val="solid"/>
            <a:round/>
            <a:headEnd len="med" w="med" type="none"/>
            <a:tailEnd len="med" w="med" type="none"/>
          </a:ln>
        </p:spPr>
      </p:cxnSp>
      <p:cxnSp>
        <p:nvCxnSpPr>
          <p:cNvPr id="3165" name="Google Shape;3165;p76"/>
          <p:cNvCxnSpPr/>
          <p:nvPr/>
        </p:nvCxnSpPr>
        <p:spPr>
          <a:xfrm>
            <a:off x="2720975" y="2981325"/>
            <a:ext cx="601663" cy="563563"/>
          </a:xfrm>
          <a:prstGeom prst="straightConnector1">
            <a:avLst/>
          </a:prstGeom>
          <a:noFill/>
          <a:ln cap="flat" cmpd="sng" w="28575">
            <a:solidFill>
              <a:srgbClr val="FF0000"/>
            </a:solidFill>
            <a:prstDash val="solid"/>
            <a:round/>
            <a:headEnd len="med" w="med" type="none"/>
            <a:tailEnd len="med" w="med" type="none"/>
          </a:ln>
        </p:spPr>
      </p:cxnSp>
      <p:sp>
        <p:nvSpPr>
          <p:cNvPr id="3166" name="Google Shape;3166;p76"/>
          <p:cNvSpPr txBox="1"/>
          <p:nvPr>
            <p:ph idx="1" type="body"/>
          </p:nvPr>
        </p:nvSpPr>
        <p:spPr>
          <a:xfrm>
            <a:off x="3616325" y="1262063"/>
            <a:ext cx="5219700" cy="18288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2800"/>
              <a:buChar char="▪"/>
            </a:pPr>
            <a:r>
              <a:rPr i="1" lang="en-US">
                <a:solidFill>
                  <a:srgbClr val="CC0000"/>
                </a:solidFill>
              </a:rPr>
              <a:t>resource reservation</a:t>
            </a:r>
            <a:endParaRPr/>
          </a:p>
          <a:p>
            <a:pPr indent="-285750" lvl="1" marL="742950" rtl="0" algn="l">
              <a:lnSpc>
                <a:spcPct val="85000"/>
              </a:lnSpc>
              <a:spcBef>
                <a:spcPts val="480"/>
              </a:spcBef>
              <a:spcAft>
                <a:spcPts val="0"/>
              </a:spcAft>
              <a:buSzPts val="2400"/>
              <a:buChar char="•"/>
            </a:pPr>
            <a:r>
              <a:rPr lang="en-US"/>
              <a:t>call setup, signaling (RSVP)</a:t>
            </a:r>
            <a:endParaRPr/>
          </a:p>
          <a:p>
            <a:pPr indent="-285750" lvl="1" marL="742950" rtl="0" algn="l">
              <a:lnSpc>
                <a:spcPct val="85000"/>
              </a:lnSpc>
              <a:spcBef>
                <a:spcPts val="480"/>
              </a:spcBef>
              <a:spcAft>
                <a:spcPts val="0"/>
              </a:spcAft>
              <a:buSzPts val="2400"/>
              <a:buChar char="•"/>
            </a:pPr>
            <a:r>
              <a:rPr lang="en-US"/>
              <a:t>traffic, QoS declaration</a:t>
            </a:r>
            <a:endParaRPr/>
          </a:p>
          <a:p>
            <a:pPr indent="-285750" lvl="1" marL="742950" rtl="0" algn="l">
              <a:lnSpc>
                <a:spcPct val="85000"/>
              </a:lnSpc>
              <a:spcBef>
                <a:spcPts val="480"/>
              </a:spcBef>
              <a:spcAft>
                <a:spcPts val="0"/>
              </a:spcAft>
              <a:buSzPts val="2400"/>
              <a:buChar char="•"/>
            </a:pPr>
            <a:r>
              <a:rPr lang="en-US"/>
              <a:t>per-element admission control</a:t>
            </a:r>
            <a:endParaRPr>
              <a:solidFill>
                <a:srgbClr val="FF0000"/>
              </a:solidFill>
            </a:endParaRPr>
          </a:p>
        </p:txBody>
      </p:sp>
      <p:grpSp>
        <p:nvGrpSpPr>
          <p:cNvPr id="3167" name="Google Shape;3167;p76"/>
          <p:cNvGrpSpPr/>
          <p:nvPr/>
        </p:nvGrpSpPr>
        <p:grpSpPr>
          <a:xfrm>
            <a:off x="2117725" y="2820988"/>
            <a:ext cx="639763" cy="282575"/>
            <a:chOff x="1070" y="3199"/>
            <a:chExt cx="403" cy="178"/>
          </a:xfrm>
        </p:grpSpPr>
        <p:sp>
          <p:nvSpPr>
            <p:cNvPr id="3168" name="Google Shape;3168;p76"/>
            <p:cNvSpPr/>
            <p:nvPr/>
          </p:nvSpPr>
          <p:spPr>
            <a:xfrm>
              <a:off x="1073" y="3278"/>
              <a:ext cx="400" cy="99"/>
            </a:xfrm>
            <a:prstGeom prst="ellipse">
              <a:avLst/>
            </a:prstGeom>
            <a:solidFill>
              <a:srgbClr val="FF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169" name="Google Shape;3169;p76"/>
            <p:cNvCxnSpPr/>
            <p:nvPr/>
          </p:nvCxnSpPr>
          <p:spPr>
            <a:xfrm>
              <a:off x="1073" y="3270"/>
              <a:ext cx="0" cy="61"/>
            </a:xfrm>
            <a:prstGeom prst="straightConnector1">
              <a:avLst/>
            </a:prstGeom>
            <a:noFill/>
            <a:ln cap="flat" cmpd="sng" w="12700">
              <a:solidFill>
                <a:schemeClr val="dk1"/>
              </a:solidFill>
              <a:prstDash val="solid"/>
              <a:round/>
              <a:headEnd len="med" w="med" type="none"/>
              <a:tailEnd len="med" w="med" type="none"/>
            </a:ln>
          </p:spPr>
        </p:cxnSp>
        <p:cxnSp>
          <p:nvCxnSpPr>
            <p:cNvPr id="3170" name="Google Shape;3170;p76"/>
            <p:cNvCxnSpPr/>
            <p:nvPr/>
          </p:nvCxnSpPr>
          <p:spPr>
            <a:xfrm>
              <a:off x="1473" y="3270"/>
              <a:ext cx="0" cy="61"/>
            </a:xfrm>
            <a:prstGeom prst="straightConnector1">
              <a:avLst/>
            </a:prstGeom>
            <a:noFill/>
            <a:ln cap="flat" cmpd="sng" w="12700">
              <a:solidFill>
                <a:schemeClr val="dk1"/>
              </a:solidFill>
              <a:prstDash val="solid"/>
              <a:round/>
              <a:headEnd len="med" w="med" type="none"/>
              <a:tailEnd len="med" w="med" type="none"/>
            </a:ln>
          </p:spPr>
        </p:cxnSp>
        <p:sp>
          <p:nvSpPr>
            <p:cNvPr id="3171" name="Google Shape;3171;p76"/>
            <p:cNvSpPr/>
            <p:nvPr/>
          </p:nvSpPr>
          <p:spPr>
            <a:xfrm>
              <a:off x="1073" y="3270"/>
              <a:ext cx="397" cy="6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172" name="Google Shape;3172;p76"/>
            <p:cNvSpPr/>
            <p:nvPr/>
          </p:nvSpPr>
          <p:spPr>
            <a:xfrm>
              <a:off x="1070" y="3199"/>
              <a:ext cx="400" cy="115"/>
            </a:xfrm>
            <a:prstGeom prst="ellipse">
              <a:avLst/>
            </a:prstGeom>
            <a:solidFill>
              <a:srgbClr val="FF0000"/>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173" name="Google Shape;3173;p76"/>
            <p:cNvGrpSpPr/>
            <p:nvPr/>
          </p:nvGrpSpPr>
          <p:grpSpPr>
            <a:xfrm>
              <a:off x="1166" y="3224"/>
              <a:ext cx="198" cy="68"/>
              <a:chOff x="2848" y="848"/>
              <a:chExt cx="140" cy="98"/>
            </a:xfrm>
          </p:grpSpPr>
          <p:cxnSp>
            <p:nvCxnSpPr>
              <p:cNvPr id="3174" name="Google Shape;3174;p76"/>
              <p:cNvCxnSpPr/>
              <p:nvPr/>
            </p:nvCxnSpPr>
            <p:spPr>
              <a:xfrm flipH="1" rot="10800000">
                <a:off x="2848" y="848"/>
                <a:ext cx="50" cy="1"/>
              </a:xfrm>
              <a:prstGeom prst="straightConnector1">
                <a:avLst/>
              </a:prstGeom>
              <a:noFill/>
              <a:ln cap="flat" cmpd="sng" w="28575">
                <a:solidFill>
                  <a:schemeClr val="dk1"/>
                </a:solidFill>
                <a:prstDash val="solid"/>
                <a:round/>
                <a:headEnd len="med" w="med" type="none"/>
                <a:tailEnd len="med" w="med" type="none"/>
              </a:ln>
            </p:spPr>
          </p:cxnSp>
          <p:cxnSp>
            <p:nvCxnSpPr>
              <p:cNvPr id="3175" name="Google Shape;3175;p76"/>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176" name="Google Shape;3176;p76"/>
              <p:cNvCxnSpPr/>
              <p:nvPr/>
            </p:nvCxnSpPr>
            <p:spPr>
              <a:xfrm>
                <a:off x="2894" y="849"/>
                <a:ext cx="52" cy="97"/>
              </a:xfrm>
              <a:prstGeom prst="straightConnector1">
                <a:avLst/>
              </a:prstGeom>
              <a:noFill/>
              <a:ln cap="flat" cmpd="sng" w="28575">
                <a:solidFill>
                  <a:schemeClr val="dk1"/>
                </a:solidFill>
                <a:prstDash val="solid"/>
                <a:round/>
                <a:headEnd len="med" w="med" type="none"/>
                <a:tailEnd len="med" w="med" type="none"/>
              </a:ln>
            </p:spPr>
          </p:cxnSp>
        </p:grpSp>
        <p:grpSp>
          <p:nvGrpSpPr>
            <p:cNvPr id="3177" name="Google Shape;3177;p76"/>
            <p:cNvGrpSpPr/>
            <p:nvPr/>
          </p:nvGrpSpPr>
          <p:grpSpPr>
            <a:xfrm flipH="1" rot="10800000">
              <a:off x="1166" y="3223"/>
              <a:ext cx="198" cy="68"/>
              <a:chOff x="2848" y="848"/>
              <a:chExt cx="140" cy="98"/>
            </a:xfrm>
          </p:grpSpPr>
          <p:cxnSp>
            <p:nvCxnSpPr>
              <p:cNvPr id="3178" name="Google Shape;3178;p76"/>
              <p:cNvCxnSpPr/>
              <p:nvPr/>
            </p:nvCxnSpPr>
            <p:spPr>
              <a:xfrm flipH="1" rot="10800000">
                <a:off x="2848" y="848"/>
                <a:ext cx="50" cy="1"/>
              </a:xfrm>
              <a:prstGeom prst="straightConnector1">
                <a:avLst/>
              </a:prstGeom>
              <a:noFill/>
              <a:ln cap="flat" cmpd="sng" w="28575">
                <a:solidFill>
                  <a:schemeClr val="dk1"/>
                </a:solidFill>
                <a:prstDash val="solid"/>
                <a:round/>
                <a:headEnd len="med" w="med" type="none"/>
                <a:tailEnd len="med" w="med" type="none"/>
              </a:ln>
            </p:spPr>
          </p:cxnSp>
          <p:cxnSp>
            <p:nvCxnSpPr>
              <p:cNvPr id="3179" name="Google Shape;3179;p76"/>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180" name="Google Shape;3180;p76"/>
              <p:cNvCxnSpPr/>
              <p:nvPr/>
            </p:nvCxnSpPr>
            <p:spPr>
              <a:xfrm>
                <a:off x="2894" y="849"/>
                <a:ext cx="52" cy="97"/>
              </a:xfrm>
              <a:prstGeom prst="straightConnector1">
                <a:avLst/>
              </a:prstGeom>
              <a:noFill/>
              <a:ln cap="flat" cmpd="sng" w="28575">
                <a:solidFill>
                  <a:schemeClr val="dk1"/>
                </a:solidFill>
                <a:prstDash val="solid"/>
                <a:round/>
                <a:headEnd len="med" w="med" type="none"/>
                <a:tailEnd len="med" w="med" type="none"/>
              </a:ln>
            </p:spPr>
          </p:cxnSp>
        </p:grpSp>
      </p:grpSp>
      <p:grpSp>
        <p:nvGrpSpPr>
          <p:cNvPr id="3181" name="Google Shape;3181;p76"/>
          <p:cNvGrpSpPr/>
          <p:nvPr/>
        </p:nvGrpSpPr>
        <p:grpSpPr>
          <a:xfrm>
            <a:off x="3251200" y="3402013"/>
            <a:ext cx="639763" cy="282575"/>
            <a:chOff x="1070" y="3199"/>
            <a:chExt cx="403" cy="178"/>
          </a:xfrm>
        </p:grpSpPr>
        <p:sp>
          <p:nvSpPr>
            <p:cNvPr id="3182" name="Google Shape;3182;p76"/>
            <p:cNvSpPr/>
            <p:nvPr/>
          </p:nvSpPr>
          <p:spPr>
            <a:xfrm>
              <a:off x="1073" y="3278"/>
              <a:ext cx="400" cy="99"/>
            </a:xfrm>
            <a:prstGeom prst="ellipse">
              <a:avLst/>
            </a:prstGeom>
            <a:solidFill>
              <a:srgbClr val="FF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183" name="Google Shape;3183;p76"/>
            <p:cNvCxnSpPr/>
            <p:nvPr/>
          </p:nvCxnSpPr>
          <p:spPr>
            <a:xfrm>
              <a:off x="1073" y="3270"/>
              <a:ext cx="0" cy="61"/>
            </a:xfrm>
            <a:prstGeom prst="straightConnector1">
              <a:avLst/>
            </a:prstGeom>
            <a:noFill/>
            <a:ln cap="flat" cmpd="sng" w="12700">
              <a:solidFill>
                <a:schemeClr val="dk1"/>
              </a:solidFill>
              <a:prstDash val="solid"/>
              <a:round/>
              <a:headEnd len="med" w="med" type="none"/>
              <a:tailEnd len="med" w="med" type="none"/>
            </a:ln>
          </p:spPr>
        </p:cxnSp>
        <p:cxnSp>
          <p:nvCxnSpPr>
            <p:cNvPr id="3184" name="Google Shape;3184;p76"/>
            <p:cNvCxnSpPr/>
            <p:nvPr/>
          </p:nvCxnSpPr>
          <p:spPr>
            <a:xfrm>
              <a:off x="1473" y="3270"/>
              <a:ext cx="0" cy="61"/>
            </a:xfrm>
            <a:prstGeom prst="straightConnector1">
              <a:avLst/>
            </a:prstGeom>
            <a:noFill/>
            <a:ln cap="flat" cmpd="sng" w="12700">
              <a:solidFill>
                <a:schemeClr val="dk1"/>
              </a:solidFill>
              <a:prstDash val="solid"/>
              <a:round/>
              <a:headEnd len="med" w="med" type="none"/>
              <a:tailEnd len="med" w="med" type="none"/>
            </a:ln>
          </p:spPr>
        </p:cxnSp>
        <p:sp>
          <p:nvSpPr>
            <p:cNvPr id="3185" name="Google Shape;3185;p76"/>
            <p:cNvSpPr/>
            <p:nvPr/>
          </p:nvSpPr>
          <p:spPr>
            <a:xfrm>
              <a:off x="1073" y="3270"/>
              <a:ext cx="397" cy="6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186" name="Google Shape;3186;p76"/>
            <p:cNvSpPr/>
            <p:nvPr/>
          </p:nvSpPr>
          <p:spPr>
            <a:xfrm>
              <a:off x="1070" y="3199"/>
              <a:ext cx="400" cy="115"/>
            </a:xfrm>
            <a:prstGeom prst="ellipse">
              <a:avLst/>
            </a:prstGeom>
            <a:solidFill>
              <a:srgbClr val="FF0000"/>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187" name="Google Shape;3187;p76"/>
            <p:cNvGrpSpPr/>
            <p:nvPr/>
          </p:nvGrpSpPr>
          <p:grpSpPr>
            <a:xfrm>
              <a:off x="1166" y="3224"/>
              <a:ext cx="198" cy="68"/>
              <a:chOff x="2848" y="848"/>
              <a:chExt cx="140" cy="98"/>
            </a:xfrm>
          </p:grpSpPr>
          <p:cxnSp>
            <p:nvCxnSpPr>
              <p:cNvPr id="3188" name="Google Shape;3188;p76"/>
              <p:cNvCxnSpPr/>
              <p:nvPr/>
            </p:nvCxnSpPr>
            <p:spPr>
              <a:xfrm flipH="1" rot="10800000">
                <a:off x="2848" y="848"/>
                <a:ext cx="50" cy="1"/>
              </a:xfrm>
              <a:prstGeom prst="straightConnector1">
                <a:avLst/>
              </a:prstGeom>
              <a:noFill/>
              <a:ln cap="flat" cmpd="sng" w="28575">
                <a:solidFill>
                  <a:schemeClr val="dk1"/>
                </a:solidFill>
                <a:prstDash val="solid"/>
                <a:round/>
                <a:headEnd len="med" w="med" type="none"/>
                <a:tailEnd len="med" w="med" type="none"/>
              </a:ln>
            </p:spPr>
          </p:cxnSp>
          <p:cxnSp>
            <p:nvCxnSpPr>
              <p:cNvPr id="3189" name="Google Shape;3189;p76"/>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190" name="Google Shape;3190;p76"/>
              <p:cNvCxnSpPr/>
              <p:nvPr/>
            </p:nvCxnSpPr>
            <p:spPr>
              <a:xfrm>
                <a:off x="2894" y="849"/>
                <a:ext cx="52" cy="97"/>
              </a:xfrm>
              <a:prstGeom prst="straightConnector1">
                <a:avLst/>
              </a:prstGeom>
              <a:noFill/>
              <a:ln cap="flat" cmpd="sng" w="28575">
                <a:solidFill>
                  <a:schemeClr val="dk1"/>
                </a:solidFill>
                <a:prstDash val="solid"/>
                <a:round/>
                <a:headEnd len="med" w="med" type="none"/>
                <a:tailEnd len="med" w="med" type="none"/>
              </a:ln>
            </p:spPr>
          </p:cxnSp>
        </p:grpSp>
        <p:grpSp>
          <p:nvGrpSpPr>
            <p:cNvPr id="3191" name="Google Shape;3191;p76"/>
            <p:cNvGrpSpPr/>
            <p:nvPr/>
          </p:nvGrpSpPr>
          <p:grpSpPr>
            <a:xfrm flipH="1" rot="10800000">
              <a:off x="1166" y="3223"/>
              <a:ext cx="198" cy="68"/>
              <a:chOff x="2848" y="848"/>
              <a:chExt cx="140" cy="98"/>
            </a:xfrm>
          </p:grpSpPr>
          <p:cxnSp>
            <p:nvCxnSpPr>
              <p:cNvPr id="3192" name="Google Shape;3192;p76"/>
              <p:cNvCxnSpPr/>
              <p:nvPr/>
            </p:nvCxnSpPr>
            <p:spPr>
              <a:xfrm flipH="1" rot="10800000">
                <a:off x="2848" y="848"/>
                <a:ext cx="50" cy="1"/>
              </a:xfrm>
              <a:prstGeom prst="straightConnector1">
                <a:avLst/>
              </a:prstGeom>
              <a:noFill/>
              <a:ln cap="flat" cmpd="sng" w="28575">
                <a:solidFill>
                  <a:schemeClr val="dk1"/>
                </a:solidFill>
                <a:prstDash val="solid"/>
                <a:round/>
                <a:headEnd len="med" w="med" type="none"/>
                <a:tailEnd len="med" w="med" type="none"/>
              </a:ln>
            </p:spPr>
          </p:cxnSp>
          <p:cxnSp>
            <p:nvCxnSpPr>
              <p:cNvPr id="3193" name="Google Shape;3193;p76"/>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194" name="Google Shape;3194;p76"/>
              <p:cNvCxnSpPr/>
              <p:nvPr/>
            </p:nvCxnSpPr>
            <p:spPr>
              <a:xfrm>
                <a:off x="2894" y="849"/>
                <a:ext cx="52" cy="97"/>
              </a:xfrm>
              <a:prstGeom prst="straightConnector1">
                <a:avLst/>
              </a:prstGeom>
              <a:noFill/>
              <a:ln cap="flat" cmpd="sng" w="28575">
                <a:solidFill>
                  <a:schemeClr val="dk1"/>
                </a:solidFill>
                <a:prstDash val="solid"/>
                <a:round/>
                <a:headEnd len="med" w="med" type="none"/>
                <a:tailEnd len="med" w="med" type="none"/>
              </a:ln>
            </p:spPr>
          </p:cxnSp>
        </p:grpSp>
      </p:grpSp>
      <p:grpSp>
        <p:nvGrpSpPr>
          <p:cNvPr id="3195" name="Google Shape;3195;p76"/>
          <p:cNvGrpSpPr/>
          <p:nvPr/>
        </p:nvGrpSpPr>
        <p:grpSpPr>
          <a:xfrm>
            <a:off x="3270250" y="4116388"/>
            <a:ext cx="639763" cy="282575"/>
            <a:chOff x="1070" y="3199"/>
            <a:chExt cx="403" cy="178"/>
          </a:xfrm>
        </p:grpSpPr>
        <p:sp>
          <p:nvSpPr>
            <p:cNvPr id="3196" name="Google Shape;3196;p76"/>
            <p:cNvSpPr/>
            <p:nvPr/>
          </p:nvSpPr>
          <p:spPr>
            <a:xfrm>
              <a:off x="1073" y="3278"/>
              <a:ext cx="400" cy="99"/>
            </a:xfrm>
            <a:prstGeom prst="ellipse">
              <a:avLst/>
            </a:prstGeom>
            <a:solidFill>
              <a:srgbClr val="FF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197" name="Google Shape;3197;p76"/>
            <p:cNvCxnSpPr/>
            <p:nvPr/>
          </p:nvCxnSpPr>
          <p:spPr>
            <a:xfrm>
              <a:off x="1073" y="3270"/>
              <a:ext cx="0" cy="61"/>
            </a:xfrm>
            <a:prstGeom prst="straightConnector1">
              <a:avLst/>
            </a:prstGeom>
            <a:noFill/>
            <a:ln cap="flat" cmpd="sng" w="12700">
              <a:solidFill>
                <a:schemeClr val="dk1"/>
              </a:solidFill>
              <a:prstDash val="solid"/>
              <a:round/>
              <a:headEnd len="med" w="med" type="none"/>
              <a:tailEnd len="med" w="med" type="none"/>
            </a:ln>
          </p:spPr>
        </p:cxnSp>
        <p:cxnSp>
          <p:nvCxnSpPr>
            <p:cNvPr id="3198" name="Google Shape;3198;p76"/>
            <p:cNvCxnSpPr/>
            <p:nvPr/>
          </p:nvCxnSpPr>
          <p:spPr>
            <a:xfrm>
              <a:off x="1473" y="3270"/>
              <a:ext cx="0" cy="61"/>
            </a:xfrm>
            <a:prstGeom prst="straightConnector1">
              <a:avLst/>
            </a:prstGeom>
            <a:noFill/>
            <a:ln cap="flat" cmpd="sng" w="12700">
              <a:solidFill>
                <a:schemeClr val="dk1"/>
              </a:solidFill>
              <a:prstDash val="solid"/>
              <a:round/>
              <a:headEnd len="med" w="med" type="none"/>
              <a:tailEnd len="med" w="med" type="none"/>
            </a:ln>
          </p:spPr>
        </p:cxnSp>
        <p:sp>
          <p:nvSpPr>
            <p:cNvPr id="3199" name="Google Shape;3199;p76"/>
            <p:cNvSpPr/>
            <p:nvPr/>
          </p:nvSpPr>
          <p:spPr>
            <a:xfrm>
              <a:off x="1073" y="3270"/>
              <a:ext cx="397" cy="6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200" name="Google Shape;3200;p76"/>
            <p:cNvSpPr/>
            <p:nvPr/>
          </p:nvSpPr>
          <p:spPr>
            <a:xfrm>
              <a:off x="1070" y="3199"/>
              <a:ext cx="400" cy="115"/>
            </a:xfrm>
            <a:prstGeom prst="ellipse">
              <a:avLst/>
            </a:prstGeom>
            <a:solidFill>
              <a:srgbClr val="FF0000"/>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201" name="Google Shape;3201;p76"/>
            <p:cNvGrpSpPr/>
            <p:nvPr/>
          </p:nvGrpSpPr>
          <p:grpSpPr>
            <a:xfrm>
              <a:off x="1166" y="3224"/>
              <a:ext cx="198" cy="68"/>
              <a:chOff x="2848" y="848"/>
              <a:chExt cx="140" cy="98"/>
            </a:xfrm>
          </p:grpSpPr>
          <p:cxnSp>
            <p:nvCxnSpPr>
              <p:cNvPr id="3202" name="Google Shape;3202;p76"/>
              <p:cNvCxnSpPr/>
              <p:nvPr/>
            </p:nvCxnSpPr>
            <p:spPr>
              <a:xfrm flipH="1" rot="10800000">
                <a:off x="2848" y="848"/>
                <a:ext cx="50" cy="1"/>
              </a:xfrm>
              <a:prstGeom prst="straightConnector1">
                <a:avLst/>
              </a:prstGeom>
              <a:noFill/>
              <a:ln cap="flat" cmpd="sng" w="28575">
                <a:solidFill>
                  <a:schemeClr val="dk1"/>
                </a:solidFill>
                <a:prstDash val="solid"/>
                <a:round/>
                <a:headEnd len="med" w="med" type="none"/>
                <a:tailEnd len="med" w="med" type="none"/>
              </a:ln>
            </p:spPr>
          </p:cxnSp>
          <p:cxnSp>
            <p:nvCxnSpPr>
              <p:cNvPr id="3203" name="Google Shape;3203;p76"/>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204" name="Google Shape;3204;p76"/>
              <p:cNvCxnSpPr/>
              <p:nvPr/>
            </p:nvCxnSpPr>
            <p:spPr>
              <a:xfrm>
                <a:off x="2894" y="849"/>
                <a:ext cx="52" cy="97"/>
              </a:xfrm>
              <a:prstGeom prst="straightConnector1">
                <a:avLst/>
              </a:prstGeom>
              <a:noFill/>
              <a:ln cap="flat" cmpd="sng" w="28575">
                <a:solidFill>
                  <a:schemeClr val="dk1"/>
                </a:solidFill>
                <a:prstDash val="solid"/>
                <a:round/>
                <a:headEnd len="med" w="med" type="none"/>
                <a:tailEnd len="med" w="med" type="none"/>
              </a:ln>
            </p:spPr>
          </p:cxnSp>
        </p:grpSp>
        <p:grpSp>
          <p:nvGrpSpPr>
            <p:cNvPr id="3205" name="Google Shape;3205;p76"/>
            <p:cNvGrpSpPr/>
            <p:nvPr/>
          </p:nvGrpSpPr>
          <p:grpSpPr>
            <a:xfrm flipH="1" rot="10800000">
              <a:off x="1166" y="3223"/>
              <a:ext cx="198" cy="68"/>
              <a:chOff x="2848" y="848"/>
              <a:chExt cx="140" cy="98"/>
            </a:xfrm>
          </p:grpSpPr>
          <p:cxnSp>
            <p:nvCxnSpPr>
              <p:cNvPr id="3206" name="Google Shape;3206;p76"/>
              <p:cNvCxnSpPr/>
              <p:nvPr/>
            </p:nvCxnSpPr>
            <p:spPr>
              <a:xfrm flipH="1" rot="10800000">
                <a:off x="2848" y="848"/>
                <a:ext cx="50" cy="1"/>
              </a:xfrm>
              <a:prstGeom prst="straightConnector1">
                <a:avLst/>
              </a:prstGeom>
              <a:noFill/>
              <a:ln cap="flat" cmpd="sng" w="28575">
                <a:solidFill>
                  <a:schemeClr val="dk1"/>
                </a:solidFill>
                <a:prstDash val="solid"/>
                <a:round/>
                <a:headEnd len="med" w="med" type="none"/>
                <a:tailEnd len="med" w="med" type="none"/>
              </a:ln>
            </p:spPr>
          </p:cxnSp>
          <p:cxnSp>
            <p:nvCxnSpPr>
              <p:cNvPr id="3207" name="Google Shape;3207;p76"/>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208" name="Google Shape;3208;p76"/>
              <p:cNvCxnSpPr/>
              <p:nvPr/>
            </p:nvCxnSpPr>
            <p:spPr>
              <a:xfrm>
                <a:off x="2894" y="849"/>
                <a:ext cx="52" cy="97"/>
              </a:xfrm>
              <a:prstGeom prst="straightConnector1">
                <a:avLst/>
              </a:prstGeom>
              <a:noFill/>
              <a:ln cap="flat" cmpd="sng" w="28575">
                <a:solidFill>
                  <a:schemeClr val="dk1"/>
                </a:solidFill>
                <a:prstDash val="solid"/>
                <a:round/>
                <a:headEnd len="med" w="med" type="none"/>
                <a:tailEnd len="med" w="med" type="none"/>
              </a:ln>
            </p:spPr>
          </p:cxnSp>
        </p:grpSp>
      </p:grpSp>
      <p:grpSp>
        <p:nvGrpSpPr>
          <p:cNvPr id="3209" name="Google Shape;3209;p76"/>
          <p:cNvGrpSpPr/>
          <p:nvPr/>
        </p:nvGrpSpPr>
        <p:grpSpPr>
          <a:xfrm>
            <a:off x="4117975" y="4592638"/>
            <a:ext cx="639763" cy="282575"/>
            <a:chOff x="1070" y="3199"/>
            <a:chExt cx="403" cy="178"/>
          </a:xfrm>
        </p:grpSpPr>
        <p:sp>
          <p:nvSpPr>
            <p:cNvPr id="3210" name="Google Shape;3210;p76"/>
            <p:cNvSpPr/>
            <p:nvPr/>
          </p:nvSpPr>
          <p:spPr>
            <a:xfrm>
              <a:off x="1073" y="3278"/>
              <a:ext cx="400" cy="99"/>
            </a:xfrm>
            <a:prstGeom prst="ellipse">
              <a:avLst/>
            </a:prstGeom>
            <a:solidFill>
              <a:srgbClr val="FF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211" name="Google Shape;3211;p76"/>
            <p:cNvCxnSpPr/>
            <p:nvPr/>
          </p:nvCxnSpPr>
          <p:spPr>
            <a:xfrm>
              <a:off x="1073" y="3270"/>
              <a:ext cx="0" cy="61"/>
            </a:xfrm>
            <a:prstGeom prst="straightConnector1">
              <a:avLst/>
            </a:prstGeom>
            <a:noFill/>
            <a:ln cap="flat" cmpd="sng" w="12700">
              <a:solidFill>
                <a:schemeClr val="dk1"/>
              </a:solidFill>
              <a:prstDash val="solid"/>
              <a:round/>
              <a:headEnd len="med" w="med" type="none"/>
              <a:tailEnd len="med" w="med" type="none"/>
            </a:ln>
          </p:spPr>
        </p:cxnSp>
        <p:cxnSp>
          <p:nvCxnSpPr>
            <p:cNvPr id="3212" name="Google Shape;3212;p76"/>
            <p:cNvCxnSpPr/>
            <p:nvPr/>
          </p:nvCxnSpPr>
          <p:spPr>
            <a:xfrm>
              <a:off x="1473" y="3270"/>
              <a:ext cx="0" cy="61"/>
            </a:xfrm>
            <a:prstGeom prst="straightConnector1">
              <a:avLst/>
            </a:prstGeom>
            <a:noFill/>
            <a:ln cap="flat" cmpd="sng" w="12700">
              <a:solidFill>
                <a:schemeClr val="dk1"/>
              </a:solidFill>
              <a:prstDash val="solid"/>
              <a:round/>
              <a:headEnd len="med" w="med" type="none"/>
              <a:tailEnd len="med" w="med" type="none"/>
            </a:ln>
          </p:spPr>
        </p:cxnSp>
        <p:sp>
          <p:nvSpPr>
            <p:cNvPr id="3213" name="Google Shape;3213;p76"/>
            <p:cNvSpPr/>
            <p:nvPr/>
          </p:nvSpPr>
          <p:spPr>
            <a:xfrm>
              <a:off x="1073" y="3270"/>
              <a:ext cx="397" cy="6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214" name="Google Shape;3214;p76"/>
            <p:cNvSpPr/>
            <p:nvPr/>
          </p:nvSpPr>
          <p:spPr>
            <a:xfrm>
              <a:off x="1070" y="3199"/>
              <a:ext cx="400" cy="115"/>
            </a:xfrm>
            <a:prstGeom prst="ellipse">
              <a:avLst/>
            </a:prstGeom>
            <a:solidFill>
              <a:srgbClr val="FF0000"/>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215" name="Google Shape;3215;p76"/>
            <p:cNvGrpSpPr/>
            <p:nvPr/>
          </p:nvGrpSpPr>
          <p:grpSpPr>
            <a:xfrm>
              <a:off x="1166" y="3224"/>
              <a:ext cx="198" cy="68"/>
              <a:chOff x="2848" y="848"/>
              <a:chExt cx="140" cy="98"/>
            </a:xfrm>
          </p:grpSpPr>
          <p:cxnSp>
            <p:nvCxnSpPr>
              <p:cNvPr id="3216" name="Google Shape;3216;p76"/>
              <p:cNvCxnSpPr/>
              <p:nvPr/>
            </p:nvCxnSpPr>
            <p:spPr>
              <a:xfrm flipH="1" rot="10800000">
                <a:off x="2848" y="848"/>
                <a:ext cx="50" cy="1"/>
              </a:xfrm>
              <a:prstGeom prst="straightConnector1">
                <a:avLst/>
              </a:prstGeom>
              <a:noFill/>
              <a:ln cap="flat" cmpd="sng" w="28575">
                <a:solidFill>
                  <a:schemeClr val="dk1"/>
                </a:solidFill>
                <a:prstDash val="solid"/>
                <a:round/>
                <a:headEnd len="med" w="med" type="none"/>
                <a:tailEnd len="med" w="med" type="none"/>
              </a:ln>
            </p:spPr>
          </p:cxnSp>
          <p:cxnSp>
            <p:nvCxnSpPr>
              <p:cNvPr id="3217" name="Google Shape;3217;p76"/>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218" name="Google Shape;3218;p76"/>
              <p:cNvCxnSpPr/>
              <p:nvPr/>
            </p:nvCxnSpPr>
            <p:spPr>
              <a:xfrm>
                <a:off x="2894" y="849"/>
                <a:ext cx="52" cy="97"/>
              </a:xfrm>
              <a:prstGeom prst="straightConnector1">
                <a:avLst/>
              </a:prstGeom>
              <a:noFill/>
              <a:ln cap="flat" cmpd="sng" w="28575">
                <a:solidFill>
                  <a:schemeClr val="dk1"/>
                </a:solidFill>
                <a:prstDash val="solid"/>
                <a:round/>
                <a:headEnd len="med" w="med" type="none"/>
                <a:tailEnd len="med" w="med" type="none"/>
              </a:ln>
            </p:spPr>
          </p:cxnSp>
        </p:grpSp>
        <p:grpSp>
          <p:nvGrpSpPr>
            <p:cNvPr id="3219" name="Google Shape;3219;p76"/>
            <p:cNvGrpSpPr/>
            <p:nvPr/>
          </p:nvGrpSpPr>
          <p:grpSpPr>
            <a:xfrm flipH="1" rot="10800000">
              <a:off x="1166" y="3223"/>
              <a:ext cx="198" cy="68"/>
              <a:chOff x="2848" y="848"/>
              <a:chExt cx="140" cy="98"/>
            </a:xfrm>
          </p:grpSpPr>
          <p:cxnSp>
            <p:nvCxnSpPr>
              <p:cNvPr id="3220" name="Google Shape;3220;p76"/>
              <p:cNvCxnSpPr/>
              <p:nvPr/>
            </p:nvCxnSpPr>
            <p:spPr>
              <a:xfrm flipH="1" rot="10800000">
                <a:off x="2848" y="848"/>
                <a:ext cx="50" cy="1"/>
              </a:xfrm>
              <a:prstGeom prst="straightConnector1">
                <a:avLst/>
              </a:prstGeom>
              <a:noFill/>
              <a:ln cap="flat" cmpd="sng" w="28575">
                <a:solidFill>
                  <a:schemeClr val="dk1"/>
                </a:solidFill>
                <a:prstDash val="solid"/>
                <a:round/>
                <a:headEnd len="med" w="med" type="none"/>
                <a:tailEnd len="med" w="med" type="none"/>
              </a:ln>
            </p:spPr>
          </p:cxnSp>
          <p:cxnSp>
            <p:nvCxnSpPr>
              <p:cNvPr id="3221" name="Google Shape;3221;p76"/>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222" name="Google Shape;3222;p76"/>
              <p:cNvCxnSpPr/>
              <p:nvPr/>
            </p:nvCxnSpPr>
            <p:spPr>
              <a:xfrm>
                <a:off x="2894" y="849"/>
                <a:ext cx="52" cy="97"/>
              </a:xfrm>
              <a:prstGeom prst="straightConnector1">
                <a:avLst/>
              </a:prstGeom>
              <a:noFill/>
              <a:ln cap="flat" cmpd="sng" w="28575">
                <a:solidFill>
                  <a:schemeClr val="dk1"/>
                </a:solidFill>
                <a:prstDash val="solid"/>
                <a:round/>
                <a:headEnd len="med" w="med" type="none"/>
                <a:tailEnd len="med" w="med" type="none"/>
              </a:ln>
            </p:spPr>
          </p:cxnSp>
        </p:grpSp>
      </p:grpSp>
      <p:grpSp>
        <p:nvGrpSpPr>
          <p:cNvPr id="3223" name="Google Shape;3223;p76"/>
          <p:cNvGrpSpPr/>
          <p:nvPr/>
        </p:nvGrpSpPr>
        <p:grpSpPr>
          <a:xfrm>
            <a:off x="5918200" y="4697413"/>
            <a:ext cx="639763" cy="282575"/>
            <a:chOff x="1070" y="3199"/>
            <a:chExt cx="403" cy="178"/>
          </a:xfrm>
        </p:grpSpPr>
        <p:sp>
          <p:nvSpPr>
            <p:cNvPr id="3224" name="Google Shape;3224;p76"/>
            <p:cNvSpPr/>
            <p:nvPr/>
          </p:nvSpPr>
          <p:spPr>
            <a:xfrm>
              <a:off x="1073" y="3278"/>
              <a:ext cx="400" cy="99"/>
            </a:xfrm>
            <a:prstGeom prst="ellipse">
              <a:avLst/>
            </a:prstGeom>
            <a:solidFill>
              <a:srgbClr val="FF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225" name="Google Shape;3225;p76"/>
            <p:cNvCxnSpPr/>
            <p:nvPr/>
          </p:nvCxnSpPr>
          <p:spPr>
            <a:xfrm>
              <a:off x="1073" y="3270"/>
              <a:ext cx="0" cy="61"/>
            </a:xfrm>
            <a:prstGeom prst="straightConnector1">
              <a:avLst/>
            </a:prstGeom>
            <a:noFill/>
            <a:ln cap="flat" cmpd="sng" w="12700">
              <a:solidFill>
                <a:schemeClr val="dk1"/>
              </a:solidFill>
              <a:prstDash val="solid"/>
              <a:round/>
              <a:headEnd len="med" w="med" type="none"/>
              <a:tailEnd len="med" w="med" type="none"/>
            </a:ln>
          </p:spPr>
        </p:cxnSp>
        <p:cxnSp>
          <p:nvCxnSpPr>
            <p:cNvPr id="3226" name="Google Shape;3226;p76"/>
            <p:cNvCxnSpPr/>
            <p:nvPr/>
          </p:nvCxnSpPr>
          <p:spPr>
            <a:xfrm>
              <a:off x="1473" y="3270"/>
              <a:ext cx="0" cy="61"/>
            </a:xfrm>
            <a:prstGeom prst="straightConnector1">
              <a:avLst/>
            </a:prstGeom>
            <a:noFill/>
            <a:ln cap="flat" cmpd="sng" w="12700">
              <a:solidFill>
                <a:schemeClr val="dk1"/>
              </a:solidFill>
              <a:prstDash val="solid"/>
              <a:round/>
              <a:headEnd len="med" w="med" type="none"/>
              <a:tailEnd len="med" w="med" type="none"/>
            </a:ln>
          </p:spPr>
        </p:cxnSp>
        <p:sp>
          <p:nvSpPr>
            <p:cNvPr id="3227" name="Google Shape;3227;p76"/>
            <p:cNvSpPr/>
            <p:nvPr/>
          </p:nvSpPr>
          <p:spPr>
            <a:xfrm>
              <a:off x="1073" y="3270"/>
              <a:ext cx="397" cy="6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228" name="Google Shape;3228;p76"/>
            <p:cNvSpPr/>
            <p:nvPr/>
          </p:nvSpPr>
          <p:spPr>
            <a:xfrm>
              <a:off x="1070" y="3199"/>
              <a:ext cx="400" cy="115"/>
            </a:xfrm>
            <a:prstGeom prst="ellipse">
              <a:avLst/>
            </a:prstGeom>
            <a:solidFill>
              <a:srgbClr val="FF0000"/>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229" name="Google Shape;3229;p76"/>
            <p:cNvGrpSpPr/>
            <p:nvPr/>
          </p:nvGrpSpPr>
          <p:grpSpPr>
            <a:xfrm>
              <a:off x="1166" y="3224"/>
              <a:ext cx="198" cy="68"/>
              <a:chOff x="2848" y="848"/>
              <a:chExt cx="140" cy="98"/>
            </a:xfrm>
          </p:grpSpPr>
          <p:cxnSp>
            <p:nvCxnSpPr>
              <p:cNvPr id="3230" name="Google Shape;3230;p76"/>
              <p:cNvCxnSpPr/>
              <p:nvPr/>
            </p:nvCxnSpPr>
            <p:spPr>
              <a:xfrm flipH="1" rot="10800000">
                <a:off x="2848" y="848"/>
                <a:ext cx="50" cy="1"/>
              </a:xfrm>
              <a:prstGeom prst="straightConnector1">
                <a:avLst/>
              </a:prstGeom>
              <a:noFill/>
              <a:ln cap="flat" cmpd="sng" w="28575">
                <a:solidFill>
                  <a:schemeClr val="dk1"/>
                </a:solidFill>
                <a:prstDash val="solid"/>
                <a:round/>
                <a:headEnd len="med" w="med" type="none"/>
                <a:tailEnd len="med" w="med" type="none"/>
              </a:ln>
            </p:spPr>
          </p:cxnSp>
          <p:cxnSp>
            <p:nvCxnSpPr>
              <p:cNvPr id="3231" name="Google Shape;3231;p76"/>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232" name="Google Shape;3232;p76"/>
              <p:cNvCxnSpPr/>
              <p:nvPr/>
            </p:nvCxnSpPr>
            <p:spPr>
              <a:xfrm>
                <a:off x="2894" y="849"/>
                <a:ext cx="52" cy="97"/>
              </a:xfrm>
              <a:prstGeom prst="straightConnector1">
                <a:avLst/>
              </a:prstGeom>
              <a:noFill/>
              <a:ln cap="flat" cmpd="sng" w="28575">
                <a:solidFill>
                  <a:schemeClr val="dk1"/>
                </a:solidFill>
                <a:prstDash val="solid"/>
                <a:round/>
                <a:headEnd len="med" w="med" type="none"/>
                <a:tailEnd len="med" w="med" type="none"/>
              </a:ln>
            </p:spPr>
          </p:cxnSp>
        </p:grpSp>
        <p:grpSp>
          <p:nvGrpSpPr>
            <p:cNvPr id="3233" name="Google Shape;3233;p76"/>
            <p:cNvGrpSpPr/>
            <p:nvPr/>
          </p:nvGrpSpPr>
          <p:grpSpPr>
            <a:xfrm flipH="1" rot="10800000">
              <a:off x="1166" y="3223"/>
              <a:ext cx="198" cy="68"/>
              <a:chOff x="2848" y="848"/>
              <a:chExt cx="140" cy="98"/>
            </a:xfrm>
          </p:grpSpPr>
          <p:cxnSp>
            <p:nvCxnSpPr>
              <p:cNvPr id="3234" name="Google Shape;3234;p76"/>
              <p:cNvCxnSpPr/>
              <p:nvPr/>
            </p:nvCxnSpPr>
            <p:spPr>
              <a:xfrm flipH="1" rot="10800000">
                <a:off x="2848" y="848"/>
                <a:ext cx="50" cy="1"/>
              </a:xfrm>
              <a:prstGeom prst="straightConnector1">
                <a:avLst/>
              </a:prstGeom>
              <a:noFill/>
              <a:ln cap="flat" cmpd="sng" w="28575">
                <a:solidFill>
                  <a:schemeClr val="dk1"/>
                </a:solidFill>
                <a:prstDash val="solid"/>
                <a:round/>
                <a:headEnd len="med" w="med" type="none"/>
                <a:tailEnd len="med" w="med" type="none"/>
              </a:ln>
            </p:spPr>
          </p:cxnSp>
          <p:cxnSp>
            <p:nvCxnSpPr>
              <p:cNvPr id="3235" name="Google Shape;3235;p76"/>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236" name="Google Shape;3236;p76"/>
              <p:cNvCxnSpPr/>
              <p:nvPr/>
            </p:nvCxnSpPr>
            <p:spPr>
              <a:xfrm>
                <a:off x="2894" y="849"/>
                <a:ext cx="52" cy="97"/>
              </a:xfrm>
              <a:prstGeom prst="straightConnector1">
                <a:avLst/>
              </a:prstGeom>
              <a:noFill/>
              <a:ln cap="flat" cmpd="sng" w="28575">
                <a:solidFill>
                  <a:schemeClr val="dk1"/>
                </a:solidFill>
                <a:prstDash val="solid"/>
                <a:round/>
                <a:headEnd len="med" w="med" type="none"/>
                <a:tailEnd len="med" w="med" type="none"/>
              </a:ln>
            </p:spPr>
          </p:cxnSp>
        </p:grpSp>
      </p:grpSp>
      <p:grpSp>
        <p:nvGrpSpPr>
          <p:cNvPr id="3237" name="Google Shape;3237;p76"/>
          <p:cNvGrpSpPr/>
          <p:nvPr/>
        </p:nvGrpSpPr>
        <p:grpSpPr>
          <a:xfrm>
            <a:off x="6775450" y="5087938"/>
            <a:ext cx="639763" cy="282575"/>
            <a:chOff x="1070" y="3199"/>
            <a:chExt cx="403" cy="178"/>
          </a:xfrm>
        </p:grpSpPr>
        <p:sp>
          <p:nvSpPr>
            <p:cNvPr id="3238" name="Google Shape;3238;p76"/>
            <p:cNvSpPr/>
            <p:nvPr/>
          </p:nvSpPr>
          <p:spPr>
            <a:xfrm>
              <a:off x="1073" y="3278"/>
              <a:ext cx="400" cy="99"/>
            </a:xfrm>
            <a:prstGeom prst="ellipse">
              <a:avLst/>
            </a:prstGeom>
            <a:solidFill>
              <a:srgbClr val="FF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239" name="Google Shape;3239;p76"/>
            <p:cNvCxnSpPr/>
            <p:nvPr/>
          </p:nvCxnSpPr>
          <p:spPr>
            <a:xfrm>
              <a:off x="1073" y="3270"/>
              <a:ext cx="0" cy="61"/>
            </a:xfrm>
            <a:prstGeom prst="straightConnector1">
              <a:avLst/>
            </a:prstGeom>
            <a:noFill/>
            <a:ln cap="flat" cmpd="sng" w="12700">
              <a:solidFill>
                <a:schemeClr val="dk1"/>
              </a:solidFill>
              <a:prstDash val="solid"/>
              <a:round/>
              <a:headEnd len="med" w="med" type="none"/>
              <a:tailEnd len="med" w="med" type="none"/>
            </a:ln>
          </p:spPr>
        </p:cxnSp>
        <p:cxnSp>
          <p:nvCxnSpPr>
            <p:cNvPr id="3240" name="Google Shape;3240;p76"/>
            <p:cNvCxnSpPr/>
            <p:nvPr/>
          </p:nvCxnSpPr>
          <p:spPr>
            <a:xfrm>
              <a:off x="1473" y="3270"/>
              <a:ext cx="0" cy="61"/>
            </a:xfrm>
            <a:prstGeom prst="straightConnector1">
              <a:avLst/>
            </a:prstGeom>
            <a:noFill/>
            <a:ln cap="flat" cmpd="sng" w="12700">
              <a:solidFill>
                <a:schemeClr val="dk1"/>
              </a:solidFill>
              <a:prstDash val="solid"/>
              <a:round/>
              <a:headEnd len="med" w="med" type="none"/>
              <a:tailEnd len="med" w="med" type="none"/>
            </a:ln>
          </p:spPr>
        </p:cxnSp>
        <p:sp>
          <p:nvSpPr>
            <p:cNvPr id="3241" name="Google Shape;3241;p76"/>
            <p:cNvSpPr/>
            <p:nvPr/>
          </p:nvSpPr>
          <p:spPr>
            <a:xfrm>
              <a:off x="1073" y="3270"/>
              <a:ext cx="397" cy="6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242" name="Google Shape;3242;p76"/>
            <p:cNvSpPr/>
            <p:nvPr/>
          </p:nvSpPr>
          <p:spPr>
            <a:xfrm>
              <a:off x="1070" y="3199"/>
              <a:ext cx="400" cy="115"/>
            </a:xfrm>
            <a:prstGeom prst="ellipse">
              <a:avLst/>
            </a:prstGeom>
            <a:solidFill>
              <a:srgbClr val="FF0000"/>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243" name="Google Shape;3243;p76"/>
            <p:cNvGrpSpPr/>
            <p:nvPr/>
          </p:nvGrpSpPr>
          <p:grpSpPr>
            <a:xfrm>
              <a:off x="1166" y="3224"/>
              <a:ext cx="198" cy="68"/>
              <a:chOff x="2848" y="848"/>
              <a:chExt cx="140" cy="98"/>
            </a:xfrm>
          </p:grpSpPr>
          <p:cxnSp>
            <p:nvCxnSpPr>
              <p:cNvPr id="3244" name="Google Shape;3244;p76"/>
              <p:cNvCxnSpPr/>
              <p:nvPr/>
            </p:nvCxnSpPr>
            <p:spPr>
              <a:xfrm flipH="1" rot="10800000">
                <a:off x="2848" y="848"/>
                <a:ext cx="50" cy="1"/>
              </a:xfrm>
              <a:prstGeom prst="straightConnector1">
                <a:avLst/>
              </a:prstGeom>
              <a:noFill/>
              <a:ln cap="flat" cmpd="sng" w="28575">
                <a:solidFill>
                  <a:schemeClr val="dk1"/>
                </a:solidFill>
                <a:prstDash val="solid"/>
                <a:round/>
                <a:headEnd len="med" w="med" type="none"/>
                <a:tailEnd len="med" w="med" type="none"/>
              </a:ln>
            </p:spPr>
          </p:cxnSp>
          <p:cxnSp>
            <p:nvCxnSpPr>
              <p:cNvPr id="3245" name="Google Shape;3245;p76"/>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246" name="Google Shape;3246;p76"/>
              <p:cNvCxnSpPr/>
              <p:nvPr/>
            </p:nvCxnSpPr>
            <p:spPr>
              <a:xfrm>
                <a:off x="2894" y="849"/>
                <a:ext cx="52" cy="97"/>
              </a:xfrm>
              <a:prstGeom prst="straightConnector1">
                <a:avLst/>
              </a:prstGeom>
              <a:noFill/>
              <a:ln cap="flat" cmpd="sng" w="28575">
                <a:solidFill>
                  <a:schemeClr val="dk1"/>
                </a:solidFill>
                <a:prstDash val="solid"/>
                <a:round/>
                <a:headEnd len="med" w="med" type="none"/>
                <a:tailEnd len="med" w="med" type="none"/>
              </a:ln>
            </p:spPr>
          </p:cxnSp>
        </p:grpSp>
        <p:grpSp>
          <p:nvGrpSpPr>
            <p:cNvPr id="3247" name="Google Shape;3247;p76"/>
            <p:cNvGrpSpPr/>
            <p:nvPr/>
          </p:nvGrpSpPr>
          <p:grpSpPr>
            <a:xfrm flipH="1" rot="10800000">
              <a:off x="1166" y="3223"/>
              <a:ext cx="198" cy="68"/>
              <a:chOff x="2848" y="848"/>
              <a:chExt cx="140" cy="98"/>
            </a:xfrm>
          </p:grpSpPr>
          <p:cxnSp>
            <p:nvCxnSpPr>
              <p:cNvPr id="3248" name="Google Shape;3248;p76"/>
              <p:cNvCxnSpPr/>
              <p:nvPr/>
            </p:nvCxnSpPr>
            <p:spPr>
              <a:xfrm flipH="1" rot="10800000">
                <a:off x="2848" y="848"/>
                <a:ext cx="50" cy="1"/>
              </a:xfrm>
              <a:prstGeom prst="straightConnector1">
                <a:avLst/>
              </a:prstGeom>
              <a:noFill/>
              <a:ln cap="flat" cmpd="sng" w="28575">
                <a:solidFill>
                  <a:schemeClr val="dk1"/>
                </a:solidFill>
                <a:prstDash val="solid"/>
                <a:round/>
                <a:headEnd len="med" w="med" type="none"/>
                <a:tailEnd len="med" w="med" type="none"/>
              </a:ln>
            </p:spPr>
          </p:cxnSp>
          <p:cxnSp>
            <p:nvCxnSpPr>
              <p:cNvPr id="3249" name="Google Shape;3249;p76"/>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250" name="Google Shape;3250;p76"/>
              <p:cNvCxnSpPr/>
              <p:nvPr/>
            </p:nvCxnSpPr>
            <p:spPr>
              <a:xfrm>
                <a:off x="2894" y="849"/>
                <a:ext cx="52" cy="97"/>
              </a:xfrm>
              <a:prstGeom prst="straightConnector1">
                <a:avLst/>
              </a:prstGeom>
              <a:noFill/>
              <a:ln cap="flat" cmpd="sng" w="28575">
                <a:solidFill>
                  <a:schemeClr val="dk1"/>
                </a:solidFill>
                <a:prstDash val="solid"/>
                <a:round/>
                <a:headEnd len="med" w="med" type="none"/>
                <a:tailEnd len="med" w="med" type="none"/>
              </a:ln>
            </p:spPr>
          </p:cxnSp>
        </p:grpSp>
      </p:grpSp>
      <p:grpSp>
        <p:nvGrpSpPr>
          <p:cNvPr id="3251" name="Google Shape;3251;p76"/>
          <p:cNvGrpSpPr/>
          <p:nvPr/>
        </p:nvGrpSpPr>
        <p:grpSpPr>
          <a:xfrm>
            <a:off x="4252913" y="3629025"/>
            <a:ext cx="604837" cy="347663"/>
            <a:chOff x="3600" y="219"/>
            <a:chExt cx="360" cy="175"/>
          </a:xfrm>
        </p:grpSpPr>
        <p:sp>
          <p:nvSpPr>
            <p:cNvPr id="3252" name="Google Shape;3252;p76"/>
            <p:cNvSpPr/>
            <p:nvPr/>
          </p:nvSpPr>
          <p:spPr>
            <a:xfrm>
              <a:off x="3603" y="297"/>
              <a:ext cx="357" cy="97"/>
            </a:xfrm>
            <a:prstGeom prst="ellipse">
              <a:avLst/>
            </a:prstGeom>
            <a:solidFill>
              <a:schemeClr val="fo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253" name="Google Shape;3253;p76"/>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3254" name="Google Shape;3254;p76"/>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3255" name="Google Shape;3255;p76"/>
            <p:cNvSpPr/>
            <p:nvPr/>
          </p:nvSpPr>
          <p:spPr>
            <a:xfrm>
              <a:off x="3603" y="289"/>
              <a:ext cx="354" cy="58"/>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256" name="Google Shape;3256;p76"/>
            <p:cNvSpPr/>
            <p:nvPr/>
          </p:nvSpPr>
          <p:spPr>
            <a:xfrm>
              <a:off x="3600" y="219"/>
              <a:ext cx="357" cy="113"/>
            </a:xfrm>
            <a:prstGeom prst="ellipse">
              <a:avLst/>
            </a:prstGeom>
            <a:solidFill>
              <a:schemeClr val="fo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257" name="Google Shape;3257;p76"/>
            <p:cNvGrpSpPr/>
            <p:nvPr/>
          </p:nvGrpSpPr>
          <p:grpSpPr>
            <a:xfrm>
              <a:off x="3686" y="244"/>
              <a:ext cx="177" cy="66"/>
              <a:chOff x="2848" y="848"/>
              <a:chExt cx="140" cy="98"/>
            </a:xfrm>
          </p:grpSpPr>
          <p:cxnSp>
            <p:nvCxnSpPr>
              <p:cNvPr id="3258" name="Google Shape;3258;p76"/>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3259" name="Google Shape;3259;p76"/>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260" name="Google Shape;3260;p76"/>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3261" name="Google Shape;3261;p76"/>
            <p:cNvGrpSpPr/>
            <p:nvPr/>
          </p:nvGrpSpPr>
          <p:grpSpPr>
            <a:xfrm flipH="1" rot="10800000">
              <a:off x="3686" y="243"/>
              <a:ext cx="177" cy="66"/>
              <a:chOff x="2848" y="848"/>
              <a:chExt cx="140" cy="98"/>
            </a:xfrm>
          </p:grpSpPr>
          <p:cxnSp>
            <p:nvCxnSpPr>
              <p:cNvPr id="3262" name="Google Shape;3262;p76"/>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3263" name="Google Shape;3263;p76"/>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264" name="Google Shape;3264;p76"/>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3265" name="Google Shape;3265;p76"/>
          <p:cNvGrpSpPr/>
          <p:nvPr/>
        </p:nvGrpSpPr>
        <p:grpSpPr>
          <a:xfrm>
            <a:off x="1390650" y="2305050"/>
            <a:ext cx="5895975" cy="3190875"/>
            <a:chOff x="876" y="1452"/>
            <a:chExt cx="3714" cy="2010"/>
          </a:xfrm>
        </p:grpSpPr>
        <p:sp>
          <p:nvSpPr>
            <p:cNvPr id="3266" name="Google Shape;3266;p76"/>
            <p:cNvSpPr/>
            <p:nvPr/>
          </p:nvSpPr>
          <p:spPr>
            <a:xfrm>
              <a:off x="876" y="1452"/>
              <a:ext cx="3714" cy="2010"/>
            </a:xfrm>
            <a:custGeom>
              <a:rect b="b" l="l" r="r" t="t"/>
              <a:pathLst>
                <a:path extrusionOk="0" h="1884" w="3666">
                  <a:moveTo>
                    <a:pt x="0" y="0"/>
                  </a:moveTo>
                  <a:lnTo>
                    <a:pt x="414" y="174"/>
                  </a:lnTo>
                  <a:lnTo>
                    <a:pt x="786" y="174"/>
                  </a:lnTo>
                  <a:lnTo>
                    <a:pt x="1128" y="540"/>
                  </a:lnTo>
                  <a:lnTo>
                    <a:pt x="1422" y="540"/>
                  </a:lnTo>
                  <a:lnTo>
                    <a:pt x="1428" y="990"/>
                  </a:lnTo>
                  <a:lnTo>
                    <a:pt x="1728" y="1242"/>
                  </a:lnTo>
                  <a:lnTo>
                    <a:pt x="3198" y="1236"/>
                  </a:lnTo>
                  <a:lnTo>
                    <a:pt x="3426" y="1530"/>
                  </a:lnTo>
                  <a:lnTo>
                    <a:pt x="3666" y="1530"/>
                  </a:lnTo>
                  <a:lnTo>
                    <a:pt x="3666" y="1884"/>
                  </a:lnTo>
                </a:path>
              </a:pathLst>
            </a:custGeom>
            <a:noFill/>
            <a:ln cap="flat" cmpd="sng" w="57150">
              <a:solidFill>
                <a:schemeClr val="accent2"/>
              </a:solidFill>
              <a:prstDash val="solid"/>
              <a:round/>
              <a:headEnd len="med" w="med" type="triangle"/>
              <a:tailEnd len="med" w="med" type="triangl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267" name="Google Shape;3267;p76"/>
            <p:cNvCxnSpPr/>
            <p:nvPr/>
          </p:nvCxnSpPr>
          <p:spPr>
            <a:xfrm flipH="1">
              <a:off x="1524" y="1614"/>
              <a:ext cx="6" cy="258"/>
            </a:xfrm>
            <a:prstGeom prst="straightConnector1">
              <a:avLst/>
            </a:prstGeom>
            <a:noFill/>
            <a:ln cap="flat" cmpd="sng" w="28575">
              <a:solidFill>
                <a:schemeClr val="accent2"/>
              </a:solidFill>
              <a:prstDash val="solid"/>
              <a:round/>
              <a:headEnd len="med" w="med" type="triangle"/>
              <a:tailEnd len="med" w="med" type="triangle"/>
            </a:ln>
          </p:spPr>
        </p:cxnSp>
        <p:cxnSp>
          <p:nvCxnSpPr>
            <p:cNvPr id="3268" name="Google Shape;3268;p76"/>
            <p:cNvCxnSpPr/>
            <p:nvPr/>
          </p:nvCxnSpPr>
          <p:spPr>
            <a:xfrm flipH="1">
              <a:off x="2202" y="2028"/>
              <a:ext cx="6" cy="258"/>
            </a:xfrm>
            <a:prstGeom prst="straightConnector1">
              <a:avLst/>
            </a:prstGeom>
            <a:noFill/>
            <a:ln cap="flat" cmpd="sng" w="28575">
              <a:solidFill>
                <a:schemeClr val="accent2"/>
              </a:solidFill>
              <a:prstDash val="solid"/>
              <a:round/>
              <a:headEnd len="med" w="med" type="triangle"/>
              <a:tailEnd len="med" w="med" type="triangle"/>
            </a:ln>
          </p:spPr>
        </p:cxnSp>
        <p:cxnSp>
          <p:nvCxnSpPr>
            <p:cNvPr id="3269" name="Google Shape;3269;p76"/>
            <p:cNvCxnSpPr/>
            <p:nvPr/>
          </p:nvCxnSpPr>
          <p:spPr>
            <a:xfrm flipH="1">
              <a:off x="2766" y="2778"/>
              <a:ext cx="6" cy="258"/>
            </a:xfrm>
            <a:prstGeom prst="straightConnector1">
              <a:avLst/>
            </a:prstGeom>
            <a:noFill/>
            <a:ln cap="flat" cmpd="sng" w="28575">
              <a:solidFill>
                <a:schemeClr val="accent2"/>
              </a:solidFill>
              <a:prstDash val="solid"/>
              <a:round/>
              <a:headEnd len="med" w="med" type="triangle"/>
              <a:tailEnd len="med" w="med" type="triangle"/>
            </a:ln>
          </p:spPr>
        </p:cxnSp>
        <p:cxnSp>
          <p:nvCxnSpPr>
            <p:cNvPr id="3270" name="Google Shape;3270;p76"/>
            <p:cNvCxnSpPr/>
            <p:nvPr/>
          </p:nvCxnSpPr>
          <p:spPr>
            <a:xfrm flipH="1">
              <a:off x="3900" y="2790"/>
              <a:ext cx="6" cy="258"/>
            </a:xfrm>
            <a:prstGeom prst="straightConnector1">
              <a:avLst/>
            </a:prstGeom>
            <a:noFill/>
            <a:ln cap="flat" cmpd="sng" w="28575">
              <a:solidFill>
                <a:schemeClr val="accent2"/>
              </a:solidFill>
              <a:prstDash val="solid"/>
              <a:round/>
              <a:headEnd len="med" w="med" type="triangle"/>
              <a:tailEnd len="med" w="med" type="triangle"/>
            </a:ln>
          </p:spPr>
        </p:cxnSp>
        <p:cxnSp>
          <p:nvCxnSpPr>
            <p:cNvPr id="3271" name="Google Shape;3271;p76"/>
            <p:cNvCxnSpPr/>
            <p:nvPr/>
          </p:nvCxnSpPr>
          <p:spPr>
            <a:xfrm flipH="1">
              <a:off x="4458" y="3072"/>
              <a:ext cx="6" cy="258"/>
            </a:xfrm>
            <a:prstGeom prst="straightConnector1">
              <a:avLst/>
            </a:prstGeom>
            <a:noFill/>
            <a:ln cap="flat" cmpd="sng" w="28575">
              <a:solidFill>
                <a:schemeClr val="accent2"/>
              </a:solidFill>
              <a:prstDash val="solid"/>
              <a:round/>
              <a:headEnd len="med" w="med" type="triangle"/>
              <a:tailEnd len="med" w="med" type="triangle"/>
            </a:ln>
          </p:spPr>
        </p:cxnSp>
      </p:grpSp>
      <p:grpSp>
        <p:nvGrpSpPr>
          <p:cNvPr id="3272" name="Google Shape;3272;p76"/>
          <p:cNvGrpSpPr/>
          <p:nvPr/>
        </p:nvGrpSpPr>
        <p:grpSpPr>
          <a:xfrm>
            <a:off x="993775" y="4623594"/>
            <a:ext cx="4389438" cy="1178719"/>
            <a:chOff x="702" y="2913"/>
            <a:chExt cx="2694" cy="742"/>
          </a:xfrm>
        </p:grpSpPr>
        <p:sp>
          <p:nvSpPr>
            <p:cNvPr id="3273" name="Google Shape;3273;p76"/>
            <p:cNvSpPr/>
            <p:nvPr/>
          </p:nvSpPr>
          <p:spPr>
            <a:xfrm rot="-5401360">
              <a:off x="3004" y="2885"/>
              <a:ext cx="126" cy="186"/>
            </a:xfrm>
            <a:prstGeom prst="rect">
              <a:avLst/>
            </a:prstGeom>
            <a:solidFill>
              <a:srgbClr val="FF0000"/>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274" name="Google Shape;3274;p76"/>
            <p:cNvCxnSpPr/>
            <p:nvPr/>
          </p:nvCxnSpPr>
          <p:spPr>
            <a:xfrm rot="-5401360">
              <a:off x="2955" y="2978"/>
              <a:ext cx="123" cy="0"/>
            </a:xfrm>
            <a:prstGeom prst="straightConnector1">
              <a:avLst/>
            </a:prstGeom>
            <a:noFill/>
            <a:ln cap="flat" cmpd="sng" w="19050">
              <a:solidFill>
                <a:schemeClr val="lt1"/>
              </a:solidFill>
              <a:prstDash val="solid"/>
              <a:round/>
              <a:headEnd len="med" w="med" type="none"/>
              <a:tailEnd len="med" w="med" type="none"/>
            </a:ln>
          </p:spPr>
        </p:cxnSp>
        <p:cxnSp>
          <p:nvCxnSpPr>
            <p:cNvPr id="3275" name="Google Shape;3275;p76"/>
            <p:cNvCxnSpPr/>
            <p:nvPr/>
          </p:nvCxnSpPr>
          <p:spPr>
            <a:xfrm rot="-5401360">
              <a:off x="2988" y="2976"/>
              <a:ext cx="123" cy="0"/>
            </a:xfrm>
            <a:prstGeom prst="straightConnector1">
              <a:avLst/>
            </a:prstGeom>
            <a:noFill/>
            <a:ln cap="flat" cmpd="sng" w="19050">
              <a:solidFill>
                <a:schemeClr val="lt1"/>
              </a:solidFill>
              <a:prstDash val="solid"/>
              <a:round/>
              <a:headEnd len="med" w="med" type="none"/>
              <a:tailEnd len="med" w="med" type="none"/>
            </a:ln>
          </p:spPr>
        </p:cxnSp>
        <p:cxnSp>
          <p:nvCxnSpPr>
            <p:cNvPr id="3276" name="Google Shape;3276;p76"/>
            <p:cNvCxnSpPr/>
            <p:nvPr/>
          </p:nvCxnSpPr>
          <p:spPr>
            <a:xfrm rot="-5401360">
              <a:off x="3024" y="2974"/>
              <a:ext cx="123" cy="0"/>
            </a:xfrm>
            <a:prstGeom prst="straightConnector1">
              <a:avLst/>
            </a:prstGeom>
            <a:noFill/>
            <a:ln cap="flat" cmpd="sng" w="19050">
              <a:solidFill>
                <a:schemeClr val="lt1"/>
              </a:solidFill>
              <a:prstDash val="solid"/>
              <a:round/>
              <a:headEnd len="med" w="med" type="none"/>
              <a:tailEnd len="med" w="med" type="none"/>
            </a:ln>
          </p:spPr>
        </p:cxnSp>
        <p:cxnSp>
          <p:nvCxnSpPr>
            <p:cNvPr id="3277" name="Google Shape;3277;p76"/>
            <p:cNvCxnSpPr/>
            <p:nvPr/>
          </p:nvCxnSpPr>
          <p:spPr>
            <a:xfrm rot="-5401360">
              <a:off x="3060" y="2974"/>
              <a:ext cx="123" cy="0"/>
            </a:xfrm>
            <a:prstGeom prst="straightConnector1">
              <a:avLst/>
            </a:prstGeom>
            <a:noFill/>
            <a:ln cap="flat" cmpd="sng" w="19050">
              <a:solidFill>
                <a:schemeClr val="lt1"/>
              </a:solidFill>
              <a:prstDash val="solid"/>
              <a:round/>
              <a:headEnd len="med" w="med" type="none"/>
              <a:tailEnd len="med" w="med" type="none"/>
            </a:ln>
          </p:spPr>
        </p:cxnSp>
        <p:cxnSp>
          <p:nvCxnSpPr>
            <p:cNvPr id="3278" name="Google Shape;3278;p76"/>
            <p:cNvCxnSpPr/>
            <p:nvPr/>
          </p:nvCxnSpPr>
          <p:spPr>
            <a:xfrm rot="-1213478">
              <a:off x="3167" y="2947"/>
              <a:ext cx="183" cy="69"/>
            </a:xfrm>
            <a:prstGeom prst="straightConnector1">
              <a:avLst/>
            </a:prstGeom>
            <a:noFill/>
            <a:ln cap="flat" cmpd="sng" w="38100">
              <a:solidFill>
                <a:srgbClr val="FF0000"/>
              </a:solidFill>
              <a:prstDash val="solid"/>
              <a:round/>
              <a:headEnd len="med" w="med" type="none"/>
              <a:tailEnd len="med" w="med" type="triangle"/>
            </a:ln>
          </p:spPr>
        </p:cxnSp>
        <p:sp>
          <p:nvSpPr>
            <p:cNvPr id="3279" name="Google Shape;3279;p76"/>
            <p:cNvSpPr/>
            <p:nvPr/>
          </p:nvSpPr>
          <p:spPr>
            <a:xfrm>
              <a:off x="702" y="3091"/>
              <a:ext cx="2694" cy="564"/>
            </a:xfrm>
            <a:prstGeom prst="rect">
              <a:avLst/>
            </a:prstGeom>
            <a:noFill/>
            <a:ln>
              <a:noFill/>
            </a:ln>
          </p:spPr>
          <p:txBody>
            <a:bodyPr anchorCtr="0" anchor="t" bIns="45700" lIns="91425" spcFirstLastPara="1" rIns="91425" wrap="square" tIns="45700">
              <a:noAutofit/>
            </a:bodyPr>
            <a:lstStyle/>
            <a:p>
              <a:pPr indent="-285750" lvl="1" marL="742950" marR="0" rtl="0" algn="ctr">
                <a:spcBef>
                  <a:spcPts val="0"/>
                </a:spcBef>
                <a:spcAft>
                  <a:spcPts val="0"/>
                </a:spcAft>
                <a:buClr>
                  <a:srgbClr val="000099"/>
                </a:buClr>
                <a:buSzPts val="2400"/>
                <a:buFont typeface="Noto Sans Symbols"/>
                <a:buChar char="▪"/>
              </a:pPr>
              <a:r>
                <a:rPr b="0" i="0" lang="en-US" sz="2400" u="none" cap="none" strike="noStrike">
                  <a:solidFill>
                    <a:schemeClr val="dk1"/>
                  </a:solidFill>
                  <a:latin typeface="Arial"/>
                  <a:ea typeface="Arial"/>
                  <a:cs typeface="Arial"/>
                  <a:sym typeface="Arial"/>
                </a:rPr>
                <a:t>QoS-sensitive scheduling (e.g., WFQ)</a:t>
              </a:r>
              <a:endParaRPr b="0" i="0" sz="2400" u="none" cap="none" strike="noStrike">
                <a:solidFill>
                  <a:srgbClr val="FF0000"/>
                </a:solidFill>
                <a:latin typeface="Arial"/>
                <a:ea typeface="Arial"/>
                <a:cs typeface="Arial"/>
                <a:sym typeface="Arial"/>
              </a:endParaRPr>
            </a:p>
          </p:txBody>
        </p:sp>
      </p:grpSp>
      <p:grpSp>
        <p:nvGrpSpPr>
          <p:cNvPr id="3280" name="Google Shape;3280;p76"/>
          <p:cNvGrpSpPr/>
          <p:nvPr/>
        </p:nvGrpSpPr>
        <p:grpSpPr>
          <a:xfrm>
            <a:off x="604838" y="1809750"/>
            <a:ext cx="1257300" cy="415925"/>
            <a:chOff x="3621" y="3265"/>
            <a:chExt cx="1776" cy="744"/>
          </a:xfrm>
        </p:grpSpPr>
        <p:pic>
          <p:nvPicPr>
            <p:cNvPr descr="reellogo" id="3281" name="Google Shape;3281;p76"/>
            <p:cNvPicPr preferRelativeResize="0"/>
            <p:nvPr/>
          </p:nvPicPr>
          <p:blipFill rotWithShape="1">
            <a:blip r:embed="rId3">
              <a:alphaModFix/>
            </a:blip>
            <a:srcRect b="0" l="0" r="0" t="0"/>
            <a:stretch/>
          </p:blipFill>
          <p:spPr>
            <a:xfrm>
              <a:off x="3621" y="3265"/>
              <a:ext cx="1776" cy="744"/>
            </a:xfrm>
            <a:prstGeom prst="rect">
              <a:avLst/>
            </a:prstGeom>
            <a:noFill/>
            <a:ln>
              <a:noFill/>
            </a:ln>
          </p:spPr>
        </p:pic>
        <p:sp>
          <p:nvSpPr>
            <p:cNvPr id="3282" name="Google Shape;3282;p76"/>
            <p:cNvSpPr/>
            <p:nvPr/>
          </p:nvSpPr>
          <p:spPr>
            <a:xfrm>
              <a:off x="3973" y="3288"/>
              <a:ext cx="1399" cy="437"/>
            </a:xfrm>
            <a:custGeom>
              <a:rect b="b" l="l" r="r" t="t"/>
              <a:pathLst>
                <a:path extrusionOk="0" h="438" w="1401">
                  <a:moveTo>
                    <a:pt x="0" y="6"/>
                  </a:moveTo>
                  <a:lnTo>
                    <a:pt x="27" y="384"/>
                  </a:lnTo>
                  <a:lnTo>
                    <a:pt x="114" y="381"/>
                  </a:lnTo>
                  <a:lnTo>
                    <a:pt x="132" y="357"/>
                  </a:lnTo>
                  <a:lnTo>
                    <a:pt x="210" y="402"/>
                  </a:lnTo>
                  <a:lnTo>
                    <a:pt x="450" y="384"/>
                  </a:lnTo>
                  <a:lnTo>
                    <a:pt x="486" y="393"/>
                  </a:lnTo>
                  <a:lnTo>
                    <a:pt x="690" y="417"/>
                  </a:lnTo>
                  <a:lnTo>
                    <a:pt x="1074" y="438"/>
                  </a:lnTo>
                  <a:lnTo>
                    <a:pt x="1401" y="420"/>
                  </a:lnTo>
                  <a:lnTo>
                    <a:pt x="1392" y="165"/>
                  </a:lnTo>
                  <a:lnTo>
                    <a:pt x="291" y="0"/>
                  </a:lnTo>
                  <a:lnTo>
                    <a:pt x="0" y="6"/>
                  </a:lnTo>
                  <a:close/>
                </a:path>
              </a:pathLst>
            </a:custGeom>
            <a:solidFill>
              <a:schemeClr val="l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83" name="Google Shape;3283;p76"/>
            <p:cNvSpPr/>
            <p:nvPr/>
          </p:nvSpPr>
          <p:spPr>
            <a:xfrm>
              <a:off x="4242" y="3858"/>
              <a:ext cx="998" cy="122"/>
            </a:xfrm>
            <a:custGeom>
              <a:rect b="b" l="l" r="r" t="t"/>
              <a:pathLst>
                <a:path extrusionOk="0" h="123" w="999">
                  <a:moveTo>
                    <a:pt x="0" y="6"/>
                  </a:moveTo>
                  <a:lnTo>
                    <a:pt x="717" y="12"/>
                  </a:lnTo>
                  <a:lnTo>
                    <a:pt x="744" y="36"/>
                  </a:lnTo>
                  <a:lnTo>
                    <a:pt x="801" y="42"/>
                  </a:lnTo>
                  <a:lnTo>
                    <a:pt x="876" y="6"/>
                  </a:lnTo>
                  <a:lnTo>
                    <a:pt x="933" y="0"/>
                  </a:lnTo>
                  <a:lnTo>
                    <a:pt x="981" y="15"/>
                  </a:lnTo>
                  <a:lnTo>
                    <a:pt x="999" y="51"/>
                  </a:lnTo>
                  <a:lnTo>
                    <a:pt x="987" y="123"/>
                  </a:lnTo>
                  <a:lnTo>
                    <a:pt x="18" y="120"/>
                  </a:lnTo>
                  <a:lnTo>
                    <a:pt x="0" y="6"/>
                  </a:lnTo>
                  <a:close/>
                </a:path>
              </a:pathLst>
            </a:custGeom>
            <a:solidFill>
              <a:schemeClr val="l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video1" id="3284" name="Google Shape;3284;p76"/>
            <p:cNvPicPr preferRelativeResize="0"/>
            <p:nvPr/>
          </p:nvPicPr>
          <p:blipFill rotWithShape="1">
            <a:blip r:embed="rId4">
              <a:alphaModFix/>
            </a:blip>
            <a:srcRect b="0" l="0" r="0" t="0"/>
            <a:stretch/>
          </p:blipFill>
          <p:spPr>
            <a:xfrm>
              <a:off x="4083" y="3400"/>
              <a:ext cx="889" cy="460"/>
            </a:xfrm>
            <a:prstGeom prst="rect">
              <a:avLst/>
            </a:prstGeom>
            <a:noFill/>
            <a:ln>
              <a:noFill/>
            </a:ln>
          </p:spPr>
        </p:pic>
      </p:grpSp>
      <p:grpSp>
        <p:nvGrpSpPr>
          <p:cNvPr id="3285" name="Google Shape;3285;p76"/>
          <p:cNvGrpSpPr/>
          <p:nvPr/>
        </p:nvGrpSpPr>
        <p:grpSpPr>
          <a:xfrm>
            <a:off x="7232650" y="5618163"/>
            <a:ext cx="590550" cy="582612"/>
            <a:chOff x="4550" y="3770"/>
            <a:chExt cx="372" cy="367"/>
          </a:xfrm>
        </p:grpSpPr>
        <p:sp>
          <p:nvSpPr>
            <p:cNvPr id="3286" name="Google Shape;3286;p76"/>
            <p:cNvSpPr/>
            <p:nvPr/>
          </p:nvSpPr>
          <p:spPr>
            <a:xfrm>
              <a:off x="4553" y="3774"/>
              <a:ext cx="367" cy="303"/>
            </a:xfrm>
            <a:prstGeom prst="rect">
              <a:avLst/>
            </a:prstGeom>
            <a:gradFill>
              <a:gsLst>
                <a:gs pos="0">
                  <a:srgbClr val="6B8FB3"/>
                </a:gs>
                <a:gs pos="50000">
                  <a:srgbClr val="99CCFF"/>
                </a:gs>
                <a:gs pos="100000">
                  <a:srgbClr val="6B8FB3"/>
                </a:gs>
              </a:gsLst>
              <a:lin ang="5400000" scaled="0"/>
            </a:gradFill>
            <a:ln cap="flat" cmpd="sng" w="28575">
              <a:solidFill>
                <a:srgbClr val="5F5F5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87" name="Google Shape;3287;p76"/>
            <p:cNvSpPr/>
            <p:nvPr/>
          </p:nvSpPr>
          <p:spPr>
            <a:xfrm>
              <a:off x="4668" y="4071"/>
              <a:ext cx="156" cy="47"/>
            </a:xfrm>
            <a:prstGeom prst="rect">
              <a:avLst/>
            </a:prstGeom>
            <a:solidFill>
              <a:srgbClr val="5F5F5F"/>
            </a:solidFill>
            <a:ln cap="flat" cmpd="sng" w="9525">
              <a:solidFill>
                <a:srgbClr val="5F5F5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88" name="Google Shape;3288;p76"/>
            <p:cNvSpPr/>
            <p:nvPr/>
          </p:nvSpPr>
          <p:spPr>
            <a:xfrm>
              <a:off x="4553" y="3770"/>
              <a:ext cx="369" cy="310"/>
            </a:xfrm>
            <a:prstGeom prst="rect">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video1" id="3289" name="Google Shape;3289;p76"/>
            <p:cNvPicPr preferRelativeResize="0"/>
            <p:nvPr/>
          </p:nvPicPr>
          <p:blipFill rotWithShape="1">
            <a:blip r:embed="rId4">
              <a:alphaModFix/>
            </a:blip>
            <a:srcRect b="0" l="0" r="0" t="0"/>
            <a:stretch/>
          </p:blipFill>
          <p:spPr>
            <a:xfrm>
              <a:off x="4550" y="3787"/>
              <a:ext cx="363" cy="275"/>
            </a:xfrm>
            <a:prstGeom prst="rect">
              <a:avLst/>
            </a:prstGeom>
            <a:noFill/>
            <a:ln>
              <a:noFill/>
            </a:ln>
          </p:spPr>
        </p:pic>
        <p:cxnSp>
          <p:nvCxnSpPr>
            <p:cNvPr id="3290" name="Google Shape;3290;p76"/>
            <p:cNvCxnSpPr/>
            <p:nvPr/>
          </p:nvCxnSpPr>
          <p:spPr>
            <a:xfrm>
              <a:off x="4579" y="4136"/>
              <a:ext cx="325" cy="1"/>
            </a:xfrm>
            <a:prstGeom prst="straightConnector1">
              <a:avLst/>
            </a:prstGeom>
            <a:noFill/>
            <a:ln cap="flat" cmpd="sng" w="57150">
              <a:solidFill>
                <a:schemeClr val="dk1"/>
              </a:solidFill>
              <a:prstDash val="solid"/>
              <a:round/>
              <a:headEnd len="med" w="med" type="none"/>
              <a:tailEnd len="med" w="med" type="none"/>
            </a:ln>
          </p:spPr>
        </p:cxnSp>
      </p:grpSp>
      <p:grpSp>
        <p:nvGrpSpPr>
          <p:cNvPr id="3291" name="Google Shape;3291;p76"/>
          <p:cNvGrpSpPr/>
          <p:nvPr/>
        </p:nvGrpSpPr>
        <p:grpSpPr>
          <a:xfrm>
            <a:off x="1125538" y="3190875"/>
            <a:ext cx="365125" cy="403225"/>
            <a:chOff x="557" y="2482"/>
            <a:chExt cx="270" cy="262"/>
          </a:xfrm>
        </p:grpSpPr>
        <p:sp>
          <p:nvSpPr>
            <p:cNvPr id="3292" name="Google Shape;3292;p76"/>
            <p:cNvSpPr/>
            <p:nvPr/>
          </p:nvSpPr>
          <p:spPr>
            <a:xfrm>
              <a:off x="627" y="2680"/>
              <a:ext cx="115" cy="47"/>
            </a:xfrm>
            <a:prstGeom prst="rect">
              <a:avLst/>
            </a:prstGeom>
            <a:solidFill>
              <a:srgbClr val="5F5F5F"/>
            </a:solidFill>
            <a:ln cap="flat" cmpd="sng" w="9525">
              <a:solidFill>
                <a:srgbClr val="5F5F5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93" name="Google Shape;3293;p76"/>
            <p:cNvSpPr/>
            <p:nvPr/>
          </p:nvSpPr>
          <p:spPr>
            <a:xfrm>
              <a:off x="557" y="2482"/>
              <a:ext cx="270" cy="207"/>
            </a:xfrm>
            <a:prstGeom prst="rect">
              <a:avLst/>
            </a:prstGeom>
            <a:solidFill>
              <a:schemeClr val="folHlink"/>
            </a:solidFill>
            <a:ln cap="flat" cmpd="sng" w="28575">
              <a:solidFill>
                <a:srgbClr val="4D4D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294" name="Google Shape;3294;p76"/>
            <p:cNvCxnSpPr/>
            <p:nvPr/>
          </p:nvCxnSpPr>
          <p:spPr>
            <a:xfrm>
              <a:off x="568" y="2743"/>
              <a:ext cx="238" cy="1"/>
            </a:xfrm>
            <a:prstGeom prst="straightConnector1">
              <a:avLst/>
            </a:prstGeom>
            <a:noFill/>
            <a:ln cap="flat" cmpd="sng" w="57150">
              <a:solidFill>
                <a:srgbClr val="5F5F5F"/>
              </a:solidFill>
              <a:prstDash val="solid"/>
              <a:round/>
              <a:headEnd len="med" w="med" type="none"/>
              <a:tailEnd len="med" w="med" type="none"/>
            </a:ln>
          </p:spPr>
        </p:cxnSp>
      </p:grpSp>
      <p:grpSp>
        <p:nvGrpSpPr>
          <p:cNvPr id="3295" name="Google Shape;3295;p76"/>
          <p:cNvGrpSpPr/>
          <p:nvPr/>
        </p:nvGrpSpPr>
        <p:grpSpPr>
          <a:xfrm>
            <a:off x="5684838" y="5235575"/>
            <a:ext cx="365125" cy="403225"/>
            <a:chOff x="557" y="2482"/>
            <a:chExt cx="270" cy="262"/>
          </a:xfrm>
        </p:grpSpPr>
        <p:sp>
          <p:nvSpPr>
            <p:cNvPr id="3296" name="Google Shape;3296;p76"/>
            <p:cNvSpPr/>
            <p:nvPr/>
          </p:nvSpPr>
          <p:spPr>
            <a:xfrm>
              <a:off x="627" y="2680"/>
              <a:ext cx="115" cy="47"/>
            </a:xfrm>
            <a:prstGeom prst="rect">
              <a:avLst/>
            </a:prstGeom>
            <a:solidFill>
              <a:srgbClr val="5F5F5F"/>
            </a:solidFill>
            <a:ln cap="flat" cmpd="sng" w="9525">
              <a:solidFill>
                <a:srgbClr val="5F5F5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97" name="Google Shape;3297;p76"/>
            <p:cNvSpPr/>
            <p:nvPr/>
          </p:nvSpPr>
          <p:spPr>
            <a:xfrm>
              <a:off x="557" y="2482"/>
              <a:ext cx="270" cy="207"/>
            </a:xfrm>
            <a:prstGeom prst="rect">
              <a:avLst/>
            </a:prstGeom>
            <a:solidFill>
              <a:schemeClr val="folHlink"/>
            </a:solidFill>
            <a:ln cap="flat" cmpd="sng" w="28575">
              <a:solidFill>
                <a:srgbClr val="4D4D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298" name="Google Shape;3298;p76"/>
            <p:cNvCxnSpPr/>
            <p:nvPr/>
          </p:nvCxnSpPr>
          <p:spPr>
            <a:xfrm>
              <a:off x="568" y="2743"/>
              <a:ext cx="238" cy="1"/>
            </a:xfrm>
            <a:prstGeom prst="straightConnector1">
              <a:avLst/>
            </a:prstGeom>
            <a:noFill/>
            <a:ln cap="flat" cmpd="sng" w="57150">
              <a:solidFill>
                <a:srgbClr val="5F5F5F"/>
              </a:solidFill>
              <a:prstDash val="solid"/>
              <a:round/>
              <a:headEnd len="med" w="med" type="none"/>
              <a:tailEnd len="med" w="med" type="none"/>
            </a:ln>
          </p:spPr>
        </p:cxnSp>
      </p:grpSp>
      <p:grpSp>
        <p:nvGrpSpPr>
          <p:cNvPr id="3299" name="Google Shape;3299;p76"/>
          <p:cNvGrpSpPr/>
          <p:nvPr/>
        </p:nvGrpSpPr>
        <p:grpSpPr>
          <a:xfrm>
            <a:off x="6396038" y="5248275"/>
            <a:ext cx="365125" cy="403225"/>
            <a:chOff x="557" y="2482"/>
            <a:chExt cx="270" cy="262"/>
          </a:xfrm>
        </p:grpSpPr>
        <p:sp>
          <p:nvSpPr>
            <p:cNvPr id="3300" name="Google Shape;3300;p76"/>
            <p:cNvSpPr/>
            <p:nvPr/>
          </p:nvSpPr>
          <p:spPr>
            <a:xfrm>
              <a:off x="627" y="2680"/>
              <a:ext cx="115" cy="47"/>
            </a:xfrm>
            <a:prstGeom prst="rect">
              <a:avLst/>
            </a:prstGeom>
            <a:solidFill>
              <a:srgbClr val="5F5F5F"/>
            </a:solidFill>
            <a:ln cap="flat" cmpd="sng" w="9525">
              <a:solidFill>
                <a:srgbClr val="5F5F5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01" name="Google Shape;3301;p76"/>
            <p:cNvSpPr/>
            <p:nvPr/>
          </p:nvSpPr>
          <p:spPr>
            <a:xfrm>
              <a:off x="557" y="2482"/>
              <a:ext cx="270" cy="207"/>
            </a:xfrm>
            <a:prstGeom prst="rect">
              <a:avLst/>
            </a:prstGeom>
            <a:solidFill>
              <a:schemeClr val="folHlink"/>
            </a:solidFill>
            <a:ln cap="flat" cmpd="sng" w="28575">
              <a:solidFill>
                <a:srgbClr val="4D4D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302" name="Google Shape;3302;p76"/>
            <p:cNvCxnSpPr/>
            <p:nvPr/>
          </p:nvCxnSpPr>
          <p:spPr>
            <a:xfrm>
              <a:off x="568" y="2743"/>
              <a:ext cx="238" cy="1"/>
            </a:xfrm>
            <a:prstGeom prst="straightConnector1">
              <a:avLst/>
            </a:prstGeom>
            <a:noFill/>
            <a:ln cap="flat" cmpd="sng" w="57150">
              <a:solidFill>
                <a:srgbClr val="5F5F5F"/>
              </a:solidFill>
              <a:prstDash val="solid"/>
              <a:round/>
              <a:headEnd len="med" w="med" type="none"/>
              <a:tailEnd len="med" w="med" type="none"/>
            </a:ln>
          </p:spPr>
        </p:cxnSp>
      </p:grpSp>
      <p:grpSp>
        <p:nvGrpSpPr>
          <p:cNvPr id="3303" name="Google Shape;3303;p76"/>
          <p:cNvGrpSpPr/>
          <p:nvPr/>
        </p:nvGrpSpPr>
        <p:grpSpPr>
          <a:xfrm>
            <a:off x="6675438" y="5616575"/>
            <a:ext cx="365125" cy="403225"/>
            <a:chOff x="557" y="2482"/>
            <a:chExt cx="270" cy="262"/>
          </a:xfrm>
        </p:grpSpPr>
        <p:sp>
          <p:nvSpPr>
            <p:cNvPr id="3304" name="Google Shape;3304;p76"/>
            <p:cNvSpPr/>
            <p:nvPr/>
          </p:nvSpPr>
          <p:spPr>
            <a:xfrm>
              <a:off x="627" y="2680"/>
              <a:ext cx="115" cy="47"/>
            </a:xfrm>
            <a:prstGeom prst="rect">
              <a:avLst/>
            </a:prstGeom>
            <a:solidFill>
              <a:srgbClr val="5F5F5F"/>
            </a:solidFill>
            <a:ln cap="flat" cmpd="sng" w="9525">
              <a:solidFill>
                <a:srgbClr val="5F5F5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05" name="Google Shape;3305;p76"/>
            <p:cNvSpPr/>
            <p:nvPr/>
          </p:nvSpPr>
          <p:spPr>
            <a:xfrm>
              <a:off x="557" y="2482"/>
              <a:ext cx="270" cy="207"/>
            </a:xfrm>
            <a:prstGeom prst="rect">
              <a:avLst/>
            </a:prstGeom>
            <a:solidFill>
              <a:schemeClr val="folHlink"/>
            </a:solidFill>
            <a:ln cap="flat" cmpd="sng" w="28575">
              <a:solidFill>
                <a:srgbClr val="4D4D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306" name="Google Shape;3306;p76"/>
            <p:cNvCxnSpPr/>
            <p:nvPr/>
          </p:nvCxnSpPr>
          <p:spPr>
            <a:xfrm>
              <a:off x="568" y="2743"/>
              <a:ext cx="238" cy="1"/>
            </a:xfrm>
            <a:prstGeom prst="straightConnector1">
              <a:avLst/>
            </a:prstGeom>
            <a:noFill/>
            <a:ln cap="flat" cmpd="sng" w="57150">
              <a:solidFill>
                <a:srgbClr val="5F5F5F"/>
              </a:solidFill>
              <a:prstDash val="solid"/>
              <a:round/>
              <a:headEnd len="med" w="med" type="none"/>
              <a:tailEnd len="med" w="med" type="none"/>
            </a:ln>
          </p:spPr>
        </p:cxnSp>
      </p:grpSp>
      <p:sp>
        <p:nvSpPr>
          <p:cNvPr id="3307" name="Google Shape;3307;p76"/>
          <p:cNvSpPr txBox="1"/>
          <p:nvPr/>
        </p:nvSpPr>
        <p:spPr>
          <a:xfrm>
            <a:off x="5197475" y="4013200"/>
            <a:ext cx="1174750" cy="7080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Arial"/>
                <a:ea typeface="Arial"/>
                <a:cs typeface="Arial"/>
                <a:sym typeface="Arial"/>
              </a:rPr>
              <a:t>request/</a:t>
            </a:r>
            <a:endParaRPr/>
          </a:p>
          <a:p>
            <a:pPr indent="0" lvl="0" marL="0" marR="0" rtl="0" algn="ctr">
              <a:spcBef>
                <a:spcPts val="0"/>
              </a:spcBef>
              <a:spcAft>
                <a:spcPts val="0"/>
              </a:spcAft>
              <a:buNone/>
            </a:pPr>
            <a:r>
              <a:rPr lang="en-US" sz="2000">
                <a:solidFill>
                  <a:schemeClr val="dk1"/>
                </a:solidFill>
                <a:latin typeface="Arial"/>
                <a:ea typeface="Arial"/>
                <a:cs typeface="Arial"/>
                <a:sym typeface="Arial"/>
              </a:rPr>
              <a:t>reply</a:t>
            </a:r>
            <a:endParaRPr sz="2400">
              <a:solidFill>
                <a:schemeClr val="dk1"/>
              </a:solidFill>
              <a:latin typeface="Arial"/>
              <a:ea typeface="Arial"/>
              <a:cs typeface="Arial"/>
              <a:sym typeface="Arial"/>
            </a:endParaRPr>
          </a:p>
        </p:txBody>
      </p:sp>
      <p:pic>
        <p:nvPicPr>
          <p:cNvPr descr="underline_base" id="3308" name="Google Shape;3308;p76"/>
          <p:cNvPicPr preferRelativeResize="0"/>
          <p:nvPr/>
        </p:nvPicPr>
        <p:blipFill rotWithShape="1">
          <a:blip r:embed="rId5">
            <a:alphaModFix/>
          </a:blip>
          <a:srcRect b="0" l="0" r="0" t="0"/>
          <a:stretch/>
        </p:blipFill>
        <p:spPr>
          <a:xfrm>
            <a:off x="473075" y="849313"/>
            <a:ext cx="5484813" cy="173037"/>
          </a:xfrm>
          <a:prstGeom prst="rect">
            <a:avLst/>
          </a:prstGeom>
          <a:noFill/>
          <a:ln>
            <a:noFill/>
          </a:ln>
        </p:spPr>
      </p:pic>
      <p:grpSp>
        <p:nvGrpSpPr>
          <p:cNvPr id="3309" name="Google Shape;3309;p76"/>
          <p:cNvGrpSpPr/>
          <p:nvPr/>
        </p:nvGrpSpPr>
        <p:grpSpPr>
          <a:xfrm>
            <a:off x="1063625" y="2346325"/>
            <a:ext cx="325438" cy="514350"/>
            <a:chOff x="4140" y="429"/>
            <a:chExt cx="1425" cy="2396"/>
          </a:xfrm>
        </p:grpSpPr>
        <p:sp>
          <p:nvSpPr>
            <p:cNvPr id="3310" name="Google Shape;3310;p76"/>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11" name="Google Shape;3311;p76"/>
            <p:cNvSpPr/>
            <p:nvPr/>
          </p:nvSpPr>
          <p:spPr>
            <a:xfrm>
              <a:off x="4203" y="429"/>
              <a:ext cx="1050"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12" name="Google Shape;3312;p76"/>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13" name="Google Shape;3313;p76"/>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14" name="Google Shape;3314;p76"/>
            <p:cNvSpPr/>
            <p:nvPr/>
          </p:nvSpPr>
          <p:spPr>
            <a:xfrm>
              <a:off x="4216" y="695"/>
              <a:ext cx="591"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315" name="Google Shape;3315;p76"/>
            <p:cNvGrpSpPr/>
            <p:nvPr/>
          </p:nvGrpSpPr>
          <p:grpSpPr>
            <a:xfrm>
              <a:off x="4751" y="666"/>
              <a:ext cx="577" cy="148"/>
              <a:chOff x="617" y="2566"/>
              <a:chExt cx="720" cy="142"/>
            </a:xfrm>
          </p:grpSpPr>
          <p:sp>
            <p:nvSpPr>
              <p:cNvPr id="3316" name="Google Shape;3316;p76"/>
              <p:cNvSpPr/>
              <p:nvPr/>
            </p:nvSpPr>
            <p:spPr>
              <a:xfrm>
                <a:off x="617" y="2566"/>
                <a:ext cx="720" cy="142"/>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17" name="Google Shape;3317;p76"/>
              <p:cNvSpPr/>
              <p:nvPr/>
            </p:nvSpPr>
            <p:spPr>
              <a:xfrm>
                <a:off x="635" y="2580"/>
                <a:ext cx="685" cy="11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318" name="Google Shape;3318;p76"/>
            <p:cNvSpPr/>
            <p:nvPr/>
          </p:nvSpPr>
          <p:spPr>
            <a:xfrm>
              <a:off x="4223" y="1021"/>
              <a:ext cx="598"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319" name="Google Shape;3319;p76"/>
            <p:cNvGrpSpPr/>
            <p:nvPr/>
          </p:nvGrpSpPr>
          <p:grpSpPr>
            <a:xfrm>
              <a:off x="4745" y="991"/>
              <a:ext cx="584" cy="141"/>
              <a:chOff x="611" y="2565"/>
              <a:chExt cx="729" cy="146"/>
            </a:xfrm>
          </p:grpSpPr>
          <p:sp>
            <p:nvSpPr>
              <p:cNvPr id="3320" name="Google Shape;3320;p76"/>
              <p:cNvSpPr/>
              <p:nvPr/>
            </p:nvSpPr>
            <p:spPr>
              <a:xfrm>
                <a:off x="611" y="2565"/>
                <a:ext cx="729" cy="146"/>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21" name="Google Shape;3321;p76"/>
              <p:cNvSpPr/>
              <p:nvPr/>
            </p:nvSpPr>
            <p:spPr>
              <a:xfrm>
                <a:off x="629" y="2580"/>
                <a:ext cx="694" cy="115"/>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322" name="Google Shape;3322;p76"/>
            <p:cNvSpPr/>
            <p:nvPr/>
          </p:nvSpPr>
          <p:spPr>
            <a:xfrm>
              <a:off x="4216" y="1361"/>
              <a:ext cx="598"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23" name="Google Shape;3323;p76"/>
            <p:cNvSpPr/>
            <p:nvPr/>
          </p:nvSpPr>
          <p:spPr>
            <a:xfrm>
              <a:off x="4230" y="1657"/>
              <a:ext cx="598"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324" name="Google Shape;3324;p76"/>
            <p:cNvGrpSpPr/>
            <p:nvPr/>
          </p:nvGrpSpPr>
          <p:grpSpPr>
            <a:xfrm>
              <a:off x="4737" y="1627"/>
              <a:ext cx="570" cy="148"/>
              <a:chOff x="617" y="2568"/>
              <a:chExt cx="710" cy="136"/>
            </a:xfrm>
          </p:grpSpPr>
          <p:sp>
            <p:nvSpPr>
              <p:cNvPr id="3325" name="Google Shape;3325;p76"/>
              <p:cNvSpPr/>
              <p:nvPr/>
            </p:nvSpPr>
            <p:spPr>
              <a:xfrm>
                <a:off x="617" y="2568"/>
                <a:ext cx="710" cy="136"/>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26" name="Google Shape;3326;p76"/>
              <p:cNvSpPr/>
              <p:nvPr/>
            </p:nvSpPr>
            <p:spPr>
              <a:xfrm>
                <a:off x="635" y="2582"/>
                <a:ext cx="675"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327" name="Google Shape;3327;p76"/>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328" name="Google Shape;3328;p76"/>
            <p:cNvGrpSpPr/>
            <p:nvPr/>
          </p:nvGrpSpPr>
          <p:grpSpPr>
            <a:xfrm>
              <a:off x="4738" y="1324"/>
              <a:ext cx="584" cy="141"/>
              <a:chOff x="613" y="2565"/>
              <a:chExt cx="727" cy="141"/>
            </a:xfrm>
          </p:grpSpPr>
          <p:sp>
            <p:nvSpPr>
              <p:cNvPr id="3329" name="Google Shape;3329;p76"/>
              <p:cNvSpPr/>
              <p:nvPr/>
            </p:nvSpPr>
            <p:spPr>
              <a:xfrm>
                <a:off x="613" y="2565"/>
                <a:ext cx="727" cy="141"/>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30" name="Google Shape;3330;p76"/>
              <p:cNvSpPr/>
              <p:nvPr/>
            </p:nvSpPr>
            <p:spPr>
              <a:xfrm>
                <a:off x="630" y="2580"/>
                <a:ext cx="693" cy="111"/>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331" name="Google Shape;3331;p76"/>
            <p:cNvSpPr/>
            <p:nvPr/>
          </p:nvSpPr>
          <p:spPr>
            <a:xfrm>
              <a:off x="5252" y="429"/>
              <a:ext cx="63" cy="2292"/>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32" name="Google Shape;3332;p76"/>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33" name="Google Shape;3333;p76"/>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34" name="Google Shape;3334;p76"/>
            <p:cNvSpPr/>
            <p:nvPr/>
          </p:nvSpPr>
          <p:spPr>
            <a:xfrm>
              <a:off x="5516" y="2611"/>
              <a:ext cx="49" cy="96"/>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35" name="Google Shape;3335;p76"/>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36" name="Google Shape;3336;p76"/>
            <p:cNvSpPr/>
            <p:nvPr/>
          </p:nvSpPr>
          <p:spPr>
            <a:xfrm>
              <a:off x="4140" y="2677"/>
              <a:ext cx="1203" cy="148"/>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37" name="Google Shape;3337;p76"/>
            <p:cNvSpPr/>
            <p:nvPr/>
          </p:nvSpPr>
          <p:spPr>
            <a:xfrm>
              <a:off x="4203" y="2714"/>
              <a:ext cx="1077" cy="81"/>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38" name="Google Shape;3338;p76"/>
            <p:cNvSpPr/>
            <p:nvPr/>
          </p:nvSpPr>
          <p:spPr>
            <a:xfrm>
              <a:off x="4307" y="2381"/>
              <a:ext cx="160" cy="148"/>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39" name="Google Shape;3339;p76"/>
            <p:cNvSpPr/>
            <p:nvPr/>
          </p:nvSpPr>
          <p:spPr>
            <a:xfrm>
              <a:off x="4488" y="2389"/>
              <a:ext cx="160" cy="141"/>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Arial"/>
                <a:ea typeface="Arial"/>
                <a:cs typeface="Arial"/>
                <a:sym typeface="Arial"/>
              </a:endParaRPr>
            </a:p>
          </p:txBody>
        </p:sp>
        <p:sp>
          <p:nvSpPr>
            <p:cNvPr id="3340" name="Google Shape;3340;p76"/>
            <p:cNvSpPr/>
            <p:nvPr/>
          </p:nvSpPr>
          <p:spPr>
            <a:xfrm>
              <a:off x="4661" y="2381"/>
              <a:ext cx="160" cy="141"/>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41" name="Google Shape;3341;p76"/>
            <p:cNvSpPr/>
            <p:nvPr/>
          </p:nvSpPr>
          <p:spPr>
            <a:xfrm>
              <a:off x="5065" y="1834"/>
              <a:ext cx="83" cy="762"/>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342" name="Google Shape;3342;p76"/>
          <p:cNvGrpSpPr/>
          <p:nvPr/>
        </p:nvGrpSpPr>
        <p:grpSpPr>
          <a:xfrm>
            <a:off x="1974850" y="3395663"/>
            <a:ext cx="231775" cy="481012"/>
            <a:chOff x="1115" y="2770"/>
            <a:chExt cx="589" cy="1034"/>
          </a:xfrm>
        </p:grpSpPr>
        <p:sp>
          <p:nvSpPr>
            <p:cNvPr id="3343" name="Google Shape;3343;p76"/>
            <p:cNvSpPr/>
            <p:nvPr/>
          </p:nvSpPr>
          <p:spPr>
            <a:xfrm>
              <a:off x="1581" y="2772"/>
              <a:ext cx="117" cy="9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44" name="Google Shape;3344;p76"/>
            <p:cNvSpPr/>
            <p:nvPr/>
          </p:nvSpPr>
          <p:spPr>
            <a:xfrm>
              <a:off x="1143" y="2770"/>
              <a:ext cx="432" cy="986"/>
            </a:xfrm>
            <a:prstGeom prst="rect">
              <a:avLst/>
            </a:prstGeom>
            <a:gradFill>
              <a:gsLst>
                <a:gs pos="0">
                  <a:srgbClr val="808080"/>
                </a:gs>
                <a:gs pos="100000">
                  <a:srgbClr val="C0C0C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45" name="Google Shape;3345;p76"/>
            <p:cNvSpPr/>
            <p:nvPr/>
          </p:nvSpPr>
          <p:spPr>
            <a:xfrm>
              <a:off x="1603" y="2831"/>
              <a:ext cx="70" cy="913"/>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46" name="Google Shape;3346;p76"/>
            <p:cNvSpPr/>
            <p:nvPr/>
          </p:nvSpPr>
          <p:spPr>
            <a:xfrm>
              <a:off x="1588" y="3293"/>
              <a:ext cx="109" cy="81"/>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47" name="Google Shape;3347;p76"/>
            <p:cNvSpPr/>
            <p:nvPr/>
          </p:nvSpPr>
          <p:spPr>
            <a:xfrm>
              <a:off x="1143" y="2883"/>
              <a:ext cx="246" cy="20"/>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348" name="Google Shape;3348;p76"/>
            <p:cNvGrpSpPr/>
            <p:nvPr/>
          </p:nvGrpSpPr>
          <p:grpSpPr>
            <a:xfrm>
              <a:off x="1365" y="2873"/>
              <a:ext cx="242" cy="65"/>
              <a:chOff x="608" y="2567"/>
              <a:chExt cx="731" cy="143"/>
            </a:xfrm>
          </p:grpSpPr>
          <p:sp>
            <p:nvSpPr>
              <p:cNvPr id="3349" name="Google Shape;3349;p76"/>
              <p:cNvSpPr/>
              <p:nvPr/>
            </p:nvSpPr>
            <p:spPr>
              <a:xfrm>
                <a:off x="608" y="2567"/>
                <a:ext cx="731" cy="143"/>
              </a:xfrm>
              <a:prstGeom prst="roundRect">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50" name="Google Shape;3350;p76"/>
              <p:cNvSpPr/>
              <p:nvPr/>
            </p:nvSpPr>
            <p:spPr>
              <a:xfrm>
                <a:off x="621" y="2582"/>
                <a:ext cx="707" cy="113"/>
              </a:xfrm>
              <a:prstGeom prst="roundRect">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351" name="Google Shape;3351;p76"/>
            <p:cNvSpPr/>
            <p:nvPr/>
          </p:nvSpPr>
          <p:spPr>
            <a:xfrm>
              <a:off x="1151" y="3026"/>
              <a:ext cx="246" cy="20"/>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352" name="Google Shape;3352;p76"/>
            <p:cNvGrpSpPr/>
            <p:nvPr/>
          </p:nvGrpSpPr>
          <p:grpSpPr>
            <a:xfrm>
              <a:off x="1365" y="3016"/>
              <a:ext cx="242" cy="55"/>
              <a:chOff x="611" y="2572"/>
              <a:chExt cx="731" cy="131"/>
            </a:xfrm>
          </p:grpSpPr>
          <p:sp>
            <p:nvSpPr>
              <p:cNvPr id="3353" name="Google Shape;3353;p76"/>
              <p:cNvSpPr/>
              <p:nvPr/>
            </p:nvSpPr>
            <p:spPr>
              <a:xfrm>
                <a:off x="611" y="2572"/>
                <a:ext cx="731" cy="131"/>
              </a:xfrm>
              <a:prstGeom prst="roundRect">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54" name="Google Shape;3354;p76"/>
              <p:cNvSpPr/>
              <p:nvPr/>
            </p:nvSpPr>
            <p:spPr>
              <a:xfrm>
                <a:off x="624" y="2588"/>
                <a:ext cx="707" cy="98"/>
              </a:xfrm>
              <a:prstGeom prst="roundRect">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355" name="Google Shape;3355;p76"/>
            <p:cNvSpPr/>
            <p:nvPr/>
          </p:nvSpPr>
          <p:spPr>
            <a:xfrm>
              <a:off x="1147" y="3173"/>
              <a:ext cx="246" cy="17"/>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56" name="Google Shape;3356;p76"/>
            <p:cNvSpPr/>
            <p:nvPr/>
          </p:nvSpPr>
          <p:spPr>
            <a:xfrm>
              <a:off x="1151" y="3299"/>
              <a:ext cx="246" cy="20"/>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357" name="Google Shape;3357;p76"/>
            <p:cNvGrpSpPr/>
            <p:nvPr/>
          </p:nvGrpSpPr>
          <p:grpSpPr>
            <a:xfrm>
              <a:off x="1361" y="3289"/>
              <a:ext cx="238" cy="65"/>
              <a:chOff x="614" y="2572"/>
              <a:chExt cx="719" cy="139"/>
            </a:xfrm>
          </p:grpSpPr>
          <p:sp>
            <p:nvSpPr>
              <p:cNvPr id="3358" name="Google Shape;3358;p76"/>
              <p:cNvSpPr/>
              <p:nvPr/>
            </p:nvSpPr>
            <p:spPr>
              <a:xfrm>
                <a:off x="614" y="2572"/>
                <a:ext cx="719" cy="139"/>
              </a:xfrm>
              <a:prstGeom prst="roundRect">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59" name="Google Shape;3359;p76"/>
              <p:cNvSpPr/>
              <p:nvPr/>
            </p:nvSpPr>
            <p:spPr>
              <a:xfrm>
                <a:off x="626" y="2586"/>
                <a:ext cx="695" cy="109"/>
              </a:xfrm>
              <a:prstGeom prst="roundRect">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360" name="Google Shape;3360;p76"/>
            <p:cNvSpPr/>
            <p:nvPr/>
          </p:nvSpPr>
          <p:spPr>
            <a:xfrm>
              <a:off x="1590" y="3169"/>
              <a:ext cx="108" cy="81"/>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361" name="Google Shape;3361;p76"/>
            <p:cNvGrpSpPr/>
            <p:nvPr/>
          </p:nvGrpSpPr>
          <p:grpSpPr>
            <a:xfrm>
              <a:off x="1361" y="3159"/>
              <a:ext cx="242" cy="58"/>
              <a:chOff x="608" y="2570"/>
              <a:chExt cx="731" cy="134"/>
            </a:xfrm>
          </p:grpSpPr>
          <p:sp>
            <p:nvSpPr>
              <p:cNvPr id="3362" name="Google Shape;3362;p76"/>
              <p:cNvSpPr/>
              <p:nvPr/>
            </p:nvSpPr>
            <p:spPr>
              <a:xfrm>
                <a:off x="608" y="2570"/>
                <a:ext cx="731" cy="134"/>
              </a:xfrm>
              <a:prstGeom prst="roundRect">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63" name="Google Shape;3363;p76"/>
              <p:cNvSpPr/>
              <p:nvPr/>
            </p:nvSpPr>
            <p:spPr>
              <a:xfrm>
                <a:off x="620" y="2586"/>
                <a:ext cx="707" cy="103"/>
              </a:xfrm>
              <a:prstGeom prst="roundRect">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364" name="Google Shape;3364;p76"/>
            <p:cNvSpPr/>
            <p:nvPr/>
          </p:nvSpPr>
          <p:spPr>
            <a:xfrm>
              <a:off x="1575" y="2770"/>
              <a:ext cx="28" cy="9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65" name="Google Shape;3365;p76"/>
            <p:cNvSpPr/>
            <p:nvPr/>
          </p:nvSpPr>
          <p:spPr>
            <a:xfrm>
              <a:off x="1599" y="3019"/>
              <a:ext cx="98" cy="92"/>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66" name="Google Shape;3366;p76"/>
            <p:cNvSpPr/>
            <p:nvPr/>
          </p:nvSpPr>
          <p:spPr>
            <a:xfrm>
              <a:off x="1601" y="2878"/>
              <a:ext cx="101" cy="104"/>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67" name="Google Shape;3367;p76"/>
            <p:cNvSpPr/>
            <p:nvPr/>
          </p:nvSpPr>
          <p:spPr>
            <a:xfrm>
              <a:off x="1684" y="3712"/>
              <a:ext cx="20" cy="41"/>
            </a:xfrm>
            <a:prstGeom prst="ellipse">
              <a:avLst/>
            </a:prstGeom>
            <a:solidFill>
              <a:srgbClr val="DDDDDD"/>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68" name="Google Shape;3368;p76"/>
            <p:cNvSpPr/>
            <p:nvPr/>
          </p:nvSpPr>
          <p:spPr>
            <a:xfrm>
              <a:off x="1595" y="3713"/>
              <a:ext cx="102" cy="86"/>
            </a:xfrm>
            <a:custGeom>
              <a:rect b="b" l="l" r="r" t="t"/>
              <a:pathLst>
                <a:path extrusionOk="0" h="240" w="306">
                  <a:moveTo>
                    <a:pt x="0" y="106"/>
                  </a:moveTo>
                  <a:lnTo>
                    <a:pt x="2" y="240"/>
                  </a:lnTo>
                  <a:lnTo>
                    <a:pt x="306" y="110"/>
                  </a:lnTo>
                  <a:lnTo>
                    <a:pt x="300" y="0"/>
                  </a:lnTo>
                  <a:lnTo>
                    <a:pt x="0" y="106"/>
                  </a:lnTo>
                  <a:close/>
                </a:path>
              </a:pathLst>
            </a:custGeom>
            <a:solidFill>
              <a:srgbClr val="DDDDDD"/>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69" name="Google Shape;3369;p76"/>
            <p:cNvSpPr/>
            <p:nvPr/>
          </p:nvSpPr>
          <p:spPr>
            <a:xfrm>
              <a:off x="1115" y="3743"/>
              <a:ext cx="496" cy="61"/>
            </a:xfrm>
            <a:prstGeom prst="roundRect">
              <a:avLst>
                <a:gd fmla="val 50000" name="adj"/>
              </a:avLst>
            </a:prstGeom>
            <a:solidFill>
              <a:srgbClr val="DDDDDD"/>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70" name="Google Shape;3370;p76"/>
            <p:cNvSpPr/>
            <p:nvPr/>
          </p:nvSpPr>
          <p:spPr>
            <a:xfrm>
              <a:off x="1143" y="3756"/>
              <a:ext cx="444" cy="34"/>
            </a:xfrm>
            <a:prstGeom prst="roundRect">
              <a:avLst>
                <a:gd fmla="val 50000" name="adj"/>
              </a:avLst>
            </a:prstGeom>
            <a:solidFill>
              <a:srgbClr val="DDDDDD"/>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71" name="Google Shape;3371;p76"/>
            <p:cNvSpPr/>
            <p:nvPr/>
          </p:nvSpPr>
          <p:spPr>
            <a:xfrm>
              <a:off x="1184" y="3613"/>
              <a:ext cx="65" cy="61"/>
            </a:xfrm>
            <a:prstGeom prst="ellipse">
              <a:avLst/>
            </a:prstGeom>
            <a:solidFill>
              <a:srgbClr val="DDDDDD"/>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72" name="Google Shape;3372;p76"/>
            <p:cNvSpPr/>
            <p:nvPr/>
          </p:nvSpPr>
          <p:spPr>
            <a:xfrm>
              <a:off x="1256" y="3613"/>
              <a:ext cx="69" cy="61"/>
            </a:xfrm>
            <a:prstGeom prst="ellipse">
              <a:avLst/>
            </a:prstGeom>
            <a:solidFill>
              <a:srgbClr val="DDDDDD"/>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Arial"/>
                <a:ea typeface="Arial"/>
                <a:cs typeface="Arial"/>
                <a:sym typeface="Arial"/>
              </a:endParaRPr>
            </a:p>
          </p:txBody>
        </p:sp>
        <p:sp>
          <p:nvSpPr>
            <p:cNvPr id="3373" name="Google Shape;3373;p76"/>
            <p:cNvSpPr/>
            <p:nvPr/>
          </p:nvSpPr>
          <p:spPr>
            <a:xfrm>
              <a:off x="1333" y="3613"/>
              <a:ext cx="65" cy="61"/>
            </a:xfrm>
            <a:prstGeom prst="ellipse">
              <a:avLst/>
            </a:prstGeom>
            <a:solidFill>
              <a:srgbClr val="DDDDDD"/>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74" name="Google Shape;3374;p76"/>
            <p:cNvSpPr/>
            <p:nvPr/>
          </p:nvSpPr>
          <p:spPr>
            <a:xfrm>
              <a:off x="1494" y="3377"/>
              <a:ext cx="36" cy="328"/>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375" name="Google Shape;3375;p76"/>
          <p:cNvGrpSpPr/>
          <p:nvPr/>
        </p:nvGrpSpPr>
        <p:grpSpPr>
          <a:xfrm>
            <a:off x="2692400" y="3397250"/>
            <a:ext cx="233363" cy="479425"/>
            <a:chOff x="1115" y="2770"/>
            <a:chExt cx="589" cy="1034"/>
          </a:xfrm>
        </p:grpSpPr>
        <p:sp>
          <p:nvSpPr>
            <p:cNvPr id="3376" name="Google Shape;3376;p76"/>
            <p:cNvSpPr/>
            <p:nvPr/>
          </p:nvSpPr>
          <p:spPr>
            <a:xfrm>
              <a:off x="1581" y="2772"/>
              <a:ext cx="117" cy="9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77" name="Google Shape;3377;p76"/>
            <p:cNvSpPr/>
            <p:nvPr/>
          </p:nvSpPr>
          <p:spPr>
            <a:xfrm>
              <a:off x="1143" y="2770"/>
              <a:ext cx="433" cy="986"/>
            </a:xfrm>
            <a:prstGeom prst="rect">
              <a:avLst/>
            </a:prstGeom>
            <a:gradFill>
              <a:gsLst>
                <a:gs pos="0">
                  <a:srgbClr val="808080"/>
                </a:gs>
                <a:gs pos="100000">
                  <a:srgbClr val="C0C0C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78" name="Google Shape;3378;p76"/>
            <p:cNvSpPr/>
            <p:nvPr/>
          </p:nvSpPr>
          <p:spPr>
            <a:xfrm>
              <a:off x="1603" y="2831"/>
              <a:ext cx="70" cy="913"/>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79" name="Google Shape;3379;p76"/>
            <p:cNvSpPr/>
            <p:nvPr/>
          </p:nvSpPr>
          <p:spPr>
            <a:xfrm>
              <a:off x="1588" y="3293"/>
              <a:ext cx="109" cy="81"/>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80" name="Google Shape;3380;p76"/>
            <p:cNvSpPr/>
            <p:nvPr/>
          </p:nvSpPr>
          <p:spPr>
            <a:xfrm>
              <a:off x="1143" y="2883"/>
              <a:ext cx="248" cy="21"/>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381" name="Google Shape;3381;p76"/>
            <p:cNvGrpSpPr/>
            <p:nvPr/>
          </p:nvGrpSpPr>
          <p:grpSpPr>
            <a:xfrm>
              <a:off x="1367" y="2873"/>
              <a:ext cx="240" cy="62"/>
              <a:chOff x="615" y="2567"/>
              <a:chExt cx="726" cy="136"/>
            </a:xfrm>
          </p:grpSpPr>
          <p:sp>
            <p:nvSpPr>
              <p:cNvPr id="3382" name="Google Shape;3382;p76"/>
              <p:cNvSpPr/>
              <p:nvPr/>
            </p:nvSpPr>
            <p:spPr>
              <a:xfrm>
                <a:off x="615" y="2567"/>
                <a:ext cx="726" cy="136"/>
              </a:xfrm>
              <a:prstGeom prst="roundRect">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83" name="Google Shape;3383;p76"/>
              <p:cNvSpPr/>
              <p:nvPr/>
            </p:nvSpPr>
            <p:spPr>
              <a:xfrm>
                <a:off x="627" y="2582"/>
                <a:ext cx="702" cy="106"/>
              </a:xfrm>
              <a:prstGeom prst="roundRect">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384" name="Google Shape;3384;p76"/>
            <p:cNvSpPr/>
            <p:nvPr/>
          </p:nvSpPr>
          <p:spPr>
            <a:xfrm>
              <a:off x="1151" y="3023"/>
              <a:ext cx="244" cy="21"/>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385" name="Google Shape;3385;p76"/>
            <p:cNvGrpSpPr/>
            <p:nvPr/>
          </p:nvGrpSpPr>
          <p:grpSpPr>
            <a:xfrm>
              <a:off x="1367" y="3013"/>
              <a:ext cx="240" cy="58"/>
              <a:chOff x="618" y="2566"/>
              <a:chExt cx="726" cy="139"/>
            </a:xfrm>
          </p:grpSpPr>
          <p:sp>
            <p:nvSpPr>
              <p:cNvPr id="3386" name="Google Shape;3386;p76"/>
              <p:cNvSpPr/>
              <p:nvPr/>
            </p:nvSpPr>
            <p:spPr>
              <a:xfrm>
                <a:off x="618" y="2566"/>
                <a:ext cx="726" cy="139"/>
              </a:xfrm>
              <a:prstGeom prst="roundRect">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87" name="Google Shape;3387;p76"/>
              <p:cNvSpPr/>
              <p:nvPr/>
            </p:nvSpPr>
            <p:spPr>
              <a:xfrm>
                <a:off x="630" y="2582"/>
                <a:ext cx="702" cy="107"/>
              </a:xfrm>
              <a:prstGeom prst="roundRect">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388" name="Google Shape;3388;p76"/>
            <p:cNvSpPr/>
            <p:nvPr/>
          </p:nvSpPr>
          <p:spPr>
            <a:xfrm>
              <a:off x="1147" y="3171"/>
              <a:ext cx="244" cy="21"/>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89" name="Google Shape;3389;p76"/>
            <p:cNvSpPr/>
            <p:nvPr/>
          </p:nvSpPr>
          <p:spPr>
            <a:xfrm>
              <a:off x="1151" y="3301"/>
              <a:ext cx="248" cy="17"/>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390" name="Google Shape;3390;p76"/>
            <p:cNvGrpSpPr/>
            <p:nvPr/>
          </p:nvGrpSpPr>
          <p:grpSpPr>
            <a:xfrm>
              <a:off x="1359" y="3287"/>
              <a:ext cx="240" cy="65"/>
              <a:chOff x="609" y="2568"/>
              <a:chExt cx="726" cy="139"/>
            </a:xfrm>
          </p:grpSpPr>
          <p:sp>
            <p:nvSpPr>
              <p:cNvPr id="3391" name="Google Shape;3391;p76"/>
              <p:cNvSpPr/>
              <p:nvPr/>
            </p:nvSpPr>
            <p:spPr>
              <a:xfrm>
                <a:off x="609" y="2568"/>
                <a:ext cx="726" cy="139"/>
              </a:xfrm>
              <a:prstGeom prst="roundRect">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92" name="Google Shape;3392;p76"/>
              <p:cNvSpPr/>
              <p:nvPr/>
            </p:nvSpPr>
            <p:spPr>
              <a:xfrm>
                <a:off x="621" y="2583"/>
                <a:ext cx="702" cy="110"/>
              </a:xfrm>
              <a:prstGeom prst="roundRect">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393" name="Google Shape;3393;p76"/>
            <p:cNvSpPr/>
            <p:nvPr/>
          </p:nvSpPr>
          <p:spPr>
            <a:xfrm>
              <a:off x="1590" y="3169"/>
              <a:ext cx="108" cy="81"/>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394" name="Google Shape;3394;p76"/>
            <p:cNvGrpSpPr/>
            <p:nvPr/>
          </p:nvGrpSpPr>
          <p:grpSpPr>
            <a:xfrm>
              <a:off x="1363" y="3157"/>
              <a:ext cx="240" cy="62"/>
              <a:chOff x="615" y="2565"/>
              <a:chExt cx="726" cy="143"/>
            </a:xfrm>
          </p:grpSpPr>
          <p:sp>
            <p:nvSpPr>
              <p:cNvPr id="3395" name="Google Shape;3395;p76"/>
              <p:cNvSpPr/>
              <p:nvPr/>
            </p:nvSpPr>
            <p:spPr>
              <a:xfrm>
                <a:off x="615" y="2565"/>
                <a:ext cx="726" cy="143"/>
              </a:xfrm>
              <a:prstGeom prst="roundRect">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96" name="Google Shape;3396;p76"/>
              <p:cNvSpPr/>
              <p:nvPr/>
            </p:nvSpPr>
            <p:spPr>
              <a:xfrm>
                <a:off x="627" y="2581"/>
                <a:ext cx="702" cy="111"/>
              </a:xfrm>
              <a:prstGeom prst="roundRect">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397" name="Google Shape;3397;p76"/>
            <p:cNvSpPr/>
            <p:nvPr/>
          </p:nvSpPr>
          <p:spPr>
            <a:xfrm>
              <a:off x="1576" y="2770"/>
              <a:ext cx="28" cy="989"/>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98" name="Google Shape;3398;p76"/>
            <p:cNvSpPr/>
            <p:nvPr/>
          </p:nvSpPr>
          <p:spPr>
            <a:xfrm>
              <a:off x="1599" y="3019"/>
              <a:ext cx="98" cy="92"/>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99" name="Google Shape;3399;p76"/>
            <p:cNvSpPr/>
            <p:nvPr/>
          </p:nvSpPr>
          <p:spPr>
            <a:xfrm>
              <a:off x="1601" y="2878"/>
              <a:ext cx="101" cy="104"/>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00" name="Google Shape;3400;p76"/>
            <p:cNvSpPr/>
            <p:nvPr/>
          </p:nvSpPr>
          <p:spPr>
            <a:xfrm>
              <a:off x="1684" y="3712"/>
              <a:ext cx="20" cy="41"/>
            </a:xfrm>
            <a:prstGeom prst="ellipse">
              <a:avLst/>
            </a:prstGeom>
            <a:solidFill>
              <a:srgbClr val="DDDDDD"/>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01" name="Google Shape;3401;p76"/>
            <p:cNvSpPr/>
            <p:nvPr/>
          </p:nvSpPr>
          <p:spPr>
            <a:xfrm>
              <a:off x="1595" y="3713"/>
              <a:ext cx="102" cy="86"/>
            </a:xfrm>
            <a:custGeom>
              <a:rect b="b" l="l" r="r" t="t"/>
              <a:pathLst>
                <a:path extrusionOk="0" h="240" w="306">
                  <a:moveTo>
                    <a:pt x="0" y="106"/>
                  </a:moveTo>
                  <a:lnTo>
                    <a:pt x="2" y="240"/>
                  </a:lnTo>
                  <a:lnTo>
                    <a:pt x="306" y="110"/>
                  </a:lnTo>
                  <a:lnTo>
                    <a:pt x="300" y="0"/>
                  </a:lnTo>
                  <a:lnTo>
                    <a:pt x="0" y="106"/>
                  </a:lnTo>
                  <a:close/>
                </a:path>
              </a:pathLst>
            </a:custGeom>
            <a:solidFill>
              <a:srgbClr val="DDDDDD"/>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02" name="Google Shape;3402;p76"/>
            <p:cNvSpPr/>
            <p:nvPr/>
          </p:nvSpPr>
          <p:spPr>
            <a:xfrm>
              <a:off x="1115" y="3742"/>
              <a:ext cx="497" cy="62"/>
            </a:xfrm>
            <a:prstGeom prst="roundRect">
              <a:avLst>
                <a:gd fmla="val 50000" name="adj"/>
              </a:avLst>
            </a:prstGeom>
            <a:solidFill>
              <a:srgbClr val="DDDDDD"/>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03" name="Google Shape;3403;p76"/>
            <p:cNvSpPr/>
            <p:nvPr/>
          </p:nvSpPr>
          <p:spPr>
            <a:xfrm>
              <a:off x="1143" y="3756"/>
              <a:ext cx="441" cy="34"/>
            </a:xfrm>
            <a:prstGeom prst="roundRect">
              <a:avLst>
                <a:gd fmla="val 50000" name="adj"/>
              </a:avLst>
            </a:prstGeom>
            <a:solidFill>
              <a:srgbClr val="DDDDDD"/>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04" name="Google Shape;3404;p76"/>
            <p:cNvSpPr/>
            <p:nvPr/>
          </p:nvSpPr>
          <p:spPr>
            <a:xfrm>
              <a:off x="1183" y="3612"/>
              <a:ext cx="68" cy="62"/>
            </a:xfrm>
            <a:prstGeom prst="ellipse">
              <a:avLst/>
            </a:prstGeom>
            <a:solidFill>
              <a:srgbClr val="DDDDDD"/>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05" name="Google Shape;3405;p76"/>
            <p:cNvSpPr/>
            <p:nvPr/>
          </p:nvSpPr>
          <p:spPr>
            <a:xfrm>
              <a:off x="1259" y="3616"/>
              <a:ext cx="64" cy="58"/>
            </a:xfrm>
            <a:prstGeom prst="ellipse">
              <a:avLst/>
            </a:prstGeom>
            <a:solidFill>
              <a:srgbClr val="DDDDDD"/>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Arial"/>
                <a:ea typeface="Arial"/>
                <a:cs typeface="Arial"/>
                <a:sym typeface="Arial"/>
              </a:endParaRPr>
            </a:p>
          </p:txBody>
        </p:sp>
        <p:sp>
          <p:nvSpPr>
            <p:cNvPr id="3406" name="Google Shape;3406;p76"/>
            <p:cNvSpPr/>
            <p:nvPr/>
          </p:nvSpPr>
          <p:spPr>
            <a:xfrm>
              <a:off x="1331" y="3612"/>
              <a:ext cx="64" cy="62"/>
            </a:xfrm>
            <a:prstGeom prst="ellipse">
              <a:avLst/>
            </a:prstGeom>
            <a:solidFill>
              <a:srgbClr val="DDDDDD"/>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07" name="Google Shape;3407;p76"/>
            <p:cNvSpPr/>
            <p:nvPr/>
          </p:nvSpPr>
          <p:spPr>
            <a:xfrm>
              <a:off x="1496" y="3376"/>
              <a:ext cx="36" cy="329"/>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408" name="Google Shape;3408;p76"/>
          <p:cNvGrpSpPr/>
          <p:nvPr/>
        </p:nvGrpSpPr>
        <p:grpSpPr>
          <a:xfrm>
            <a:off x="7994650" y="4722813"/>
            <a:ext cx="231775" cy="479425"/>
            <a:chOff x="1115" y="2770"/>
            <a:chExt cx="589" cy="1034"/>
          </a:xfrm>
        </p:grpSpPr>
        <p:sp>
          <p:nvSpPr>
            <p:cNvPr id="3409" name="Google Shape;3409;p76"/>
            <p:cNvSpPr/>
            <p:nvPr/>
          </p:nvSpPr>
          <p:spPr>
            <a:xfrm>
              <a:off x="1581" y="2772"/>
              <a:ext cx="117" cy="9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10" name="Google Shape;3410;p76"/>
            <p:cNvSpPr/>
            <p:nvPr/>
          </p:nvSpPr>
          <p:spPr>
            <a:xfrm>
              <a:off x="1143" y="2770"/>
              <a:ext cx="432" cy="986"/>
            </a:xfrm>
            <a:prstGeom prst="rect">
              <a:avLst/>
            </a:prstGeom>
            <a:gradFill>
              <a:gsLst>
                <a:gs pos="0">
                  <a:srgbClr val="808080"/>
                </a:gs>
                <a:gs pos="100000">
                  <a:srgbClr val="C0C0C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11" name="Google Shape;3411;p76"/>
            <p:cNvSpPr/>
            <p:nvPr/>
          </p:nvSpPr>
          <p:spPr>
            <a:xfrm>
              <a:off x="1603" y="2831"/>
              <a:ext cx="70" cy="913"/>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12" name="Google Shape;3412;p76"/>
            <p:cNvSpPr/>
            <p:nvPr/>
          </p:nvSpPr>
          <p:spPr>
            <a:xfrm>
              <a:off x="1588" y="3293"/>
              <a:ext cx="109" cy="81"/>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13" name="Google Shape;3413;p76"/>
            <p:cNvSpPr/>
            <p:nvPr/>
          </p:nvSpPr>
          <p:spPr>
            <a:xfrm>
              <a:off x="1143" y="2883"/>
              <a:ext cx="246" cy="21"/>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414" name="Google Shape;3414;p76"/>
            <p:cNvGrpSpPr/>
            <p:nvPr/>
          </p:nvGrpSpPr>
          <p:grpSpPr>
            <a:xfrm>
              <a:off x="1365" y="2873"/>
              <a:ext cx="242" cy="62"/>
              <a:chOff x="608" y="2567"/>
              <a:chExt cx="731" cy="136"/>
            </a:xfrm>
          </p:grpSpPr>
          <p:sp>
            <p:nvSpPr>
              <p:cNvPr id="3415" name="Google Shape;3415;p76"/>
              <p:cNvSpPr/>
              <p:nvPr/>
            </p:nvSpPr>
            <p:spPr>
              <a:xfrm>
                <a:off x="608" y="2567"/>
                <a:ext cx="731" cy="136"/>
              </a:xfrm>
              <a:prstGeom prst="roundRect">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16" name="Google Shape;3416;p76"/>
              <p:cNvSpPr/>
              <p:nvPr/>
            </p:nvSpPr>
            <p:spPr>
              <a:xfrm>
                <a:off x="621" y="2582"/>
                <a:ext cx="707" cy="106"/>
              </a:xfrm>
              <a:prstGeom prst="roundRect">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417" name="Google Shape;3417;p76"/>
            <p:cNvSpPr/>
            <p:nvPr/>
          </p:nvSpPr>
          <p:spPr>
            <a:xfrm>
              <a:off x="1151" y="3023"/>
              <a:ext cx="246" cy="21"/>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418" name="Google Shape;3418;p76"/>
            <p:cNvGrpSpPr/>
            <p:nvPr/>
          </p:nvGrpSpPr>
          <p:grpSpPr>
            <a:xfrm>
              <a:off x="1365" y="3013"/>
              <a:ext cx="242" cy="58"/>
              <a:chOff x="611" y="2566"/>
              <a:chExt cx="731" cy="139"/>
            </a:xfrm>
          </p:grpSpPr>
          <p:sp>
            <p:nvSpPr>
              <p:cNvPr id="3419" name="Google Shape;3419;p76"/>
              <p:cNvSpPr/>
              <p:nvPr/>
            </p:nvSpPr>
            <p:spPr>
              <a:xfrm>
                <a:off x="611" y="2566"/>
                <a:ext cx="731" cy="139"/>
              </a:xfrm>
              <a:prstGeom prst="roundRect">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20" name="Google Shape;3420;p76"/>
              <p:cNvSpPr/>
              <p:nvPr/>
            </p:nvSpPr>
            <p:spPr>
              <a:xfrm>
                <a:off x="624" y="2582"/>
                <a:ext cx="707" cy="107"/>
              </a:xfrm>
              <a:prstGeom prst="roundRect">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421" name="Google Shape;3421;p76"/>
            <p:cNvSpPr/>
            <p:nvPr/>
          </p:nvSpPr>
          <p:spPr>
            <a:xfrm>
              <a:off x="1147" y="3171"/>
              <a:ext cx="246" cy="21"/>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22" name="Google Shape;3422;p76"/>
            <p:cNvSpPr/>
            <p:nvPr/>
          </p:nvSpPr>
          <p:spPr>
            <a:xfrm>
              <a:off x="1151" y="3301"/>
              <a:ext cx="246" cy="17"/>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423" name="Google Shape;3423;p76"/>
            <p:cNvGrpSpPr/>
            <p:nvPr/>
          </p:nvGrpSpPr>
          <p:grpSpPr>
            <a:xfrm>
              <a:off x="1361" y="3287"/>
              <a:ext cx="238" cy="65"/>
              <a:chOff x="614" y="2568"/>
              <a:chExt cx="719" cy="139"/>
            </a:xfrm>
          </p:grpSpPr>
          <p:sp>
            <p:nvSpPr>
              <p:cNvPr id="3424" name="Google Shape;3424;p76"/>
              <p:cNvSpPr/>
              <p:nvPr/>
            </p:nvSpPr>
            <p:spPr>
              <a:xfrm>
                <a:off x="614" y="2568"/>
                <a:ext cx="719" cy="139"/>
              </a:xfrm>
              <a:prstGeom prst="roundRect">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25" name="Google Shape;3425;p76"/>
              <p:cNvSpPr/>
              <p:nvPr/>
            </p:nvSpPr>
            <p:spPr>
              <a:xfrm>
                <a:off x="626" y="2583"/>
                <a:ext cx="695" cy="110"/>
              </a:xfrm>
              <a:prstGeom prst="roundRect">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426" name="Google Shape;3426;p76"/>
            <p:cNvSpPr/>
            <p:nvPr/>
          </p:nvSpPr>
          <p:spPr>
            <a:xfrm>
              <a:off x="1590" y="3169"/>
              <a:ext cx="108" cy="81"/>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427" name="Google Shape;3427;p76"/>
            <p:cNvGrpSpPr/>
            <p:nvPr/>
          </p:nvGrpSpPr>
          <p:grpSpPr>
            <a:xfrm>
              <a:off x="1361" y="3157"/>
              <a:ext cx="242" cy="62"/>
              <a:chOff x="608" y="2565"/>
              <a:chExt cx="731" cy="143"/>
            </a:xfrm>
          </p:grpSpPr>
          <p:sp>
            <p:nvSpPr>
              <p:cNvPr id="3428" name="Google Shape;3428;p76"/>
              <p:cNvSpPr/>
              <p:nvPr/>
            </p:nvSpPr>
            <p:spPr>
              <a:xfrm>
                <a:off x="608" y="2565"/>
                <a:ext cx="731" cy="143"/>
              </a:xfrm>
              <a:prstGeom prst="roundRect">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29" name="Google Shape;3429;p76"/>
              <p:cNvSpPr/>
              <p:nvPr/>
            </p:nvSpPr>
            <p:spPr>
              <a:xfrm>
                <a:off x="620" y="2581"/>
                <a:ext cx="707" cy="111"/>
              </a:xfrm>
              <a:prstGeom prst="roundRect">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430" name="Google Shape;3430;p76"/>
            <p:cNvSpPr/>
            <p:nvPr/>
          </p:nvSpPr>
          <p:spPr>
            <a:xfrm>
              <a:off x="1575" y="2770"/>
              <a:ext cx="28" cy="989"/>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31" name="Google Shape;3431;p76"/>
            <p:cNvSpPr/>
            <p:nvPr/>
          </p:nvSpPr>
          <p:spPr>
            <a:xfrm>
              <a:off x="1599" y="3019"/>
              <a:ext cx="98" cy="92"/>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32" name="Google Shape;3432;p76"/>
            <p:cNvSpPr/>
            <p:nvPr/>
          </p:nvSpPr>
          <p:spPr>
            <a:xfrm>
              <a:off x="1601" y="2878"/>
              <a:ext cx="101" cy="104"/>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33" name="Google Shape;3433;p76"/>
            <p:cNvSpPr/>
            <p:nvPr/>
          </p:nvSpPr>
          <p:spPr>
            <a:xfrm>
              <a:off x="1684" y="3712"/>
              <a:ext cx="20" cy="41"/>
            </a:xfrm>
            <a:prstGeom prst="ellipse">
              <a:avLst/>
            </a:prstGeom>
            <a:solidFill>
              <a:srgbClr val="DDDDDD"/>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34" name="Google Shape;3434;p76"/>
            <p:cNvSpPr/>
            <p:nvPr/>
          </p:nvSpPr>
          <p:spPr>
            <a:xfrm>
              <a:off x="1595" y="3713"/>
              <a:ext cx="102" cy="86"/>
            </a:xfrm>
            <a:custGeom>
              <a:rect b="b" l="l" r="r" t="t"/>
              <a:pathLst>
                <a:path extrusionOk="0" h="240" w="306">
                  <a:moveTo>
                    <a:pt x="0" y="106"/>
                  </a:moveTo>
                  <a:lnTo>
                    <a:pt x="2" y="240"/>
                  </a:lnTo>
                  <a:lnTo>
                    <a:pt x="306" y="110"/>
                  </a:lnTo>
                  <a:lnTo>
                    <a:pt x="300" y="0"/>
                  </a:lnTo>
                  <a:lnTo>
                    <a:pt x="0" y="106"/>
                  </a:lnTo>
                  <a:close/>
                </a:path>
              </a:pathLst>
            </a:custGeom>
            <a:solidFill>
              <a:srgbClr val="DDDDDD"/>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35" name="Google Shape;3435;p76"/>
            <p:cNvSpPr/>
            <p:nvPr/>
          </p:nvSpPr>
          <p:spPr>
            <a:xfrm>
              <a:off x="1115" y="3742"/>
              <a:ext cx="496" cy="62"/>
            </a:xfrm>
            <a:prstGeom prst="roundRect">
              <a:avLst>
                <a:gd fmla="val 50000" name="adj"/>
              </a:avLst>
            </a:prstGeom>
            <a:solidFill>
              <a:srgbClr val="DDDDDD"/>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36" name="Google Shape;3436;p76"/>
            <p:cNvSpPr/>
            <p:nvPr/>
          </p:nvSpPr>
          <p:spPr>
            <a:xfrm>
              <a:off x="1143" y="3756"/>
              <a:ext cx="444" cy="34"/>
            </a:xfrm>
            <a:prstGeom prst="roundRect">
              <a:avLst>
                <a:gd fmla="val 50000" name="adj"/>
              </a:avLst>
            </a:prstGeom>
            <a:solidFill>
              <a:srgbClr val="DDDDDD"/>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37" name="Google Shape;3437;p76"/>
            <p:cNvSpPr/>
            <p:nvPr/>
          </p:nvSpPr>
          <p:spPr>
            <a:xfrm>
              <a:off x="1184" y="3612"/>
              <a:ext cx="65" cy="62"/>
            </a:xfrm>
            <a:prstGeom prst="ellipse">
              <a:avLst/>
            </a:prstGeom>
            <a:solidFill>
              <a:srgbClr val="DDDDDD"/>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38" name="Google Shape;3438;p76"/>
            <p:cNvSpPr/>
            <p:nvPr/>
          </p:nvSpPr>
          <p:spPr>
            <a:xfrm>
              <a:off x="1256" y="3616"/>
              <a:ext cx="69" cy="58"/>
            </a:xfrm>
            <a:prstGeom prst="ellipse">
              <a:avLst/>
            </a:prstGeom>
            <a:solidFill>
              <a:srgbClr val="DDDDDD"/>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Arial"/>
                <a:ea typeface="Arial"/>
                <a:cs typeface="Arial"/>
                <a:sym typeface="Arial"/>
              </a:endParaRPr>
            </a:p>
          </p:txBody>
        </p:sp>
        <p:sp>
          <p:nvSpPr>
            <p:cNvPr id="3439" name="Google Shape;3439;p76"/>
            <p:cNvSpPr/>
            <p:nvPr/>
          </p:nvSpPr>
          <p:spPr>
            <a:xfrm>
              <a:off x="1333" y="3612"/>
              <a:ext cx="65" cy="62"/>
            </a:xfrm>
            <a:prstGeom prst="ellipse">
              <a:avLst/>
            </a:prstGeom>
            <a:solidFill>
              <a:srgbClr val="DDDDDD"/>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40" name="Google Shape;3440;p76"/>
            <p:cNvSpPr/>
            <p:nvPr/>
          </p:nvSpPr>
          <p:spPr>
            <a:xfrm>
              <a:off x="1494" y="3376"/>
              <a:ext cx="36" cy="329"/>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441" name="Google Shape;3441;p76"/>
          <p:cNvGrpSpPr/>
          <p:nvPr/>
        </p:nvGrpSpPr>
        <p:grpSpPr>
          <a:xfrm>
            <a:off x="7994650" y="5260975"/>
            <a:ext cx="233363" cy="481013"/>
            <a:chOff x="1115" y="2770"/>
            <a:chExt cx="589" cy="1034"/>
          </a:xfrm>
        </p:grpSpPr>
        <p:sp>
          <p:nvSpPr>
            <p:cNvPr id="3442" name="Google Shape;3442;p76"/>
            <p:cNvSpPr/>
            <p:nvPr/>
          </p:nvSpPr>
          <p:spPr>
            <a:xfrm>
              <a:off x="1581" y="2772"/>
              <a:ext cx="117" cy="9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43" name="Google Shape;3443;p76"/>
            <p:cNvSpPr/>
            <p:nvPr/>
          </p:nvSpPr>
          <p:spPr>
            <a:xfrm>
              <a:off x="1143" y="2770"/>
              <a:ext cx="433" cy="986"/>
            </a:xfrm>
            <a:prstGeom prst="rect">
              <a:avLst/>
            </a:prstGeom>
            <a:gradFill>
              <a:gsLst>
                <a:gs pos="0">
                  <a:srgbClr val="808080"/>
                </a:gs>
                <a:gs pos="100000">
                  <a:srgbClr val="C0C0C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44" name="Google Shape;3444;p76"/>
            <p:cNvSpPr/>
            <p:nvPr/>
          </p:nvSpPr>
          <p:spPr>
            <a:xfrm>
              <a:off x="1603" y="2831"/>
              <a:ext cx="70" cy="913"/>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45" name="Google Shape;3445;p76"/>
            <p:cNvSpPr/>
            <p:nvPr/>
          </p:nvSpPr>
          <p:spPr>
            <a:xfrm>
              <a:off x="1588" y="3293"/>
              <a:ext cx="109" cy="81"/>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46" name="Google Shape;3446;p76"/>
            <p:cNvSpPr/>
            <p:nvPr/>
          </p:nvSpPr>
          <p:spPr>
            <a:xfrm>
              <a:off x="1143" y="2883"/>
              <a:ext cx="248" cy="20"/>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447" name="Google Shape;3447;p76"/>
            <p:cNvGrpSpPr/>
            <p:nvPr/>
          </p:nvGrpSpPr>
          <p:grpSpPr>
            <a:xfrm>
              <a:off x="1367" y="2873"/>
              <a:ext cx="240" cy="65"/>
              <a:chOff x="615" y="2567"/>
              <a:chExt cx="726" cy="143"/>
            </a:xfrm>
          </p:grpSpPr>
          <p:sp>
            <p:nvSpPr>
              <p:cNvPr id="3448" name="Google Shape;3448;p76"/>
              <p:cNvSpPr/>
              <p:nvPr/>
            </p:nvSpPr>
            <p:spPr>
              <a:xfrm>
                <a:off x="615" y="2567"/>
                <a:ext cx="726" cy="143"/>
              </a:xfrm>
              <a:prstGeom prst="roundRect">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49" name="Google Shape;3449;p76"/>
              <p:cNvSpPr/>
              <p:nvPr/>
            </p:nvSpPr>
            <p:spPr>
              <a:xfrm>
                <a:off x="627" y="2582"/>
                <a:ext cx="702" cy="113"/>
              </a:xfrm>
              <a:prstGeom prst="roundRect">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450" name="Google Shape;3450;p76"/>
            <p:cNvSpPr/>
            <p:nvPr/>
          </p:nvSpPr>
          <p:spPr>
            <a:xfrm>
              <a:off x="1151" y="3026"/>
              <a:ext cx="244" cy="20"/>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451" name="Google Shape;3451;p76"/>
            <p:cNvGrpSpPr/>
            <p:nvPr/>
          </p:nvGrpSpPr>
          <p:grpSpPr>
            <a:xfrm>
              <a:off x="1367" y="3016"/>
              <a:ext cx="240" cy="55"/>
              <a:chOff x="618" y="2572"/>
              <a:chExt cx="726" cy="131"/>
            </a:xfrm>
          </p:grpSpPr>
          <p:sp>
            <p:nvSpPr>
              <p:cNvPr id="3452" name="Google Shape;3452;p76"/>
              <p:cNvSpPr/>
              <p:nvPr/>
            </p:nvSpPr>
            <p:spPr>
              <a:xfrm>
                <a:off x="618" y="2572"/>
                <a:ext cx="726" cy="131"/>
              </a:xfrm>
              <a:prstGeom prst="roundRect">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53" name="Google Shape;3453;p76"/>
              <p:cNvSpPr/>
              <p:nvPr/>
            </p:nvSpPr>
            <p:spPr>
              <a:xfrm>
                <a:off x="630" y="2588"/>
                <a:ext cx="702" cy="98"/>
              </a:xfrm>
              <a:prstGeom prst="roundRect">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454" name="Google Shape;3454;p76"/>
            <p:cNvSpPr/>
            <p:nvPr/>
          </p:nvSpPr>
          <p:spPr>
            <a:xfrm>
              <a:off x="1147" y="3173"/>
              <a:ext cx="244" cy="17"/>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55" name="Google Shape;3455;p76"/>
            <p:cNvSpPr/>
            <p:nvPr/>
          </p:nvSpPr>
          <p:spPr>
            <a:xfrm>
              <a:off x="1151" y="3299"/>
              <a:ext cx="248" cy="20"/>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456" name="Google Shape;3456;p76"/>
            <p:cNvGrpSpPr/>
            <p:nvPr/>
          </p:nvGrpSpPr>
          <p:grpSpPr>
            <a:xfrm>
              <a:off x="1359" y="3289"/>
              <a:ext cx="240" cy="65"/>
              <a:chOff x="609" y="2572"/>
              <a:chExt cx="726" cy="139"/>
            </a:xfrm>
          </p:grpSpPr>
          <p:sp>
            <p:nvSpPr>
              <p:cNvPr id="3457" name="Google Shape;3457;p76"/>
              <p:cNvSpPr/>
              <p:nvPr/>
            </p:nvSpPr>
            <p:spPr>
              <a:xfrm>
                <a:off x="609" y="2572"/>
                <a:ext cx="726" cy="139"/>
              </a:xfrm>
              <a:prstGeom prst="roundRect">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58" name="Google Shape;3458;p76"/>
              <p:cNvSpPr/>
              <p:nvPr/>
            </p:nvSpPr>
            <p:spPr>
              <a:xfrm>
                <a:off x="621" y="2586"/>
                <a:ext cx="702" cy="109"/>
              </a:xfrm>
              <a:prstGeom prst="roundRect">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459" name="Google Shape;3459;p76"/>
            <p:cNvSpPr/>
            <p:nvPr/>
          </p:nvSpPr>
          <p:spPr>
            <a:xfrm>
              <a:off x="1590" y="3169"/>
              <a:ext cx="108" cy="81"/>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460" name="Google Shape;3460;p76"/>
            <p:cNvGrpSpPr/>
            <p:nvPr/>
          </p:nvGrpSpPr>
          <p:grpSpPr>
            <a:xfrm>
              <a:off x="1363" y="3159"/>
              <a:ext cx="240" cy="58"/>
              <a:chOff x="615" y="2570"/>
              <a:chExt cx="726" cy="134"/>
            </a:xfrm>
          </p:grpSpPr>
          <p:sp>
            <p:nvSpPr>
              <p:cNvPr id="3461" name="Google Shape;3461;p76"/>
              <p:cNvSpPr/>
              <p:nvPr/>
            </p:nvSpPr>
            <p:spPr>
              <a:xfrm>
                <a:off x="615" y="2570"/>
                <a:ext cx="726" cy="134"/>
              </a:xfrm>
              <a:prstGeom prst="roundRect">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62" name="Google Shape;3462;p76"/>
              <p:cNvSpPr/>
              <p:nvPr/>
            </p:nvSpPr>
            <p:spPr>
              <a:xfrm>
                <a:off x="627" y="2586"/>
                <a:ext cx="702" cy="103"/>
              </a:xfrm>
              <a:prstGeom prst="roundRect">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463" name="Google Shape;3463;p76"/>
            <p:cNvSpPr/>
            <p:nvPr/>
          </p:nvSpPr>
          <p:spPr>
            <a:xfrm>
              <a:off x="1576" y="2770"/>
              <a:ext cx="28" cy="9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64" name="Google Shape;3464;p76"/>
            <p:cNvSpPr/>
            <p:nvPr/>
          </p:nvSpPr>
          <p:spPr>
            <a:xfrm>
              <a:off x="1599" y="3019"/>
              <a:ext cx="98" cy="92"/>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65" name="Google Shape;3465;p76"/>
            <p:cNvSpPr/>
            <p:nvPr/>
          </p:nvSpPr>
          <p:spPr>
            <a:xfrm>
              <a:off x="1601" y="2878"/>
              <a:ext cx="101" cy="104"/>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66" name="Google Shape;3466;p76"/>
            <p:cNvSpPr/>
            <p:nvPr/>
          </p:nvSpPr>
          <p:spPr>
            <a:xfrm>
              <a:off x="1684" y="3712"/>
              <a:ext cx="20" cy="41"/>
            </a:xfrm>
            <a:prstGeom prst="ellipse">
              <a:avLst/>
            </a:prstGeom>
            <a:solidFill>
              <a:srgbClr val="DDDDDD"/>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67" name="Google Shape;3467;p76"/>
            <p:cNvSpPr/>
            <p:nvPr/>
          </p:nvSpPr>
          <p:spPr>
            <a:xfrm>
              <a:off x="1595" y="3713"/>
              <a:ext cx="102" cy="86"/>
            </a:xfrm>
            <a:custGeom>
              <a:rect b="b" l="l" r="r" t="t"/>
              <a:pathLst>
                <a:path extrusionOk="0" h="240" w="306">
                  <a:moveTo>
                    <a:pt x="0" y="106"/>
                  </a:moveTo>
                  <a:lnTo>
                    <a:pt x="2" y="240"/>
                  </a:lnTo>
                  <a:lnTo>
                    <a:pt x="306" y="110"/>
                  </a:lnTo>
                  <a:lnTo>
                    <a:pt x="300" y="0"/>
                  </a:lnTo>
                  <a:lnTo>
                    <a:pt x="0" y="106"/>
                  </a:lnTo>
                  <a:close/>
                </a:path>
              </a:pathLst>
            </a:custGeom>
            <a:solidFill>
              <a:srgbClr val="DDDDDD"/>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68" name="Google Shape;3468;p76"/>
            <p:cNvSpPr/>
            <p:nvPr/>
          </p:nvSpPr>
          <p:spPr>
            <a:xfrm>
              <a:off x="1115" y="3743"/>
              <a:ext cx="497" cy="61"/>
            </a:xfrm>
            <a:prstGeom prst="roundRect">
              <a:avLst>
                <a:gd fmla="val 50000" name="adj"/>
              </a:avLst>
            </a:prstGeom>
            <a:solidFill>
              <a:srgbClr val="DDDDDD"/>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69" name="Google Shape;3469;p76"/>
            <p:cNvSpPr/>
            <p:nvPr/>
          </p:nvSpPr>
          <p:spPr>
            <a:xfrm>
              <a:off x="1143" y="3756"/>
              <a:ext cx="441" cy="34"/>
            </a:xfrm>
            <a:prstGeom prst="roundRect">
              <a:avLst>
                <a:gd fmla="val 50000" name="adj"/>
              </a:avLst>
            </a:prstGeom>
            <a:solidFill>
              <a:srgbClr val="DDDDDD"/>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70" name="Google Shape;3470;p76"/>
            <p:cNvSpPr/>
            <p:nvPr/>
          </p:nvSpPr>
          <p:spPr>
            <a:xfrm>
              <a:off x="1183" y="3613"/>
              <a:ext cx="68" cy="61"/>
            </a:xfrm>
            <a:prstGeom prst="ellipse">
              <a:avLst/>
            </a:prstGeom>
            <a:solidFill>
              <a:srgbClr val="DDDDDD"/>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71" name="Google Shape;3471;p76"/>
            <p:cNvSpPr/>
            <p:nvPr/>
          </p:nvSpPr>
          <p:spPr>
            <a:xfrm>
              <a:off x="1259" y="3613"/>
              <a:ext cx="64" cy="61"/>
            </a:xfrm>
            <a:prstGeom prst="ellipse">
              <a:avLst/>
            </a:prstGeom>
            <a:solidFill>
              <a:srgbClr val="DDDDDD"/>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Arial"/>
                <a:ea typeface="Arial"/>
                <a:cs typeface="Arial"/>
                <a:sym typeface="Arial"/>
              </a:endParaRPr>
            </a:p>
          </p:txBody>
        </p:sp>
        <p:sp>
          <p:nvSpPr>
            <p:cNvPr id="3472" name="Google Shape;3472;p76"/>
            <p:cNvSpPr/>
            <p:nvPr/>
          </p:nvSpPr>
          <p:spPr>
            <a:xfrm>
              <a:off x="1331" y="3613"/>
              <a:ext cx="64" cy="61"/>
            </a:xfrm>
            <a:prstGeom prst="ellipse">
              <a:avLst/>
            </a:prstGeom>
            <a:solidFill>
              <a:srgbClr val="DDDDDD"/>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73" name="Google Shape;3473;p76"/>
            <p:cNvSpPr/>
            <p:nvPr/>
          </p:nvSpPr>
          <p:spPr>
            <a:xfrm>
              <a:off x="1496" y="3377"/>
              <a:ext cx="36" cy="328"/>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474" name="Google Shape;3474;p76"/>
          <p:cNvSpPr txBox="1"/>
          <p:nvPr>
            <p:ph idx="12"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3475" name="Google Shape;3475;p76"/>
          <p:cNvSpPr txBox="1"/>
          <p:nvPr>
            <p:ph idx="11"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72"/>
                                        </p:tgtEl>
                                        <p:attrNameLst>
                                          <p:attrName>style.visibility</p:attrName>
                                        </p:attrNameLst>
                                      </p:cBhvr>
                                      <p:to>
                                        <p:strVal val="visible"/>
                                      </p:to>
                                    </p:set>
                                    <p:anim calcmode="lin" valueType="num">
                                      <p:cBhvr additive="base">
                                        <p:cTn dur="500"/>
                                        <p:tgtEl>
                                          <p:spTgt spid="327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3166">
                                            <p:txEl>
                                              <p:pRg end="0" st="0"/>
                                            </p:txEl>
                                          </p:spTgt>
                                        </p:tgtEl>
                                        <p:attrNameLst>
                                          <p:attrName>style.visibility</p:attrName>
                                        </p:attrNameLst>
                                      </p:cBhvr>
                                      <p:to>
                                        <p:strVal val="visible"/>
                                      </p:to>
                                    </p:set>
                                    <p:anim calcmode="lin" valueType="num">
                                      <p:cBhvr additive="base">
                                        <p:cTn dur="500"/>
                                        <p:tgtEl>
                                          <p:spTgt spid="316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3166">
                                            <p:txEl>
                                              <p:pRg end="1" st="1"/>
                                            </p:txEl>
                                          </p:spTgt>
                                        </p:tgtEl>
                                        <p:attrNameLst>
                                          <p:attrName>style.visibility</p:attrName>
                                        </p:attrNameLst>
                                      </p:cBhvr>
                                      <p:to>
                                        <p:strVal val="visible"/>
                                      </p:to>
                                    </p:set>
                                    <p:anim calcmode="lin" valueType="num">
                                      <p:cBhvr additive="base">
                                        <p:cTn dur="500"/>
                                        <p:tgtEl>
                                          <p:spTgt spid="316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3166">
                                            <p:txEl>
                                              <p:pRg end="2" st="2"/>
                                            </p:txEl>
                                          </p:spTgt>
                                        </p:tgtEl>
                                        <p:attrNameLst>
                                          <p:attrName>style.visibility</p:attrName>
                                        </p:attrNameLst>
                                      </p:cBhvr>
                                      <p:to>
                                        <p:strVal val="visible"/>
                                      </p:to>
                                    </p:set>
                                    <p:anim calcmode="lin" valueType="num">
                                      <p:cBhvr additive="base">
                                        <p:cTn dur="500"/>
                                        <p:tgtEl>
                                          <p:spTgt spid="316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3166">
                                            <p:txEl>
                                              <p:pRg end="3" st="3"/>
                                            </p:txEl>
                                          </p:spTgt>
                                        </p:tgtEl>
                                        <p:attrNameLst>
                                          <p:attrName>style.visibility</p:attrName>
                                        </p:attrNameLst>
                                      </p:cBhvr>
                                      <p:to>
                                        <p:strVal val="visible"/>
                                      </p:to>
                                    </p:set>
                                    <p:anim calcmode="lin" valueType="num">
                                      <p:cBhvr additive="base">
                                        <p:cTn dur="500"/>
                                        <p:tgtEl>
                                          <p:spTgt spid="3166">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265"/>
                                        </p:tgtEl>
                                        <p:attrNameLst>
                                          <p:attrName>style.visibility</p:attrName>
                                        </p:attrNameLst>
                                      </p:cBhvr>
                                      <p:to>
                                        <p:strVal val="visible"/>
                                      </p:to>
                                    </p:set>
                                    <p:animEffect filter="fade" transition="in">
                                      <p:cBhvr>
                                        <p:cTn dur="500"/>
                                        <p:tgtEl>
                                          <p:spTgt spid="326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307"/>
                                        </p:tgtEl>
                                        <p:attrNameLst>
                                          <p:attrName>style.visibility</p:attrName>
                                        </p:attrNameLst>
                                      </p:cBhvr>
                                      <p:to>
                                        <p:strVal val="visible"/>
                                      </p:to>
                                    </p:set>
                                    <p:animEffect filter="fade" transition="in">
                                      <p:cBhvr>
                                        <p:cTn dur="500"/>
                                        <p:tgtEl>
                                          <p:spTgt spid="3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0" name="Shape 3480"/>
        <p:cNvGrpSpPr/>
        <p:nvPr/>
      </p:nvGrpSpPr>
      <p:grpSpPr>
        <a:xfrm>
          <a:off x="0" y="0"/>
          <a:ext cx="0" cy="0"/>
          <a:chOff x="0" y="0"/>
          <a:chExt cx="0" cy="0"/>
        </a:xfrm>
      </p:grpSpPr>
      <p:sp>
        <p:nvSpPr>
          <p:cNvPr id="3481" name="Google Shape;3481;p77"/>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Gill Sans"/>
                <a:ea typeface="Gill Sans"/>
                <a:cs typeface="Gill Sans"/>
                <a:sym typeface="Gill Sans"/>
              </a:rPr>
              <a:t>Multimedia networking: outline</a:t>
            </a:r>
            <a:endParaRPr/>
          </a:p>
        </p:txBody>
      </p:sp>
      <p:sp>
        <p:nvSpPr>
          <p:cNvPr id="3482" name="Google Shape;3482;p77"/>
          <p:cNvSpPr txBox="1"/>
          <p:nvPr>
            <p:ph idx="1" type="body"/>
          </p:nvPr>
        </p:nvSpPr>
        <p:spPr>
          <a:xfrm>
            <a:off x="533400" y="1600200"/>
            <a:ext cx="7759700" cy="4648200"/>
          </a:xfrm>
          <a:prstGeom prst="rect">
            <a:avLst/>
          </a:prstGeom>
          <a:noFill/>
          <a:ln>
            <a:noFill/>
          </a:ln>
        </p:spPr>
        <p:txBody>
          <a:bodyPr anchorCtr="0" anchor="t" bIns="45700" lIns="91425" spcFirstLastPara="1" rIns="91425" wrap="square" tIns="45700">
            <a:noAutofit/>
          </a:bodyPr>
          <a:lstStyle/>
          <a:p>
            <a:pPr indent="-635000" lvl="0" marL="635000" rtl="0" algn="l">
              <a:lnSpc>
                <a:spcPct val="85000"/>
              </a:lnSpc>
              <a:spcBef>
                <a:spcPts val="0"/>
              </a:spcBef>
              <a:spcAft>
                <a:spcPts val="0"/>
              </a:spcAft>
              <a:buSzPts val="3200"/>
              <a:buFont typeface="Noto Sans Symbols"/>
              <a:buNone/>
            </a:pPr>
            <a:r>
              <a:rPr lang="en-US" sz="3200">
                <a:solidFill>
                  <a:srgbClr val="000099"/>
                </a:solidFill>
                <a:latin typeface="Gill Sans"/>
                <a:ea typeface="Gill Sans"/>
                <a:cs typeface="Gill Sans"/>
                <a:sym typeface="Gill Sans"/>
              </a:rPr>
              <a:t>9.1</a:t>
            </a:r>
            <a:r>
              <a:rPr lang="en-US" sz="3200">
                <a:solidFill>
                  <a:srgbClr val="CC0000"/>
                </a:solidFill>
                <a:latin typeface="Gill Sans"/>
                <a:ea typeface="Gill Sans"/>
                <a:cs typeface="Gill Sans"/>
                <a:sym typeface="Gill Sans"/>
              </a:rPr>
              <a:t> </a:t>
            </a:r>
            <a:r>
              <a:rPr lang="en-US" sz="3200">
                <a:latin typeface="Gill Sans"/>
                <a:ea typeface="Gill Sans"/>
                <a:cs typeface="Gill Sans"/>
                <a:sym typeface="Gill Sans"/>
              </a:rPr>
              <a:t>multimedia networking applications</a:t>
            </a:r>
            <a:endParaRPr sz="3200">
              <a:latin typeface="Gill Sans"/>
              <a:ea typeface="Gill Sans"/>
              <a:cs typeface="Gill Sans"/>
              <a:sym typeface="Gill Sans"/>
            </a:endParaRPr>
          </a:p>
          <a:p>
            <a:pPr indent="-635000" lvl="0" marL="635000" rtl="0" algn="l">
              <a:lnSpc>
                <a:spcPct val="85000"/>
              </a:lnSpc>
              <a:spcBef>
                <a:spcPts val="640"/>
              </a:spcBef>
              <a:spcAft>
                <a:spcPts val="0"/>
              </a:spcAft>
              <a:buSzPts val="3200"/>
              <a:buFont typeface="Noto Sans Symbols"/>
              <a:buNone/>
            </a:pPr>
            <a:r>
              <a:rPr lang="en-US" sz="3200">
                <a:solidFill>
                  <a:srgbClr val="000099"/>
                </a:solidFill>
                <a:latin typeface="Gill Sans"/>
                <a:ea typeface="Gill Sans"/>
                <a:cs typeface="Gill Sans"/>
                <a:sym typeface="Gill Sans"/>
              </a:rPr>
              <a:t>9.2</a:t>
            </a:r>
            <a:r>
              <a:rPr lang="en-US" sz="3200">
                <a:latin typeface="Gill Sans"/>
                <a:ea typeface="Gill Sans"/>
                <a:cs typeface="Gill Sans"/>
                <a:sym typeface="Gill Sans"/>
              </a:rPr>
              <a:t> streaming </a:t>
            </a:r>
            <a:r>
              <a:rPr i="1" lang="en-US" sz="3200">
                <a:latin typeface="Gill Sans"/>
                <a:ea typeface="Gill Sans"/>
                <a:cs typeface="Gill Sans"/>
                <a:sym typeface="Gill Sans"/>
              </a:rPr>
              <a:t>stored</a:t>
            </a:r>
            <a:r>
              <a:rPr lang="en-US" sz="3200">
                <a:latin typeface="Gill Sans"/>
                <a:ea typeface="Gill Sans"/>
                <a:cs typeface="Gill Sans"/>
                <a:sym typeface="Gill Sans"/>
              </a:rPr>
              <a:t> video</a:t>
            </a:r>
            <a:endParaRPr sz="3200">
              <a:latin typeface="Gill Sans"/>
              <a:ea typeface="Gill Sans"/>
              <a:cs typeface="Gill Sans"/>
              <a:sym typeface="Gill Sans"/>
            </a:endParaRPr>
          </a:p>
          <a:p>
            <a:pPr indent="-635000" lvl="0" marL="635000" rtl="0" algn="l">
              <a:lnSpc>
                <a:spcPct val="85000"/>
              </a:lnSpc>
              <a:spcBef>
                <a:spcPts val="640"/>
              </a:spcBef>
              <a:spcAft>
                <a:spcPts val="0"/>
              </a:spcAft>
              <a:buSzPts val="3200"/>
              <a:buFont typeface="Noto Sans Symbols"/>
              <a:buNone/>
            </a:pPr>
            <a:r>
              <a:rPr lang="en-US" sz="3200">
                <a:solidFill>
                  <a:srgbClr val="000099"/>
                </a:solidFill>
                <a:latin typeface="Gill Sans"/>
                <a:ea typeface="Gill Sans"/>
                <a:cs typeface="Gill Sans"/>
                <a:sym typeface="Gill Sans"/>
              </a:rPr>
              <a:t>9.3</a:t>
            </a:r>
            <a:r>
              <a:rPr lang="en-US" sz="3200">
                <a:latin typeface="Gill Sans"/>
                <a:ea typeface="Gill Sans"/>
                <a:cs typeface="Gill Sans"/>
                <a:sym typeface="Gill Sans"/>
              </a:rPr>
              <a:t> voice-over-IP</a:t>
            </a:r>
            <a:endParaRPr sz="3200">
              <a:latin typeface="Gill Sans"/>
              <a:ea typeface="Gill Sans"/>
              <a:cs typeface="Gill Sans"/>
              <a:sym typeface="Gill Sans"/>
            </a:endParaRPr>
          </a:p>
          <a:p>
            <a:pPr indent="-635000" lvl="0" marL="635000" rtl="0" algn="l">
              <a:lnSpc>
                <a:spcPct val="85000"/>
              </a:lnSpc>
              <a:spcBef>
                <a:spcPts val="640"/>
              </a:spcBef>
              <a:spcAft>
                <a:spcPts val="0"/>
              </a:spcAft>
              <a:buSzPts val="3200"/>
              <a:buFont typeface="Noto Sans Symbols"/>
              <a:buNone/>
            </a:pPr>
            <a:r>
              <a:rPr lang="en-US" sz="3200">
                <a:solidFill>
                  <a:srgbClr val="000099"/>
                </a:solidFill>
                <a:latin typeface="Gill Sans"/>
                <a:ea typeface="Gill Sans"/>
                <a:cs typeface="Gill Sans"/>
                <a:sym typeface="Gill Sans"/>
              </a:rPr>
              <a:t>9.4</a:t>
            </a:r>
            <a:r>
              <a:rPr lang="en-US" sz="3200">
                <a:latin typeface="Gill Sans"/>
                <a:ea typeface="Gill Sans"/>
                <a:cs typeface="Gill Sans"/>
                <a:sym typeface="Gill Sans"/>
              </a:rPr>
              <a:t> protocols for </a:t>
            </a:r>
            <a:r>
              <a:rPr i="1" lang="en-US" sz="3200">
                <a:latin typeface="Gill Sans"/>
                <a:ea typeface="Gill Sans"/>
                <a:cs typeface="Gill Sans"/>
                <a:sym typeface="Gill Sans"/>
              </a:rPr>
              <a:t>real-time </a:t>
            </a:r>
            <a:r>
              <a:rPr lang="en-US" sz="3200">
                <a:latin typeface="Gill Sans"/>
                <a:ea typeface="Gill Sans"/>
                <a:cs typeface="Gill Sans"/>
                <a:sym typeface="Gill Sans"/>
              </a:rPr>
              <a:t>conversational</a:t>
            </a:r>
            <a:r>
              <a:rPr i="1" lang="en-US" sz="3200">
                <a:latin typeface="Gill Sans"/>
                <a:ea typeface="Gill Sans"/>
                <a:cs typeface="Gill Sans"/>
                <a:sym typeface="Gill Sans"/>
              </a:rPr>
              <a:t>      </a:t>
            </a:r>
            <a:r>
              <a:rPr lang="en-US" sz="3200">
                <a:latin typeface="Gill Sans"/>
                <a:ea typeface="Gill Sans"/>
                <a:cs typeface="Gill Sans"/>
                <a:sym typeface="Gill Sans"/>
              </a:rPr>
              <a:t>applications</a:t>
            </a:r>
            <a:endParaRPr/>
          </a:p>
          <a:p>
            <a:pPr indent="-635000" lvl="0" marL="635000" rtl="0" algn="l">
              <a:lnSpc>
                <a:spcPct val="85000"/>
              </a:lnSpc>
              <a:spcBef>
                <a:spcPts val="640"/>
              </a:spcBef>
              <a:spcAft>
                <a:spcPts val="0"/>
              </a:spcAft>
              <a:buSzPts val="3200"/>
              <a:buFont typeface="Noto Sans Symbols"/>
              <a:buNone/>
            </a:pPr>
            <a:r>
              <a:rPr lang="en-US" sz="3200">
                <a:solidFill>
                  <a:srgbClr val="000099"/>
                </a:solidFill>
                <a:latin typeface="Gill Sans"/>
                <a:ea typeface="Gill Sans"/>
                <a:cs typeface="Gill Sans"/>
                <a:sym typeface="Gill Sans"/>
              </a:rPr>
              <a:t>9.5</a:t>
            </a:r>
            <a:r>
              <a:rPr lang="en-US" sz="3200">
                <a:latin typeface="Gill Sans"/>
                <a:ea typeface="Gill Sans"/>
                <a:cs typeface="Gill Sans"/>
                <a:sym typeface="Gill Sans"/>
              </a:rPr>
              <a:t> network support for multimedia</a:t>
            </a:r>
            <a:endParaRPr sz="3200">
              <a:latin typeface="Gill Sans"/>
              <a:ea typeface="Gill Sans"/>
              <a:cs typeface="Gill Sans"/>
              <a:sym typeface="Gill Sans"/>
            </a:endParaRPr>
          </a:p>
          <a:p>
            <a:pPr indent="-457200" lvl="0" marL="457200" rtl="0" algn="l">
              <a:lnSpc>
                <a:spcPct val="85000"/>
              </a:lnSpc>
              <a:spcBef>
                <a:spcPts val="560"/>
              </a:spcBef>
              <a:spcAft>
                <a:spcPts val="0"/>
              </a:spcAft>
              <a:buSzPts val="2800"/>
              <a:buFont typeface="Noto Sans Symbols"/>
              <a:buNone/>
            </a:pPr>
            <a:r>
              <a:t/>
            </a:r>
            <a:endParaRPr>
              <a:latin typeface="Gill Sans"/>
              <a:ea typeface="Gill Sans"/>
              <a:cs typeface="Gill Sans"/>
              <a:sym typeface="Gill Sans"/>
            </a:endParaRPr>
          </a:p>
        </p:txBody>
      </p:sp>
      <p:pic>
        <p:nvPicPr>
          <p:cNvPr descr="underline_base" id="3483" name="Google Shape;3483;p77"/>
          <p:cNvPicPr preferRelativeResize="0"/>
          <p:nvPr/>
        </p:nvPicPr>
        <p:blipFill rotWithShape="1">
          <a:blip r:embed="rId3">
            <a:alphaModFix/>
          </a:blip>
          <a:srcRect b="0" l="0" r="0" t="0"/>
          <a:stretch/>
        </p:blipFill>
        <p:spPr>
          <a:xfrm>
            <a:off x="561975" y="1055688"/>
            <a:ext cx="7313613" cy="173037"/>
          </a:xfrm>
          <a:prstGeom prst="rect">
            <a:avLst/>
          </a:prstGeom>
          <a:noFill/>
          <a:ln>
            <a:noFill/>
          </a:ln>
        </p:spPr>
      </p:pic>
      <p:sp>
        <p:nvSpPr>
          <p:cNvPr id="3484" name="Google Shape;3484;p77"/>
          <p:cNvSpPr txBox="1"/>
          <p:nvPr>
            <p:ph idx="12"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3485" name="Google Shape;3485;p77"/>
          <p:cNvSpPr txBox="1"/>
          <p:nvPr>
            <p:ph idx="11"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8"/>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Gill Sans"/>
                <a:ea typeface="Gill Sans"/>
                <a:cs typeface="Gill Sans"/>
                <a:sym typeface="Gill Sans"/>
              </a:rPr>
              <a:t>Multimedia networking: outline</a:t>
            </a:r>
            <a:endParaRPr/>
          </a:p>
        </p:txBody>
      </p:sp>
      <p:sp>
        <p:nvSpPr>
          <p:cNvPr id="206" name="Google Shape;206;p8"/>
          <p:cNvSpPr txBox="1"/>
          <p:nvPr>
            <p:ph idx="1" type="body"/>
          </p:nvPr>
        </p:nvSpPr>
        <p:spPr>
          <a:xfrm>
            <a:off x="533400" y="1600200"/>
            <a:ext cx="7759700" cy="4648200"/>
          </a:xfrm>
          <a:prstGeom prst="rect">
            <a:avLst/>
          </a:prstGeom>
          <a:noFill/>
          <a:ln>
            <a:noFill/>
          </a:ln>
        </p:spPr>
        <p:txBody>
          <a:bodyPr anchorCtr="0" anchor="t" bIns="45700" lIns="91425" spcFirstLastPara="1" rIns="91425" wrap="square" tIns="45700">
            <a:noAutofit/>
          </a:bodyPr>
          <a:lstStyle/>
          <a:p>
            <a:pPr indent="-635000" lvl="0" marL="635000" rtl="0" algn="l">
              <a:lnSpc>
                <a:spcPct val="85000"/>
              </a:lnSpc>
              <a:spcBef>
                <a:spcPts val="0"/>
              </a:spcBef>
              <a:spcAft>
                <a:spcPts val="0"/>
              </a:spcAft>
              <a:buSzPts val="3200"/>
              <a:buFont typeface="Noto Sans Symbols"/>
              <a:buNone/>
            </a:pPr>
            <a:r>
              <a:rPr lang="en-US" sz="3200">
                <a:solidFill>
                  <a:srgbClr val="000099"/>
                </a:solidFill>
                <a:latin typeface="Gill Sans"/>
                <a:ea typeface="Gill Sans"/>
                <a:cs typeface="Gill Sans"/>
                <a:sym typeface="Gill Sans"/>
              </a:rPr>
              <a:t>9.1</a:t>
            </a:r>
            <a:r>
              <a:rPr lang="en-US" sz="3200">
                <a:solidFill>
                  <a:srgbClr val="CC0000"/>
                </a:solidFill>
                <a:latin typeface="Gill Sans"/>
                <a:ea typeface="Gill Sans"/>
                <a:cs typeface="Gill Sans"/>
                <a:sym typeface="Gill Sans"/>
              </a:rPr>
              <a:t> </a:t>
            </a:r>
            <a:r>
              <a:rPr lang="en-US" sz="3200">
                <a:latin typeface="Gill Sans"/>
                <a:ea typeface="Gill Sans"/>
                <a:cs typeface="Gill Sans"/>
                <a:sym typeface="Gill Sans"/>
              </a:rPr>
              <a:t>multimedia networking applications</a:t>
            </a:r>
            <a:endParaRPr sz="3200">
              <a:latin typeface="Gill Sans"/>
              <a:ea typeface="Gill Sans"/>
              <a:cs typeface="Gill Sans"/>
              <a:sym typeface="Gill Sans"/>
            </a:endParaRPr>
          </a:p>
          <a:p>
            <a:pPr indent="-635000" lvl="0" marL="635000" rtl="0" algn="l">
              <a:lnSpc>
                <a:spcPct val="85000"/>
              </a:lnSpc>
              <a:spcBef>
                <a:spcPts val="640"/>
              </a:spcBef>
              <a:spcAft>
                <a:spcPts val="0"/>
              </a:spcAft>
              <a:buSzPts val="3200"/>
              <a:buFont typeface="Noto Sans Symbols"/>
              <a:buNone/>
            </a:pPr>
            <a:r>
              <a:rPr lang="en-US" sz="3200">
                <a:solidFill>
                  <a:srgbClr val="CC0000"/>
                </a:solidFill>
                <a:latin typeface="Gill Sans"/>
                <a:ea typeface="Gill Sans"/>
                <a:cs typeface="Gill Sans"/>
                <a:sym typeface="Gill Sans"/>
              </a:rPr>
              <a:t>9.2 streaming </a:t>
            </a:r>
            <a:r>
              <a:rPr i="1" lang="en-US" sz="3200">
                <a:solidFill>
                  <a:srgbClr val="CC0000"/>
                </a:solidFill>
                <a:latin typeface="Gill Sans"/>
                <a:ea typeface="Gill Sans"/>
                <a:cs typeface="Gill Sans"/>
                <a:sym typeface="Gill Sans"/>
              </a:rPr>
              <a:t>stored</a:t>
            </a:r>
            <a:r>
              <a:rPr lang="en-US" sz="3200">
                <a:solidFill>
                  <a:srgbClr val="CC0000"/>
                </a:solidFill>
                <a:latin typeface="Gill Sans"/>
                <a:ea typeface="Gill Sans"/>
                <a:cs typeface="Gill Sans"/>
                <a:sym typeface="Gill Sans"/>
              </a:rPr>
              <a:t> video</a:t>
            </a:r>
            <a:endParaRPr sz="3200">
              <a:solidFill>
                <a:srgbClr val="CC0000"/>
              </a:solidFill>
              <a:latin typeface="Gill Sans"/>
              <a:ea typeface="Gill Sans"/>
              <a:cs typeface="Gill Sans"/>
              <a:sym typeface="Gill Sans"/>
            </a:endParaRPr>
          </a:p>
          <a:p>
            <a:pPr indent="-635000" lvl="0" marL="635000" rtl="0" algn="l">
              <a:lnSpc>
                <a:spcPct val="85000"/>
              </a:lnSpc>
              <a:spcBef>
                <a:spcPts val="640"/>
              </a:spcBef>
              <a:spcAft>
                <a:spcPts val="0"/>
              </a:spcAft>
              <a:buSzPts val="3200"/>
              <a:buFont typeface="Noto Sans Symbols"/>
              <a:buNone/>
            </a:pPr>
            <a:r>
              <a:rPr lang="en-US" sz="3200">
                <a:solidFill>
                  <a:srgbClr val="000099"/>
                </a:solidFill>
                <a:latin typeface="Gill Sans"/>
                <a:ea typeface="Gill Sans"/>
                <a:cs typeface="Gill Sans"/>
                <a:sym typeface="Gill Sans"/>
              </a:rPr>
              <a:t>9.3</a:t>
            </a:r>
            <a:r>
              <a:rPr lang="en-US" sz="3200">
                <a:latin typeface="Gill Sans"/>
                <a:ea typeface="Gill Sans"/>
                <a:cs typeface="Gill Sans"/>
                <a:sym typeface="Gill Sans"/>
              </a:rPr>
              <a:t> voice-over-IP</a:t>
            </a:r>
            <a:endParaRPr sz="3200">
              <a:latin typeface="Gill Sans"/>
              <a:ea typeface="Gill Sans"/>
              <a:cs typeface="Gill Sans"/>
              <a:sym typeface="Gill Sans"/>
            </a:endParaRPr>
          </a:p>
          <a:p>
            <a:pPr indent="-635000" lvl="0" marL="635000" rtl="0" algn="l">
              <a:lnSpc>
                <a:spcPct val="85000"/>
              </a:lnSpc>
              <a:spcBef>
                <a:spcPts val="640"/>
              </a:spcBef>
              <a:spcAft>
                <a:spcPts val="0"/>
              </a:spcAft>
              <a:buSzPts val="3200"/>
              <a:buFont typeface="Noto Sans Symbols"/>
              <a:buNone/>
            </a:pPr>
            <a:r>
              <a:rPr lang="en-US" sz="3200">
                <a:solidFill>
                  <a:srgbClr val="000099"/>
                </a:solidFill>
                <a:latin typeface="Gill Sans"/>
                <a:ea typeface="Gill Sans"/>
                <a:cs typeface="Gill Sans"/>
                <a:sym typeface="Gill Sans"/>
              </a:rPr>
              <a:t>9.4</a:t>
            </a:r>
            <a:r>
              <a:rPr lang="en-US" sz="3200">
                <a:latin typeface="Gill Sans"/>
                <a:ea typeface="Gill Sans"/>
                <a:cs typeface="Gill Sans"/>
                <a:sym typeface="Gill Sans"/>
              </a:rPr>
              <a:t> protocols for </a:t>
            </a:r>
            <a:r>
              <a:rPr i="1" lang="en-US" sz="3200">
                <a:latin typeface="Gill Sans"/>
                <a:ea typeface="Gill Sans"/>
                <a:cs typeface="Gill Sans"/>
                <a:sym typeface="Gill Sans"/>
              </a:rPr>
              <a:t>real-time </a:t>
            </a:r>
            <a:r>
              <a:rPr lang="en-US" sz="3200">
                <a:latin typeface="Gill Sans"/>
                <a:ea typeface="Gill Sans"/>
                <a:cs typeface="Gill Sans"/>
                <a:sym typeface="Gill Sans"/>
              </a:rPr>
              <a:t>conversational</a:t>
            </a:r>
            <a:r>
              <a:rPr i="1" lang="en-US" sz="3200">
                <a:latin typeface="Gill Sans"/>
                <a:ea typeface="Gill Sans"/>
                <a:cs typeface="Gill Sans"/>
                <a:sym typeface="Gill Sans"/>
              </a:rPr>
              <a:t>      </a:t>
            </a:r>
            <a:r>
              <a:rPr lang="en-US" sz="3200">
                <a:latin typeface="Gill Sans"/>
                <a:ea typeface="Gill Sans"/>
                <a:cs typeface="Gill Sans"/>
                <a:sym typeface="Gill Sans"/>
              </a:rPr>
              <a:t>applications</a:t>
            </a:r>
            <a:endParaRPr/>
          </a:p>
          <a:p>
            <a:pPr indent="-635000" lvl="0" marL="635000" rtl="0" algn="l">
              <a:lnSpc>
                <a:spcPct val="85000"/>
              </a:lnSpc>
              <a:spcBef>
                <a:spcPts val="640"/>
              </a:spcBef>
              <a:spcAft>
                <a:spcPts val="0"/>
              </a:spcAft>
              <a:buSzPts val="3200"/>
              <a:buFont typeface="Noto Sans Symbols"/>
              <a:buNone/>
            </a:pPr>
            <a:r>
              <a:rPr lang="en-US" sz="3200">
                <a:solidFill>
                  <a:srgbClr val="000099"/>
                </a:solidFill>
                <a:latin typeface="Gill Sans"/>
                <a:ea typeface="Gill Sans"/>
                <a:cs typeface="Gill Sans"/>
                <a:sym typeface="Gill Sans"/>
              </a:rPr>
              <a:t>9.5</a:t>
            </a:r>
            <a:r>
              <a:rPr lang="en-US" sz="3200">
                <a:latin typeface="Gill Sans"/>
                <a:ea typeface="Gill Sans"/>
                <a:cs typeface="Gill Sans"/>
                <a:sym typeface="Gill Sans"/>
              </a:rPr>
              <a:t> network support for multimedia</a:t>
            </a:r>
            <a:endParaRPr sz="3200">
              <a:latin typeface="Gill Sans"/>
              <a:ea typeface="Gill Sans"/>
              <a:cs typeface="Gill Sans"/>
              <a:sym typeface="Gill Sans"/>
            </a:endParaRPr>
          </a:p>
          <a:p>
            <a:pPr indent="-457200" lvl="0" marL="457200" rtl="0" algn="l">
              <a:lnSpc>
                <a:spcPct val="85000"/>
              </a:lnSpc>
              <a:spcBef>
                <a:spcPts val="560"/>
              </a:spcBef>
              <a:spcAft>
                <a:spcPts val="0"/>
              </a:spcAft>
              <a:buSzPts val="2800"/>
              <a:buFont typeface="Noto Sans Symbols"/>
              <a:buNone/>
            </a:pPr>
            <a:r>
              <a:t/>
            </a:r>
            <a:endParaRPr>
              <a:latin typeface="Gill Sans"/>
              <a:ea typeface="Gill Sans"/>
              <a:cs typeface="Gill Sans"/>
              <a:sym typeface="Gill Sans"/>
            </a:endParaRPr>
          </a:p>
        </p:txBody>
      </p:sp>
      <p:pic>
        <p:nvPicPr>
          <p:cNvPr descr="underline_base" id="207" name="Google Shape;207;p8"/>
          <p:cNvPicPr preferRelativeResize="0"/>
          <p:nvPr/>
        </p:nvPicPr>
        <p:blipFill rotWithShape="1">
          <a:blip r:embed="rId3">
            <a:alphaModFix/>
          </a:blip>
          <a:srcRect b="0" l="0" r="0" t="0"/>
          <a:stretch/>
        </p:blipFill>
        <p:spPr>
          <a:xfrm>
            <a:off x="561975" y="1055688"/>
            <a:ext cx="7313613" cy="173037"/>
          </a:xfrm>
          <a:prstGeom prst="rect">
            <a:avLst/>
          </a:prstGeom>
          <a:noFill/>
          <a:ln>
            <a:noFill/>
          </a:ln>
        </p:spPr>
      </p:pic>
      <p:sp>
        <p:nvSpPr>
          <p:cNvPr id="208" name="Google Shape;208;p8"/>
          <p:cNvSpPr txBox="1"/>
          <p:nvPr>
            <p:ph idx="12"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209" name="Google Shape;209;p8"/>
          <p:cNvSpPr txBox="1"/>
          <p:nvPr>
            <p:ph idx="11"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grpSp>
        <p:nvGrpSpPr>
          <p:cNvPr id="215" name="Google Shape;215;p9"/>
          <p:cNvGrpSpPr/>
          <p:nvPr/>
        </p:nvGrpSpPr>
        <p:grpSpPr>
          <a:xfrm>
            <a:off x="3230563" y="4929188"/>
            <a:ext cx="427037" cy="785812"/>
            <a:chOff x="4140" y="429"/>
            <a:chExt cx="1425" cy="2396"/>
          </a:xfrm>
        </p:grpSpPr>
        <p:sp>
          <p:nvSpPr>
            <p:cNvPr id="216" name="Google Shape;216;p9"/>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7" name="Google Shape;217;p9"/>
            <p:cNvSpPr/>
            <p:nvPr/>
          </p:nvSpPr>
          <p:spPr>
            <a:xfrm>
              <a:off x="4204" y="429"/>
              <a:ext cx="1049"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8" name="Google Shape;218;p9"/>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9" name="Google Shape;219;p9"/>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0" name="Google Shape;220;p9"/>
            <p:cNvSpPr/>
            <p:nvPr/>
          </p:nvSpPr>
          <p:spPr>
            <a:xfrm>
              <a:off x="4214" y="695"/>
              <a:ext cx="593"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21" name="Google Shape;221;p9"/>
            <p:cNvGrpSpPr/>
            <p:nvPr/>
          </p:nvGrpSpPr>
          <p:grpSpPr>
            <a:xfrm>
              <a:off x="4749" y="666"/>
              <a:ext cx="583" cy="145"/>
              <a:chOff x="614" y="2566"/>
              <a:chExt cx="727" cy="139"/>
            </a:xfrm>
          </p:grpSpPr>
          <p:sp>
            <p:nvSpPr>
              <p:cNvPr id="222" name="Google Shape;222;p9"/>
              <p:cNvSpPr/>
              <p:nvPr/>
            </p:nvSpPr>
            <p:spPr>
              <a:xfrm>
                <a:off x="614" y="2566"/>
                <a:ext cx="727"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p9"/>
              <p:cNvSpPr/>
              <p:nvPr/>
            </p:nvSpPr>
            <p:spPr>
              <a:xfrm>
                <a:off x="627" y="2580"/>
                <a:ext cx="694"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24" name="Google Shape;224;p9"/>
            <p:cNvSpPr/>
            <p:nvPr/>
          </p:nvSpPr>
          <p:spPr>
            <a:xfrm>
              <a:off x="4225" y="1020"/>
              <a:ext cx="593"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25" name="Google Shape;225;p9"/>
            <p:cNvGrpSpPr/>
            <p:nvPr/>
          </p:nvGrpSpPr>
          <p:grpSpPr>
            <a:xfrm>
              <a:off x="4749" y="995"/>
              <a:ext cx="578" cy="131"/>
              <a:chOff x="617" y="2569"/>
              <a:chExt cx="721" cy="136"/>
            </a:xfrm>
          </p:grpSpPr>
          <p:sp>
            <p:nvSpPr>
              <p:cNvPr id="226" name="Google Shape;226;p9"/>
              <p:cNvSpPr/>
              <p:nvPr/>
            </p:nvSpPr>
            <p:spPr>
              <a:xfrm>
                <a:off x="617" y="2569"/>
                <a:ext cx="721" cy="136"/>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p9"/>
              <p:cNvSpPr/>
              <p:nvPr/>
            </p:nvSpPr>
            <p:spPr>
              <a:xfrm>
                <a:off x="630" y="2584"/>
                <a:ext cx="687" cy="105"/>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28" name="Google Shape;228;p9"/>
            <p:cNvSpPr/>
            <p:nvPr/>
          </p:nvSpPr>
          <p:spPr>
            <a:xfrm>
              <a:off x="4219" y="1358"/>
              <a:ext cx="593"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p9"/>
            <p:cNvSpPr/>
            <p:nvPr/>
          </p:nvSpPr>
          <p:spPr>
            <a:xfrm>
              <a:off x="4225" y="1654"/>
              <a:ext cx="599"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30" name="Google Shape;230;p9"/>
            <p:cNvGrpSpPr/>
            <p:nvPr/>
          </p:nvGrpSpPr>
          <p:grpSpPr>
            <a:xfrm>
              <a:off x="4733" y="1629"/>
              <a:ext cx="577" cy="150"/>
              <a:chOff x="612" y="2570"/>
              <a:chExt cx="719" cy="138"/>
            </a:xfrm>
          </p:grpSpPr>
          <p:sp>
            <p:nvSpPr>
              <p:cNvPr id="231" name="Google Shape;231;p9"/>
              <p:cNvSpPr/>
              <p:nvPr/>
            </p:nvSpPr>
            <p:spPr>
              <a:xfrm>
                <a:off x="612" y="2570"/>
                <a:ext cx="719"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2" name="Google Shape;232;p9"/>
              <p:cNvSpPr/>
              <p:nvPr/>
            </p:nvSpPr>
            <p:spPr>
              <a:xfrm>
                <a:off x="625" y="2584"/>
                <a:ext cx="693"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33" name="Google Shape;233;p9"/>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34" name="Google Shape;234;p9"/>
            <p:cNvGrpSpPr/>
            <p:nvPr/>
          </p:nvGrpSpPr>
          <p:grpSpPr>
            <a:xfrm>
              <a:off x="4739" y="1329"/>
              <a:ext cx="583" cy="136"/>
              <a:chOff x="614" y="2570"/>
              <a:chExt cx="726" cy="136"/>
            </a:xfrm>
          </p:grpSpPr>
          <p:sp>
            <p:nvSpPr>
              <p:cNvPr id="235" name="Google Shape;235;p9"/>
              <p:cNvSpPr/>
              <p:nvPr/>
            </p:nvSpPr>
            <p:spPr>
              <a:xfrm>
                <a:off x="614" y="2570"/>
                <a:ext cx="726" cy="136"/>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6" name="Google Shape;236;p9"/>
              <p:cNvSpPr/>
              <p:nvPr/>
            </p:nvSpPr>
            <p:spPr>
              <a:xfrm>
                <a:off x="627" y="2585"/>
                <a:ext cx="693" cy="106"/>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37" name="Google Shape;237;p9"/>
            <p:cNvSpPr/>
            <p:nvPr/>
          </p:nvSpPr>
          <p:spPr>
            <a:xfrm>
              <a:off x="5252" y="429"/>
              <a:ext cx="64"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8" name="Google Shape;238;p9"/>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9" name="Google Shape;239;p9"/>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0" name="Google Shape;240;p9"/>
            <p:cNvSpPr/>
            <p:nvPr/>
          </p:nvSpPr>
          <p:spPr>
            <a:xfrm>
              <a:off x="5517" y="2612"/>
              <a:ext cx="48" cy="97"/>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1" name="Google Shape;241;p9"/>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2" name="Google Shape;242;p9"/>
            <p:cNvSpPr/>
            <p:nvPr/>
          </p:nvSpPr>
          <p:spPr>
            <a:xfrm>
              <a:off x="4140" y="2680"/>
              <a:ext cx="1203" cy="145"/>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3" name="Google Shape;243;p9"/>
            <p:cNvSpPr/>
            <p:nvPr/>
          </p:nvSpPr>
          <p:spPr>
            <a:xfrm>
              <a:off x="4204" y="2709"/>
              <a:ext cx="1075" cy="82"/>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4" name="Google Shape;244;p9"/>
            <p:cNvSpPr/>
            <p:nvPr/>
          </p:nvSpPr>
          <p:spPr>
            <a:xfrm>
              <a:off x="4310" y="2380"/>
              <a:ext cx="159" cy="145"/>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5" name="Google Shape;245;p9"/>
            <p:cNvSpPr/>
            <p:nvPr/>
          </p:nvSpPr>
          <p:spPr>
            <a:xfrm>
              <a:off x="4484" y="2385"/>
              <a:ext cx="164" cy="14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Arial"/>
                <a:ea typeface="Arial"/>
                <a:cs typeface="Arial"/>
                <a:sym typeface="Arial"/>
              </a:endParaRPr>
            </a:p>
          </p:txBody>
        </p:sp>
        <p:sp>
          <p:nvSpPr>
            <p:cNvPr id="246" name="Google Shape;246;p9"/>
            <p:cNvSpPr/>
            <p:nvPr/>
          </p:nvSpPr>
          <p:spPr>
            <a:xfrm>
              <a:off x="4664" y="2380"/>
              <a:ext cx="154" cy="140"/>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7" name="Google Shape;247;p9"/>
            <p:cNvSpPr/>
            <p:nvPr/>
          </p:nvSpPr>
          <p:spPr>
            <a:xfrm>
              <a:off x="5062" y="1838"/>
              <a:ext cx="85" cy="760"/>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48" name="Google Shape;248;p9"/>
          <p:cNvSpPr txBox="1"/>
          <p:nvPr>
            <p:ph type="title"/>
          </p:nvPr>
        </p:nvSpPr>
        <p:spPr>
          <a:xfrm>
            <a:off x="339725" y="117475"/>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Streaming stored video: </a:t>
            </a:r>
            <a:endParaRPr/>
          </a:p>
        </p:txBody>
      </p:sp>
      <p:grpSp>
        <p:nvGrpSpPr>
          <p:cNvPr id="249" name="Google Shape;249;p9"/>
          <p:cNvGrpSpPr/>
          <p:nvPr/>
        </p:nvGrpSpPr>
        <p:grpSpPr>
          <a:xfrm>
            <a:off x="2803525" y="4560888"/>
            <a:ext cx="1281113" cy="363537"/>
            <a:chOff x="3621" y="3265"/>
            <a:chExt cx="1776" cy="744"/>
          </a:xfrm>
        </p:grpSpPr>
        <p:pic>
          <p:nvPicPr>
            <p:cNvPr descr="reellogo" id="250" name="Google Shape;250;p9"/>
            <p:cNvPicPr preferRelativeResize="0"/>
            <p:nvPr/>
          </p:nvPicPr>
          <p:blipFill rotWithShape="1">
            <a:blip r:embed="rId3">
              <a:alphaModFix/>
            </a:blip>
            <a:srcRect b="0" l="0" r="0" t="0"/>
            <a:stretch/>
          </p:blipFill>
          <p:spPr>
            <a:xfrm>
              <a:off x="3621" y="3265"/>
              <a:ext cx="1776" cy="744"/>
            </a:xfrm>
            <a:prstGeom prst="rect">
              <a:avLst/>
            </a:prstGeom>
            <a:noFill/>
            <a:ln>
              <a:noFill/>
            </a:ln>
          </p:spPr>
        </p:pic>
        <p:sp>
          <p:nvSpPr>
            <p:cNvPr id="251" name="Google Shape;251;p9"/>
            <p:cNvSpPr/>
            <p:nvPr/>
          </p:nvSpPr>
          <p:spPr>
            <a:xfrm>
              <a:off x="3971" y="3288"/>
              <a:ext cx="1402" cy="439"/>
            </a:xfrm>
            <a:custGeom>
              <a:rect b="b" l="l" r="r" t="t"/>
              <a:pathLst>
                <a:path extrusionOk="0" h="438" w="1401">
                  <a:moveTo>
                    <a:pt x="0" y="6"/>
                  </a:moveTo>
                  <a:lnTo>
                    <a:pt x="27" y="384"/>
                  </a:lnTo>
                  <a:lnTo>
                    <a:pt x="114" y="381"/>
                  </a:lnTo>
                  <a:lnTo>
                    <a:pt x="132" y="357"/>
                  </a:lnTo>
                  <a:lnTo>
                    <a:pt x="210" y="402"/>
                  </a:lnTo>
                  <a:lnTo>
                    <a:pt x="450" y="384"/>
                  </a:lnTo>
                  <a:lnTo>
                    <a:pt x="486" y="393"/>
                  </a:lnTo>
                  <a:lnTo>
                    <a:pt x="690" y="417"/>
                  </a:lnTo>
                  <a:lnTo>
                    <a:pt x="1074" y="438"/>
                  </a:lnTo>
                  <a:lnTo>
                    <a:pt x="1401" y="420"/>
                  </a:lnTo>
                  <a:lnTo>
                    <a:pt x="1392" y="165"/>
                  </a:lnTo>
                  <a:lnTo>
                    <a:pt x="291" y="0"/>
                  </a:lnTo>
                  <a:lnTo>
                    <a:pt x="0" y="6"/>
                  </a:lnTo>
                  <a:close/>
                </a:path>
              </a:pathLst>
            </a:custGeom>
            <a:solidFill>
              <a:schemeClr val="l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2" name="Google Shape;252;p9"/>
            <p:cNvSpPr/>
            <p:nvPr/>
          </p:nvSpPr>
          <p:spPr>
            <a:xfrm>
              <a:off x="4242" y="3860"/>
              <a:ext cx="999" cy="120"/>
            </a:xfrm>
            <a:custGeom>
              <a:rect b="b" l="l" r="r" t="t"/>
              <a:pathLst>
                <a:path extrusionOk="0" h="123" w="999">
                  <a:moveTo>
                    <a:pt x="0" y="6"/>
                  </a:moveTo>
                  <a:lnTo>
                    <a:pt x="717" y="12"/>
                  </a:lnTo>
                  <a:lnTo>
                    <a:pt x="744" y="36"/>
                  </a:lnTo>
                  <a:lnTo>
                    <a:pt x="801" y="42"/>
                  </a:lnTo>
                  <a:lnTo>
                    <a:pt x="876" y="6"/>
                  </a:lnTo>
                  <a:lnTo>
                    <a:pt x="933" y="0"/>
                  </a:lnTo>
                  <a:lnTo>
                    <a:pt x="981" y="15"/>
                  </a:lnTo>
                  <a:lnTo>
                    <a:pt x="999" y="51"/>
                  </a:lnTo>
                  <a:lnTo>
                    <a:pt x="987" y="123"/>
                  </a:lnTo>
                  <a:lnTo>
                    <a:pt x="18" y="120"/>
                  </a:lnTo>
                  <a:lnTo>
                    <a:pt x="0" y="6"/>
                  </a:lnTo>
                  <a:close/>
                </a:path>
              </a:pathLst>
            </a:custGeom>
            <a:solidFill>
              <a:schemeClr val="l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video1" id="253" name="Google Shape;253;p9"/>
            <p:cNvPicPr preferRelativeResize="0"/>
            <p:nvPr/>
          </p:nvPicPr>
          <p:blipFill rotWithShape="1">
            <a:blip r:embed="rId4">
              <a:alphaModFix/>
            </a:blip>
            <a:srcRect b="0" l="0" r="0" t="0"/>
            <a:stretch/>
          </p:blipFill>
          <p:spPr>
            <a:xfrm>
              <a:off x="4083" y="3400"/>
              <a:ext cx="889" cy="460"/>
            </a:xfrm>
            <a:prstGeom prst="rect">
              <a:avLst/>
            </a:prstGeom>
            <a:noFill/>
            <a:ln>
              <a:noFill/>
            </a:ln>
          </p:spPr>
        </p:pic>
      </p:grpSp>
      <p:cxnSp>
        <p:nvCxnSpPr>
          <p:cNvPr id="254" name="Google Shape;254;p9"/>
          <p:cNvCxnSpPr/>
          <p:nvPr/>
        </p:nvCxnSpPr>
        <p:spPr>
          <a:xfrm>
            <a:off x="838200" y="1490663"/>
            <a:ext cx="0" cy="2852737"/>
          </a:xfrm>
          <a:prstGeom prst="straightConnector1">
            <a:avLst/>
          </a:prstGeom>
          <a:noFill/>
          <a:ln cap="flat" cmpd="sng" w="28575">
            <a:solidFill>
              <a:schemeClr val="dk1"/>
            </a:solidFill>
            <a:prstDash val="solid"/>
            <a:round/>
            <a:headEnd len="med" w="med" type="none"/>
            <a:tailEnd len="med" w="med" type="none"/>
          </a:ln>
        </p:spPr>
      </p:cxnSp>
      <p:grpSp>
        <p:nvGrpSpPr>
          <p:cNvPr id="255" name="Google Shape;255;p9"/>
          <p:cNvGrpSpPr/>
          <p:nvPr/>
        </p:nvGrpSpPr>
        <p:grpSpPr>
          <a:xfrm>
            <a:off x="1498600" y="3467100"/>
            <a:ext cx="1662113" cy="1441450"/>
            <a:chOff x="944" y="2184"/>
            <a:chExt cx="1047" cy="908"/>
          </a:xfrm>
        </p:grpSpPr>
        <p:sp>
          <p:nvSpPr>
            <p:cNvPr id="256" name="Google Shape;256;p9"/>
            <p:cNvSpPr/>
            <p:nvPr/>
          </p:nvSpPr>
          <p:spPr>
            <a:xfrm>
              <a:off x="1278" y="2184"/>
              <a:ext cx="660" cy="666"/>
            </a:xfrm>
            <a:custGeom>
              <a:rect b="b" l="l" r="r" t="t"/>
              <a:pathLst>
                <a:path extrusionOk="0" h="666" w="660">
                  <a:moveTo>
                    <a:pt x="0" y="0"/>
                  </a:moveTo>
                  <a:cubicBezTo>
                    <a:pt x="0" y="0"/>
                    <a:pt x="486" y="168"/>
                    <a:pt x="660" y="666"/>
                  </a:cubicBezTo>
                </a:path>
              </a:pathLst>
            </a:cu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7" name="Google Shape;257;p9"/>
            <p:cNvSpPr txBox="1"/>
            <p:nvPr/>
          </p:nvSpPr>
          <p:spPr>
            <a:xfrm>
              <a:off x="944" y="2336"/>
              <a:ext cx="1047" cy="75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video</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recorded (e.g., 30 frames/sec)</a:t>
              </a:r>
              <a:endParaRPr sz="1800">
                <a:solidFill>
                  <a:schemeClr val="dk1"/>
                </a:solidFill>
                <a:latin typeface="Arial"/>
                <a:ea typeface="Arial"/>
                <a:cs typeface="Arial"/>
                <a:sym typeface="Arial"/>
              </a:endParaRPr>
            </a:p>
          </p:txBody>
        </p:sp>
      </p:grpSp>
      <p:grpSp>
        <p:nvGrpSpPr>
          <p:cNvPr id="258" name="Google Shape;258;p9"/>
          <p:cNvGrpSpPr/>
          <p:nvPr/>
        </p:nvGrpSpPr>
        <p:grpSpPr>
          <a:xfrm>
            <a:off x="1028700" y="1811338"/>
            <a:ext cx="2552700" cy="2525712"/>
            <a:chOff x="648" y="1147"/>
            <a:chExt cx="1608" cy="1591"/>
          </a:xfrm>
        </p:grpSpPr>
        <p:grpSp>
          <p:nvGrpSpPr>
            <p:cNvPr id="259" name="Google Shape;259;p9"/>
            <p:cNvGrpSpPr/>
            <p:nvPr/>
          </p:nvGrpSpPr>
          <p:grpSpPr>
            <a:xfrm>
              <a:off x="648" y="1725"/>
              <a:ext cx="1024" cy="1013"/>
              <a:chOff x="672" y="1071"/>
              <a:chExt cx="1024" cy="1013"/>
            </a:xfrm>
          </p:grpSpPr>
          <p:grpSp>
            <p:nvGrpSpPr>
              <p:cNvPr id="260" name="Google Shape;260;p9"/>
              <p:cNvGrpSpPr/>
              <p:nvPr/>
            </p:nvGrpSpPr>
            <p:grpSpPr>
              <a:xfrm>
                <a:off x="672" y="1506"/>
                <a:ext cx="583" cy="578"/>
                <a:chOff x="672" y="1486"/>
                <a:chExt cx="583" cy="578"/>
              </a:xfrm>
            </p:grpSpPr>
            <p:grpSp>
              <p:nvGrpSpPr>
                <p:cNvPr id="261" name="Google Shape;261;p9"/>
                <p:cNvGrpSpPr/>
                <p:nvPr/>
              </p:nvGrpSpPr>
              <p:grpSpPr>
                <a:xfrm>
                  <a:off x="672" y="1776"/>
                  <a:ext cx="291" cy="288"/>
                  <a:chOff x="672" y="1776"/>
                  <a:chExt cx="291" cy="288"/>
                </a:xfrm>
              </p:grpSpPr>
              <p:grpSp>
                <p:nvGrpSpPr>
                  <p:cNvPr id="262" name="Google Shape;262;p9"/>
                  <p:cNvGrpSpPr/>
                  <p:nvPr/>
                </p:nvGrpSpPr>
                <p:grpSpPr>
                  <a:xfrm>
                    <a:off x="672" y="1920"/>
                    <a:ext cx="145" cy="144"/>
                    <a:chOff x="672" y="1920"/>
                    <a:chExt cx="145" cy="144"/>
                  </a:xfrm>
                </p:grpSpPr>
                <p:cxnSp>
                  <p:nvCxnSpPr>
                    <p:cNvPr id="263" name="Google Shape;263;p9"/>
                    <p:cNvCxnSpPr/>
                    <p:nvPr/>
                  </p:nvCxnSpPr>
                  <p:spPr>
                    <a:xfrm>
                      <a:off x="672"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264" name="Google Shape;264;p9"/>
                    <p:cNvCxnSpPr/>
                    <p:nvPr/>
                  </p:nvCxnSpPr>
                  <p:spPr>
                    <a:xfrm>
                      <a:off x="745" y="1848"/>
                      <a:ext cx="0" cy="144"/>
                    </a:xfrm>
                    <a:prstGeom prst="straightConnector1">
                      <a:avLst/>
                    </a:prstGeom>
                    <a:noFill/>
                    <a:ln cap="flat" cmpd="sng" w="19050">
                      <a:solidFill>
                        <a:schemeClr val="dk1"/>
                      </a:solidFill>
                      <a:prstDash val="solid"/>
                      <a:round/>
                      <a:headEnd len="med" w="med" type="none"/>
                      <a:tailEnd len="med" w="med" type="none"/>
                    </a:ln>
                  </p:spPr>
                </p:cxnSp>
              </p:grpSp>
              <p:grpSp>
                <p:nvGrpSpPr>
                  <p:cNvPr id="265" name="Google Shape;265;p9"/>
                  <p:cNvGrpSpPr/>
                  <p:nvPr/>
                </p:nvGrpSpPr>
                <p:grpSpPr>
                  <a:xfrm>
                    <a:off x="818" y="1776"/>
                    <a:ext cx="145" cy="144"/>
                    <a:chOff x="672" y="1920"/>
                    <a:chExt cx="145" cy="144"/>
                  </a:xfrm>
                </p:grpSpPr>
                <p:cxnSp>
                  <p:nvCxnSpPr>
                    <p:cNvPr id="266" name="Google Shape;266;p9"/>
                    <p:cNvCxnSpPr/>
                    <p:nvPr/>
                  </p:nvCxnSpPr>
                  <p:spPr>
                    <a:xfrm>
                      <a:off x="672"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267" name="Google Shape;267;p9"/>
                    <p:cNvCxnSpPr/>
                    <p:nvPr/>
                  </p:nvCxnSpPr>
                  <p:spPr>
                    <a:xfrm>
                      <a:off x="745" y="1848"/>
                      <a:ext cx="0" cy="144"/>
                    </a:xfrm>
                    <a:prstGeom prst="straightConnector1">
                      <a:avLst/>
                    </a:prstGeom>
                    <a:noFill/>
                    <a:ln cap="flat" cmpd="sng" w="19050">
                      <a:solidFill>
                        <a:schemeClr val="dk1"/>
                      </a:solidFill>
                      <a:prstDash val="solid"/>
                      <a:round/>
                      <a:headEnd len="med" w="med" type="none"/>
                      <a:tailEnd len="med" w="med" type="none"/>
                    </a:ln>
                  </p:spPr>
                </p:cxnSp>
              </p:grpSp>
            </p:grpSp>
            <p:grpSp>
              <p:nvGrpSpPr>
                <p:cNvPr id="268" name="Google Shape;268;p9"/>
                <p:cNvGrpSpPr/>
                <p:nvPr/>
              </p:nvGrpSpPr>
              <p:grpSpPr>
                <a:xfrm>
                  <a:off x="964" y="1486"/>
                  <a:ext cx="291" cy="288"/>
                  <a:chOff x="672" y="1776"/>
                  <a:chExt cx="291" cy="288"/>
                </a:xfrm>
              </p:grpSpPr>
              <p:grpSp>
                <p:nvGrpSpPr>
                  <p:cNvPr id="269" name="Google Shape;269;p9"/>
                  <p:cNvGrpSpPr/>
                  <p:nvPr/>
                </p:nvGrpSpPr>
                <p:grpSpPr>
                  <a:xfrm>
                    <a:off x="672" y="1920"/>
                    <a:ext cx="145" cy="144"/>
                    <a:chOff x="672" y="1920"/>
                    <a:chExt cx="145" cy="144"/>
                  </a:xfrm>
                </p:grpSpPr>
                <p:cxnSp>
                  <p:nvCxnSpPr>
                    <p:cNvPr id="270" name="Google Shape;270;p9"/>
                    <p:cNvCxnSpPr/>
                    <p:nvPr/>
                  </p:nvCxnSpPr>
                  <p:spPr>
                    <a:xfrm>
                      <a:off x="672"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271" name="Google Shape;271;p9"/>
                    <p:cNvCxnSpPr/>
                    <p:nvPr/>
                  </p:nvCxnSpPr>
                  <p:spPr>
                    <a:xfrm>
                      <a:off x="745" y="1848"/>
                      <a:ext cx="0" cy="144"/>
                    </a:xfrm>
                    <a:prstGeom prst="straightConnector1">
                      <a:avLst/>
                    </a:prstGeom>
                    <a:noFill/>
                    <a:ln cap="flat" cmpd="sng" w="19050">
                      <a:solidFill>
                        <a:schemeClr val="dk1"/>
                      </a:solidFill>
                      <a:prstDash val="solid"/>
                      <a:round/>
                      <a:headEnd len="med" w="med" type="none"/>
                      <a:tailEnd len="med" w="med" type="none"/>
                    </a:ln>
                  </p:spPr>
                </p:cxnSp>
              </p:grpSp>
              <p:grpSp>
                <p:nvGrpSpPr>
                  <p:cNvPr id="272" name="Google Shape;272;p9"/>
                  <p:cNvGrpSpPr/>
                  <p:nvPr/>
                </p:nvGrpSpPr>
                <p:grpSpPr>
                  <a:xfrm>
                    <a:off x="818" y="1776"/>
                    <a:ext cx="145" cy="144"/>
                    <a:chOff x="672" y="1920"/>
                    <a:chExt cx="145" cy="144"/>
                  </a:xfrm>
                </p:grpSpPr>
                <p:cxnSp>
                  <p:nvCxnSpPr>
                    <p:cNvPr id="273" name="Google Shape;273;p9"/>
                    <p:cNvCxnSpPr/>
                    <p:nvPr/>
                  </p:nvCxnSpPr>
                  <p:spPr>
                    <a:xfrm>
                      <a:off x="672"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274" name="Google Shape;274;p9"/>
                    <p:cNvCxnSpPr/>
                    <p:nvPr/>
                  </p:nvCxnSpPr>
                  <p:spPr>
                    <a:xfrm>
                      <a:off x="745" y="1848"/>
                      <a:ext cx="0" cy="144"/>
                    </a:xfrm>
                    <a:prstGeom prst="straightConnector1">
                      <a:avLst/>
                    </a:prstGeom>
                    <a:noFill/>
                    <a:ln cap="flat" cmpd="sng" w="19050">
                      <a:solidFill>
                        <a:schemeClr val="dk1"/>
                      </a:solidFill>
                      <a:prstDash val="solid"/>
                      <a:round/>
                      <a:headEnd len="med" w="med" type="none"/>
                      <a:tailEnd len="med" w="med" type="none"/>
                    </a:ln>
                  </p:spPr>
                </p:cxnSp>
              </p:grpSp>
            </p:grpSp>
          </p:grpSp>
          <p:grpSp>
            <p:nvGrpSpPr>
              <p:cNvPr id="275" name="Google Shape;275;p9"/>
              <p:cNvGrpSpPr/>
              <p:nvPr/>
            </p:nvGrpSpPr>
            <p:grpSpPr>
              <a:xfrm>
                <a:off x="1259" y="1217"/>
                <a:ext cx="291" cy="288"/>
                <a:chOff x="672" y="1776"/>
                <a:chExt cx="291" cy="288"/>
              </a:xfrm>
            </p:grpSpPr>
            <p:grpSp>
              <p:nvGrpSpPr>
                <p:cNvPr id="276" name="Google Shape;276;p9"/>
                <p:cNvGrpSpPr/>
                <p:nvPr/>
              </p:nvGrpSpPr>
              <p:grpSpPr>
                <a:xfrm>
                  <a:off x="672" y="1920"/>
                  <a:ext cx="145" cy="144"/>
                  <a:chOff x="672" y="1920"/>
                  <a:chExt cx="145" cy="144"/>
                </a:xfrm>
              </p:grpSpPr>
              <p:cxnSp>
                <p:nvCxnSpPr>
                  <p:cNvPr id="277" name="Google Shape;277;p9"/>
                  <p:cNvCxnSpPr/>
                  <p:nvPr/>
                </p:nvCxnSpPr>
                <p:spPr>
                  <a:xfrm>
                    <a:off x="672"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278" name="Google Shape;278;p9"/>
                  <p:cNvCxnSpPr/>
                  <p:nvPr/>
                </p:nvCxnSpPr>
                <p:spPr>
                  <a:xfrm>
                    <a:off x="745" y="1848"/>
                    <a:ext cx="0" cy="144"/>
                  </a:xfrm>
                  <a:prstGeom prst="straightConnector1">
                    <a:avLst/>
                  </a:prstGeom>
                  <a:noFill/>
                  <a:ln cap="flat" cmpd="sng" w="19050">
                    <a:solidFill>
                      <a:schemeClr val="dk1"/>
                    </a:solidFill>
                    <a:prstDash val="solid"/>
                    <a:round/>
                    <a:headEnd len="med" w="med" type="none"/>
                    <a:tailEnd len="med" w="med" type="none"/>
                  </a:ln>
                </p:spPr>
              </p:cxnSp>
            </p:grpSp>
            <p:grpSp>
              <p:nvGrpSpPr>
                <p:cNvPr id="279" name="Google Shape;279;p9"/>
                <p:cNvGrpSpPr/>
                <p:nvPr/>
              </p:nvGrpSpPr>
              <p:grpSpPr>
                <a:xfrm>
                  <a:off x="818" y="1776"/>
                  <a:ext cx="145" cy="144"/>
                  <a:chOff x="672" y="1920"/>
                  <a:chExt cx="145" cy="144"/>
                </a:xfrm>
              </p:grpSpPr>
              <p:cxnSp>
                <p:nvCxnSpPr>
                  <p:cNvPr id="280" name="Google Shape;280;p9"/>
                  <p:cNvCxnSpPr/>
                  <p:nvPr/>
                </p:nvCxnSpPr>
                <p:spPr>
                  <a:xfrm>
                    <a:off x="672"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281" name="Google Shape;281;p9"/>
                  <p:cNvCxnSpPr/>
                  <p:nvPr/>
                </p:nvCxnSpPr>
                <p:spPr>
                  <a:xfrm>
                    <a:off x="745" y="1848"/>
                    <a:ext cx="0" cy="144"/>
                  </a:xfrm>
                  <a:prstGeom prst="straightConnector1">
                    <a:avLst/>
                  </a:prstGeom>
                  <a:noFill/>
                  <a:ln cap="flat" cmpd="sng" w="19050">
                    <a:solidFill>
                      <a:schemeClr val="dk1"/>
                    </a:solidFill>
                    <a:prstDash val="solid"/>
                    <a:round/>
                    <a:headEnd len="med" w="med" type="none"/>
                    <a:tailEnd len="med" w="med" type="none"/>
                  </a:ln>
                </p:spPr>
              </p:cxnSp>
            </p:grpSp>
          </p:grpSp>
          <p:grpSp>
            <p:nvGrpSpPr>
              <p:cNvPr id="282" name="Google Shape;282;p9"/>
              <p:cNvGrpSpPr/>
              <p:nvPr/>
            </p:nvGrpSpPr>
            <p:grpSpPr>
              <a:xfrm>
                <a:off x="1551" y="1071"/>
                <a:ext cx="145" cy="144"/>
                <a:chOff x="672" y="1920"/>
                <a:chExt cx="145" cy="144"/>
              </a:xfrm>
            </p:grpSpPr>
            <p:cxnSp>
              <p:nvCxnSpPr>
                <p:cNvPr id="283" name="Google Shape;283;p9"/>
                <p:cNvCxnSpPr/>
                <p:nvPr/>
              </p:nvCxnSpPr>
              <p:spPr>
                <a:xfrm>
                  <a:off x="672"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284" name="Google Shape;284;p9"/>
                <p:cNvCxnSpPr/>
                <p:nvPr/>
              </p:nvCxnSpPr>
              <p:spPr>
                <a:xfrm>
                  <a:off x="745" y="1848"/>
                  <a:ext cx="0" cy="144"/>
                </a:xfrm>
                <a:prstGeom prst="straightConnector1">
                  <a:avLst/>
                </a:prstGeom>
                <a:noFill/>
                <a:ln cap="flat" cmpd="sng" w="19050">
                  <a:solidFill>
                    <a:schemeClr val="dk1"/>
                  </a:solidFill>
                  <a:prstDash val="solid"/>
                  <a:round/>
                  <a:headEnd len="med" w="med" type="none"/>
                  <a:tailEnd len="med" w="med" type="none"/>
                </a:ln>
              </p:spPr>
            </p:cxnSp>
          </p:grpSp>
        </p:grpSp>
        <p:grpSp>
          <p:nvGrpSpPr>
            <p:cNvPr id="285" name="Google Shape;285;p9"/>
            <p:cNvGrpSpPr/>
            <p:nvPr/>
          </p:nvGrpSpPr>
          <p:grpSpPr>
            <a:xfrm>
              <a:off x="1673" y="1147"/>
              <a:ext cx="583" cy="578"/>
              <a:chOff x="672" y="1486"/>
              <a:chExt cx="583" cy="578"/>
            </a:xfrm>
          </p:grpSpPr>
          <p:grpSp>
            <p:nvGrpSpPr>
              <p:cNvPr id="286" name="Google Shape;286;p9"/>
              <p:cNvGrpSpPr/>
              <p:nvPr/>
            </p:nvGrpSpPr>
            <p:grpSpPr>
              <a:xfrm>
                <a:off x="672" y="1776"/>
                <a:ext cx="291" cy="288"/>
                <a:chOff x="672" y="1776"/>
                <a:chExt cx="291" cy="288"/>
              </a:xfrm>
            </p:grpSpPr>
            <p:grpSp>
              <p:nvGrpSpPr>
                <p:cNvPr id="287" name="Google Shape;287;p9"/>
                <p:cNvGrpSpPr/>
                <p:nvPr/>
              </p:nvGrpSpPr>
              <p:grpSpPr>
                <a:xfrm>
                  <a:off x="672" y="1920"/>
                  <a:ext cx="145" cy="144"/>
                  <a:chOff x="672" y="1920"/>
                  <a:chExt cx="145" cy="144"/>
                </a:xfrm>
              </p:grpSpPr>
              <p:cxnSp>
                <p:nvCxnSpPr>
                  <p:cNvPr id="288" name="Google Shape;288;p9"/>
                  <p:cNvCxnSpPr/>
                  <p:nvPr/>
                </p:nvCxnSpPr>
                <p:spPr>
                  <a:xfrm>
                    <a:off x="672"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289" name="Google Shape;289;p9"/>
                  <p:cNvCxnSpPr/>
                  <p:nvPr/>
                </p:nvCxnSpPr>
                <p:spPr>
                  <a:xfrm>
                    <a:off x="745" y="1848"/>
                    <a:ext cx="0" cy="144"/>
                  </a:xfrm>
                  <a:prstGeom prst="straightConnector1">
                    <a:avLst/>
                  </a:prstGeom>
                  <a:noFill/>
                  <a:ln cap="flat" cmpd="sng" w="19050">
                    <a:solidFill>
                      <a:schemeClr val="dk1"/>
                    </a:solidFill>
                    <a:prstDash val="solid"/>
                    <a:round/>
                    <a:headEnd len="med" w="med" type="none"/>
                    <a:tailEnd len="med" w="med" type="none"/>
                  </a:ln>
                </p:spPr>
              </p:cxnSp>
            </p:grpSp>
            <p:grpSp>
              <p:nvGrpSpPr>
                <p:cNvPr id="290" name="Google Shape;290;p9"/>
                <p:cNvGrpSpPr/>
                <p:nvPr/>
              </p:nvGrpSpPr>
              <p:grpSpPr>
                <a:xfrm>
                  <a:off x="818" y="1776"/>
                  <a:ext cx="145" cy="144"/>
                  <a:chOff x="672" y="1920"/>
                  <a:chExt cx="145" cy="144"/>
                </a:xfrm>
              </p:grpSpPr>
              <p:cxnSp>
                <p:nvCxnSpPr>
                  <p:cNvPr id="291" name="Google Shape;291;p9"/>
                  <p:cNvCxnSpPr/>
                  <p:nvPr/>
                </p:nvCxnSpPr>
                <p:spPr>
                  <a:xfrm>
                    <a:off x="672"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292" name="Google Shape;292;p9"/>
                  <p:cNvCxnSpPr/>
                  <p:nvPr/>
                </p:nvCxnSpPr>
                <p:spPr>
                  <a:xfrm>
                    <a:off x="745" y="1848"/>
                    <a:ext cx="0" cy="144"/>
                  </a:xfrm>
                  <a:prstGeom prst="straightConnector1">
                    <a:avLst/>
                  </a:prstGeom>
                  <a:noFill/>
                  <a:ln cap="flat" cmpd="sng" w="19050">
                    <a:solidFill>
                      <a:schemeClr val="dk1"/>
                    </a:solidFill>
                    <a:prstDash val="solid"/>
                    <a:round/>
                    <a:headEnd len="med" w="med" type="none"/>
                    <a:tailEnd len="med" w="med" type="none"/>
                  </a:ln>
                </p:spPr>
              </p:cxnSp>
            </p:grpSp>
          </p:grpSp>
          <p:grpSp>
            <p:nvGrpSpPr>
              <p:cNvPr id="293" name="Google Shape;293;p9"/>
              <p:cNvGrpSpPr/>
              <p:nvPr/>
            </p:nvGrpSpPr>
            <p:grpSpPr>
              <a:xfrm>
                <a:off x="964" y="1486"/>
                <a:ext cx="291" cy="288"/>
                <a:chOff x="672" y="1776"/>
                <a:chExt cx="291" cy="288"/>
              </a:xfrm>
            </p:grpSpPr>
            <p:grpSp>
              <p:nvGrpSpPr>
                <p:cNvPr id="294" name="Google Shape;294;p9"/>
                <p:cNvGrpSpPr/>
                <p:nvPr/>
              </p:nvGrpSpPr>
              <p:grpSpPr>
                <a:xfrm>
                  <a:off x="672" y="1920"/>
                  <a:ext cx="145" cy="144"/>
                  <a:chOff x="672" y="1920"/>
                  <a:chExt cx="145" cy="144"/>
                </a:xfrm>
              </p:grpSpPr>
              <p:cxnSp>
                <p:nvCxnSpPr>
                  <p:cNvPr id="295" name="Google Shape;295;p9"/>
                  <p:cNvCxnSpPr/>
                  <p:nvPr/>
                </p:nvCxnSpPr>
                <p:spPr>
                  <a:xfrm>
                    <a:off x="672"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296" name="Google Shape;296;p9"/>
                  <p:cNvCxnSpPr/>
                  <p:nvPr/>
                </p:nvCxnSpPr>
                <p:spPr>
                  <a:xfrm>
                    <a:off x="745" y="1848"/>
                    <a:ext cx="0" cy="144"/>
                  </a:xfrm>
                  <a:prstGeom prst="straightConnector1">
                    <a:avLst/>
                  </a:prstGeom>
                  <a:noFill/>
                  <a:ln cap="flat" cmpd="sng" w="19050">
                    <a:solidFill>
                      <a:schemeClr val="dk1"/>
                    </a:solidFill>
                    <a:prstDash val="solid"/>
                    <a:round/>
                    <a:headEnd len="med" w="med" type="none"/>
                    <a:tailEnd len="med" w="med" type="none"/>
                  </a:ln>
                </p:spPr>
              </p:cxnSp>
            </p:grpSp>
            <p:grpSp>
              <p:nvGrpSpPr>
                <p:cNvPr id="297" name="Google Shape;297;p9"/>
                <p:cNvGrpSpPr/>
                <p:nvPr/>
              </p:nvGrpSpPr>
              <p:grpSpPr>
                <a:xfrm>
                  <a:off x="818" y="1776"/>
                  <a:ext cx="145" cy="144"/>
                  <a:chOff x="672" y="1920"/>
                  <a:chExt cx="145" cy="144"/>
                </a:xfrm>
              </p:grpSpPr>
              <p:cxnSp>
                <p:nvCxnSpPr>
                  <p:cNvPr id="298" name="Google Shape;298;p9"/>
                  <p:cNvCxnSpPr/>
                  <p:nvPr/>
                </p:nvCxnSpPr>
                <p:spPr>
                  <a:xfrm>
                    <a:off x="672" y="1920"/>
                    <a:ext cx="0" cy="144"/>
                  </a:xfrm>
                  <a:prstGeom prst="straightConnector1">
                    <a:avLst/>
                  </a:prstGeom>
                  <a:noFill/>
                  <a:ln cap="flat" cmpd="sng" w="19050">
                    <a:solidFill>
                      <a:schemeClr val="dk1"/>
                    </a:solidFill>
                    <a:prstDash val="solid"/>
                    <a:round/>
                    <a:headEnd len="med" w="med" type="none"/>
                    <a:tailEnd len="med" w="med" type="none"/>
                  </a:ln>
                </p:spPr>
              </p:cxnSp>
              <p:cxnSp>
                <p:nvCxnSpPr>
                  <p:cNvPr id="299" name="Google Shape;299;p9"/>
                  <p:cNvCxnSpPr/>
                  <p:nvPr/>
                </p:nvCxnSpPr>
                <p:spPr>
                  <a:xfrm>
                    <a:off x="745" y="1848"/>
                    <a:ext cx="0" cy="144"/>
                  </a:xfrm>
                  <a:prstGeom prst="straightConnector1">
                    <a:avLst/>
                  </a:prstGeom>
                  <a:noFill/>
                  <a:ln cap="flat" cmpd="sng" w="19050">
                    <a:solidFill>
                      <a:schemeClr val="dk1"/>
                    </a:solidFill>
                    <a:prstDash val="solid"/>
                    <a:round/>
                    <a:headEnd len="med" w="med" type="none"/>
                    <a:tailEnd len="med" w="med" type="none"/>
                  </a:ln>
                </p:spPr>
              </p:cxnSp>
            </p:grpSp>
          </p:grpSp>
        </p:grpSp>
      </p:grpSp>
      <p:grpSp>
        <p:nvGrpSpPr>
          <p:cNvPr id="300" name="Google Shape;300;p9"/>
          <p:cNvGrpSpPr/>
          <p:nvPr/>
        </p:nvGrpSpPr>
        <p:grpSpPr>
          <a:xfrm>
            <a:off x="3165475" y="3241675"/>
            <a:ext cx="1373188" cy="1296988"/>
            <a:chOff x="1994" y="2042"/>
            <a:chExt cx="865" cy="817"/>
          </a:xfrm>
        </p:grpSpPr>
        <p:sp>
          <p:nvSpPr>
            <p:cNvPr id="301" name="Google Shape;301;p9"/>
            <p:cNvSpPr/>
            <p:nvPr/>
          </p:nvSpPr>
          <p:spPr>
            <a:xfrm rot="-5400000">
              <a:off x="2196" y="2196"/>
              <a:ext cx="660" cy="666"/>
            </a:xfrm>
            <a:custGeom>
              <a:rect b="b" l="l" r="r" t="t"/>
              <a:pathLst>
                <a:path extrusionOk="0" h="666" w="660">
                  <a:moveTo>
                    <a:pt x="0" y="0"/>
                  </a:moveTo>
                  <a:cubicBezTo>
                    <a:pt x="0" y="0"/>
                    <a:pt x="486" y="168"/>
                    <a:pt x="660" y="666"/>
                  </a:cubicBezTo>
                </a:path>
              </a:pathLst>
            </a:custGeom>
            <a:noFill/>
            <a:ln cap="flat" cmpd="sng" w="19050">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2" name="Google Shape;302;p9"/>
            <p:cNvSpPr txBox="1"/>
            <p:nvPr/>
          </p:nvSpPr>
          <p:spPr>
            <a:xfrm>
              <a:off x="1994" y="2042"/>
              <a:ext cx="660" cy="4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CC0000"/>
                  </a:solidFill>
                  <a:latin typeface="Arial"/>
                  <a:ea typeface="Arial"/>
                  <a:cs typeface="Arial"/>
                  <a:sym typeface="Arial"/>
                </a:rPr>
                <a:t>2. video</a:t>
              </a:r>
              <a:endParaRPr/>
            </a:p>
            <a:p>
              <a:pPr indent="0" lvl="0" marL="0" marR="0" rtl="0" algn="l">
                <a:spcBef>
                  <a:spcPts val="0"/>
                </a:spcBef>
                <a:spcAft>
                  <a:spcPts val="0"/>
                </a:spcAft>
                <a:buNone/>
              </a:pPr>
              <a:r>
                <a:rPr lang="en-US" sz="1800">
                  <a:solidFill>
                    <a:srgbClr val="CC0000"/>
                  </a:solidFill>
                  <a:latin typeface="Arial"/>
                  <a:ea typeface="Arial"/>
                  <a:cs typeface="Arial"/>
                  <a:sym typeface="Arial"/>
                </a:rPr>
                <a:t>sent</a:t>
              </a:r>
              <a:endParaRPr/>
            </a:p>
          </p:txBody>
        </p:sp>
      </p:grpSp>
      <p:sp>
        <p:nvSpPr>
          <p:cNvPr id="303" name="Google Shape;303;p9"/>
          <p:cNvSpPr txBox="1"/>
          <p:nvPr/>
        </p:nvSpPr>
        <p:spPr>
          <a:xfrm rot="-5433387">
            <a:off x="-412750" y="2638426"/>
            <a:ext cx="1957387"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Arial"/>
                <a:ea typeface="Arial"/>
                <a:cs typeface="Arial"/>
                <a:sym typeface="Arial"/>
              </a:rPr>
              <a:t>Cumulative data</a:t>
            </a:r>
            <a:endParaRPr/>
          </a:p>
        </p:txBody>
      </p:sp>
      <p:grpSp>
        <p:nvGrpSpPr>
          <p:cNvPr id="304" name="Google Shape;304;p9"/>
          <p:cNvGrpSpPr/>
          <p:nvPr/>
        </p:nvGrpSpPr>
        <p:grpSpPr>
          <a:xfrm>
            <a:off x="4451350" y="1851025"/>
            <a:ext cx="3321050" cy="4337050"/>
            <a:chOff x="2804" y="1044"/>
            <a:chExt cx="2092" cy="2732"/>
          </a:xfrm>
        </p:grpSpPr>
        <p:cxnSp>
          <p:nvCxnSpPr>
            <p:cNvPr id="305" name="Google Shape;305;p9"/>
            <p:cNvCxnSpPr/>
            <p:nvPr/>
          </p:nvCxnSpPr>
          <p:spPr>
            <a:xfrm>
              <a:off x="3852" y="1044"/>
              <a:ext cx="0" cy="1962"/>
            </a:xfrm>
            <a:prstGeom prst="straightConnector1">
              <a:avLst/>
            </a:prstGeom>
            <a:noFill/>
            <a:ln cap="flat" cmpd="sng" w="19050">
              <a:solidFill>
                <a:schemeClr val="dk1"/>
              </a:solidFill>
              <a:prstDash val="dot"/>
              <a:round/>
              <a:headEnd len="med" w="med" type="none"/>
              <a:tailEnd len="med" w="med" type="none"/>
            </a:ln>
          </p:spPr>
        </p:cxnSp>
        <p:sp>
          <p:nvSpPr>
            <p:cNvPr id="306" name="Google Shape;306;p9"/>
            <p:cNvSpPr txBox="1"/>
            <p:nvPr/>
          </p:nvSpPr>
          <p:spPr>
            <a:xfrm>
              <a:off x="2804" y="3020"/>
              <a:ext cx="2092" cy="756"/>
            </a:xfrm>
            <a:prstGeom prst="rect">
              <a:avLst/>
            </a:prstGeom>
            <a:noFill/>
            <a:ln cap="flat" cmpd="sng" w="19050">
              <a:solidFill>
                <a:schemeClr val="dk1"/>
              </a:solidFill>
              <a:prstDash val="dot"/>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CC0000"/>
                  </a:solidFill>
                  <a:latin typeface="Arial"/>
                  <a:ea typeface="Arial"/>
                  <a:cs typeface="Arial"/>
                  <a:sym typeface="Arial"/>
                </a:rPr>
                <a:t>streaming</a:t>
              </a:r>
              <a:r>
                <a:rPr lang="en-US" sz="1800">
                  <a:solidFill>
                    <a:schemeClr val="dk1"/>
                  </a:solidFill>
                  <a:latin typeface="Arial"/>
                  <a:ea typeface="Arial"/>
                  <a:cs typeface="Arial"/>
                  <a:sym typeface="Arial"/>
                </a:rPr>
                <a:t>: </a:t>
              </a:r>
              <a:r>
                <a:rPr i="0" lang="en-US" sz="1800">
                  <a:solidFill>
                    <a:schemeClr val="dk1"/>
                  </a:solidFill>
                  <a:latin typeface="Arial"/>
                  <a:ea typeface="Arial"/>
                  <a:cs typeface="Arial"/>
                  <a:sym typeface="Arial"/>
                </a:rPr>
                <a:t>at this time, client </a:t>
              </a:r>
              <a:endParaRPr/>
            </a:p>
            <a:p>
              <a:pPr indent="0" lvl="0" marL="0" marR="0" rtl="0" algn="l">
                <a:spcBef>
                  <a:spcPts val="0"/>
                </a:spcBef>
                <a:spcAft>
                  <a:spcPts val="0"/>
                </a:spcAft>
                <a:buNone/>
              </a:pPr>
              <a:r>
                <a:rPr i="0" lang="en-US" sz="1800">
                  <a:solidFill>
                    <a:schemeClr val="dk1"/>
                  </a:solidFill>
                  <a:latin typeface="Arial"/>
                  <a:ea typeface="Arial"/>
                  <a:cs typeface="Arial"/>
                  <a:sym typeface="Arial"/>
                </a:rPr>
                <a:t>playing out early part of video, </a:t>
              </a:r>
              <a:endParaRPr/>
            </a:p>
            <a:p>
              <a:pPr indent="0" lvl="0" marL="0" marR="0" rtl="0" algn="l">
                <a:spcBef>
                  <a:spcPts val="0"/>
                </a:spcBef>
                <a:spcAft>
                  <a:spcPts val="0"/>
                </a:spcAft>
                <a:buNone/>
              </a:pPr>
              <a:r>
                <a:rPr i="0" lang="en-US" sz="1800">
                  <a:solidFill>
                    <a:schemeClr val="dk1"/>
                  </a:solidFill>
                  <a:latin typeface="Arial"/>
                  <a:ea typeface="Arial"/>
                  <a:cs typeface="Arial"/>
                  <a:sym typeface="Arial"/>
                </a:rPr>
                <a:t>while server still sending later</a:t>
              </a:r>
              <a:endParaRPr/>
            </a:p>
            <a:p>
              <a:pPr indent="0" lvl="0" marL="0" marR="0" rtl="0" algn="l">
                <a:spcBef>
                  <a:spcPts val="0"/>
                </a:spcBef>
                <a:spcAft>
                  <a:spcPts val="0"/>
                </a:spcAft>
                <a:buNone/>
              </a:pPr>
              <a:r>
                <a:rPr i="0" lang="en-US" sz="1800">
                  <a:solidFill>
                    <a:schemeClr val="dk1"/>
                  </a:solidFill>
                  <a:latin typeface="Arial"/>
                  <a:ea typeface="Arial"/>
                  <a:cs typeface="Arial"/>
                  <a:sym typeface="Arial"/>
                </a:rPr>
                <a:t>part of video</a:t>
              </a:r>
              <a:endParaRPr/>
            </a:p>
          </p:txBody>
        </p:sp>
      </p:grpSp>
      <p:grpSp>
        <p:nvGrpSpPr>
          <p:cNvPr id="307" name="Google Shape;307;p9"/>
          <p:cNvGrpSpPr/>
          <p:nvPr/>
        </p:nvGrpSpPr>
        <p:grpSpPr>
          <a:xfrm>
            <a:off x="3981450" y="3975100"/>
            <a:ext cx="1770063" cy="923925"/>
            <a:chOff x="2508" y="2461"/>
            <a:chExt cx="1115" cy="582"/>
          </a:xfrm>
        </p:grpSpPr>
        <p:sp>
          <p:nvSpPr>
            <p:cNvPr id="308" name="Google Shape;308;p9"/>
            <p:cNvSpPr txBox="1"/>
            <p:nvPr/>
          </p:nvSpPr>
          <p:spPr>
            <a:xfrm>
              <a:off x="2580" y="2461"/>
              <a:ext cx="1043" cy="58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network delay</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(fixed in this example)</a:t>
              </a:r>
              <a:endParaRPr sz="1800">
                <a:solidFill>
                  <a:schemeClr val="dk1"/>
                </a:solidFill>
                <a:latin typeface="Arial"/>
                <a:ea typeface="Arial"/>
                <a:cs typeface="Arial"/>
                <a:sym typeface="Arial"/>
              </a:endParaRPr>
            </a:p>
          </p:txBody>
        </p:sp>
        <p:cxnSp>
          <p:nvCxnSpPr>
            <p:cNvPr id="309" name="Google Shape;309;p9"/>
            <p:cNvCxnSpPr/>
            <p:nvPr/>
          </p:nvCxnSpPr>
          <p:spPr>
            <a:xfrm>
              <a:off x="2508" y="2658"/>
              <a:ext cx="1098" cy="0"/>
            </a:xfrm>
            <a:prstGeom prst="straightConnector1">
              <a:avLst/>
            </a:prstGeom>
            <a:noFill/>
            <a:ln cap="flat" cmpd="sng" w="19050">
              <a:solidFill>
                <a:schemeClr val="dk1"/>
              </a:solidFill>
              <a:prstDash val="solid"/>
              <a:round/>
              <a:headEnd len="med" w="med" type="triangle"/>
              <a:tailEnd len="med" w="med" type="triangle"/>
            </a:ln>
          </p:spPr>
        </p:cxnSp>
      </p:grpSp>
      <p:sp>
        <p:nvSpPr>
          <p:cNvPr id="310" name="Google Shape;310;p9"/>
          <p:cNvSpPr txBox="1"/>
          <p:nvPr/>
        </p:nvSpPr>
        <p:spPr>
          <a:xfrm>
            <a:off x="8099425" y="4356100"/>
            <a:ext cx="620713"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dk1"/>
                </a:solidFill>
                <a:latin typeface="Arial"/>
                <a:ea typeface="Arial"/>
                <a:cs typeface="Arial"/>
                <a:sym typeface="Arial"/>
              </a:rPr>
              <a:t>time</a:t>
            </a:r>
            <a:endParaRPr/>
          </a:p>
        </p:txBody>
      </p:sp>
      <p:pic>
        <p:nvPicPr>
          <p:cNvPr descr="underline_base" id="311" name="Google Shape;311;p9"/>
          <p:cNvPicPr preferRelativeResize="0"/>
          <p:nvPr/>
        </p:nvPicPr>
        <p:blipFill rotWithShape="1">
          <a:blip r:embed="rId5">
            <a:alphaModFix/>
          </a:blip>
          <a:srcRect b="0" l="0" r="0" t="0"/>
          <a:stretch/>
        </p:blipFill>
        <p:spPr>
          <a:xfrm>
            <a:off x="404813" y="946150"/>
            <a:ext cx="5484812" cy="173038"/>
          </a:xfrm>
          <a:prstGeom prst="rect">
            <a:avLst/>
          </a:prstGeom>
          <a:noFill/>
          <a:ln>
            <a:noFill/>
          </a:ln>
        </p:spPr>
      </p:pic>
      <p:grpSp>
        <p:nvGrpSpPr>
          <p:cNvPr id="312" name="Google Shape;312;p9"/>
          <p:cNvGrpSpPr/>
          <p:nvPr/>
        </p:nvGrpSpPr>
        <p:grpSpPr>
          <a:xfrm>
            <a:off x="3914775" y="1830388"/>
            <a:ext cx="4903788" cy="2806700"/>
            <a:chOff x="2466" y="1153"/>
            <a:chExt cx="3089" cy="1768"/>
          </a:xfrm>
        </p:grpSpPr>
        <p:grpSp>
          <p:nvGrpSpPr>
            <p:cNvPr id="313" name="Google Shape;313;p9"/>
            <p:cNvGrpSpPr/>
            <p:nvPr/>
          </p:nvGrpSpPr>
          <p:grpSpPr>
            <a:xfrm>
              <a:off x="2466" y="1153"/>
              <a:ext cx="1608" cy="1591"/>
              <a:chOff x="648" y="1147"/>
              <a:chExt cx="1608" cy="1591"/>
            </a:xfrm>
          </p:grpSpPr>
          <p:grpSp>
            <p:nvGrpSpPr>
              <p:cNvPr id="314" name="Google Shape;314;p9"/>
              <p:cNvGrpSpPr/>
              <p:nvPr/>
            </p:nvGrpSpPr>
            <p:grpSpPr>
              <a:xfrm>
                <a:off x="648" y="1725"/>
                <a:ext cx="1024" cy="1013"/>
                <a:chOff x="672" y="1071"/>
                <a:chExt cx="1024" cy="1013"/>
              </a:xfrm>
            </p:grpSpPr>
            <p:grpSp>
              <p:nvGrpSpPr>
                <p:cNvPr id="315" name="Google Shape;315;p9"/>
                <p:cNvGrpSpPr/>
                <p:nvPr/>
              </p:nvGrpSpPr>
              <p:grpSpPr>
                <a:xfrm>
                  <a:off x="672" y="1506"/>
                  <a:ext cx="583" cy="578"/>
                  <a:chOff x="672" y="1486"/>
                  <a:chExt cx="583" cy="578"/>
                </a:xfrm>
              </p:grpSpPr>
              <p:grpSp>
                <p:nvGrpSpPr>
                  <p:cNvPr id="316" name="Google Shape;316;p9"/>
                  <p:cNvGrpSpPr/>
                  <p:nvPr/>
                </p:nvGrpSpPr>
                <p:grpSpPr>
                  <a:xfrm>
                    <a:off x="672" y="1776"/>
                    <a:ext cx="291" cy="288"/>
                    <a:chOff x="672" y="1776"/>
                    <a:chExt cx="291" cy="288"/>
                  </a:xfrm>
                </p:grpSpPr>
                <p:grpSp>
                  <p:nvGrpSpPr>
                    <p:cNvPr id="317" name="Google Shape;317;p9"/>
                    <p:cNvGrpSpPr/>
                    <p:nvPr/>
                  </p:nvGrpSpPr>
                  <p:grpSpPr>
                    <a:xfrm>
                      <a:off x="672" y="1920"/>
                      <a:ext cx="145" cy="144"/>
                      <a:chOff x="672" y="1920"/>
                      <a:chExt cx="145" cy="144"/>
                    </a:xfrm>
                  </p:grpSpPr>
                  <p:cxnSp>
                    <p:nvCxnSpPr>
                      <p:cNvPr id="318" name="Google Shape;318;p9"/>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319" name="Google Shape;319;p9"/>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nvGrpSpPr>
                    <p:cNvPr id="320" name="Google Shape;320;p9"/>
                    <p:cNvGrpSpPr/>
                    <p:nvPr/>
                  </p:nvGrpSpPr>
                  <p:grpSpPr>
                    <a:xfrm>
                      <a:off x="818" y="1776"/>
                      <a:ext cx="145" cy="144"/>
                      <a:chOff x="672" y="1920"/>
                      <a:chExt cx="145" cy="144"/>
                    </a:xfrm>
                  </p:grpSpPr>
                  <p:cxnSp>
                    <p:nvCxnSpPr>
                      <p:cNvPr id="321" name="Google Shape;321;p9"/>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322" name="Google Shape;322;p9"/>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grpSp>
                <p:nvGrpSpPr>
                  <p:cNvPr id="323" name="Google Shape;323;p9"/>
                  <p:cNvGrpSpPr/>
                  <p:nvPr/>
                </p:nvGrpSpPr>
                <p:grpSpPr>
                  <a:xfrm>
                    <a:off x="964" y="1486"/>
                    <a:ext cx="291" cy="288"/>
                    <a:chOff x="672" y="1776"/>
                    <a:chExt cx="291" cy="288"/>
                  </a:xfrm>
                </p:grpSpPr>
                <p:grpSp>
                  <p:nvGrpSpPr>
                    <p:cNvPr id="324" name="Google Shape;324;p9"/>
                    <p:cNvGrpSpPr/>
                    <p:nvPr/>
                  </p:nvGrpSpPr>
                  <p:grpSpPr>
                    <a:xfrm>
                      <a:off x="672" y="1920"/>
                      <a:ext cx="145" cy="144"/>
                      <a:chOff x="672" y="1920"/>
                      <a:chExt cx="145" cy="144"/>
                    </a:xfrm>
                  </p:grpSpPr>
                  <p:cxnSp>
                    <p:nvCxnSpPr>
                      <p:cNvPr id="325" name="Google Shape;325;p9"/>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326" name="Google Shape;326;p9"/>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nvGrpSpPr>
                    <p:cNvPr id="327" name="Google Shape;327;p9"/>
                    <p:cNvGrpSpPr/>
                    <p:nvPr/>
                  </p:nvGrpSpPr>
                  <p:grpSpPr>
                    <a:xfrm>
                      <a:off x="818" y="1776"/>
                      <a:ext cx="145" cy="144"/>
                      <a:chOff x="672" y="1920"/>
                      <a:chExt cx="145" cy="144"/>
                    </a:xfrm>
                  </p:grpSpPr>
                  <p:cxnSp>
                    <p:nvCxnSpPr>
                      <p:cNvPr id="328" name="Google Shape;328;p9"/>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329" name="Google Shape;329;p9"/>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grpSp>
            <p:grpSp>
              <p:nvGrpSpPr>
                <p:cNvPr id="330" name="Google Shape;330;p9"/>
                <p:cNvGrpSpPr/>
                <p:nvPr/>
              </p:nvGrpSpPr>
              <p:grpSpPr>
                <a:xfrm>
                  <a:off x="1259" y="1217"/>
                  <a:ext cx="291" cy="288"/>
                  <a:chOff x="672" y="1776"/>
                  <a:chExt cx="291" cy="288"/>
                </a:xfrm>
              </p:grpSpPr>
              <p:grpSp>
                <p:nvGrpSpPr>
                  <p:cNvPr id="331" name="Google Shape;331;p9"/>
                  <p:cNvGrpSpPr/>
                  <p:nvPr/>
                </p:nvGrpSpPr>
                <p:grpSpPr>
                  <a:xfrm>
                    <a:off x="672" y="1920"/>
                    <a:ext cx="145" cy="144"/>
                    <a:chOff x="672" y="1920"/>
                    <a:chExt cx="145" cy="144"/>
                  </a:xfrm>
                </p:grpSpPr>
                <p:cxnSp>
                  <p:nvCxnSpPr>
                    <p:cNvPr id="332" name="Google Shape;332;p9"/>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333" name="Google Shape;333;p9"/>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nvGrpSpPr>
                  <p:cNvPr id="334" name="Google Shape;334;p9"/>
                  <p:cNvGrpSpPr/>
                  <p:nvPr/>
                </p:nvGrpSpPr>
                <p:grpSpPr>
                  <a:xfrm>
                    <a:off x="818" y="1776"/>
                    <a:ext cx="145" cy="144"/>
                    <a:chOff x="672" y="1920"/>
                    <a:chExt cx="145" cy="144"/>
                  </a:xfrm>
                </p:grpSpPr>
                <p:cxnSp>
                  <p:nvCxnSpPr>
                    <p:cNvPr id="335" name="Google Shape;335;p9"/>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336" name="Google Shape;336;p9"/>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grpSp>
              <p:nvGrpSpPr>
                <p:cNvPr id="337" name="Google Shape;337;p9"/>
                <p:cNvGrpSpPr/>
                <p:nvPr/>
              </p:nvGrpSpPr>
              <p:grpSpPr>
                <a:xfrm>
                  <a:off x="1551" y="1071"/>
                  <a:ext cx="145" cy="144"/>
                  <a:chOff x="672" y="1920"/>
                  <a:chExt cx="145" cy="144"/>
                </a:xfrm>
              </p:grpSpPr>
              <p:cxnSp>
                <p:nvCxnSpPr>
                  <p:cNvPr id="338" name="Google Shape;338;p9"/>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339" name="Google Shape;339;p9"/>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grpSp>
            <p:nvGrpSpPr>
              <p:cNvPr id="340" name="Google Shape;340;p9"/>
              <p:cNvGrpSpPr/>
              <p:nvPr/>
            </p:nvGrpSpPr>
            <p:grpSpPr>
              <a:xfrm>
                <a:off x="1673" y="1147"/>
                <a:ext cx="583" cy="578"/>
                <a:chOff x="672" y="1486"/>
                <a:chExt cx="583" cy="578"/>
              </a:xfrm>
            </p:grpSpPr>
            <p:grpSp>
              <p:nvGrpSpPr>
                <p:cNvPr id="341" name="Google Shape;341;p9"/>
                <p:cNvGrpSpPr/>
                <p:nvPr/>
              </p:nvGrpSpPr>
              <p:grpSpPr>
                <a:xfrm>
                  <a:off x="672" y="1776"/>
                  <a:ext cx="291" cy="288"/>
                  <a:chOff x="672" y="1776"/>
                  <a:chExt cx="291" cy="288"/>
                </a:xfrm>
              </p:grpSpPr>
              <p:grpSp>
                <p:nvGrpSpPr>
                  <p:cNvPr id="342" name="Google Shape;342;p9"/>
                  <p:cNvGrpSpPr/>
                  <p:nvPr/>
                </p:nvGrpSpPr>
                <p:grpSpPr>
                  <a:xfrm>
                    <a:off x="672" y="1920"/>
                    <a:ext cx="145" cy="144"/>
                    <a:chOff x="672" y="1920"/>
                    <a:chExt cx="145" cy="144"/>
                  </a:xfrm>
                </p:grpSpPr>
                <p:cxnSp>
                  <p:nvCxnSpPr>
                    <p:cNvPr id="343" name="Google Shape;343;p9"/>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344" name="Google Shape;344;p9"/>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nvGrpSpPr>
                  <p:cNvPr id="345" name="Google Shape;345;p9"/>
                  <p:cNvGrpSpPr/>
                  <p:nvPr/>
                </p:nvGrpSpPr>
                <p:grpSpPr>
                  <a:xfrm>
                    <a:off x="818" y="1776"/>
                    <a:ext cx="145" cy="144"/>
                    <a:chOff x="672" y="1920"/>
                    <a:chExt cx="145" cy="144"/>
                  </a:xfrm>
                </p:grpSpPr>
                <p:cxnSp>
                  <p:nvCxnSpPr>
                    <p:cNvPr id="346" name="Google Shape;346;p9"/>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347" name="Google Shape;347;p9"/>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grpSp>
              <p:nvGrpSpPr>
                <p:cNvPr id="348" name="Google Shape;348;p9"/>
                <p:cNvGrpSpPr/>
                <p:nvPr/>
              </p:nvGrpSpPr>
              <p:grpSpPr>
                <a:xfrm>
                  <a:off x="964" y="1486"/>
                  <a:ext cx="291" cy="288"/>
                  <a:chOff x="672" y="1776"/>
                  <a:chExt cx="291" cy="288"/>
                </a:xfrm>
              </p:grpSpPr>
              <p:grpSp>
                <p:nvGrpSpPr>
                  <p:cNvPr id="349" name="Google Shape;349;p9"/>
                  <p:cNvGrpSpPr/>
                  <p:nvPr/>
                </p:nvGrpSpPr>
                <p:grpSpPr>
                  <a:xfrm>
                    <a:off x="672" y="1920"/>
                    <a:ext cx="145" cy="144"/>
                    <a:chOff x="672" y="1920"/>
                    <a:chExt cx="145" cy="144"/>
                  </a:xfrm>
                </p:grpSpPr>
                <p:cxnSp>
                  <p:nvCxnSpPr>
                    <p:cNvPr id="350" name="Google Shape;350;p9"/>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351" name="Google Shape;351;p9"/>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nvGrpSpPr>
                  <p:cNvPr id="352" name="Google Shape;352;p9"/>
                  <p:cNvGrpSpPr/>
                  <p:nvPr/>
                </p:nvGrpSpPr>
                <p:grpSpPr>
                  <a:xfrm>
                    <a:off x="818" y="1776"/>
                    <a:ext cx="145" cy="144"/>
                    <a:chOff x="672" y="1920"/>
                    <a:chExt cx="145" cy="144"/>
                  </a:xfrm>
                </p:grpSpPr>
                <p:cxnSp>
                  <p:nvCxnSpPr>
                    <p:cNvPr id="353" name="Google Shape;353;p9"/>
                    <p:cNvCxnSpPr/>
                    <p:nvPr/>
                  </p:nvCxnSpPr>
                  <p:spPr>
                    <a:xfrm>
                      <a:off x="672" y="1920"/>
                      <a:ext cx="0" cy="144"/>
                    </a:xfrm>
                    <a:prstGeom prst="straightConnector1">
                      <a:avLst/>
                    </a:prstGeom>
                    <a:noFill/>
                    <a:ln cap="flat" cmpd="sng" w="19050">
                      <a:solidFill>
                        <a:srgbClr val="FF0000"/>
                      </a:solidFill>
                      <a:prstDash val="solid"/>
                      <a:round/>
                      <a:headEnd len="med" w="med" type="none"/>
                      <a:tailEnd len="med" w="med" type="none"/>
                    </a:ln>
                  </p:spPr>
                </p:cxnSp>
                <p:cxnSp>
                  <p:nvCxnSpPr>
                    <p:cNvPr id="354" name="Google Shape;354;p9"/>
                    <p:cNvCxnSpPr/>
                    <p:nvPr/>
                  </p:nvCxnSpPr>
                  <p:spPr>
                    <a:xfrm>
                      <a:off x="745" y="1848"/>
                      <a:ext cx="0" cy="144"/>
                    </a:xfrm>
                    <a:prstGeom prst="straightConnector1">
                      <a:avLst/>
                    </a:prstGeom>
                    <a:noFill/>
                    <a:ln cap="flat" cmpd="sng" w="19050">
                      <a:solidFill>
                        <a:srgbClr val="FF0000"/>
                      </a:solidFill>
                      <a:prstDash val="solid"/>
                      <a:round/>
                      <a:headEnd len="med" w="med" type="none"/>
                      <a:tailEnd len="med" w="med" type="none"/>
                    </a:ln>
                  </p:spPr>
                </p:cxnSp>
              </p:grpSp>
            </p:grpSp>
          </p:grpSp>
        </p:grpSp>
        <p:grpSp>
          <p:nvGrpSpPr>
            <p:cNvPr id="355" name="Google Shape;355;p9"/>
            <p:cNvGrpSpPr/>
            <p:nvPr/>
          </p:nvGrpSpPr>
          <p:grpSpPr>
            <a:xfrm>
              <a:off x="3636" y="1159"/>
              <a:ext cx="1608" cy="1591"/>
              <a:chOff x="648" y="1147"/>
              <a:chExt cx="1608" cy="1591"/>
            </a:xfrm>
          </p:grpSpPr>
          <p:grpSp>
            <p:nvGrpSpPr>
              <p:cNvPr id="356" name="Google Shape;356;p9"/>
              <p:cNvGrpSpPr/>
              <p:nvPr/>
            </p:nvGrpSpPr>
            <p:grpSpPr>
              <a:xfrm>
                <a:off x="648" y="1725"/>
                <a:ext cx="1024" cy="1013"/>
                <a:chOff x="672" y="1071"/>
                <a:chExt cx="1024" cy="1013"/>
              </a:xfrm>
            </p:grpSpPr>
            <p:grpSp>
              <p:nvGrpSpPr>
                <p:cNvPr id="357" name="Google Shape;357;p9"/>
                <p:cNvGrpSpPr/>
                <p:nvPr/>
              </p:nvGrpSpPr>
              <p:grpSpPr>
                <a:xfrm>
                  <a:off x="672" y="1506"/>
                  <a:ext cx="583" cy="578"/>
                  <a:chOff x="672" y="1486"/>
                  <a:chExt cx="583" cy="578"/>
                </a:xfrm>
              </p:grpSpPr>
              <p:grpSp>
                <p:nvGrpSpPr>
                  <p:cNvPr id="358" name="Google Shape;358;p9"/>
                  <p:cNvGrpSpPr/>
                  <p:nvPr/>
                </p:nvGrpSpPr>
                <p:grpSpPr>
                  <a:xfrm>
                    <a:off x="672" y="1776"/>
                    <a:ext cx="291" cy="288"/>
                    <a:chOff x="672" y="1776"/>
                    <a:chExt cx="291" cy="288"/>
                  </a:xfrm>
                </p:grpSpPr>
                <p:grpSp>
                  <p:nvGrpSpPr>
                    <p:cNvPr id="359" name="Google Shape;359;p9"/>
                    <p:cNvGrpSpPr/>
                    <p:nvPr/>
                  </p:nvGrpSpPr>
                  <p:grpSpPr>
                    <a:xfrm>
                      <a:off x="672" y="1920"/>
                      <a:ext cx="145" cy="144"/>
                      <a:chOff x="672" y="1920"/>
                      <a:chExt cx="145" cy="144"/>
                    </a:xfrm>
                  </p:grpSpPr>
                  <p:cxnSp>
                    <p:nvCxnSpPr>
                      <p:cNvPr id="360" name="Google Shape;360;p9"/>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361" name="Google Shape;361;p9"/>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nvGrpSpPr>
                    <p:cNvPr id="362" name="Google Shape;362;p9"/>
                    <p:cNvGrpSpPr/>
                    <p:nvPr/>
                  </p:nvGrpSpPr>
                  <p:grpSpPr>
                    <a:xfrm>
                      <a:off x="818" y="1776"/>
                      <a:ext cx="145" cy="144"/>
                      <a:chOff x="672" y="1920"/>
                      <a:chExt cx="145" cy="144"/>
                    </a:xfrm>
                  </p:grpSpPr>
                  <p:cxnSp>
                    <p:nvCxnSpPr>
                      <p:cNvPr id="363" name="Google Shape;363;p9"/>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364" name="Google Shape;364;p9"/>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grpSp>
                <p:nvGrpSpPr>
                  <p:cNvPr id="365" name="Google Shape;365;p9"/>
                  <p:cNvGrpSpPr/>
                  <p:nvPr/>
                </p:nvGrpSpPr>
                <p:grpSpPr>
                  <a:xfrm>
                    <a:off x="964" y="1486"/>
                    <a:ext cx="291" cy="288"/>
                    <a:chOff x="672" y="1776"/>
                    <a:chExt cx="291" cy="288"/>
                  </a:xfrm>
                </p:grpSpPr>
                <p:grpSp>
                  <p:nvGrpSpPr>
                    <p:cNvPr id="366" name="Google Shape;366;p9"/>
                    <p:cNvGrpSpPr/>
                    <p:nvPr/>
                  </p:nvGrpSpPr>
                  <p:grpSpPr>
                    <a:xfrm>
                      <a:off x="672" y="1920"/>
                      <a:ext cx="145" cy="144"/>
                      <a:chOff x="672" y="1920"/>
                      <a:chExt cx="145" cy="144"/>
                    </a:xfrm>
                  </p:grpSpPr>
                  <p:cxnSp>
                    <p:nvCxnSpPr>
                      <p:cNvPr id="367" name="Google Shape;367;p9"/>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368" name="Google Shape;368;p9"/>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nvGrpSpPr>
                    <p:cNvPr id="369" name="Google Shape;369;p9"/>
                    <p:cNvGrpSpPr/>
                    <p:nvPr/>
                  </p:nvGrpSpPr>
                  <p:grpSpPr>
                    <a:xfrm>
                      <a:off x="818" y="1776"/>
                      <a:ext cx="145" cy="144"/>
                      <a:chOff x="672" y="1920"/>
                      <a:chExt cx="145" cy="144"/>
                    </a:xfrm>
                  </p:grpSpPr>
                  <p:cxnSp>
                    <p:nvCxnSpPr>
                      <p:cNvPr id="370" name="Google Shape;370;p9"/>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371" name="Google Shape;371;p9"/>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grpSp>
            <p:grpSp>
              <p:nvGrpSpPr>
                <p:cNvPr id="372" name="Google Shape;372;p9"/>
                <p:cNvGrpSpPr/>
                <p:nvPr/>
              </p:nvGrpSpPr>
              <p:grpSpPr>
                <a:xfrm>
                  <a:off x="1259" y="1217"/>
                  <a:ext cx="291" cy="288"/>
                  <a:chOff x="672" y="1776"/>
                  <a:chExt cx="291" cy="288"/>
                </a:xfrm>
              </p:grpSpPr>
              <p:grpSp>
                <p:nvGrpSpPr>
                  <p:cNvPr id="373" name="Google Shape;373;p9"/>
                  <p:cNvGrpSpPr/>
                  <p:nvPr/>
                </p:nvGrpSpPr>
                <p:grpSpPr>
                  <a:xfrm>
                    <a:off x="672" y="1920"/>
                    <a:ext cx="145" cy="144"/>
                    <a:chOff x="672" y="1920"/>
                    <a:chExt cx="145" cy="144"/>
                  </a:xfrm>
                </p:grpSpPr>
                <p:cxnSp>
                  <p:nvCxnSpPr>
                    <p:cNvPr id="374" name="Google Shape;374;p9"/>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375" name="Google Shape;375;p9"/>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nvGrpSpPr>
                  <p:cNvPr id="376" name="Google Shape;376;p9"/>
                  <p:cNvGrpSpPr/>
                  <p:nvPr/>
                </p:nvGrpSpPr>
                <p:grpSpPr>
                  <a:xfrm>
                    <a:off x="818" y="1776"/>
                    <a:ext cx="145" cy="144"/>
                    <a:chOff x="672" y="1920"/>
                    <a:chExt cx="145" cy="144"/>
                  </a:xfrm>
                </p:grpSpPr>
                <p:cxnSp>
                  <p:nvCxnSpPr>
                    <p:cNvPr id="377" name="Google Shape;377;p9"/>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378" name="Google Shape;378;p9"/>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grpSp>
              <p:nvGrpSpPr>
                <p:cNvPr id="379" name="Google Shape;379;p9"/>
                <p:cNvGrpSpPr/>
                <p:nvPr/>
              </p:nvGrpSpPr>
              <p:grpSpPr>
                <a:xfrm>
                  <a:off x="1551" y="1071"/>
                  <a:ext cx="145" cy="144"/>
                  <a:chOff x="672" y="1920"/>
                  <a:chExt cx="145" cy="144"/>
                </a:xfrm>
              </p:grpSpPr>
              <p:cxnSp>
                <p:nvCxnSpPr>
                  <p:cNvPr id="380" name="Google Shape;380;p9"/>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381" name="Google Shape;381;p9"/>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grpSp>
            <p:nvGrpSpPr>
              <p:cNvPr id="382" name="Google Shape;382;p9"/>
              <p:cNvGrpSpPr/>
              <p:nvPr/>
            </p:nvGrpSpPr>
            <p:grpSpPr>
              <a:xfrm>
                <a:off x="1673" y="1147"/>
                <a:ext cx="583" cy="578"/>
                <a:chOff x="672" y="1486"/>
                <a:chExt cx="583" cy="578"/>
              </a:xfrm>
            </p:grpSpPr>
            <p:grpSp>
              <p:nvGrpSpPr>
                <p:cNvPr id="383" name="Google Shape;383;p9"/>
                <p:cNvGrpSpPr/>
                <p:nvPr/>
              </p:nvGrpSpPr>
              <p:grpSpPr>
                <a:xfrm>
                  <a:off x="672" y="1776"/>
                  <a:ext cx="291" cy="288"/>
                  <a:chOff x="672" y="1776"/>
                  <a:chExt cx="291" cy="288"/>
                </a:xfrm>
              </p:grpSpPr>
              <p:grpSp>
                <p:nvGrpSpPr>
                  <p:cNvPr id="384" name="Google Shape;384;p9"/>
                  <p:cNvGrpSpPr/>
                  <p:nvPr/>
                </p:nvGrpSpPr>
                <p:grpSpPr>
                  <a:xfrm>
                    <a:off x="672" y="1920"/>
                    <a:ext cx="145" cy="144"/>
                    <a:chOff x="672" y="1920"/>
                    <a:chExt cx="145" cy="144"/>
                  </a:xfrm>
                </p:grpSpPr>
                <p:cxnSp>
                  <p:nvCxnSpPr>
                    <p:cNvPr id="385" name="Google Shape;385;p9"/>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386" name="Google Shape;386;p9"/>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nvGrpSpPr>
                  <p:cNvPr id="387" name="Google Shape;387;p9"/>
                  <p:cNvGrpSpPr/>
                  <p:nvPr/>
                </p:nvGrpSpPr>
                <p:grpSpPr>
                  <a:xfrm>
                    <a:off x="818" y="1776"/>
                    <a:ext cx="145" cy="144"/>
                    <a:chOff x="672" y="1920"/>
                    <a:chExt cx="145" cy="144"/>
                  </a:xfrm>
                </p:grpSpPr>
                <p:cxnSp>
                  <p:nvCxnSpPr>
                    <p:cNvPr id="388" name="Google Shape;388;p9"/>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389" name="Google Shape;389;p9"/>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grpSp>
              <p:nvGrpSpPr>
                <p:cNvPr id="390" name="Google Shape;390;p9"/>
                <p:cNvGrpSpPr/>
                <p:nvPr/>
              </p:nvGrpSpPr>
              <p:grpSpPr>
                <a:xfrm>
                  <a:off x="964" y="1486"/>
                  <a:ext cx="291" cy="288"/>
                  <a:chOff x="672" y="1776"/>
                  <a:chExt cx="291" cy="288"/>
                </a:xfrm>
              </p:grpSpPr>
              <p:grpSp>
                <p:nvGrpSpPr>
                  <p:cNvPr id="391" name="Google Shape;391;p9"/>
                  <p:cNvGrpSpPr/>
                  <p:nvPr/>
                </p:nvGrpSpPr>
                <p:grpSpPr>
                  <a:xfrm>
                    <a:off x="672" y="1920"/>
                    <a:ext cx="145" cy="144"/>
                    <a:chOff x="672" y="1920"/>
                    <a:chExt cx="145" cy="144"/>
                  </a:xfrm>
                </p:grpSpPr>
                <p:cxnSp>
                  <p:nvCxnSpPr>
                    <p:cNvPr id="392" name="Google Shape;392;p9"/>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393" name="Google Shape;393;p9"/>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nvGrpSpPr>
                  <p:cNvPr id="394" name="Google Shape;394;p9"/>
                  <p:cNvGrpSpPr/>
                  <p:nvPr/>
                </p:nvGrpSpPr>
                <p:grpSpPr>
                  <a:xfrm>
                    <a:off x="818" y="1776"/>
                    <a:ext cx="145" cy="144"/>
                    <a:chOff x="672" y="1920"/>
                    <a:chExt cx="145" cy="144"/>
                  </a:xfrm>
                </p:grpSpPr>
                <p:cxnSp>
                  <p:nvCxnSpPr>
                    <p:cNvPr id="395" name="Google Shape;395;p9"/>
                    <p:cNvCxnSpPr/>
                    <p:nvPr/>
                  </p:nvCxnSpPr>
                  <p:spPr>
                    <a:xfrm>
                      <a:off x="672" y="1920"/>
                      <a:ext cx="0" cy="144"/>
                    </a:xfrm>
                    <a:prstGeom prst="straightConnector1">
                      <a:avLst/>
                    </a:prstGeom>
                    <a:noFill/>
                    <a:ln cap="flat" cmpd="sng" w="19050">
                      <a:solidFill>
                        <a:schemeClr val="accent2"/>
                      </a:solidFill>
                      <a:prstDash val="solid"/>
                      <a:round/>
                      <a:headEnd len="med" w="med" type="none"/>
                      <a:tailEnd len="med" w="med" type="none"/>
                    </a:ln>
                  </p:spPr>
                </p:cxnSp>
                <p:cxnSp>
                  <p:nvCxnSpPr>
                    <p:cNvPr id="396" name="Google Shape;396;p9"/>
                    <p:cNvCxnSpPr/>
                    <p:nvPr/>
                  </p:nvCxnSpPr>
                  <p:spPr>
                    <a:xfrm>
                      <a:off x="745" y="1848"/>
                      <a:ext cx="0" cy="144"/>
                    </a:xfrm>
                    <a:prstGeom prst="straightConnector1">
                      <a:avLst/>
                    </a:prstGeom>
                    <a:noFill/>
                    <a:ln cap="flat" cmpd="sng" w="19050">
                      <a:solidFill>
                        <a:schemeClr val="accent2"/>
                      </a:solidFill>
                      <a:prstDash val="solid"/>
                      <a:round/>
                      <a:headEnd len="med" w="med" type="none"/>
                      <a:tailEnd len="med" w="med" type="none"/>
                    </a:ln>
                  </p:spPr>
                </p:cxnSp>
              </p:grpSp>
            </p:grpSp>
          </p:grpSp>
        </p:grpSp>
        <p:sp>
          <p:nvSpPr>
            <p:cNvPr id="397" name="Google Shape;397;p9"/>
            <p:cNvSpPr txBox="1"/>
            <p:nvPr/>
          </p:nvSpPr>
          <p:spPr>
            <a:xfrm>
              <a:off x="3932" y="2339"/>
              <a:ext cx="1623" cy="5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99"/>
                  </a:solidFill>
                  <a:latin typeface="Arial"/>
                  <a:ea typeface="Arial"/>
                  <a:cs typeface="Arial"/>
                  <a:sym typeface="Arial"/>
                </a:rPr>
                <a:t>3. video received,</a:t>
              </a:r>
              <a:endParaRPr/>
            </a:p>
            <a:p>
              <a:pPr indent="0" lvl="0" marL="0" marR="0" rtl="0" algn="l">
                <a:spcBef>
                  <a:spcPts val="0"/>
                </a:spcBef>
                <a:spcAft>
                  <a:spcPts val="0"/>
                </a:spcAft>
                <a:buNone/>
              </a:pPr>
              <a:r>
                <a:rPr lang="en-US" sz="1800">
                  <a:solidFill>
                    <a:srgbClr val="000099"/>
                  </a:solidFill>
                  <a:latin typeface="Arial"/>
                  <a:ea typeface="Arial"/>
                  <a:cs typeface="Arial"/>
                  <a:sym typeface="Arial"/>
                </a:rPr>
                <a:t>played out at client</a:t>
              </a:r>
              <a:endParaRPr/>
            </a:p>
            <a:p>
              <a:pPr indent="0" lvl="0" marL="0" marR="0" rtl="0" algn="l">
                <a:spcBef>
                  <a:spcPts val="0"/>
                </a:spcBef>
                <a:spcAft>
                  <a:spcPts val="0"/>
                </a:spcAft>
                <a:buNone/>
              </a:pPr>
              <a:r>
                <a:rPr lang="en-US" sz="1800">
                  <a:solidFill>
                    <a:srgbClr val="000099"/>
                  </a:solidFill>
                  <a:latin typeface="Arial"/>
                  <a:ea typeface="Arial"/>
                  <a:cs typeface="Arial"/>
                  <a:sym typeface="Arial"/>
                </a:rPr>
                <a:t>(30 frames/sec)</a:t>
              </a:r>
              <a:endParaRPr sz="1800">
                <a:solidFill>
                  <a:srgbClr val="000099"/>
                </a:solidFill>
                <a:latin typeface="Arial"/>
                <a:ea typeface="Arial"/>
                <a:cs typeface="Arial"/>
                <a:sym typeface="Arial"/>
              </a:endParaRPr>
            </a:p>
          </p:txBody>
        </p:sp>
        <p:grpSp>
          <p:nvGrpSpPr>
            <p:cNvPr id="398" name="Google Shape;398;p9"/>
            <p:cNvGrpSpPr/>
            <p:nvPr/>
          </p:nvGrpSpPr>
          <p:grpSpPr>
            <a:xfrm>
              <a:off x="4679" y="1872"/>
              <a:ext cx="427" cy="418"/>
              <a:chOff x="4437" y="1472"/>
              <a:chExt cx="427" cy="418"/>
            </a:xfrm>
          </p:grpSpPr>
          <p:sp>
            <p:nvSpPr>
              <p:cNvPr id="399" name="Google Shape;399;p9"/>
              <p:cNvSpPr/>
              <p:nvPr/>
            </p:nvSpPr>
            <p:spPr>
              <a:xfrm>
                <a:off x="4443" y="1475"/>
                <a:ext cx="421" cy="361"/>
              </a:xfrm>
              <a:prstGeom prst="rect">
                <a:avLst/>
              </a:prstGeom>
              <a:gradFill>
                <a:gsLst>
                  <a:gs pos="0">
                    <a:srgbClr val="6B8FB3"/>
                  </a:gs>
                  <a:gs pos="50000">
                    <a:srgbClr val="99CCFF"/>
                  </a:gs>
                  <a:gs pos="100000">
                    <a:srgbClr val="6B8FB3"/>
                  </a:gs>
                </a:gsLst>
                <a:lin ang="5400000" scaled="0"/>
              </a:gradFill>
              <a:ln cap="flat" cmpd="sng" w="19050">
                <a:solidFill>
                  <a:srgbClr val="5F5F5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0" name="Google Shape;400;p9"/>
              <p:cNvSpPr/>
              <p:nvPr/>
            </p:nvSpPr>
            <p:spPr>
              <a:xfrm>
                <a:off x="4567" y="1837"/>
                <a:ext cx="179" cy="23"/>
              </a:xfrm>
              <a:prstGeom prst="rect">
                <a:avLst/>
              </a:prstGeom>
              <a:solidFill>
                <a:srgbClr val="5F5F5F"/>
              </a:solidFill>
              <a:ln cap="flat" cmpd="sng" w="19050">
                <a:solidFill>
                  <a:srgbClr val="5F5F5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1" name="Google Shape;401;p9"/>
              <p:cNvSpPr/>
              <p:nvPr/>
            </p:nvSpPr>
            <p:spPr>
              <a:xfrm>
                <a:off x="4442" y="1866"/>
                <a:ext cx="414" cy="24"/>
              </a:xfrm>
              <a:prstGeom prst="rect">
                <a:avLst/>
              </a:prstGeom>
              <a:solidFill>
                <a:schemeClr val="dk2"/>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2" name="Google Shape;402;p9"/>
              <p:cNvSpPr/>
              <p:nvPr/>
            </p:nvSpPr>
            <p:spPr>
              <a:xfrm>
                <a:off x="4437" y="1472"/>
                <a:ext cx="423" cy="356"/>
              </a:xfrm>
              <a:prstGeom prst="rect">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cxnSp>
        <p:nvCxnSpPr>
          <p:cNvPr id="403" name="Google Shape;403;p9"/>
          <p:cNvCxnSpPr/>
          <p:nvPr/>
        </p:nvCxnSpPr>
        <p:spPr>
          <a:xfrm flipH="1">
            <a:off x="828675" y="4333875"/>
            <a:ext cx="7815263" cy="14288"/>
          </a:xfrm>
          <a:prstGeom prst="straightConnector1">
            <a:avLst/>
          </a:prstGeom>
          <a:noFill/>
          <a:ln cap="flat" cmpd="sng" w="28575">
            <a:solidFill>
              <a:schemeClr val="dk1"/>
            </a:solidFill>
            <a:prstDash val="solid"/>
            <a:round/>
            <a:headEnd len="med" w="med" type="triangle"/>
            <a:tailEnd len="med" w="med" type="none"/>
          </a:ln>
        </p:spPr>
      </p:cxnSp>
      <p:sp>
        <p:nvSpPr>
          <p:cNvPr id="404" name="Google Shape;404;p9"/>
          <p:cNvSpPr txBox="1"/>
          <p:nvPr>
            <p:ph idx="4294967295" type="sldNum"/>
          </p:nvPr>
        </p:nvSpPr>
        <p:spPr>
          <a:xfrm>
            <a:off x="8456154" y="6512521"/>
            <a:ext cx="687846" cy="272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Tahoma"/>
                <a:ea typeface="Tahoma"/>
                <a:cs typeface="Tahoma"/>
                <a:sym typeface="Tahoma"/>
              </a:rPr>
              <a:t>9-</a:t>
            </a: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405" name="Google Shape;405;p9"/>
          <p:cNvSpPr txBox="1"/>
          <p:nvPr>
            <p:ph idx="4294967295" type="ftr"/>
          </p:nvPr>
        </p:nvSpPr>
        <p:spPr>
          <a:xfrm>
            <a:off x="6581268" y="6508279"/>
            <a:ext cx="1971701" cy="2548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Tahoma"/>
                <a:ea typeface="Tahoma"/>
                <a:cs typeface="Tahoma"/>
                <a:sym typeface="Tahoma"/>
              </a:rPr>
              <a:t>Multimedia Networking</a:t>
            </a:r>
            <a:endParaRPr sz="1200">
              <a:solidFill>
                <a:srgbClr val="000000"/>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1999-10-08T19:08:27Z</dcterms:created>
  <dc:creator>Jim Kurose and Keith Ross</dc:creator>
</cp:coreProperties>
</file>