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19.svg" ContentType="image/svg+xml"/>
  <Override PartName="/ppt/media/image2.svg" ContentType="image/svg+xml"/>
  <Override PartName="/ppt/media/image20.svg" ContentType="image/svg+xml"/>
  <Override PartName="/ppt/media/image21.svg" ContentType="image/svg+xml"/>
  <Override PartName="/ppt/media/image22.svg" ContentType="image/svg+xml"/>
  <Override PartName="/ppt/media/image23.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19" r:id="rId3"/>
    <p:sldId id="320" r:id="rId5"/>
    <p:sldId id="256" r:id="rId6"/>
    <p:sldId id="338" r:id="rId7"/>
    <p:sldId id="258" r:id="rId8"/>
    <p:sldId id="259" r:id="rId9"/>
    <p:sldId id="321" r:id="rId10"/>
    <p:sldId id="383" r:id="rId11"/>
    <p:sldId id="382" r:id="rId12"/>
    <p:sldId id="339" r:id="rId13"/>
    <p:sldId id="358" r:id="rId14"/>
    <p:sldId id="261" r:id="rId15"/>
    <p:sldId id="359" r:id="rId16"/>
    <p:sldId id="364" r:id="rId17"/>
    <p:sldId id="365" r:id="rId18"/>
    <p:sldId id="366" r:id="rId19"/>
    <p:sldId id="367" r:id="rId20"/>
    <p:sldId id="273" r:id="rId21"/>
    <p:sldId id="368" r:id="rId22"/>
    <p:sldId id="272" r:id="rId23"/>
    <p:sldId id="307" r:id="rId24"/>
    <p:sldId id="295" r:id="rId25"/>
    <p:sldId id="337" r:id="rId26"/>
    <p:sldId id="271" r:id="rId27"/>
    <p:sldId id="298" r:id="rId28"/>
    <p:sldId id="304" r:id="rId29"/>
    <p:sldId id="264" r:id="rId30"/>
    <p:sldId id="341" r:id="rId31"/>
    <p:sldId id="342" r:id="rId32"/>
    <p:sldId id="363" r:id="rId33"/>
    <p:sldId id="361" r:id="rId34"/>
  </p:sldIdLst>
  <p:sldSz cx="18288000" cy="10287000"/>
  <p:notesSz cx="6858000" cy="9144000"/>
  <p:embeddedFontLst>
    <p:embeddedFont>
      <p:font typeface="Roboto Condensed Bold" panose="02000000000000000000"/>
      <p:bold r:id="rId38"/>
    </p:embeddedFont>
    <p:embeddedFont>
      <p:font typeface="Calibri" panose="020F0502020204030204" charset="0"/>
      <p:regular r:id="rId39"/>
      <p:bold r:id="rId40"/>
      <p:italic r:id="rId41"/>
      <p:boldItalic r:id="rId42"/>
    </p:embeddedFont>
    <p:embeddedFont>
      <p:font typeface="Tahoma" panose="020B0604030504040204" pitchFamily="34" charset="0"/>
      <p:regular r:id="rId43"/>
    </p:embeddedFont>
    <p:embeddedFont>
      <p:font typeface="Wingdings 3" panose="05040102010807070707" charset="2"/>
      <p:regular r:id="rId44"/>
    </p:embeddedFont>
    <p:embeddedFont>
      <p:font typeface="Montserrat Semi-Bold" panose="00000700000000000000"/>
      <p:bold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22" autoAdjust="0"/>
  </p:normalViewPr>
  <p:slideViewPr>
    <p:cSldViewPr>
      <p:cViewPr varScale="1">
        <p:scale>
          <a:sx n="51" d="100"/>
          <a:sy n="51" d="100"/>
        </p:scale>
        <p:origin x="168" y="58"/>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3">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6C320EB-5352-40AA-A0A9-C13066E1373C}" type="doc">
      <dgm:prSet loTypeId="urn:microsoft.com/office/officeart/2005/8/layout/list1#1" loCatId="list" qsTypeId="urn:microsoft.com/office/officeart/2005/8/quickstyle/simple4#1" qsCatId="simple" csTypeId="urn:microsoft.com/office/officeart/2005/8/colors/accent1_2#1" csCatId="accent1" phldr="0"/>
      <dgm:spPr/>
      <dgm:t>
        <a:bodyPr/>
        <a:lstStyle/>
        <a:p>
          <a:endParaRPr lang="en-US"/>
        </a:p>
      </dgm:t>
    </dgm:pt>
    <dgm:pt modelId="{773C5012-55F9-436E-B78B-2A38D8AAA0C0}">
      <dgm:prSet phldrT="[Text]" phldr="0" custT="0"/>
      <dgm:spPr/>
      <dgm:t>
        <a:bodyPr vert="horz" wrap="square"/>
        <a:lstStyle/>
        <a:p>
          <a:pPr>
            <a:lnSpc>
              <a:spcPct val="100000"/>
            </a:lnSpc>
            <a:spcBef>
              <a:spcPct val="0"/>
            </a:spcBef>
            <a:spcAft>
              <a:spcPct val="35000"/>
            </a:spcAft>
          </a:pPr>
          <a:r>
            <a:rPr lang="en-US"/>
            <a:t>1. Giới thiệu</a:t>
          </a:r>
        </a:p>
      </dgm:t>
    </dgm:pt>
    <dgm:pt modelId="{E1399106-9BE2-43F4-9430-F473CB36780F}" cxnId="{8A3458B2-DF94-48F0-B2BD-D54DE7A8224C}" type="parTrans">
      <dgm:prSet/>
      <dgm:spPr/>
      <dgm:t>
        <a:bodyPr/>
        <a:lstStyle/>
        <a:p>
          <a:endParaRPr lang="en-US"/>
        </a:p>
      </dgm:t>
    </dgm:pt>
    <dgm:pt modelId="{507A6FE3-4D55-4ED6-A973-429D64C5DF28}" cxnId="{8A3458B2-DF94-48F0-B2BD-D54DE7A8224C}" type="sibTrans">
      <dgm:prSet/>
      <dgm:spPr/>
      <dgm:t>
        <a:bodyPr/>
        <a:lstStyle/>
        <a:p>
          <a:endParaRPr lang="en-US"/>
        </a:p>
      </dgm:t>
    </dgm:pt>
    <dgm:pt modelId="{CA58FE74-4619-4E47-BA6C-E0CD35AF5AC2}">
      <dgm:prSet phldrT="[Text]" phldr="0" custT="0"/>
      <dgm:spPr/>
      <dgm:t>
        <a:bodyPr vert="horz" wrap="square"/>
        <a:lstStyle/>
        <a:p>
          <a:pPr>
            <a:lnSpc>
              <a:spcPct val="100000"/>
            </a:lnSpc>
            <a:spcBef>
              <a:spcPct val="0"/>
            </a:spcBef>
            <a:spcAft>
              <a:spcPct val="35000"/>
            </a:spcAft>
          </a:pPr>
          <a:r>
            <a:rPr lang="en-US"/>
            <a:t>2. Phân tích</a:t>
          </a:r>
        </a:p>
      </dgm:t>
    </dgm:pt>
    <dgm:pt modelId="{EBAD4DA7-135F-4F4E-9475-804E7DC205D2}" cxnId="{6A4B7AE1-4B12-40BF-87FC-4C3901BB30F8}" type="parTrans">
      <dgm:prSet/>
      <dgm:spPr/>
      <dgm:t>
        <a:bodyPr/>
        <a:lstStyle/>
        <a:p>
          <a:endParaRPr lang="en-US"/>
        </a:p>
      </dgm:t>
    </dgm:pt>
    <dgm:pt modelId="{5723A07A-E737-45B0-B84E-97FB4DE86580}" cxnId="{6A4B7AE1-4B12-40BF-87FC-4C3901BB30F8}" type="sibTrans">
      <dgm:prSet/>
      <dgm:spPr/>
      <dgm:t>
        <a:bodyPr/>
        <a:lstStyle/>
        <a:p>
          <a:endParaRPr lang="en-US"/>
        </a:p>
      </dgm:t>
    </dgm:pt>
    <dgm:pt modelId="{D3284563-CEAB-43B3-81C4-5F6C081CBB78}">
      <dgm:prSet phldrT="[Text]" phldr="0" custT="0"/>
      <dgm:spPr/>
      <dgm:t>
        <a:bodyPr vert="horz" wrap="square"/>
        <a:lstStyle/>
        <a:p>
          <a:pPr>
            <a:lnSpc>
              <a:spcPct val="100000"/>
            </a:lnSpc>
            <a:spcBef>
              <a:spcPct val="0"/>
            </a:spcBef>
            <a:spcAft>
              <a:spcPct val="35000"/>
            </a:spcAft>
          </a:pPr>
          <a:r>
            <a:rPr lang="en-US"/>
            <a:t>3. Thiết kế</a:t>
          </a:r>
        </a:p>
      </dgm:t>
    </dgm:pt>
    <dgm:pt modelId="{A2E240DA-ABFA-4A24-BE34-ABE926603D67}" cxnId="{8771ACD6-A51C-43AF-903F-FC6B803AC591}" type="parTrans">
      <dgm:prSet/>
      <dgm:spPr/>
      <dgm:t>
        <a:bodyPr/>
        <a:lstStyle/>
        <a:p>
          <a:endParaRPr lang="en-US"/>
        </a:p>
      </dgm:t>
    </dgm:pt>
    <dgm:pt modelId="{2E43EE94-FE21-4F90-81B3-CED5B1ECC8C9}" cxnId="{8771ACD6-A51C-43AF-903F-FC6B803AC591}" type="sibTrans">
      <dgm:prSet/>
      <dgm:spPr/>
      <dgm:t>
        <a:bodyPr/>
        <a:lstStyle/>
        <a:p>
          <a:endParaRPr lang="en-US"/>
        </a:p>
      </dgm:t>
    </dgm:pt>
    <dgm:pt modelId="{E5EECCA3-F875-4B71-92CC-9CCDFB7DBFEF}" type="pres">
      <dgm:prSet presAssocID="{26C320EB-5352-40AA-A0A9-C13066E1373C}" presName="linear" presStyleCnt="0">
        <dgm:presLayoutVars>
          <dgm:dir/>
          <dgm:animLvl val="lvl"/>
          <dgm:resizeHandles val="exact"/>
        </dgm:presLayoutVars>
      </dgm:prSet>
      <dgm:spPr/>
      <dgm:t>
        <a:bodyPr/>
        <a:lstStyle/>
        <a:p>
          <a:endParaRPr lang="en-US"/>
        </a:p>
      </dgm:t>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Lbl="node1" presStyleIdx="0" presStyleCnt="3"/>
      <dgm:spPr/>
      <dgm:t>
        <a:bodyPr/>
        <a:lstStyle/>
        <a:p>
          <a:endParaRPr lang="en-US"/>
        </a:p>
      </dgm:t>
    </dgm:pt>
    <dgm:pt modelId="{D0971512-D8E1-4E4B-89F4-FF2EB164C196}" type="pres">
      <dgm:prSet presAssocID="{773C5012-55F9-436E-B78B-2A38D8AAA0C0}" presName="parentText" presStyleLbl="node1" presStyleIdx="0" presStyleCnt="3">
        <dgm:presLayoutVars>
          <dgm:chMax val="0"/>
          <dgm:bulletEnabled val="1"/>
        </dgm:presLayoutVars>
      </dgm:prSet>
      <dgm:spPr/>
      <dgm:t>
        <a:bodyPr/>
        <a:lstStyle/>
        <a:p>
          <a:endParaRPr lang="en-US"/>
        </a:p>
      </dgm:t>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3">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Lbl="node1" presStyleIdx="0" presStyleCnt="3"/>
      <dgm:spPr/>
      <dgm:t>
        <a:bodyPr/>
        <a:lstStyle/>
        <a:p>
          <a:endParaRPr lang="en-US"/>
        </a:p>
      </dgm:t>
    </dgm:pt>
    <dgm:pt modelId="{DD07B078-3354-4F1B-9438-E4F95C4B43A6}" type="pres">
      <dgm:prSet presAssocID="{CA58FE74-4619-4E47-BA6C-E0CD35AF5AC2}" presName="parentText" presStyleLbl="node1" presStyleIdx="1" presStyleCnt="3">
        <dgm:presLayoutVars>
          <dgm:chMax val="0"/>
          <dgm:bulletEnabled val="1"/>
        </dgm:presLayoutVars>
      </dgm:prSet>
      <dgm:spPr/>
      <dgm:t>
        <a:bodyPr/>
        <a:lstStyle/>
        <a:p>
          <a:endParaRPr lang="en-US"/>
        </a:p>
      </dgm:t>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3">
        <dgm:presLayoutVars>
          <dgm:bulletEnabled val="1"/>
        </dgm:presLayoutVars>
      </dgm:prSet>
      <dgm:spPr/>
    </dgm:pt>
    <dgm:pt modelId="{AC1FEB9E-7ED9-4E44-9D47-B63AE5862158}" type="pres">
      <dgm:prSet presAssocID="{5723A07A-E737-45B0-B84E-97FB4DE86580}" presName="spaceBetweenRectangles" presStyleCnt="0"/>
      <dgm:spPr/>
    </dgm:pt>
    <dgm:pt modelId="{04A221FB-3A34-4804-9E1E-FAA254BEF819}" type="pres">
      <dgm:prSet presAssocID="{D3284563-CEAB-43B3-81C4-5F6C081CBB78}" presName="parentLin" presStyleCnt="0"/>
      <dgm:spPr/>
    </dgm:pt>
    <dgm:pt modelId="{09CBCBA7-E2EE-4654-BCFB-AB2C2D77E66B}" type="pres">
      <dgm:prSet presAssocID="{D3284563-CEAB-43B3-81C4-5F6C081CBB78}" presName="parentLeftMargin" presStyleLbl="node1" presStyleIdx="1" presStyleCnt="3"/>
      <dgm:spPr/>
      <dgm:t>
        <a:bodyPr/>
        <a:lstStyle/>
        <a:p>
          <a:endParaRPr lang="en-US"/>
        </a:p>
      </dgm:t>
    </dgm:pt>
    <dgm:pt modelId="{F8B30F84-9FC1-4455-B8FC-CA5DC2189586}" type="pres">
      <dgm:prSet presAssocID="{D3284563-CEAB-43B3-81C4-5F6C081CBB78}" presName="parentText" presStyleLbl="node1" presStyleIdx="2" presStyleCnt="3">
        <dgm:presLayoutVars>
          <dgm:chMax val="0"/>
          <dgm:bulletEnabled val="1"/>
        </dgm:presLayoutVars>
      </dgm:prSet>
      <dgm:spPr/>
      <dgm:t>
        <a:bodyPr/>
        <a:lstStyle/>
        <a:p>
          <a:endParaRPr lang="en-US"/>
        </a:p>
      </dgm:t>
    </dgm:pt>
    <dgm:pt modelId="{75AF99AA-34AA-4169-A0AA-91E0CC0C2D15}" type="pres">
      <dgm:prSet presAssocID="{D3284563-CEAB-43B3-81C4-5F6C081CBB78}" presName="negativeSpace" presStyleCnt="0"/>
      <dgm:spPr/>
    </dgm:pt>
    <dgm:pt modelId="{F855875C-E8B4-4273-8C6C-6A8EC3091B3C}" type="pres">
      <dgm:prSet presAssocID="{D3284563-CEAB-43B3-81C4-5F6C081CBB78}" presName="childText" presStyleLbl="conFgAcc1" presStyleIdx="2" presStyleCnt="3">
        <dgm:presLayoutVars>
          <dgm:bulletEnabled val="1"/>
        </dgm:presLayoutVars>
      </dgm:prSet>
      <dgm:spPr/>
    </dgm:pt>
  </dgm:ptLst>
  <dgm:cxnLst>
    <dgm:cxn modelId="{84145579-2175-49C8-B326-337CD2C75D2F}" type="presOf" srcId="{773C5012-55F9-436E-B78B-2A38D8AAA0C0}" destId="{D0971512-D8E1-4E4B-89F4-FF2EB164C196}" srcOrd="1" destOrd="0" presId="urn:microsoft.com/office/officeart/2005/8/layout/list1#1"/>
    <dgm:cxn modelId="{8A3458B2-DF94-48F0-B2BD-D54DE7A8224C}" srcId="{26C320EB-5352-40AA-A0A9-C13066E1373C}" destId="{773C5012-55F9-436E-B78B-2A38D8AAA0C0}" srcOrd="0" destOrd="0" parTransId="{E1399106-9BE2-43F4-9430-F473CB36780F}" sibTransId="{507A6FE3-4D55-4ED6-A973-429D64C5DF28}"/>
    <dgm:cxn modelId="{8771ACD6-A51C-43AF-903F-FC6B803AC591}" srcId="{26C320EB-5352-40AA-A0A9-C13066E1373C}" destId="{D3284563-CEAB-43B3-81C4-5F6C081CBB78}" srcOrd="2" destOrd="0" parTransId="{A2E240DA-ABFA-4A24-BE34-ABE926603D67}" sibTransId="{2E43EE94-FE21-4F90-81B3-CED5B1ECC8C9}"/>
    <dgm:cxn modelId="{7456DD36-399C-467B-B631-CE4AE9844B8D}" type="presOf" srcId="{26C320EB-5352-40AA-A0A9-C13066E1373C}" destId="{E5EECCA3-F875-4B71-92CC-9CCDFB7DBFEF}" srcOrd="0" destOrd="0" presId="urn:microsoft.com/office/officeart/2005/8/layout/list1#1"/>
    <dgm:cxn modelId="{96553CB5-BD6C-43D7-9A46-3F416A70C4FB}" type="presOf" srcId="{CA58FE74-4619-4E47-BA6C-E0CD35AF5AC2}" destId="{AEA4B341-6C57-43B8-BC42-9813D43D1335}" srcOrd="0" destOrd="0" presId="urn:microsoft.com/office/officeart/2005/8/layout/list1#1"/>
    <dgm:cxn modelId="{D1E43010-9F5A-4E5C-AFF2-EB9F5AACDD13}" type="presOf" srcId="{773C5012-55F9-436E-B78B-2A38D8AAA0C0}" destId="{58B158CB-C1D2-4676-88E6-6B3937A00A96}" srcOrd="0" destOrd="0" presId="urn:microsoft.com/office/officeart/2005/8/layout/list1#1"/>
    <dgm:cxn modelId="{452D4B71-049C-470C-8504-B21B198585CA}" type="presOf" srcId="{CA58FE74-4619-4E47-BA6C-E0CD35AF5AC2}" destId="{DD07B078-3354-4F1B-9438-E4F95C4B43A6}" srcOrd="1" destOrd="0" presId="urn:microsoft.com/office/officeart/2005/8/layout/list1#1"/>
    <dgm:cxn modelId="{6A4B7AE1-4B12-40BF-87FC-4C3901BB30F8}" srcId="{26C320EB-5352-40AA-A0A9-C13066E1373C}" destId="{CA58FE74-4619-4E47-BA6C-E0CD35AF5AC2}" srcOrd="1" destOrd="0" parTransId="{EBAD4DA7-135F-4F4E-9475-804E7DC205D2}" sibTransId="{5723A07A-E737-45B0-B84E-97FB4DE86580}"/>
    <dgm:cxn modelId="{76182232-70C1-4D20-952B-3B6C7E057C94}" type="presOf" srcId="{D3284563-CEAB-43B3-81C4-5F6C081CBB78}" destId="{09CBCBA7-E2EE-4654-BCFB-AB2C2D77E66B}" srcOrd="0" destOrd="0" presId="urn:microsoft.com/office/officeart/2005/8/layout/list1#1"/>
    <dgm:cxn modelId="{B40A07FC-9689-469F-92C0-F71C45AEEE62}" type="presOf" srcId="{D3284563-CEAB-43B3-81C4-5F6C081CBB78}" destId="{F8B30F84-9FC1-4455-B8FC-CA5DC2189586}" srcOrd="1" destOrd="0" presId="urn:microsoft.com/office/officeart/2005/8/layout/list1#1"/>
    <dgm:cxn modelId="{6FB92222-3BBF-45B3-B27B-FE59C187215B}" type="presParOf" srcId="{E5EECCA3-F875-4B71-92CC-9CCDFB7DBFEF}" destId="{667CAF5C-37C0-43B7-8B7E-02CCA3754DB9}" srcOrd="0" destOrd="0" presId="urn:microsoft.com/office/officeart/2005/8/layout/list1#1"/>
    <dgm:cxn modelId="{6F7FEEBE-746F-4AF4-8175-8A37A773A3CD}" type="presParOf" srcId="{667CAF5C-37C0-43B7-8B7E-02CCA3754DB9}" destId="{58B158CB-C1D2-4676-88E6-6B3937A00A96}" srcOrd="0" destOrd="0" presId="urn:microsoft.com/office/officeart/2005/8/layout/list1#1"/>
    <dgm:cxn modelId="{1CC7B48F-8EDB-4DD4-B40D-384D617197EB}" type="presParOf" srcId="{667CAF5C-37C0-43B7-8B7E-02CCA3754DB9}" destId="{D0971512-D8E1-4E4B-89F4-FF2EB164C196}" srcOrd="1" destOrd="0" presId="urn:microsoft.com/office/officeart/2005/8/layout/list1#1"/>
    <dgm:cxn modelId="{4CC58AF7-94C2-4C82-AF43-2774EA57ED38}" type="presParOf" srcId="{E5EECCA3-F875-4B71-92CC-9CCDFB7DBFEF}" destId="{05E10EBB-C85A-471E-9935-B48B9C39A12E}" srcOrd="1" destOrd="0" presId="urn:microsoft.com/office/officeart/2005/8/layout/list1#1"/>
    <dgm:cxn modelId="{B5A6E4A5-C93D-4829-AFF3-98223EEE3857}" type="presParOf" srcId="{E5EECCA3-F875-4B71-92CC-9CCDFB7DBFEF}" destId="{1F055725-8984-42CB-98CB-8E7728DD5EAB}" srcOrd="2" destOrd="0" presId="urn:microsoft.com/office/officeart/2005/8/layout/list1#1"/>
    <dgm:cxn modelId="{F174B063-F77C-4140-82C4-03950474CBD8}" type="presParOf" srcId="{E5EECCA3-F875-4B71-92CC-9CCDFB7DBFEF}" destId="{5785404B-F53E-4CF2-A702-90A46E89CED8}" srcOrd="3" destOrd="0" presId="urn:microsoft.com/office/officeart/2005/8/layout/list1#1"/>
    <dgm:cxn modelId="{072152E4-FE6C-46C6-B573-A2BE747B2B5F}" type="presParOf" srcId="{E5EECCA3-F875-4B71-92CC-9CCDFB7DBFEF}" destId="{EF963990-07B7-4DBC-8CFE-C86D15B61BB6}" srcOrd="4" destOrd="0" presId="urn:microsoft.com/office/officeart/2005/8/layout/list1#1"/>
    <dgm:cxn modelId="{32232599-B47B-4240-8342-995D7E8AE0B6}" type="presParOf" srcId="{EF963990-07B7-4DBC-8CFE-C86D15B61BB6}" destId="{AEA4B341-6C57-43B8-BC42-9813D43D1335}" srcOrd="0" destOrd="0" presId="urn:microsoft.com/office/officeart/2005/8/layout/list1#1"/>
    <dgm:cxn modelId="{F88FC107-EADE-460B-AAE2-D7D003CD6C92}" type="presParOf" srcId="{EF963990-07B7-4DBC-8CFE-C86D15B61BB6}" destId="{DD07B078-3354-4F1B-9438-E4F95C4B43A6}" srcOrd="1" destOrd="0" presId="urn:microsoft.com/office/officeart/2005/8/layout/list1#1"/>
    <dgm:cxn modelId="{2B83CB11-1F1C-4506-AC76-C87CD607197E}" type="presParOf" srcId="{E5EECCA3-F875-4B71-92CC-9CCDFB7DBFEF}" destId="{98F9047E-C8BE-4990-B6F7-84F4581E1FEA}" srcOrd="5" destOrd="0" presId="urn:microsoft.com/office/officeart/2005/8/layout/list1#1"/>
    <dgm:cxn modelId="{1A95BE7C-03DD-405C-9DC4-4C251498FB0B}" type="presParOf" srcId="{E5EECCA3-F875-4B71-92CC-9CCDFB7DBFEF}" destId="{FB20FF5F-D131-4A8A-AEBC-01A2B84D6655}" srcOrd="6" destOrd="0" presId="urn:microsoft.com/office/officeart/2005/8/layout/list1#1"/>
    <dgm:cxn modelId="{B1B8B028-42E4-4799-BD13-5EC842A6E367}" type="presParOf" srcId="{E5EECCA3-F875-4B71-92CC-9CCDFB7DBFEF}" destId="{AC1FEB9E-7ED9-4E44-9D47-B63AE5862158}" srcOrd="7" destOrd="0" presId="urn:microsoft.com/office/officeart/2005/8/layout/list1#1"/>
    <dgm:cxn modelId="{A2F479DD-EB66-4AD5-B555-2EBAA332C2A1}" type="presParOf" srcId="{E5EECCA3-F875-4B71-92CC-9CCDFB7DBFEF}" destId="{04A221FB-3A34-4804-9E1E-FAA254BEF819}" srcOrd="8" destOrd="0" presId="urn:microsoft.com/office/officeart/2005/8/layout/list1#1"/>
    <dgm:cxn modelId="{4C55F8FF-1859-477D-8911-699D99F16BB8}" type="presParOf" srcId="{04A221FB-3A34-4804-9E1E-FAA254BEF819}" destId="{09CBCBA7-E2EE-4654-BCFB-AB2C2D77E66B}" srcOrd="0" destOrd="0" presId="urn:microsoft.com/office/officeart/2005/8/layout/list1#1"/>
    <dgm:cxn modelId="{25EC0C43-6E96-48EC-B46E-2B4C639583F0}" type="presParOf" srcId="{04A221FB-3A34-4804-9E1E-FAA254BEF819}" destId="{F8B30F84-9FC1-4455-B8FC-CA5DC2189586}" srcOrd="1" destOrd="0" presId="urn:microsoft.com/office/officeart/2005/8/layout/list1#1"/>
    <dgm:cxn modelId="{303CD9AD-8066-4534-87C1-11870C8C8F09}" type="presParOf" srcId="{E5EECCA3-F875-4B71-92CC-9CCDFB7DBFEF}" destId="{75AF99AA-34AA-4169-A0AA-91E0CC0C2D15}" srcOrd="9" destOrd="0" presId="urn:microsoft.com/office/officeart/2005/8/layout/list1#1"/>
    <dgm:cxn modelId="{0EB73C95-FC75-4284-AA3E-0EB847B8C267}" type="presParOf" srcId="{E5EECCA3-F875-4B71-92CC-9CCDFB7DBFEF}" destId="{F855875C-E8B4-4273-8C6C-6A8EC3091B3C}" srcOrd="10"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B23D42-BC25-41C4-9A3F-A3E78CFB9E14}" type="doc">
      <dgm:prSet loTypeId="urn:microsoft.com/office/officeart/2005/8/layout/hChevron3" loCatId="process" qsTypeId="urn:microsoft.com/office/officeart/2005/8/quickstyle/simple3#7" qsCatId="simple" csTypeId="urn:microsoft.com/office/officeart/2005/8/colors/accent1_2#9" csCatId="accent1" phldr="1"/>
      <dgm:spPr/>
    </dgm:pt>
    <dgm:pt modelId="{4B5DF693-4886-4E9C-B265-25DF30A69707}">
      <dgm:prSet phldrT="[Text]" phldr="0" custT="0"/>
      <dgm:spPr/>
      <dgm:t>
        <a:bodyPr vert="horz" wrap="square"/>
        <a:lstStyle/>
        <a:p>
          <a:pPr>
            <a:lnSpc>
              <a:spcPct val="100000"/>
            </a:lnSpc>
            <a:spcBef>
              <a:spcPct val="0"/>
            </a:spcBef>
            <a:spcAft>
              <a:spcPct val="35000"/>
            </a:spcAft>
          </a:pPr>
          <a:r>
            <a:rPr lang="en-US" smtClean="0">
              <a:effectLst>
                <a:glow rad="228600">
                  <a:schemeClr val="accent5">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Yêu cầu chức năng</a:t>
          </a:r>
          <a:endParaRPr lang="en-US"/>
        </a:p>
      </dgm:t>
    </dgm:pt>
    <dgm:pt modelId="{C45242E4-C1BE-46EE-AFF4-3FF6BC67FF5A}" cxnId="{2FFFCE41-883D-4911-A035-5332615C3D4E}" type="parTrans">
      <dgm:prSet/>
      <dgm:spPr/>
      <dgm:t>
        <a:bodyPr/>
        <a:lstStyle/>
        <a:p>
          <a:endParaRPr lang="en-US"/>
        </a:p>
      </dgm:t>
    </dgm:pt>
    <dgm:pt modelId="{66F3CD11-6360-47FC-B16E-09D287CFF570}" cxnId="{2FFFCE41-883D-4911-A035-5332615C3D4E}" type="sibTrans">
      <dgm:prSet/>
      <dgm:spPr/>
      <dgm:t>
        <a:bodyPr/>
        <a:lstStyle/>
        <a:p>
          <a:endParaRPr lang="en-US"/>
        </a:p>
      </dgm:t>
    </dgm:pt>
    <dgm:pt modelId="{B84BFEFB-261E-437C-AD9E-90ED8A3C8045}" type="pres">
      <dgm:prSet presAssocID="{9DB23D42-BC25-41C4-9A3F-A3E78CFB9E14}" presName="Name0" presStyleCnt="0">
        <dgm:presLayoutVars>
          <dgm:dir/>
          <dgm:resizeHandles val="exact"/>
        </dgm:presLayoutVars>
      </dgm:prSet>
      <dgm:spPr/>
    </dgm:pt>
    <dgm:pt modelId="{1450B55C-E4AF-4C4A-86D5-6F08C883C8A1}" type="pres">
      <dgm:prSet presAssocID="{4B5DF693-4886-4E9C-B265-25DF30A69707}" presName="parTxOnly" presStyleLbl="node1" presStyleIdx="0" presStyleCnt="1">
        <dgm:presLayoutVars>
          <dgm:bulletEnabled val="1"/>
        </dgm:presLayoutVars>
      </dgm:prSet>
      <dgm:spPr/>
      <dgm:t>
        <a:bodyPr/>
        <a:lstStyle/>
        <a:p>
          <a:endParaRPr lang="en-US"/>
        </a:p>
      </dgm:t>
    </dgm:pt>
  </dgm:ptLst>
  <dgm:cxnLst>
    <dgm:cxn modelId="{6EDC73C5-6F39-4E0D-BDB6-13B57BB8A820}" type="presOf" srcId="{9DB23D42-BC25-41C4-9A3F-A3E78CFB9E14}" destId="{B84BFEFB-261E-437C-AD9E-90ED8A3C8045}" srcOrd="0" destOrd="0" presId="urn:microsoft.com/office/officeart/2005/8/layout/hChevron3"/>
    <dgm:cxn modelId="{2FFFCE41-883D-4911-A035-5332615C3D4E}" srcId="{9DB23D42-BC25-41C4-9A3F-A3E78CFB9E14}" destId="{4B5DF693-4886-4E9C-B265-25DF30A69707}" srcOrd="0" destOrd="0" parTransId="{C45242E4-C1BE-46EE-AFF4-3FF6BC67FF5A}" sibTransId="{66F3CD11-6360-47FC-B16E-09D287CFF570}"/>
    <dgm:cxn modelId="{763DCCEE-6606-40CF-928D-D9FE4D41D741}" type="presOf" srcId="{4B5DF693-4886-4E9C-B265-25DF30A69707}" destId="{1450B55C-E4AF-4C4A-86D5-6F08C883C8A1}" srcOrd="0" destOrd="0" presId="urn:microsoft.com/office/officeart/2005/8/layout/hChevron3"/>
    <dgm:cxn modelId="{30E5CF80-9924-49CC-9962-17B2A2558CA1}" type="presParOf" srcId="{B84BFEFB-261E-437C-AD9E-90ED8A3C8045}" destId="{1450B55C-E4AF-4C4A-86D5-6F08C883C8A1}"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B23D42-BC25-41C4-9A3F-A3E78CFB9E14}" type="doc">
      <dgm:prSet loTypeId="urn:microsoft.com/office/officeart/2005/8/layout/hChevron3" loCatId="process" qsTypeId="urn:microsoft.com/office/officeart/2005/8/quickstyle/simple3#7" qsCatId="simple" csTypeId="urn:microsoft.com/office/officeart/2005/8/colors/accent1_2#9" csCatId="accent1" phldr="1"/>
      <dgm:spPr/>
    </dgm:pt>
    <dgm:pt modelId="{4B5DF693-4886-4E9C-B265-25DF30A69707}">
      <dgm:prSet phldrT="[Text]" phldr="0" custT="0"/>
      <dgm:spPr/>
      <dgm:t>
        <a:bodyPr vert="horz" wrap="square"/>
        <a:lstStyle/>
        <a:p>
          <a:pPr>
            <a:lnSpc>
              <a:spcPct val="100000"/>
            </a:lnSpc>
            <a:spcBef>
              <a:spcPct val="0"/>
            </a:spcBef>
            <a:spcAft>
              <a:spcPct val="35000"/>
            </a:spcAft>
          </a:pPr>
          <a:r>
            <a:rPr lang="en-US" smtClean="0">
              <a:effectLst>
                <a:glow rad="228600">
                  <a:schemeClr val="accent5">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Yêu cầu phi chức năng</a:t>
          </a:r>
          <a:endParaRPr lang="en-US"/>
        </a:p>
      </dgm:t>
    </dgm:pt>
    <dgm:pt modelId="{C45242E4-C1BE-46EE-AFF4-3FF6BC67FF5A}" cxnId="{2FFFCE41-883D-4911-A035-5332615C3D4E}" type="parTrans">
      <dgm:prSet/>
      <dgm:spPr/>
      <dgm:t>
        <a:bodyPr/>
        <a:lstStyle/>
        <a:p>
          <a:endParaRPr lang="en-US"/>
        </a:p>
      </dgm:t>
    </dgm:pt>
    <dgm:pt modelId="{66F3CD11-6360-47FC-B16E-09D287CFF570}" cxnId="{2FFFCE41-883D-4911-A035-5332615C3D4E}" type="sibTrans">
      <dgm:prSet/>
      <dgm:spPr/>
      <dgm:t>
        <a:bodyPr/>
        <a:lstStyle/>
        <a:p>
          <a:endParaRPr lang="en-US"/>
        </a:p>
      </dgm:t>
    </dgm:pt>
    <dgm:pt modelId="{B84BFEFB-261E-437C-AD9E-90ED8A3C8045}" type="pres">
      <dgm:prSet presAssocID="{9DB23D42-BC25-41C4-9A3F-A3E78CFB9E14}" presName="Name0" presStyleCnt="0">
        <dgm:presLayoutVars>
          <dgm:dir/>
          <dgm:resizeHandles val="exact"/>
        </dgm:presLayoutVars>
      </dgm:prSet>
      <dgm:spPr/>
    </dgm:pt>
    <dgm:pt modelId="{1450B55C-E4AF-4C4A-86D5-6F08C883C8A1}" type="pres">
      <dgm:prSet presAssocID="{4B5DF693-4886-4E9C-B265-25DF30A69707}" presName="parTxOnly" presStyleLbl="node1" presStyleIdx="0" presStyleCnt="1">
        <dgm:presLayoutVars>
          <dgm:bulletEnabled val="1"/>
        </dgm:presLayoutVars>
      </dgm:prSet>
      <dgm:spPr/>
      <dgm:t>
        <a:bodyPr/>
        <a:lstStyle/>
        <a:p>
          <a:endParaRPr lang="en-US"/>
        </a:p>
      </dgm:t>
    </dgm:pt>
  </dgm:ptLst>
  <dgm:cxnLst>
    <dgm:cxn modelId="{6EDC73C5-6F39-4E0D-BDB6-13B57BB8A820}" type="presOf" srcId="{9DB23D42-BC25-41C4-9A3F-A3E78CFB9E14}" destId="{B84BFEFB-261E-437C-AD9E-90ED8A3C8045}" srcOrd="0" destOrd="0" presId="urn:microsoft.com/office/officeart/2005/8/layout/hChevron3"/>
    <dgm:cxn modelId="{2FFFCE41-883D-4911-A035-5332615C3D4E}" srcId="{9DB23D42-BC25-41C4-9A3F-A3E78CFB9E14}" destId="{4B5DF693-4886-4E9C-B265-25DF30A69707}" srcOrd="0" destOrd="0" parTransId="{C45242E4-C1BE-46EE-AFF4-3FF6BC67FF5A}" sibTransId="{66F3CD11-6360-47FC-B16E-09D287CFF570}"/>
    <dgm:cxn modelId="{763DCCEE-6606-40CF-928D-D9FE4D41D741}" type="presOf" srcId="{4B5DF693-4886-4E9C-B265-25DF30A69707}" destId="{1450B55C-E4AF-4C4A-86D5-6F08C883C8A1}" srcOrd="0" destOrd="0" presId="urn:microsoft.com/office/officeart/2005/8/layout/hChevron3"/>
    <dgm:cxn modelId="{30E5CF80-9924-49CC-9962-17B2A2558CA1}" type="presParOf" srcId="{B84BFEFB-261E-437C-AD9E-90ED8A3C8045}" destId="{1450B55C-E4AF-4C4A-86D5-6F08C883C8A1}"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C16BF91-A2B0-417C-85F7-4BE5BF855858}" type="doc">
      <dgm:prSet loTypeId="urn:microsoft.com/office/officeart/2009/3/layout/FramedTextPicture#1" loCatId="picture" qsTypeId="urn:microsoft.com/office/officeart/2005/8/quickstyle/simple3#8" qsCatId="simple" csTypeId="urn:microsoft.com/office/officeart/2005/8/colors/accent1_2#10" csCatId="accent1" phldr="0"/>
      <dgm:spPr/>
      <dgm:t>
        <a:bodyPr/>
        <a:lstStyle/>
        <a:p>
          <a:endParaRPr lang="en-US"/>
        </a:p>
      </dgm:t>
    </dgm:pt>
    <dgm:pt modelId="{2D09127F-43B5-437A-893E-523906554A43}">
      <dgm:prSet phldrT="[Text]" phldr="0" custT="0"/>
      <dgm:spPr/>
      <dgm:t>
        <a:bodyPr vert="horz" wrap="square"/>
        <a:lstStyle/>
        <a:p>
          <a:pPr>
            <a:lnSpc>
              <a:spcPct val="100000"/>
            </a:lnSpc>
            <a:spcBef>
              <a:spcPct val="0"/>
            </a:spcBef>
            <a:spcAft>
              <a:spcPct val="35000"/>
            </a:spcAft>
          </a:pPr>
          <a:r>
            <a:rPr lang="en-US" smtClean="0">
              <a:ln w="12700">
                <a:solidFill>
                  <a:schemeClr val="accent1"/>
                </a:solidFill>
                <a:prstDash val="solid"/>
              </a:ln>
              <a:effectLst>
                <a:glow rad="228600">
                  <a:schemeClr val="accent1">
                    <a:satMod val="175000"/>
                    <a:alpha val="40000"/>
                  </a:schemeClr>
                </a:glow>
                <a:outerShdw dist="38100" dir="2640000" algn="bl" rotWithShape="0">
                  <a:schemeClr val="accent1"/>
                </a:outerShdw>
                <a:reflection blurRad="6350" stA="60000" endA="900" endPos="60000" dist="60007" dir="5400000" sy="-100000" algn="bl" rotWithShape="0"/>
              </a:effectLst>
              <a:latin typeface="Times New Roman" panose="02020603050405020304" pitchFamily="18" charset="0"/>
              <a:cs typeface="Times New Roman" panose="02020603050405020304" pitchFamily="18" charset="0"/>
              <a:sym typeface="+mn-ea"/>
            </a:rPr>
            <a:t>THIẾT KẾ</a:t>
          </a:r>
          <a:endParaRPr lang="en-US"/>
        </a:p>
      </dgm:t>
    </dgm:pt>
    <dgm:pt modelId="{AA222F4F-4021-43D7-9245-48ED62AA15DA}" cxnId="{8EAED011-4B78-4205-95B2-241596B8D50A}" type="parTrans">
      <dgm:prSet/>
      <dgm:spPr/>
      <dgm:t>
        <a:bodyPr/>
        <a:lstStyle/>
        <a:p>
          <a:endParaRPr lang="en-US"/>
        </a:p>
      </dgm:t>
    </dgm:pt>
    <dgm:pt modelId="{3D558D70-D132-4CA7-B097-810E2008A661}" cxnId="{8EAED011-4B78-4205-95B2-241596B8D50A}" type="sibTrans">
      <dgm:prSet/>
      <dgm:spPr/>
      <dgm:t>
        <a:bodyPr/>
        <a:lstStyle/>
        <a:p>
          <a:endParaRPr lang="en-US"/>
        </a:p>
      </dgm:t>
    </dgm:pt>
    <dgm:pt modelId="{1994FEF8-0071-4B36-9045-CB6331289EC9}" type="pres">
      <dgm:prSet presAssocID="{8C16BF91-A2B0-417C-85F7-4BE5BF855858}" presName="Name0" presStyleCnt="0">
        <dgm:presLayoutVars>
          <dgm:chMax/>
          <dgm:chPref/>
          <dgm:dir/>
        </dgm:presLayoutVars>
      </dgm:prSet>
      <dgm:spPr/>
      <dgm:t>
        <a:bodyPr/>
        <a:lstStyle/>
        <a:p>
          <a:endParaRPr lang="en-US"/>
        </a:p>
      </dgm:t>
    </dgm:pt>
    <dgm:pt modelId="{C9E83846-A304-4648-B1AE-A36B025025FC}" type="pres">
      <dgm:prSet presAssocID="{2D09127F-43B5-437A-893E-523906554A43}" presName="composite" presStyleCnt="0">
        <dgm:presLayoutVars>
          <dgm:chMax/>
          <dgm:chPref/>
        </dgm:presLayoutVars>
      </dgm:prSet>
      <dgm:spPr/>
    </dgm:pt>
    <dgm:pt modelId="{4D1B123B-9631-4A7A-B7DC-25953E6FA19B}" type="pres">
      <dgm:prSet presAssocID="{2D09127F-43B5-437A-893E-523906554A43}" presName="Image" presStyleLbl="bgImgPlace1" presStyleIdx="0" presStyleCnt="1"/>
      <dgm:spPr/>
    </dgm:pt>
    <dgm:pt modelId="{9AFDD5C5-6D04-4565-8EF8-8701C703CCA5}" type="pres">
      <dgm:prSet presAssocID="{2D09127F-43B5-437A-893E-523906554A43}" presName="ParentText" presStyleLbl="revTx" presStyleIdx="0" presStyleCnt="1">
        <dgm:presLayoutVars>
          <dgm:chMax val="0"/>
          <dgm:chPref val="0"/>
          <dgm:bulletEnabled val="1"/>
        </dgm:presLayoutVars>
      </dgm:prSet>
      <dgm:spPr/>
      <dgm:t>
        <a:bodyPr/>
        <a:lstStyle/>
        <a:p>
          <a:endParaRPr lang="en-US"/>
        </a:p>
      </dgm:t>
    </dgm:pt>
    <dgm:pt modelId="{3D37F0B9-0864-4916-B215-D73ABF72F74A}" type="pres">
      <dgm:prSet presAssocID="{2D09127F-43B5-437A-893E-523906554A43}" presName="tlFrame" presStyleLbl="node1" presStyleIdx="0" presStyleCnt="4"/>
      <dgm:spPr/>
    </dgm:pt>
    <dgm:pt modelId="{4F2AD0B9-93B7-4106-9FE2-F816B5AA55E7}" type="pres">
      <dgm:prSet presAssocID="{2D09127F-43B5-437A-893E-523906554A43}" presName="trFrame" presStyleLbl="node1" presStyleIdx="1" presStyleCnt="4"/>
      <dgm:spPr/>
    </dgm:pt>
    <dgm:pt modelId="{6BAF6BFE-C959-4668-857D-86A73801D29D}" type="pres">
      <dgm:prSet presAssocID="{2D09127F-43B5-437A-893E-523906554A43}" presName="blFrame" presStyleLbl="node1" presStyleIdx="2" presStyleCnt="4"/>
      <dgm:spPr/>
    </dgm:pt>
    <dgm:pt modelId="{9A4D4852-73D0-4ACF-A45B-DDF7357E7345}" type="pres">
      <dgm:prSet presAssocID="{2D09127F-43B5-437A-893E-523906554A43}" presName="brFrame" presStyleLbl="node1" presStyleIdx="3" presStyleCnt="4"/>
      <dgm:spPr/>
    </dgm:pt>
  </dgm:ptLst>
  <dgm:cxnLst>
    <dgm:cxn modelId="{8EAED011-4B78-4205-95B2-241596B8D50A}" srcId="{8C16BF91-A2B0-417C-85F7-4BE5BF855858}" destId="{2D09127F-43B5-437A-893E-523906554A43}" srcOrd="0" destOrd="0" parTransId="{AA222F4F-4021-43D7-9245-48ED62AA15DA}" sibTransId="{3D558D70-D132-4CA7-B097-810E2008A661}"/>
    <dgm:cxn modelId="{525F6355-BB0F-4F23-A82C-D194FF979B95}" type="presOf" srcId="{2D09127F-43B5-437A-893E-523906554A43}" destId="{9AFDD5C5-6D04-4565-8EF8-8701C703CCA5}" srcOrd="0" destOrd="0" presId="urn:microsoft.com/office/officeart/2009/3/layout/FramedTextPicture#1"/>
    <dgm:cxn modelId="{38490C07-9BF6-411F-8746-C437DFE87430}" type="presOf" srcId="{8C16BF91-A2B0-417C-85F7-4BE5BF855858}" destId="{1994FEF8-0071-4B36-9045-CB6331289EC9}" srcOrd="0" destOrd="0" presId="urn:microsoft.com/office/officeart/2009/3/layout/FramedTextPicture#1"/>
    <dgm:cxn modelId="{99D174C6-6983-4030-BA6E-045CD293A9B3}" type="presParOf" srcId="{1994FEF8-0071-4B36-9045-CB6331289EC9}" destId="{C9E83846-A304-4648-B1AE-A36B025025FC}" srcOrd="0" destOrd="0" presId="urn:microsoft.com/office/officeart/2009/3/layout/FramedTextPicture#1"/>
    <dgm:cxn modelId="{023FB190-64CA-40BF-AE22-D73575533992}" type="presParOf" srcId="{C9E83846-A304-4648-B1AE-A36B025025FC}" destId="{4D1B123B-9631-4A7A-B7DC-25953E6FA19B}" srcOrd="0" destOrd="0" presId="urn:microsoft.com/office/officeart/2009/3/layout/FramedTextPicture#1"/>
    <dgm:cxn modelId="{FD07D61B-2E03-4938-AB2C-1F1CF65EFEC2}" type="presParOf" srcId="{C9E83846-A304-4648-B1AE-A36B025025FC}" destId="{9AFDD5C5-6D04-4565-8EF8-8701C703CCA5}" srcOrd="1" destOrd="0" presId="urn:microsoft.com/office/officeart/2009/3/layout/FramedTextPicture#1"/>
    <dgm:cxn modelId="{A5ED8EAF-6B9A-4534-980C-FA381F347CC3}" type="presParOf" srcId="{C9E83846-A304-4648-B1AE-A36B025025FC}" destId="{3D37F0B9-0864-4916-B215-D73ABF72F74A}" srcOrd="2" destOrd="0" presId="urn:microsoft.com/office/officeart/2009/3/layout/FramedTextPicture#1"/>
    <dgm:cxn modelId="{17C2D29B-C955-442D-864D-E4CA6ECD5941}" type="presParOf" srcId="{C9E83846-A304-4648-B1AE-A36B025025FC}" destId="{4F2AD0B9-93B7-4106-9FE2-F816B5AA55E7}" srcOrd="3" destOrd="0" presId="urn:microsoft.com/office/officeart/2009/3/layout/FramedTextPicture#1"/>
    <dgm:cxn modelId="{BC5786F5-809C-4B11-8D16-83914645E649}" type="presParOf" srcId="{C9E83846-A304-4648-B1AE-A36B025025FC}" destId="{6BAF6BFE-C959-4668-857D-86A73801D29D}" srcOrd="4" destOrd="0" presId="urn:microsoft.com/office/officeart/2009/3/layout/FramedTextPicture#1"/>
    <dgm:cxn modelId="{0FDE5D43-F1C8-4822-8B42-0D813EDF13E3}" type="presParOf" srcId="{C9E83846-A304-4648-B1AE-A36B025025FC}" destId="{9A4D4852-73D0-4ACF-A45B-DDF7357E7345}" srcOrd="5" destOrd="0" presId="urn:microsoft.com/office/officeart/2009/3/layout/FramedTextPictur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6C320EB-5352-40AA-A0A9-C13066E1373C}" type="doc">
      <dgm:prSet loTypeId="urn:microsoft.com/office/officeart/2005/8/layout/list1#3" loCatId="list" qsTypeId="urn:microsoft.com/office/officeart/2005/8/quickstyle/simple3#1" qsCatId="simple" csTypeId="urn:microsoft.com/office/officeart/2005/8/colors/accent1_2#3" csCatId="accent1" phldr="1"/>
      <dgm:spPr/>
      <dgm:t>
        <a:bodyPr/>
        <a:lstStyle/>
        <a:p>
          <a:endParaRPr lang="en-US"/>
        </a:p>
      </dgm:t>
    </dgm:pt>
    <dgm:pt modelId="{CA58FE74-4619-4E47-BA6C-E0CD35AF5AC2}">
      <dgm:prSet phldrT="[Text]" phldr="0" custT="0"/>
      <dgm:spPr/>
      <dgm:t>
        <a:bodyPr vert="horz" wrap="square"/>
        <a:lstStyle/>
        <a:p>
          <a:pPr>
            <a:lnSpc>
              <a:spcPct val="100000"/>
            </a:lnSpc>
            <a:spcBef>
              <a:spcPct val="0"/>
            </a:spcBef>
            <a:spcAft>
              <a:spcPct val="35000"/>
            </a:spcAft>
          </a:pPr>
          <a:r>
            <a:rPr lang="en-US" smtClean="0"/>
            <a:t>Mô hình hóa</a:t>
          </a:r>
          <a:endParaRPr lang="en-US"/>
        </a:p>
      </dgm:t>
    </dgm:pt>
    <dgm:pt modelId="{EBAD4DA7-135F-4F4E-9475-804E7DC205D2}" cxnId="{9BF8BF25-50CD-4BD8-8387-B9F46BFEBE5A}" type="parTrans">
      <dgm:prSet/>
      <dgm:spPr/>
      <dgm:t>
        <a:bodyPr/>
        <a:lstStyle/>
        <a:p>
          <a:endParaRPr lang="en-US"/>
        </a:p>
      </dgm:t>
    </dgm:pt>
    <dgm:pt modelId="{5723A07A-E737-45B0-B84E-97FB4DE86580}" cxnId="{9BF8BF25-50CD-4BD8-8387-B9F46BFEBE5A}" type="sibTrans">
      <dgm:prSet/>
      <dgm:spPr/>
      <dgm:t>
        <a:bodyPr/>
        <a:lstStyle/>
        <a:p>
          <a:endParaRPr lang="en-US"/>
        </a:p>
      </dgm:t>
    </dgm:pt>
    <dgm:pt modelId="{E5EECCA3-F875-4B71-92CC-9CCDFB7DBFEF}" type="pres">
      <dgm:prSet presAssocID="{26C320EB-5352-40AA-A0A9-C13066E1373C}" presName="linear" presStyleCnt="0">
        <dgm:presLayoutVars>
          <dgm:dir/>
          <dgm:animLvl val="lvl"/>
          <dgm:resizeHandles val="exact"/>
        </dgm:presLayoutVars>
      </dgm:prSet>
      <dgm:spPr/>
      <dgm:t>
        <a:bodyPr/>
        <a:lstStyle/>
        <a:p>
          <a:endParaRPr lang="en-US"/>
        </a:p>
      </dgm:t>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Lbl="node1" presStyleIdx="0" presStyleCnt="1"/>
      <dgm:spPr/>
      <dgm:t>
        <a:bodyPr/>
        <a:lstStyle/>
        <a:p>
          <a:endParaRPr lang="en-US"/>
        </a:p>
      </dgm:t>
    </dgm:pt>
    <dgm:pt modelId="{DD07B078-3354-4F1B-9438-E4F95C4B43A6}" type="pres">
      <dgm:prSet presAssocID="{CA58FE74-4619-4E47-BA6C-E0CD35AF5AC2}" presName="parentText" presStyleLbl="node1" presStyleIdx="0" presStyleCnt="1" custLinFactNeighborX="10661" custLinFactNeighborY="88300">
        <dgm:presLayoutVars>
          <dgm:chMax val="0"/>
          <dgm:bulletEnabled val="1"/>
        </dgm:presLayoutVars>
      </dgm:prSet>
      <dgm:spPr/>
      <dgm:t>
        <a:bodyPr/>
        <a:lstStyle/>
        <a:p>
          <a:endParaRPr lang="en-US"/>
        </a:p>
      </dgm:t>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0" presStyleCnt="1">
        <dgm:presLayoutVars>
          <dgm:bulletEnabled val="1"/>
        </dgm:presLayoutVars>
      </dgm:prSet>
      <dgm:spPr/>
    </dgm:pt>
  </dgm:ptLst>
  <dgm:cxnLst>
    <dgm:cxn modelId="{363D5B68-695D-4AEC-8872-A967B5CDB03E}" type="presOf" srcId="{26C320EB-5352-40AA-A0A9-C13066E1373C}" destId="{E5EECCA3-F875-4B71-92CC-9CCDFB7DBFEF}" srcOrd="0" destOrd="0" presId="urn:microsoft.com/office/officeart/2005/8/layout/list1#3"/>
    <dgm:cxn modelId="{8DCD228D-40E7-431C-AD8F-C0D688BD6ED2}" type="presOf" srcId="{CA58FE74-4619-4E47-BA6C-E0CD35AF5AC2}" destId="{AEA4B341-6C57-43B8-BC42-9813D43D1335}" srcOrd="0" destOrd="0" presId="urn:microsoft.com/office/officeart/2005/8/layout/list1#3"/>
    <dgm:cxn modelId="{9BF8BF25-50CD-4BD8-8387-B9F46BFEBE5A}" srcId="{26C320EB-5352-40AA-A0A9-C13066E1373C}" destId="{CA58FE74-4619-4E47-BA6C-E0CD35AF5AC2}" srcOrd="0" destOrd="0" parTransId="{EBAD4DA7-135F-4F4E-9475-804E7DC205D2}" sibTransId="{5723A07A-E737-45B0-B84E-97FB4DE86580}"/>
    <dgm:cxn modelId="{F853A152-31B5-4939-B5B7-2D8A07478820}" type="presOf" srcId="{CA58FE74-4619-4E47-BA6C-E0CD35AF5AC2}" destId="{DD07B078-3354-4F1B-9438-E4F95C4B43A6}" srcOrd="1" destOrd="0" presId="urn:microsoft.com/office/officeart/2005/8/layout/list1#3"/>
    <dgm:cxn modelId="{A6851603-F1DB-4F8A-B8C4-ACBF1BB8B015}" type="presParOf" srcId="{E5EECCA3-F875-4B71-92CC-9CCDFB7DBFEF}" destId="{EF963990-07B7-4DBC-8CFE-C86D15B61BB6}" srcOrd="0" destOrd="0" presId="urn:microsoft.com/office/officeart/2005/8/layout/list1#3"/>
    <dgm:cxn modelId="{9DD7C910-EBB2-4D7C-A825-D4D41F5EC986}" type="presParOf" srcId="{EF963990-07B7-4DBC-8CFE-C86D15B61BB6}" destId="{AEA4B341-6C57-43B8-BC42-9813D43D1335}" srcOrd="0" destOrd="0" presId="urn:microsoft.com/office/officeart/2005/8/layout/list1#3"/>
    <dgm:cxn modelId="{C6B8C1BD-3C3D-4FFD-B2A4-5FFB47CD0F91}" type="presParOf" srcId="{EF963990-07B7-4DBC-8CFE-C86D15B61BB6}" destId="{DD07B078-3354-4F1B-9438-E4F95C4B43A6}" srcOrd="1" destOrd="0" presId="urn:microsoft.com/office/officeart/2005/8/layout/list1#3"/>
    <dgm:cxn modelId="{618EF563-6608-4B07-A564-C182528EC2B2}" type="presParOf" srcId="{E5EECCA3-F875-4B71-92CC-9CCDFB7DBFEF}" destId="{98F9047E-C8BE-4990-B6F7-84F4581E1FEA}" srcOrd="1" destOrd="0" presId="urn:microsoft.com/office/officeart/2005/8/layout/list1#3"/>
    <dgm:cxn modelId="{C0C51582-AC37-4323-AD9F-56DA112EDDC4}" type="presParOf" srcId="{E5EECCA3-F875-4B71-92CC-9CCDFB7DBFEF}" destId="{FB20FF5F-D131-4A8A-AEBC-01A2B84D6655}" srcOrd="2" destOrd="0" presId="urn:microsoft.com/office/officeart/2005/8/layout/list1#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3#9" qsCatId="simple" csTypeId="urn:microsoft.com/office/officeart/2005/8/colors/colorful5#1" csCatId="accent1" phldr="0"/>
      <dgm:spPr/>
    </dgm:pt>
    <dgm:pt modelId="{870E4F47-8CC4-4F59-B4C1-42B5AAA5CEFE}">
      <dgm:prSet phldrT="[Text]" phldr="0" custT="0"/>
      <dgm:spPr>
        <a:ln w="28575">
          <a:solidFill>
            <a:schemeClr val="tx1"/>
          </a:solidFill>
        </a:ln>
      </dgm:spPr>
      <dgm:t>
        <a:bodyPr vert="horz" wrap="square"/>
        <a:lstStyle/>
        <a:p>
          <a:pPr>
            <a:lnSpc>
              <a:spcPct val="100000"/>
            </a:lnSpc>
            <a:spcBef>
              <a:spcPct val="0"/>
            </a:spcBef>
            <a:spcAft>
              <a:spcPct val="35000"/>
            </a:spcAft>
          </a:pPr>
          <a:endParaRPr lang="en-US">
            <a:effectLst>
              <a:glow rad="228600">
                <a:schemeClr val="accent1">
                  <a:satMod val="175000"/>
                  <a:alpha val="40000"/>
                </a:schemeClr>
              </a:glow>
              <a:outerShdw blurRad="38100" dist="25400" dir="5400000" algn="ctr" rotWithShape="0">
                <a:srgbClr val="6E747A">
                  <a:alpha val="43000"/>
                </a:srgbClr>
              </a:outerShdw>
            </a:effectLst>
            <a:sym typeface="+mn-ea"/>
          </a:endParaRPr>
        </a:p>
        <a:p>
          <a:pPr>
            <a:lnSpc>
              <a:spcPct val="100000"/>
            </a:lnSpc>
            <a:spcBef>
              <a:spcPct val="0"/>
            </a:spcBef>
            <a:spcAft>
              <a:spcPct val="35000"/>
            </a:spcAft>
          </a:pPr>
          <a:r>
            <a:rPr lang="en-US">
              <a:effectLst>
                <a:glow rad="228600">
                  <a:schemeClr val="accent1">
                    <a:satMod val="175000"/>
                    <a:alpha val="40000"/>
                  </a:schemeClr>
                </a:glow>
                <a:outerShdw blurRad="38100" dist="25400" dir="5400000" algn="ctr" rotWithShape="0">
                  <a:srgbClr val="6E747A">
                    <a:alpha val="43000"/>
                  </a:srgbClr>
                </a:outerShdw>
              </a:effectLst>
              <a:sym typeface="+mn-ea"/>
            </a:rPr>
            <a:t>5. KẾT LUẬN</a:t>
          </a:r>
          <a:endParaRPr lang="en-US">
            <a:effectLst>
              <a:glow rad="228600">
                <a:schemeClr val="accent1">
                  <a:satMod val="175000"/>
                  <a:alpha val="40000"/>
                </a:schemeClr>
              </a:glow>
              <a:outerShdw blurRad="38100" dist="25400" dir="5400000" algn="ctr" rotWithShape="0">
                <a:srgbClr val="6E747A">
                  <a:alpha val="43000"/>
                </a:srgbClr>
              </a:outerShdw>
            </a:effectLst>
          </a:endParaRPr>
        </a:p>
        <a:p>
          <a:pPr>
            <a:lnSpc>
              <a:spcPct val="100000"/>
            </a:lnSpc>
            <a:spcBef>
              <a:spcPct val="0"/>
            </a:spcBef>
            <a:spcAft>
              <a:spcPct val="35000"/>
            </a:spcAft>
          </a:pPr>
          <a:endParaRPr lang="en-US"/>
        </a:p>
      </dgm:t>
    </dgm:pt>
    <dgm:pt modelId="{3D1AB2CA-88A4-4E4C-9A8A-508DF0E06639}" cxnId="{8CE15AB5-8560-4FFB-A382-9182E7B2C0B4}" type="parTrans">
      <dgm:prSet/>
      <dgm:spPr/>
    </dgm:pt>
    <dgm:pt modelId="{856E2728-BF00-49C7-82BA-8F4DCB00940B}" cxnId="{8CE15AB5-8560-4FFB-A382-9182E7B2C0B4}"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1">
        <dgm:presLayoutVars>
          <dgm:chMax val="0"/>
          <dgm:chPref val="0"/>
          <dgm:bulletEnabled val="1"/>
        </dgm:presLayoutVars>
      </dgm:prSet>
      <dgm:spPr/>
      <dgm:t>
        <a:bodyPr/>
        <a:lstStyle/>
        <a:p>
          <a:endParaRPr lang="en-US"/>
        </a:p>
      </dgm:t>
    </dgm:pt>
  </dgm:ptLst>
  <dgm:cxnLst>
    <dgm:cxn modelId="{9D103A76-4722-4E07-9960-A42328B83894}" type="presOf" srcId="{9D527559-FDD8-4274-B634-C7FBCF5BC573}" destId="{60E81CF5-4537-4C2F-8762-598D2E914097}" srcOrd="0" destOrd="0" presId="urn:microsoft.com/office/officeart/2005/8/layout/chevron1"/>
    <dgm:cxn modelId="{5DAB0E8C-1516-4B5F-8AF2-D77585C039E5}" type="presOf" srcId="{870E4F47-8CC4-4F59-B4C1-42B5AAA5CEFE}" destId="{67FF3BB9-6612-4697-87EE-EC66312779BE}" srcOrd="0" destOrd="0" presId="urn:microsoft.com/office/officeart/2005/8/layout/chevron1"/>
    <dgm:cxn modelId="{8CE15AB5-8560-4FFB-A382-9182E7B2C0B4}" srcId="{9D527559-FDD8-4274-B634-C7FBCF5BC573}" destId="{870E4F47-8CC4-4F59-B4C1-42B5AAA5CEFE}" srcOrd="0" destOrd="0" parTransId="{3D1AB2CA-88A4-4E4C-9A8A-508DF0E06639}" sibTransId="{856E2728-BF00-49C7-82BA-8F4DCB00940B}"/>
    <dgm:cxn modelId="{5A5F2380-8011-4137-9021-A690C08D03FF}" type="presParOf" srcId="{60E81CF5-4537-4C2F-8762-598D2E914097}" destId="{67FF3BB9-6612-4697-87EE-EC66312779BE}"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2B458C-BC40-45A6-8A19-CA6B6A1A4FE2}" type="doc">
      <dgm:prSet loTypeId="urn:microsoft.com/office/officeart/2005/8/layout/vList6" loCatId="process" qsTypeId="urn:microsoft.com/office/officeart/2005/8/quickstyle/simple3#10" qsCatId="simple" csTypeId="urn:microsoft.com/office/officeart/2005/8/colors/accent1_2#11" csCatId="accent1" phldr="0"/>
      <dgm:spPr/>
      <dgm:t>
        <a:bodyPr/>
        <a:lstStyle/>
        <a:p>
          <a:endParaRPr lang="en-US"/>
        </a:p>
      </dgm:t>
    </dgm:pt>
    <dgm:pt modelId="{49A999F3-5393-483C-B555-B31850A91A85}">
      <dgm:prSet phldrT="[Text]" phldr="0" custT="0"/>
      <dgm:spPr/>
      <dgm:t>
        <a:bodyPr vert="horz" wrap="square"/>
        <a:lstStyle/>
        <a:p>
          <a:pPr>
            <a:lnSpc>
              <a:spcPct val="100000"/>
            </a:lnSpc>
            <a:spcBef>
              <a:spcPct val="0"/>
            </a:spcBef>
            <a:spcAft>
              <a:spcPct val="35000"/>
            </a:spcAft>
          </a:pPr>
          <a:r>
            <a:rPr lang="en-US"/>
            <a:t>Ưu điểm</a:t>
          </a:r>
        </a:p>
      </dgm:t>
    </dgm:pt>
    <dgm:pt modelId="{360286A8-D7B4-4F6A-95E0-0BEA70FFD800}" cxnId="{9254E5AA-F2AF-4154-8A02-830D303CA769}" type="parTrans">
      <dgm:prSet/>
      <dgm:spPr/>
      <dgm:t>
        <a:bodyPr/>
        <a:lstStyle/>
        <a:p>
          <a:endParaRPr lang="en-US"/>
        </a:p>
      </dgm:t>
    </dgm:pt>
    <dgm:pt modelId="{92A4D751-D9B2-4592-908C-8D7C3757D80D}" cxnId="{9254E5AA-F2AF-4154-8A02-830D303CA769}" type="sibTrans">
      <dgm:prSet/>
      <dgm:spPr/>
      <dgm:t>
        <a:bodyPr/>
        <a:lstStyle/>
        <a:p>
          <a:endParaRPr lang="en-US"/>
        </a:p>
      </dgm:t>
    </dgm:pt>
    <dgm:pt modelId="{7F907CF2-C614-4A82-ADF2-97BD3FFB2791}">
      <dgm:prSet phldrT="[Text]" phldr="0" custT="0"/>
      <dgm:spPr/>
      <dgm:t>
        <a:bodyPr vert="horz" wrap="square"/>
        <a:lstStyle/>
        <a:p>
          <a:pPr>
            <a:lnSpc>
              <a:spcPct val="100000"/>
            </a:lnSpc>
            <a:spcBef>
              <a:spcPct val="0"/>
            </a:spcBef>
            <a:spcAft>
              <a:spcPct val="15000"/>
            </a:spcAft>
          </a:pPr>
          <a:r>
            <a:rPr lang="en-US"/>
            <a:t>Lưu trữ dễ dàng</a:t>
          </a:r>
        </a:p>
      </dgm:t>
    </dgm:pt>
    <dgm:pt modelId="{0EA976F2-894F-4D09-9DA9-F01DF9CB3F1F}" cxnId="{6BCDF30E-593E-45DE-B26D-096858B0BAEB}" type="parTrans">
      <dgm:prSet/>
      <dgm:spPr/>
      <dgm:t>
        <a:bodyPr/>
        <a:lstStyle/>
        <a:p>
          <a:endParaRPr lang="en-US"/>
        </a:p>
      </dgm:t>
    </dgm:pt>
    <dgm:pt modelId="{CB91B726-F4DE-441F-A2BD-87D81E8EBE31}" cxnId="{6BCDF30E-593E-45DE-B26D-096858B0BAEB}" type="sibTrans">
      <dgm:prSet/>
      <dgm:spPr/>
      <dgm:t>
        <a:bodyPr/>
        <a:lstStyle/>
        <a:p>
          <a:endParaRPr lang="en-US"/>
        </a:p>
      </dgm:t>
    </dgm:pt>
    <dgm:pt modelId="{AB5E92AF-35EA-471B-9E7E-8C5705A38759}">
      <dgm:prSet phldr="0" custT="0"/>
      <dgm:spPr/>
      <dgm:t>
        <a:bodyPr vert="horz" wrap="square"/>
        <a:lstStyle/>
        <a:p>
          <a:pPr>
            <a:lnSpc>
              <a:spcPct val="100000"/>
            </a:lnSpc>
            <a:spcBef>
              <a:spcPct val="0"/>
            </a:spcBef>
            <a:spcAft>
              <a:spcPct val="15000"/>
            </a:spcAft>
          </a:pPr>
          <a:r>
            <a:rPr lang="en-US"/>
            <a:t>Dễ dàng lấy thông tin và thay đổi thông tin</a:t>
          </a:r>
        </a:p>
      </dgm:t>
    </dgm:pt>
    <dgm:pt modelId="{AD0E746D-54DF-4B8A-B4F6-36AC18E63926}" cxnId="{C745897A-CF47-4FE2-A1EC-8F96B874E803}" type="parTrans">
      <dgm:prSet/>
      <dgm:spPr/>
    </dgm:pt>
    <dgm:pt modelId="{ADBDCD0F-EAE6-41F6-BF3B-5078B0729AB3}" cxnId="{C745897A-CF47-4FE2-A1EC-8F96B874E803}" type="sibTrans">
      <dgm:prSet/>
      <dgm:spPr/>
    </dgm:pt>
    <dgm:pt modelId="{C610B27E-A84E-4D7C-8234-02E44B41B4FA}">
      <dgm:prSet phldr="0" custT="0"/>
      <dgm:spPr/>
      <dgm:t>
        <a:bodyPr vert="horz" wrap="square"/>
        <a:lstStyle/>
        <a:p>
          <a:pPr>
            <a:lnSpc>
              <a:spcPct val="100000"/>
            </a:lnSpc>
            <a:spcBef>
              <a:spcPct val="0"/>
            </a:spcBef>
            <a:spcAft>
              <a:spcPct val="15000"/>
            </a:spcAft>
          </a:pPr>
          <a:r>
            <a:rPr lang="en-US"/>
            <a:t>Thông tin không bị xáo trộn </a:t>
          </a:r>
        </a:p>
      </dgm:t>
    </dgm:pt>
    <dgm:pt modelId="{CFB58C96-D2F6-4E00-A656-3BB91DB97722}" cxnId="{BF5A05E1-F082-4B11-8334-206AD8A626ED}" type="parTrans">
      <dgm:prSet/>
      <dgm:spPr/>
    </dgm:pt>
    <dgm:pt modelId="{E890C824-17EE-4854-B94B-06D0D1E58C72}" cxnId="{BF5A05E1-F082-4B11-8334-206AD8A626ED}" type="sibTrans">
      <dgm:prSet/>
      <dgm:spPr/>
    </dgm:pt>
    <dgm:pt modelId="{D53B822D-A009-433B-9C42-C9E48F2382E5}">
      <dgm:prSet phldrT="[Text]" phldr="0" custT="0"/>
      <dgm:spPr/>
      <dgm:t>
        <a:bodyPr vert="horz" wrap="square"/>
        <a:lstStyle/>
        <a:p>
          <a:pPr>
            <a:lnSpc>
              <a:spcPct val="100000"/>
            </a:lnSpc>
            <a:spcBef>
              <a:spcPct val="0"/>
            </a:spcBef>
            <a:spcAft>
              <a:spcPct val="35000"/>
            </a:spcAft>
          </a:pPr>
          <a:r>
            <a:rPr lang="en-US"/>
            <a:t>Nhược điểm</a:t>
          </a:r>
        </a:p>
      </dgm:t>
    </dgm:pt>
    <dgm:pt modelId="{361BB1B2-26C4-418D-AA7E-3BCE179F9189}" cxnId="{607ABCEC-6CDE-4799-9180-11E4C41F8D10}" type="parTrans">
      <dgm:prSet/>
      <dgm:spPr/>
      <dgm:t>
        <a:bodyPr/>
        <a:lstStyle/>
        <a:p>
          <a:endParaRPr lang="en-US"/>
        </a:p>
      </dgm:t>
    </dgm:pt>
    <dgm:pt modelId="{C9F3669F-E7CC-4682-80C6-69739008D0D8}" cxnId="{607ABCEC-6CDE-4799-9180-11E4C41F8D10}" type="sibTrans">
      <dgm:prSet/>
      <dgm:spPr/>
      <dgm:t>
        <a:bodyPr/>
        <a:lstStyle/>
        <a:p>
          <a:endParaRPr lang="en-US"/>
        </a:p>
      </dgm:t>
    </dgm:pt>
    <dgm:pt modelId="{C4696398-B485-4CE9-B3C3-1089FF303198}">
      <dgm:prSet phldrT="[Text]" phldr="0" custT="0"/>
      <dgm:spPr/>
      <dgm:t>
        <a:bodyPr vert="horz" wrap="square"/>
        <a:lstStyle/>
        <a:p>
          <a:pPr>
            <a:lnSpc>
              <a:spcPct val="100000"/>
            </a:lnSpc>
            <a:spcBef>
              <a:spcPct val="0"/>
            </a:spcBef>
            <a:spcAft>
              <a:spcPct val="15000"/>
            </a:spcAft>
          </a:pPr>
          <a:r>
            <a:rPr lang="en-US"/>
            <a:t>Giao diện đơn sơ.</a:t>
          </a:r>
        </a:p>
      </dgm:t>
    </dgm:pt>
    <dgm:pt modelId="{E07C9789-4E0E-406A-8FCA-1EE4D0B57505}" cxnId="{F8E500A5-AF23-45B4-A8D8-B513B2D1BAF3}" type="parTrans">
      <dgm:prSet/>
      <dgm:spPr/>
      <dgm:t>
        <a:bodyPr/>
        <a:lstStyle/>
        <a:p>
          <a:endParaRPr lang="en-US"/>
        </a:p>
      </dgm:t>
    </dgm:pt>
    <dgm:pt modelId="{27923DB6-8ECC-4047-B109-447748AE2B33}" cxnId="{F8E500A5-AF23-45B4-A8D8-B513B2D1BAF3}" type="sibTrans">
      <dgm:prSet/>
      <dgm:spPr/>
      <dgm:t>
        <a:bodyPr/>
        <a:lstStyle/>
        <a:p>
          <a:endParaRPr lang="en-US"/>
        </a:p>
      </dgm:t>
    </dgm:pt>
    <dgm:pt modelId="{CEA21071-1678-4374-90B7-9B4742C30D0E}">
      <dgm:prSet phldr="0" custT="0"/>
      <dgm:spPr/>
      <dgm:t>
        <a:bodyPr vert="horz" wrap="square"/>
        <a:lstStyle/>
        <a:p>
          <a:pPr>
            <a:lnSpc>
              <a:spcPct val="100000"/>
            </a:lnSpc>
            <a:spcBef>
              <a:spcPct val="0"/>
            </a:spcBef>
            <a:spcAft>
              <a:spcPct val="15000"/>
            </a:spcAft>
          </a:pPr>
          <a:r>
            <a:rPr lang="en-US"/>
            <a:t>Còn vài lỗi ràng buộc dữ liệu </a:t>
          </a:r>
        </a:p>
      </dgm:t>
    </dgm:pt>
    <dgm:pt modelId="{72957C06-F688-4971-9A52-3040F50429AB}" cxnId="{C768DFCE-83BD-4FEE-85B2-36B4B69DFAE9}" type="parTrans">
      <dgm:prSet/>
      <dgm:spPr/>
    </dgm:pt>
    <dgm:pt modelId="{76D9E3E6-E723-433B-9FBB-958A3812AA04}" cxnId="{C768DFCE-83BD-4FEE-85B2-36B4B69DFAE9}" type="sibTrans">
      <dgm:prSet/>
      <dgm:spPr/>
    </dgm:pt>
    <dgm:pt modelId="{8032630F-AD2D-4CC7-8ACD-AC697C38BC43}">
      <dgm:prSet phldr="0" custT="0"/>
      <dgm:spPr/>
      <dgm:t>
        <a:bodyPr vert="horz" wrap="square"/>
        <a:lstStyle/>
        <a:p>
          <a:pPr>
            <a:lnSpc>
              <a:spcPct val="100000"/>
            </a:lnSpc>
            <a:spcBef>
              <a:spcPct val="0"/>
            </a:spcBef>
            <a:spcAft>
              <a:spcPct val="15000"/>
            </a:spcAft>
          </a:pPr>
          <a:r>
            <a:rPr lang="en-US"/>
            <a:t>Chưa tối ưu</a:t>
          </a:r>
        </a:p>
      </dgm:t>
    </dgm:pt>
    <dgm:pt modelId="{4C41623A-E0B4-4F7A-BFD4-479D3BF91E4B}" cxnId="{33FBAF03-6BF4-4DDC-B4FE-641F68FEF69D}" type="parTrans">
      <dgm:prSet/>
      <dgm:spPr/>
    </dgm:pt>
    <dgm:pt modelId="{73BFFEF9-23A9-4F10-B0EB-086F7334D3C9}" cxnId="{33FBAF03-6BF4-4DDC-B4FE-641F68FEF69D}" type="sibTrans">
      <dgm:prSet/>
      <dgm:spPr/>
    </dgm:pt>
    <dgm:pt modelId="{2EF8B422-C6FF-4D6D-9EC0-E16AF08EB397}" type="pres">
      <dgm:prSet presAssocID="{892B458C-BC40-45A6-8A19-CA6B6A1A4FE2}" presName="Name0" presStyleCnt="0">
        <dgm:presLayoutVars>
          <dgm:dir/>
          <dgm:animLvl val="lvl"/>
          <dgm:resizeHandles/>
        </dgm:presLayoutVars>
      </dgm:prSet>
      <dgm:spPr/>
      <dgm:t>
        <a:bodyPr/>
        <a:lstStyle/>
        <a:p>
          <a:endParaRPr lang="en-US"/>
        </a:p>
      </dgm:t>
    </dgm:pt>
    <dgm:pt modelId="{20267F05-5909-4E72-A4A6-FE38F950F91F}" type="pres">
      <dgm:prSet presAssocID="{49A999F3-5393-483C-B555-B31850A91A85}" presName="linNode" presStyleCnt="0"/>
      <dgm:spPr/>
    </dgm:pt>
    <dgm:pt modelId="{3E5C28D6-E517-43C8-8FB4-28F9D62E9CD5}" type="pres">
      <dgm:prSet presAssocID="{49A999F3-5393-483C-B555-B31850A91A85}" presName="parentShp" presStyleLbl="node1" presStyleIdx="0" presStyleCnt="2">
        <dgm:presLayoutVars>
          <dgm:bulletEnabled val="1"/>
        </dgm:presLayoutVars>
      </dgm:prSet>
      <dgm:spPr/>
      <dgm:t>
        <a:bodyPr/>
        <a:lstStyle/>
        <a:p>
          <a:endParaRPr lang="en-US"/>
        </a:p>
      </dgm:t>
    </dgm:pt>
    <dgm:pt modelId="{F64336A0-5BD4-4828-88F4-EACF259256AA}" type="pres">
      <dgm:prSet presAssocID="{49A999F3-5393-483C-B555-B31850A91A85}" presName="childShp" presStyleLbl="bgAccFollowNode1" presStyleIdx="0" presStyleCnt="2">
        <dgm:presLayoutVars>
          <dgm:bulletEnabled val="1"/>
        </dgm:presLayoutVars>
      </dgm:prSet>
      <dgm:spPr/>
      <dgm:t>
        <a:bodyPr/>
        <a:lstStyle/>
        <a:p>
          <a:endParaRPr lang="en-US"/>
        </a:p>
      </dgm:t>
    </dgm:pt>
    <dgm:pt modelId="{E62BF8D4-3AB1-463D-B5AE-DC2A3D7487A9}" type="pres">
      <dgm:prSet presAssocID="{92A4D751-D9B2-4592-908C-8D7C3757D80D}" presName="spacing" presStyleCnt="0"/>
      <dgm:spPr/>
    </dgm:pt>
    <dgm:pt modelId="{E9E12816-E339-4F6D-9BA6-4A75C59F9032}" type="pres">
      <dgm:prSet presAssocID="{D53B822D-A009-433B-9C42-C9E48F2382E5}" presName="linNode" presStyleCnt="0"/>
      <dgm:spPr/>
    </dgm:pt>
    <dgm:pt modelId="{5374CFFA-4AFA-4C8B-A17E-2A83A494C838}" type="pres">
      <dgm:prSet presAssocID="{D53B822D-A009-433B-9C42-C9E48F2382E5}" presName="parentShp" presStyleLbl="node1" presStyleIdx="1" presStyleCnt="2">
        <dgm:presLayoutVars>
          <dgm:bulletEnabled val="1"/>
        </dgm:presLayoutVars>
      </dgm:prSet>
      <dgm:spPr/>
      <dgm:t>
        <a:bodyPr/>
        <a:lstStyle/>
        <a:p>
          <a:endParaRPr lang="en-US"/>
        </a:p>
      </dgm:t>
    </dgm:pt>
    <dgm:pt modelId="{D74634E7-CFBB-41DF-86D8-912CF6A570D6}" type="pres">
      <dgm:prSet presAssocID="{D53B822D-A009-433B-9C42-C9E48F2382E5}" presName="childShp" presStyleLbl="bgAccFollowNode1" presStyleIdx="1" presStyleCnt="2">
        <dgm:presLayoutVars>
          <dgm:bulletEnabled val="1"/>
        </dgm:presLayoutVars>
      </dgm:prSet>
      <dgm:spPr/>
      <dgm:t>
        <a:bodyPr/>
        <a:lstStyle/>
        <a:p>
          <a:endParaRPr lang="en-US"/>
        </a:p>
      </dgm:t>
    </dgm:pt>
  </dgm:ptLst>
  <dgm:cxnLst>
    <dgm:cxn modelId="{F8E500A5-AF23-45B4-A8D8-B513B2D1BAF3}" srcId="{D53B822D-A009-433B-9C42-C9E48F2382E5}" destId="{C4696398-B485-4CE9-B3C3-1089FF303198}" srcOrd="0" destOrd="0" parTransId="{E07C9789-4E0E-406A-8FCA-1EE4D0B57505}" sibTransId="{27923DB6-8ECC-4047-B109-447748AE2B33}"/>
    <dgm:cxn modelId="{C768DFCE-83BD-4FEE-85B2-36B4B69DFAE9}" srcId="{D53B822D-A009-433B-9C42-C9E48F2382E5}" destId="{CEA21071-1678-4374-90B7-9B4742C30D0E}" srcOrd="1" destOrd="0" parTransId="{72957C06-F688-4971-9A52-3040F50429AB}" sibTransId="{76D9E3E6-E723-433B-9FBB-958A3812AA04}"/>
    <dgm:cxn modelId="{DCB44642-374C-4FD3-8968-077391EED8B2}" type="presOf" srcId="{49A999F3-5393-483C-B555-B31850A91A85}" destId="{3E5C28D6-E517-43C8-8FB4-28F9D62E9CD5}" srcOrd="0" destOrd="0" presId="urn:microsoft.com/office/officeart/2005/8/layout/vList6"/>
    <dgm:cxn modelId="{6BCDF30E-593E-45DE-B26D-096858B0BAEB}" srcId="{49A999F3-5393-483C-B555-B31850A91A85}" destId="{7F907CF2-C614-4A82-ADF2-97BD3FFB2791}" srcOrd="0" destOrd="0" parTransId="{0EA976F2-894F-4D09-9DA9-F01DF9CB3F1F}" sibTransId="{CB91B726-F4DE-441F-A2BD-87D81E8EBE31}"/>
    <dgm:cxn modelId="{728491A7-DA4C-4785-8406-A169D6F5F2FB}" type="presOf" srcId="{C4696398-B485-4CE9-B3C3-1089FF303198}" destId="{D74634E7-CFBB-41DF-86D8-912CF6A570D6}" srcOrd="0" destOrd="0" presId="urn:microsoft.com/office/officeart/2005/8/layout/vList6"/>
    <dgm:cxn modelId="{607ABCEC-6CDE-4799-9180-11E4C41F8D10}" srcId="{892B458C-BC40-45A6-8A19-CA6B6A1A4FE2}" destId="{D53B822D-A009-433B-9C42-C9E48F2382E5}" srcOrd="1" destOrd="0" parTransId="{361BB1B2-26C4-418D-AA7E-3BCE179F9189}" sibTransId="{C9F3669F-E7CC-4682-80C6-69739008D0D8}"/>
    <dgm:cxn modelId="{398BC029-6985-48DB-8317-2F4F47C123C0}" type="presOf" srcId="{892B458C-BC40-45A6-8A19-CA6B6A1A4FE2}" destId="{2EF8B422-C6FF-4D6D-9EC0-E16AF08EB397}" srcOrd="0" destOrd="0" presId="urn:microsoft.com/office/officeart/2005/8/layout/vList6"/>
    <dgm:cxn modelId="{65B2A3DE-0028-4E67-A54C-65AF63B08A90}" type="presOf" srcId="{D53B822D-A009-433B-9C42-C9E48F2382E5}" destId="{5374CFFA-4AFA-4C8B-A17E-2A83A494C838}" srcOrd="0" destOrd="0" presId="urn:microsoft.com/office/officeart/2005/8/layout/vList6"/>
    <dgm:cxn modelId="{DCF0F3EA-E696-4E3F-AC0E-4710EE62CFB4}" type="presOf" srcId="{AB5E92AF-35EA-471B-9E7E-8C5705A38759}" destId="{F64336A0-5BD4-4828-88F4-EACF259256AA}" srcOrd="0" destOrd="1" presId="urn:microsoft.com/office/officeart/2005/8/layout/vList6"/>
    <dgm:cxn modelId="{D9F0CA04-1FD2-4281-9943-62940855E632}" type="presOf" srcId="{7F907CF2-C614-4A82-ADF2-97BD3FFB2791}" destId="{F64336A0-5BD4-4828-88F4-EACF259256AA}" srcOrd="0" destOrd="0" presId="urn:microsoft.com/office/officeart/2005/8/layout/vList6"/>
    <dgm:cxn modelId="{33FBAF03-6BF4-4DDC-B4FE-641F68FEF69D}" srcId="{D53B822D-A009-433B-9C42-C9E48F2382E5}" destId="{8032630F-AD2D-4CC7-8ACD-AC697C38BC43}" srcOrd="2" destOrd="0" parTransId="{4C41623A-E0B4-4F7A-BFD4-479D3BF91E4B}" sibTransId="{73BFFEF9-23A9-4F10-B0EB-086F7334D3C9}"/>
    <dgm:cxn modelId="{1BAB6066-1718-4CCE-A1C6-6FA41BC2C79D}" type="presOf" srcId="{CEA21071-1678-4374-90B7-9B4742C30D0E}" destId="{D74634E7-CFBB-41DF-86D8-912CF6A570D6}" srcOrd="0" destOrd="1" presId="urn:microsoft.com/office/officeart/2005/8/layout/vList6"/>
    <dgm:cxn modelId="{18AFD11F-EBA9-4989-A924-867DBB36A0F5}" type="presOf" srcId="{C610B27E-A84E-4D7C-8234-02E44B41B4FA}" destId="{F64336A0-5BD4-4828-88F4-EACF259256AA}" srcOrd="0" destOrd="2" presId="urn:microsoft.com/office/officeart/2005/8/layout/vList6"/>
    <dgm:cxn modelId="{BF5A05E1-F082-4B11-8334-206AD8A626ED}" srcId="{49A999F3-5393-483C-B555-B31850A91A85}" destId="{C610B27E-A84E-4D7C-8234-02E44B41B4FA}" srcOrd="2" destOrd="0" parTransId="{CFB58C96-D2F6-4E00-A656-3BB91DB97722}" sibTransId="{E890C824-17EE-4854-B94B-06D0D1E58C72}"/>
    <dgm:cxn modelId="{E4B101D0-22F7-4874-A1E4-B4A562B7E7C8}" type="presOf" srcId="{8032630F-AD2D-4CC7-8ACD-AC697C38BC43}" destId="{D74634E7-CFBB-41DF-86D8-912CF6A570D6}" srcOrd="0" destOrd="2" presId="urn:microsoft.com/office/officeart/2005/8/layout/vList6"/>
    <dgm:cxn modelId="{C745897A-CF47-4FE2-A1EC-8F96B874E803}" srcId="{49A999F3-5393-483C-B555-B31850A91A85}" destId="{AB5E92AF-35EA-471B-9E7E-8C5705A38759}" srcOrd="1" destOrd="0" parTransId="{AD0E746D-54DF-4B8A-B4F6-36AC18E63926}" sibTransId="{ADBDCD0F-EAE6-41F6-BF3B-5078B0729AB3}"/>
    <dgm:cxn modelId="{9254E5AA-F2AF-4154-8A02-830D303CA769}" srcId="{892B458C-BC40-45A6-8A19-CA6B6A1A4FE2}" destId="{49A999F3-5393-483C-B555-B31850A91A85}" srcOrd="0" destOrd="0" parTransId="{360286A8-D7B4-4F6A-95E0-0BEA70FFD800}" sibTransId="{92A4D751-D9B2-4592-908C-8D7C3757D80D}"/>
    <dgm:cxn modelId="{C600993D-E0BB-45BF-821A-4D974716ABCD}" type="presParOf" srcId="{2EF8B422-C6FF-4D6D-9EC0-E16AF08EB397}" destId="{20267F05-5909-4E72-A4A6-FE38F950F91F}" srcOrd="0" destOrd="0" presId="urn:microsoft.com/office/officeart/2005/8/layout/vList6"/>
    <dgm:cxn modelId="{66EC7E99-C3A8-4D1B-B01E-3F7300C84E2F}" type="presParOf" srcId="{20267F05-5909-4E72-A4A6-FE38F950F91F}" destId="{3E5C28D6-E517-43C8-8FB4-28F9D62E9CD5}" srcOrd="0" destOrd="0" presId="urn:microsoft.com/office/officeart/2005/8/layout/vList6"/>
    <dgm:cxn modelId="{811E6A0D-08CA-4914-9229-9D0813C21AED}" type="presParOf" srcId="{20267F05-5909-4E72-A4A6-FE38F950F91F}" destId="{F64336A0-5BD4-4828-88F4-EACF259256AA}" srcOrd="1" destOrd="0" presId="urn:microsoft.com/office/officeart/2005/8/layout/vList6"/>
    <dgm:cxn modelId="{7A9DC508-4E17-4D95-8E8D-16502B0FA6F9}" type="presParOf" srcId="{2EF8B422-C6FF-4D6D-9EC0-E16AF08EB397}" destId="{E62BF8D4-3AB1-463D-B5AE-DC2A3D7487A9}" srcOrd="1" destOrd="0" presId="urn:microsoft.com/office/officeart/2005/8/layout/vList6"/>
    <dgm:cxn modelId="{36944A0D-8A47-41CA-A827-E6618CEDE3AB}" type="presParOf" srcId="{2EF8B422-C6FF-4D6D-9EC0-E16AF08EB397}" destId="{E9E12816-E339-4F6D-9BA6-4A75C59F9032}" srcOrd="2" destOrd="0" presId="urn:microsoft.com/office/officeart/2005/8/layout/vList6"/>
    <dgm:cxn modelId="{24DC5049-F3A1-4A11-99C1-D0A37CF3D435}" type="presParOf" srcId="{E9E12816-E339-4F6D-9BA6-4A75C59F9032}" destId="{5374CFFA-4AFA-4C8B-A17E-2A83A494C838}" srcOrd="0" destOrd="0" presId="urn:microsoft.com/office/officeart/2005/8/layout/vList6"/>
    <dgm:cxn modelId="{83525489-22D5-4D58-B013-07E0D3B9D1ED}" type="presParOf" srcId="{E9E12816-E339-4F6D-9BA6-4A75C59F9032}" destId="{D74634E7-CFBB-41DF-86D8-912CF6A570D6}"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3#11" qsCatId="simple" csTypeId="urn:microsoft.com/office/officeart/2005/8/colors/colorful5#2" csCatId="accent1" phldr="0"/>
      <dgm:spPr/>
    </dgm:pt>
    <dgm:pt modelId="{870E4F47-8CC4-4F59-B4C1-42B5AAA5CEFE}">
      <dgm:prSet phldrT="[Text]" phldr="0" custT="0"/>
      <dgm:spPr>
        <a:ln w="28575">
          <a:solidFill>
            <a:schemeClr val="tx1"/>
          </a:solidFill>
        </a:ln>
      </dgm:spPr>
      <dgm:t>
        <a:bodyPr vert="horz" wrap="square"/>
        <a:lstStyle/>
        <a:p>
          <a:pPr>
            <a:lnSpc>
              <a:spcPct val="100000"/>
            </a:lnSpc>
            <a:spcBef>
              <a:spcPct val="0"/>
            </a:spcBef>
            <a:spcAft>
              <a:spcPct val="35000"/>
            </a:spcAft>
          </a:pPr>
          <a:endParaRPr lang="en-US">
            <a:effectLst>
              <a:glow rad="228600">
                <a:schemeClr val="accent1">
                  <a:satMod val="175000"/>
                  <a:alpha val="40000"/>
                </a:schemeClr>
              </a:glow>
              <a:outerShdw blurRad="38100" dist="25400" dir="5400000" algn="ctr" rotWithShape="0">
                <a:srgbClr val="6E747A">
                  <a:alpha val="43000"/>
                </a:srgbClr>
              </a:outerShdw>
            </a:effectLst>
            <a:sym typeface="+mn-ea"/>
          </a:endParaRPr>
        </a:p>
        <a:p>
          <a:pPr>
            <a:lnSpc>
              <a:spcPct val="100000"/>
            </a:lnSpc>
            <a:spcBef>
              <a:spcPct val="0"/>
            </a:spcBef>
            <a:spcAft>
              <a:spcPct val="35000"/>
            </a:spcAft>
          </a:pPr>
          <a:r>
            <a:rPr lang="en-US">
              <a:effectLst>
                <a:glow rad="228600">
                  <a:schemeClr val="accent1">
                    <a:satMod val="175000"/>
                    <a:alpha val="40000"/>
                  </a:schemeClr>
                </a:glow>
                <a:outerShdw blurRad="38100" dist="25400" dir="5400000" algn="ctr" rotWithShape="0">
                  <a:srgbClr val="6E747A">
                    <a:alpha val="43000"/>
                  </a:srgbClr>
                </a:outerShdw>
              </a:effectLst>
              <a:sym typeface="+mn-ea"/>
            </a:rPr>
            <a:t>5. KẾT LUẬN</a:t>
          </a:r>
          <a:endParaRPr lang="en-US">
            <a:effectLst>
              <a:glow rad="228600">
                <a:schemeClr val="accent1">
                  <a:satMod val="175000"/>
                  <a:alpha val="40000"/>
                </a:schemeClr>
              </a:glow>
              <a:outerShdw blurRad="38100" dist="25400" dir="5400000" algn="ctr" rotWithShape="0">
                <a:srgbClr val="6E747A">
                  <a:alpha val="43000"/>
                </a:srgbClr>
              </a:outerShdw>
            </a:effectLst>
          </a:endParaRPr>
        </a:p>
        <a:p>
          <a:pPr>
            <a:lnSpc>
              <a:spcPct val="100000"/>
            </a:lnSpc>
            <a:spcBef>
              <a:spcPct val="0"/>
            </a:spcBef>
            <a:spcAft>
              <a:spcPct val="35000"/>
            </a:spcAft>
          </a:pPr>
          <a:endParaRPr lang="en-US"/>
        </a:p>
      </dgm:t>
    </dgm:pt>
    <dgm:pt modelId="{3D1AB2CA-88A4-4E4C-9A8A-508DF0E06639}" cxnId="{8CE15AB5-8560-4FFB-A382-9182E7B2C0B4}" type="parTrans">
      <dgm:prSet/>
      <dgm:spPr/>
    </dgm:pt>
    <dgm:pt modelId="{856E2728-BF00-49C7-82BA-8F4DCB00940B}" cxnId="{8CE15AB5-8560-4FFB-A382-9182E7B2C0B4}"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1">
        <dgm:presLayoutVars>
          <dgm:chMax val="0"/>
          <dgm:chPref val="0"/>
          <dgm:bulletEnabled val="1"/>
        </dgm:presLayoutVars>
      </dgm:prSet>
      <dgm:spPr/>
      <dgm:t>
        <a:bodyPr/>
        <a:lstStyle/>
        <a:p>
          <a:endParaRPr lang="en-US"/>
        </a:p>
      </dgm:t>
    </dgm:pt>
  </dgm:ptLst>
  <dgm:cxnLst>
    <dgm:cxn modelId="{9D103A76-4722-4E07-9960-A42328B83894}" type="presOf" srcId="{9D527559-FDD8-4274-B634-C7FBCF5BC573}" destId="{60E81CF5-4537-4C2F-8762-598D2E914097}" srcOrd="0" destOrd="0" presId="urn:microsoft.com/office/officeart/2005/8/layout/chevron1"/>
    <dgm:cxn modelId="{5DAB0E8C-1516-4B5F-8AF2-D77585C039E5}" type="presOf" srcId="{870E4F47-8CC4-4F59-B4C1-42B5AAA5CEFE}" destId="{67FF3BB9-6612-4697-87EE-EC66312779BE}" srcOrd="0" destOrd="0" presId="urn:microsoft.com/office/officeart/2005/8/layout/chevron1"/>
    <dgm:cxn modelId="{8CE15AB5-8560-4FFB-A382-9182E7B2C0B4}" srcId="{9D527559-FDD8-4274-B634-C7FBCF5BC573}" destId="{870E4F47-8CC4-4F59-B4C1-42B5AAA5CEFE}" srcOrd="0" destOrd="0" parTransId="{3D1AB2CA-88A4-4E4C-9A8A-508DF0E06639}" sibTransId="{856E2728-BF00-49C7-82BA-8F4DCB00940B}"/>
    <dgm:cxn modelId="{5A5F2380-8011-4137-9021-A690C08D03FF}" type="presParOf" srcId="{60E81CF5-4537-4C2F-8762-598D2E914097}" destId="{67FF3BB9-6612-4697-87EE-EC66312779BE}" srcOrd="0"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3#12" qsCatId="simple" csTypeId="urn:microsoft.com/office/officeart/2005/8/colors/colorful5#3" csCatId="accent1" phldr="0"/>
      <dgm:spPr/>
    </dgm:pt>
    <dgm:pt modelId="{870E4F47-8CC4-4F59-B4C1-42B5AAA5CEFE}">
      <dgm:prSet phldrT="[Text]" phldr="0" custT="0"/>
      <dgm:spPr>
        <a:ln w="28575">
          <a:solidFill>
            <a:schemeClr val="tx1"/>
          </a:solidFill>
        </a:ln>
      </dgm:spPr>
      <dgm:t>
        <a:bodyPr vert="horz" wrap="square"/>
        <a:lstStyle/>
        <a:p>
          <a:pPr>
            <a:lnSpc>
              <a:spcPct val="100000"/>
            </a:lnSpc>
            <a:spcBef>
              <a:spcPct val="0"/>
            </a:spcBef>
            <a:spcAft>
              <a:spcPct val="35000"/>
            </a:spcAft>
          </a:pPr>
          <a:endParaRPr lang="en-US">
            <a:effectLst>
              <a:glow rad="228600">
                <a:schemeClr val="accent1">
                  <a:satMod val="175000"/>
                  <a:alpha val="40000"/>
                </a:schemeClr>
              </a:glow>
              <a:outerShdw blurRad="38100" dist="25400" dir="5400000" algn="ctr" rotWithShape="0">
                <a:srgbClr val="6E747A">
                  <a:alpha val="43000"/>
                </a:srgbClr>
              </a:outerShdw>
            </a:effectLst>
            <a:sym typeface="+mn-ea"/>
          </a:endParaRPr>
        </a:p>
        <a:p>
          <a:pPr>
            <a:lnSpc>
              <a:spcPct val="100000"/>
            </a:lnSpc>
            <a:spcBef>
              <a:spcPct val="0"/>
            </a:spcBef>
            <a:spcAft>
              <a:spcPct val="35000"/>
            </a:spcAft>
          </a:pPr>
          <a:r>
            <a:rPr lang="en-US">
              <a:effectLst>
                <a:glow rad="228600">
                  <a:schemeClr val="accent1">
                    <a:satMod val="175000"/>
                    <a:alpha val="40000"/>
                  </a:schemeClr>
                </a:glow>
                <a:outerShdw blurRad="38100" dist="25400" dir="5400000" algn="ctr" rotWithShape="0">
                  <a:srgbClr val="6E747A">
                    <a:alpha val="43000"/>
                  </a:srgbClr>
                </a:outerShdw>
              </a:effectLst>
              <a:sym typeface="+mn-ea"/>
            </a:rPr>
            <a:t>5. KẾT LUẬN</a:t>
          </a:r>
          <a:endParaRPr lang="en-US">
            <a:effectLst>
              <a:glow rad="228600">
                <a:schemeClr val="accent1">
                  <a:satMod val="175000"/>
                  <a:alpha val="40000"/>
                </a:schemeClr>
              </a:glow>
              <a:outerShdw blurRad="38100" dist="25400" dir="5400000" algn="ctr" rotWithShape="0">
                <a:srgbClr val="6E747A">
                  <a:alpha val="43000"/>
                </a:srgbClr>
              </a:outerShdw>
            </a:effectLst>
          </a:endParaRPr>
        </a:p>
        <a:p>
          <a:pPr>
            <a:lnSpc>
              <a:spcPct val="100000"/>
            </a:lnSpc>
            <a:spcBef>
              <a:spcPct val="0"/>
            </a:spcBef>
            <a:spcAft>
              <a:spcPct val="35000"/>
            </a:spcAft>
          </a:pPr>
          <a:endParaRPr lang="en-US"/>
        </a:p>
      </dgm:t>
    </dgm:pt>
    <dgm:pt modelId="{3D1AB2CA-88A4-4E4C-9A8A-508DF0E06639}" cxnId="{8CE15AB5-8560-4FFB-A382-9182E7B2C0B4}" type="parTrans">
      <dgm:prSet/>
      <dgm:spPr/>
    </dgm:pt>
    <dgm:pt modelId="{856E2728-BF00-49C7-82BA-8F4DCB00940B}" cxnId="{8CE15AB5-8560-4FFB-A382-9182E7B2C0B4}"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1">
        <dgm:presLayoutVars>
          <dgm:chMax val="0"/>
          <dgm:chPref val="0"/>
          <dgm:bulletEnabled val="1"/>
        </dgm:presLayoutVars>
      </dgm:prSet>
      <dgm:spPr/>
      <dgm:t>
        <a:bodyPr/>
        <a:lstStyle/>
        <a:p>
          <a:endParaRPr lang="en-US"/>
        </a:p>
      </dgm:t>
    </dgm:pt>
  </dgm:ptLst>
  <dgm:cxnLst>
    <dgm:cxn modelId="{9D103A76-4722-4E07-9960-A42328B83894}" type="presOf" srcId="{9D527559-FDD8-4274-B634-C7FBCF5BC573}" destId="{60E81CF5-4537-4C2F-8762-598D2E914097}" srcOrd="0" destOrd="0" presId="urn:microsoft.com/office/officeart/2005/8/layout/chevron1"/>
    <dgm:cxn modelId="{5DAB0E8C-1516-4B5F-8AF2-D77585C039E5}" type="presOf" srcId="{870E4F47-8CC4-4F59-B4C1-42B5AAA5CEFE}" destId="{67FF3BB9-6612-4697-87EE-EC66312779BE}" srcOrd="0" destOrd="0" presId="urn:microsoft.com/office/officeart/2005/8/layout/chevron1"/>
    <dgm:cxn modelId="{8CE15AB5-8560-4FFB-A382-9182E7B2C0B4}" srcId="{9D527559-FDD8-4274-B634-C7FBCF5BC573}" destId="{870E4F47-8CC4-4F59-B4C1-42B5AAA5CEFE}" srcOrd="0" destOrd="0" parTransId="{3D1AB2CA-88A4-4E4C-9A8A-508DF0E06639}" sibTransId="{856E2728-BF00-49C7-82BA-8F4DCB00940B}"/>
    <dgm:cxn modelId="{5A5F2380-8011-4137-9021-A690C08D03FF}" type="presParOf" srcId="{60E81CF5-4537-4C2F-8762-598D2E914097}" destId="{67FF3BB9-6612-4697-87EE-EC66312779BE}"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C320EB-5352-40AA-A0A9-C13066E1373C}" type="doc">
      <dgm:prSet loTypeId="urn:microsoft.com/office/officeart/2005/8/layout/list1#2" loCatId="list" qsTypeId="urn:microsoft.com/office/officeart/2005/8/quickstyle/simple4#2" qsCatId="simple" csTypeId="urn:microsoft.com/office/officeart/2005/8/colors/accent1_2#2" csCatId="accent1" phldr="1"/>
      <dgm:spPr/>
      <dgm:t>
        <a:bodyPr/>
        <a:lstStyle/>
        <a:p>
          <a:endParaRPr lang="en-US"/>
        </a:p>
      </dgm:t>
    </dgm:pt>
    <dgm:pt modelId="{773C5012-55F9-436E-B78B-2A38D8AAA0C0}">
      <dgm:prSet phldrT="[Text]" phldr="0" custT="0"/>
      <dgm:spPr/>
      <dgm:t>
        <a:bodyPr vert="horz" wrap="square"/>
        <a:lstStyle/>
        <a:p>
          <a:pPr>
            <a:lnSpc>
              <a:spcPct val="100000"/>
            </a:lnSpc>
            <a:spcBef>
              <a:spcPct val="0"/>
            </a:spcBef>
            <a:spcAft>
              <a:spcPct val="35000"/>
            </a:spcAft>
          </a:pPr>
          <a:r>
            <a:rPr lang="en-US"/>
            <a:t>4. </a:t>
          </a:r>
          <a:r>
            <a:rPr lang="en-US" smtClean="0"/>
            <a:t>Cài đặt</a:t>
          </a:r>
          <a:endParaRPr lang="en-US"/>
        </a:p>
      </dgm:t>
    </dgm:pt>
    <dgm:pt modelId="{E1399106-9BE2-43F4-9430-F473CB36780F}" cxnId="{43A35B6C-651B-4899-9C54-36F905264494}" type="parTrans">
      <dgm:prSet/>
      <dgm:spPr/>
      <dgm:t>
        <a:bodyPr/>
        <a:lstStyle/>
        <a:p>
          <a:endParaRPr lang="en-US"/>
        </a:p>
      </dgm:t>
    </dgm:pt>
    <dgm:pt modelId="{507A6FE3-4D55-4ED6-A973-429D64C5DF28}" cxnId="{43A35B6C-651B-4899-9C54-36F905264494}" type="sibTrans">
      <dgm:prSet/>
      <dgm:spPr/>
      <dgm:t>
        <a:bodyPr/>
        <a:lstStyle/>
        <a:p>
          <a:endParaRPr lang="en-US"/>
        </a:p>
      </dgm:t>
    </dgm:pt>
    <dgm:pt modelId="{CA58FE74-4619-4E47-BA6C-E0CD35AF5AC2}">
      <dgm:prSet phldrT="[Text]" phldr="0" custT="0"/>
      <dgm:spPr/>
      <dgm:t>
        <a:bodyPr vert="horz" wrap="square"/>
        <a:lstStyle/>
        <a:p>
          <a:pPr>
            <a:lnSpc>
              <a:spcPct val="100000"/>
            </a:lnSpc>
            <a:spcBef>
              <a:spcPct val="0"/>
            </a:spcBef>
            <a:spcAft>
              <a:spcPct val="35000"/>
            </a:spcAft>
          </a:pPr>
          <a:r>
            <a:rPr lang="en-US"/>
            <a:t>5. Kết luận</a:t>
          </a:r>
        </a:p>
      </dgm:t>
    </dgm:pt>
    <dgm:pt modelId="{EBAD4DA7-135F-4F4E-9475-804E7DC205D2}" cxnId="{8E0607E6-BCE5-426C-9C93-2B3A526FFB8F}" type="parTrans">
      <dgm:prSet/>
      <dgm:spPr/>
      <dgm:t>
        <a:bodyPr/>
        <a:lstStyle/>
        <a:p>
          <a:endParaRPr lang="en-US"/>
        </a:p>
      </dgm:t>
    </dgm:pt>
    <dgm:pt modelId="{5723A07A-E737-45B0-B84E-97FB4DE86580}" cxnId="{8E0607E6-BCE5-426C-9C93-2B3A526FFB8F}" type="sibTrans">
      <dgm:prSet/>
      <dgm:spPr/>
      <dgm:t>
        <a:bodyPr/>
        <a:lstStyle/>
        <a:p>
          <a:endParaRPr lang="en-US"/>
        </a:p>
      </dgm:t>
    </dgm:pt>
    <dgm:pt modelId="{E5EECCA3-F875-4B71-92CC-9CCDFB7DBFEF}" type="pres">
      <dgm:prSet presAssocID="{26C320EB-5352-40AA-A0A9-C13066E1373C}" presName="linear" presStyleCnt="0">
        <dgm:presLayoutVars>
          <dgm:dir/>
          <dgm:animLvl val="lvl"/>
          <dgm:resizeHandles val="exact"/>
        </dgm:presLayoutVars>
      </dgm:prSet>
      <dgm:spPr/>
      <dgm:t>
        <a:bodyPr/>
        <a:lstStyle/>
        <a:p>
          <a:endParaRPr lang="en-US"/>
        </a:p>
      </dgm:t>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Lbl="node1" presStyleIdx="0" presStyleCnt="2"/>
      <dgm:spPr/>
      <dgm:t>
        <a:bodyPr/>
        <a:lstStyle/>
        <a:p>
          <a:endParaRPr lang="en-US"/>
        </a:p>
      </dgm:t>
    </dgm:pt>
    <dgm:pt modelId="{D0971512-D8E1-4E4B-89F4-FF2EB164C196}" type="pres">
      <dgm:prSet presAssocID="{773C5012-55F9-436E-B78B-2A38D8AAA0C0}" presName="parentText" presStyleLbl="node1" presStyleIdx="0" presStyleCnt="2">
        <dgm:presLayoutVars>
          <dgm:chMax val="0"/>
          <dgm:bulletEnabled val="1"/>
        </dgm:presLayoutVars>
      </dgm:prSet>
      <dgm:spPr/>
      <dgm:t>
        <a:bodyPr/>
        <a:lstStyle/>
        <a:p>
          <a:endParaRPr lang="en-US"/>
        </a:p>
      </dgm:t>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2">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Lbl="node1" presStyleIdx="0" presStyleCnt="2"/>
      <dgm:spPr/>
      <dgm:t>
        <a:bodyPr/>
        <a:lstStyle/>
        <a:p>
          <a:endParaRPr lang="en-US"/>
        </a:p>
      </dgm:t>
    </dgm:pt>
    <dgm:pt modelId="{DD07B078-3354-4F1B-9438-E4F95C4B43A6}" type="pres">
      <dgm:prSet presAssocID="{CA58FE74-4619-4E47-BA6C-E0CD35AF5AC2}" presName="parentText" presStyleLbl="node1" presStyleIdx="1" presStyleCnt="2">
        <dgm:presLayoutVars>
          <dgm:chMax val="0"/>
          <dgm:bulletEnabled val="1"/>
        </dgm:presLayoutVars>
      </dgm:prSet>
      <dgm:spPr/>
      <dgm:t>
        <a:bodyPr/>
        <a:lstStyle/>
        <a:p>
          <a:endParaRPr lang="en-US"/>
        </a:p>
      </dgm:t>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2">
        <dgm:presLayoutVars>
          <dgm:bulletEnabled val="1"/>
        </dgm:presLayoutVars>
      </dgm:prSet>
      <dgm:spPr/>
    </dgm:pt>
  </dgm:ptLst>
  <dgm:cxnLst>
    <dgm:cxn modelId="{AAB7939E-F815-40AF-BC03-89E636E4D547}" type="presOf" srcId="{CA58FE74-4619-4E47-BA6C-E0CD35AF5AC2}" destId="{AEA4B341-6C57-43B8-BC42-9813D43D1335}" srcOrd="0" destOrd="0" presId="urn:microsoft.com/office/officeart/2005/8/layout/list1#2"/>
    <dgm:cxn modelId="{4B2AFFD2-5039-4C1C-9797-5D6FA55FC5AC}" type="presOf" srcId="{26C320EB-5352-40AA-A0A9-C13066E1373C}" destId="{E5EECCA3-F875-4B71-92CC-9CCDFB7DBFEF}" srcOrd="0" destOrd="0" presId="urn:microsoft.com/office/officeart/2005/8/layout/list1#2"/>
    <dgm:cxn modelId="{DA3220D4-AF52-4FBD-86B6-684AD8BD2F4C}" type="presOf" srcId="{773C5012-55F9-436E-B78B-2A38D8AAA0C0}" destId="{D0971512-D8E1-4E4B-89F4-FF2EB164C196}" srcOrd="1" destOrd="0" presId="urn:microsoft.com/office/officeart/2005/8/layout/list1#2"/>
    <dgm:cxn modelId="{6C81EB0B-548A-44FD-B1F6-F8B7FD4EC8AB}" type="presOf" srcId="{CA58FE74-4619-4E47-BA6C-E0CD35AF5AC2}" destId="{DD07B078-3354-4F1B-9438-E4F95C4B43A6}" srcOrd="1" destOrd="0" presId="urn:microsoft.com/office/officeart/2005/8/layout/list1#2"/>
    <dgm:cxn modelId="{43A35B6C-651B-4899-9C54-36F905264494}" srcId="{26C320EB-5352-40AA-A0A9-C13066E1373C}" destId="{773C5012-55F9-436E-B78B-2A38D8AAA0C0}" srcOrd="0" destOrd="0" parTransId="{E1399106-9BE2-43F4-9430-F473CB36780F}" sibTransId="{507A6FE3-4D55-4ED6-A973-429D64C5DF28}"/>
    <dgm:cxn modelId="{8E0607E6-BCE5-426C-9C93-2B3A526FFB8F}" srcId="{26C320EB-5352-40AA-A0A9-C13066E1373C}" destId="{CA58FE74-4619-4E47-BA6C-E0CD35AF5AC2}" srcOrd="1" destOrd="0" parTransId="{EBAD4DA7-135F-4F4E-9475-804E7DC205D2}" sibTransId="{5723A07A-E737-45B0-B84E-97FB4DE86580}"/>
    <dgm:cxn modelId="{06A86BBA-22D1-41B0-A8CE-73089AA0B61B}" type="presOf" srcId="{773C5012-55F9-436E-B78B-2A38D8AAA0C0}" destId="{58B158CB-C1D2-4676-88E6-6B3937A00A96}" srcOrd="0" destOrd="0" presId="urn:microsoft.com/office/officeart/2005/8/layout/list1#2"/>
    <dgm:cxn modelId="{B5211C2C-4F40-45FD-B39A-5D5E4666A808}" type="presParOf" srcId="{E5EECCA3-F875-4B71-92CC-9CCDFB7DBFEF}" destId="{667CAF5C-37C0-43B7-8B7E-02CCA3754DB9}" srcOrd="0" destOrd="0" presId="urn:microsoft.com/office/officeart/2005/8/layout/list1#2"/>
    <dgm:cxn modelId="{5FDFBA2B-5052-4878-AEAD-E16949F2D407}" type="presParOf" srcId="{667CAF5C-37C0-43B7-8B7E-02CCA3754DB9}" destId="{58B158CB-C1D2-4676-88E6-6B3937A00A96}" srcOrd="0" destOrd="0" presId="urn:microsoft.com/office/officeart/2005/8/layout/list1#2"/>
    <dgm:cxn modelId="{5AA19FCF-4AC2-4068-85B9-6104E4F40FB4}" type="presParOf" srcId="{667CAF5C-37C0-43B7-8B7E-02CCA3754DB9}" destId="{D0971512-D8E1-4E4B-89F4-FF2EB164C196}" srcOrd="1" destOrd="0" presId="urn:microsoft.com/office/officeart/2005/8/layout/list1#2"/>
    <dgm:cxn modelId="{9E660547-5FBD-4A7C-A7C9-6155C4368D90}" type="presParOf" srcId="{E5EECCA3-F875-4B71-92CC-9CCDFB7DBFEF}" destId="{05E10EBB-C85A-471E-9935-B48B9C39A12E}" srcOrd="1" destOrd="0" presId="urn:microsoft.com/office/officeart/2005/8/layout/list1#2"/>
    <dgm:cxn modelId="{6B6E7789-5C55-4497-A97F-77C6A34E3833}" type="presParOf" srcId="{E5EECCA3-F875-4B71-92CC-9CCDFB7DBFEF}" destId="{1F055725-8984-42CB-98CB-8E7728DD5EAB}" srcOrd="2" destOrd="0" presId="urn:microsoft.com/office/officeart/2005/8/layout/list1#2"/>
    <dgm:cxn modelId="{0D7FB0B9-DA0A-4CA2-9C64-BD50F81B8F9B}" type="presParOf" srcId="{E5EECCA3-F875-4B71-92CC-9CCDFB7DBFEF}" destId="{5785404B-F53E-4CF2-A702-90A46E89CED8}" srcOrd="3" destOrd="0" presId="urn:microsoft.com/office/officeart/2005/8/layout/list1#2"/>
    <dgm:cxn modelId="{4F1181AB-CC2B-4877-8CB3-998BE3F4B3B0}" type="presParOf" srcId="{E5EECCA3-F875-4B71-92CC-9CCDFB7DBFEF}" destId="{EF963990-07B7-4DBC-8CFE-C86D15B61BB6}" srcOrd="4" destOrd="0" presId="urn:microsoft.com/office/officeart/2005/8/layout/list1#2"/>
    <dgm:cxn modelId="{A320A748-D796-4523-86EE-A3A11B700478}" type="presParOf" srcId="{EF963990-07B7-4DBC-8CFE-C86D15B61BB6}" destId="{AEA4B341-6C57-43B8-BC42-9813D43D1335}" srcOrd="0" destOrd="0" presId="urn:microsoft.com/office/officeart/2005/8/layout/list1#2"/>
    <dgm:cxn modelId="{B41954D1-84BF-4FB2-AC5A-81E7E12E8F46}" type="presParOf" srcId="{EF963990-07B7-4DBC-8CFE-C86D15B61BB6}" destId="{DD07B078-3354-4F1B-9438-E4F95C4B43A6}" srcOrd="1" destOrd="0" presId="urn:microsoft.com/office/officeart/2005/8/layout/list1#2"/>
    <dgm:cxn modelId="{C344023E-B0C1-4D2C-962A-C791D5F73A74}" type="presParOf" srcId="{E5EECCA3-F875-4B71-92CC-9CCDFB7DBFEF}" destId="{98F9047E-C8BE-4990-B6F7-84F4581E1FEA}" srcOrd="5" destOrd="0" presId="urn:microsoft.com/office/officeart/2005/8/layout/list1#2"/>
    <dgm:cxn modelId="{3EB289E3-B35B-4674-8926-4CA74192D717}" type="presParOf" srcId="{E5EECCA3-F875-4B71-92CC-9CCDFB7DBFEF}" destId="{FB20FF5F-D131-4A8A-AEBC-01A2B84D6655}" srcOrd="6" destOrd="0" presId="urn:microsoft.com/office/officeart/2005/8/layout/list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C320EB-5352-40AA-A0A9-C13066E1373C}" type="doc">
      <dgm:prSet loTypeId="urn:microsoft.com/office/officeart/2005/8/layout/list1#3" loCatId="list" qsTypeId="urn:microsoft.com/office/officeart/2005/8/quickstyle/simple3#1" qsCatId="simple" csTypeId="urn:microsoft.com/office/officeart/2005/8/colors/accent1_2#3" csCatId="accent1" phldr="0"/>
      <dgm:spPr/>
      <dgm:t>
        <a:bodyPr/>
        <a:lstStyle/>
        <a:p>
          <a:endParaRPr lang="en-US"/>
        </a:p>
      </dgm:t>
    </dgm:pt>
    <dgm:pt modelId="{CA58FE74-4619-4E47-BA6C-E0CD35AF5AC2}">
      <dgm:prSet phldrT="[Text]" phldr="0" custT="0"/>
      <dgm:spPr/>
      <dgm:t>
        <a:bodyPr vert="horz" wrap="square"/>
        <a:lstStyle/>
        <a:p>
          <a:pPr>
            <a:lnSpc>
              <a:spcPct val="100000"/>
            </a:lnSpc>
            <a:spcBef>
              <a:spcPct val="0"/>
            </a:spcBef>
            <a:spcAft>
              <a:spcPct val="35000"/>
            </a:spcAft>
          </a:pPr>
          <a:r>
            <a:rPr lang="en-US"/>
            <a:t>2. Phân tích</a:t>
          </a:r>
        </a:p>
      </dgm:t>
    </dgm:pt>
    <dgm:pt modelId="{EBAD4DA7-135F-4F4E-9475-804E7DC205D2}" cxnId="{9BF8BF25-50CD-4BD8-8387-B9F46BFEBE5A}" type="parTrans">
      <dgm:prSet/>
      <dgm:spPr/>
      <dgm:t>
        <a:bodyPr/>
        <a:lstStyle/>
        <a:p>
          <a:endParaRPr lang="en-US"/>
        </a:p>
      </dgm:t>
    </dgm:pt>
    <dgm:pt modelId="{5723A07A-E737-45B0-B84E-97FB4DE86580}" cxnId="{9BF8BF25-50CD-4BD8-8387-B9F46BFEBE5A}" type="sibTrans">
      <dgm:prSet/>
      <dgm:spPr/>
      <dgm:t>
        <a:bodyPr/>
        <a:lstStyle/>
        <a:p>
          <a:endParaRPr lang="en-US"/>
        </a:p>
      </dgm:t>
    </dgm:pt>
    <dgm:pt modelId="{E5EECCA3-F875-4B71-92CC-9CCDFB7DBFEF}" type="pres">
      <dgm:prSet presAssocID="{26C320EB-5352-40AA-A0A9-C13066E1373C}" presName="linear" presStyleCnt="0">
        <dgm:presLayoutVars>
          <dgm:dir/>
          <dgm:animLvl val="lvl"/>
          <dgm:resizeHandles val="exact"/>
        </dgm:presLayoutVars>
      </dgm:prSet>
      <dgm:spPr/>
      <dgm:t>
        <a:bodyPr/>
        <a:lstStyle/>
        <a:p>
          <a:endParaRPr lang="en-US"/>
        </a:p>
      </dgm:t>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Lbl="node1" presStyleIdx="0" presStyleCnt="1"/>
      <dgm:spPr/>
      <dgm:t>
        <a:bodyPr/>
        <a:lstStyle/>
        <a:p>
          <a:endParaRPr lang="en-US"/>
        </a:p>
      </dgm:t>
    </dgm:pt>
    <dgm:pt modelId="{DD07B078-3354-4F1B-9438-E4F95C4B43A6}" type="pres">
      <dgm:prSet presAssocID="{CA58FE74-4619-4E47-BA6C-E0CD35AF5AC2}" presName="parentText" presStyleLbl="node1" presStyleIdx="0" presStyleCnt="1">
        <dgm:presLayoutVars>
          <dgm:chMax val="0"/>
          <dgm:bulletEnabled val="1"/>
        </dgm:presLayoutVars>
      </dgm:prSet>
      <dgm:spPr/>
      <dgm:t>
        <a:bodyPr/>
        <a:lstStyle/>
        <a:p>
          <a:endParaRPr lang="en-US"/>
        </a:p>
      </dgm:t>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0" presStyleCnt="1">
        <dgm:presLayoutVars>
          <dgm:bulletEnabled val="1"/>
        </dgm:presLayoutVars>
      </dgm:prSet>
      <dgm:spPr/>
    </dgm:pt>
  </dgm:ptLst>
  <dgm:cxnLst>
    <dgm:cxn modelId="{363D5B68-695D-4AEC-8872-A967B5CDB03E}" type="presOf" srcId="{26C320EB-5352-40AA-A0A9-C13066E1373C}" destId="{E5EECCA3-F875-4B71-92CC-9CCDFB7DBFEF}" srcOrd="0" destOrd="0" presId="urn:microsoft.com/office/officeart/2005/8/layout/list1#3"/>
    <dgm:cxn modelId="{8DCD228D-40E7-431C-AD8F-C0D688BD6ED2}" type="presOf" srcId="{CA58FE74-4619-4E47-BA6C-E0CD35AF5AC2}" destId="{AEA4B341-6C57-43B8-BC42-9813D43D1335}" srcOrd="0" destOrd="0" presId="urn:microsoft.com/office/officeart/2005/8/layout/list1#3"/>
    <dgm:cxn modelId="{9BF8BF25-50CD-4BD8-8387-B9F46BFEBE5A}" srcId="{26C320EB-5352-40AA-A0A9-C13066E1373C}" destId="{CA58FE74-4619-4E47-BA6C-E0CD35AF5AC2}" srcOrd="0" destOrd="0" parTransId="{EBAD4DA7-135F-4F4E-9475-804E7DC205D2}" sibTransId="{5723A07A-E737-45B0-B84E-97FB4DE86580}"/>
    <dgm:cxn modelId="{F853A152-31B5-4939-B5B7-2D8A07478820}" type="presOf" srcId="{CA58FE74-4619-4E47-BA6C-E0CD35AF5AC2}" destId="{DD07B078-3354-4F1B-9438-E4F95C4B43A6}" srcOrd="1" destOrd="0" presId="urn:microsoft.com/office/officeart/2005/8/layout/list1#3"/>
    <dgm:cxn modelId="{A6851603-F1DB-4F8A-B8C4-ACBF1BB8B015}" type="presParOf" srcId="{E5EECCA3-F875-4B71-92CC-9CCDFB7DBFEF}" destId="{EF963990-07B7-4DBC-8CFE-C86D15B61BB6}" srcOrd="0" destOrd="0" presId="urn:microsoft.com/office/officeart/2005/8/layout/list1#3"/>
    <dgm:cxn modelId="{9DD7C910-EBB2-4D7C-A825-D4D41F5EC986}" type="presParOf" srcId="{EF963990-07B7-4DBC-8CFE-C86D15B61BB6}" destId="{AEA4B341-6C57-43B8-BC42-9813D43D1335}" srcOrd="0" destOrd="0" presId="urn:microsoft.com/office/officeart/2005/8/layout/list1#3"/>
    <dgm:cxn modelId="{C6B8C1BD-3C3D-4FFD-B2A4-5FFB47CD0F91}" type="presParOf" srcId="{EF963990-07B7-4DBC-8CFE-C86D15B61BB6}" destId="{DD07B078-3354-4F1B-9438-E4F95C4B43A6}" srcOrd="1" destOrd="0" presId="urn:microsoft.com/office/officeart/2005/8/layout/list1#3"/>
    <dgm:cxn modelId="{618EF563-6608-4B07-A564-C182528EC2B2}" type="presParOf" srcId="{E5EECCA3-F875-4B71-92CC-9CCDFB7DBFEF}" destId="{98F9047E-C8BE-4990-B6F7-84F4581E1FEA}" srcOrd="1" destOrd="0" presId="urn:microsoft.com/office/officeart/2005/8/layout/list1#3"/>
    <dgm:cxn modelId="{C0C51582-AC37-4323-AD9F-56DA112EDDC4}" type="presParOf" srcId="{E5EECCA3-F875-4B71-92CC-9CCDFB7DBFEF}" destId="{FB20FF5F-D131-4A8A-AEBC-01A2B84D6655}" srcOrd="2" destOrd="0" presId="urn:microsoft.com/office/officeart/2005/8/layout/list1#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E6BDA1-660C-44E3-B8D3-B738986F10EC}" type="doc">
      <dgm:prSet loTypeId="urn:microsoft.com/office/officeart/2005/8/layout/process3#1" loCatId="process" qsTypeId="urn:microsoft.com/office/officeart/2005/8/quickstyle/simple3#2" qsCatId="simple" csTypeId="urn:microsoft.com/office/officeart/2005/8/colors/accent1_2#4" csCatId="accent1" phldr="1"/>
      <dgm:spPr/>
      <dgm:t>
        <a:bodyPr/>
        <a:lstStyle/>
        <a:p>
          <a:endParaRPr lang="en-US"/>
        </a:p>
      </dgm:t>
    </dgm:pt>
    <dgm:pt modelId="{1EC822D0-4B77-4F25-ABD5-8949AFB965C8}">
      <dgm:prSet phldrT="[Text]" phldr="0" custT="0"/>
      <dgm:spPr/>
      <dgm:t>
        <a:bodyPr vert="horz" wrap="square"/>
        <a:lstStyle/>
        <a:p>
          <a:pPr>
            <a:lnSpc>
              <a:spcPct val="100000"/>
            </a:lnSpc>
            <a:spcBef>
              <a:spcPct val="0"/>
            </a:spcBef>
            <a:spcAft>
              <a:spcPct val="35000"/>
            </a:spcAft>
          </a:pPr>
          <a:r>
            <a:rPr lang="en-US"/>
            <a:t>.</a:t>
          </a:r>
        </a:p>
      </dgm:t>
    </dgm:pt>
    <dgm:pt modelId="{A55FEC0B-23EE-4CFE-8050-49CBA30A17FC}" cxnId="{CB37C4B3-77FF-4A1D-A436-8EED59846550}" type="parTrans">
      <dgm:prSet/>
      <dgm:spPr/>
      <dgm:t>
        <a:bodyPr/>
        <a:lstStyle/>
        <a:p>
          <a:endParaRPr lang="en-US"/>
        </a:p>
      </dgm:t>
    </dgm:pt>
    <dgm:pt modelId="{B0C310D3-A5C4-423C-ADC0-FD305A7B421A}" cxnId="{CB37C4B3-77FF-4A1D-A436-8EED59846550}" type="sibTrans">
      <dgm:prSet/>
      <dgm:spPr/>
      <dgm:t>
        <a:bodyPr/>
        <a:lstStyle/>
        <a:p>
          <a:endParaRPr lang="en-US"/>
        </a:p>
      </dgm:t>
    </dgm:pt>
    <dgm:pt modelId="{86BF0545-C8C8-404B-B317-6B71601F8310}">
      <dgm:prSet phldrT="[Text]" phldr="0"/>
      <dgm:spPr/>
      <dgm:t>
        <a:bodyPr/>
        <a:lstStyle/>
        <a:p>
          <a:pPr>
            <a:lnSpc>
              <a:spcPct val="100000"/>
            </a:lnSpc>
            <a:spcBef>
              <a:spcPct val="0"/>
            </a:spcBef>
            <a:spcAft>
              <a:spcPct val="15000"/>
            </a:spcAft>
          </a:pPr>
          <a:r>
            <a:rPr lang="en-US" smtClean="0"/>
            <a:t>Phân tích chức năng và các yêu cầu phi chức năng</a:t>
          </a:r>
          <a:endParaRPr lang="en-US"/>
        </a:p>
      </dgm:t>
    </dgm:pt>
    <dgm:pt modelId="{A554C9B6-595F-4C42-BA2E-0AF975A6182B}" cxnId="{B13BFF6C-ACE9-458A-A175-8677394DC628}" type="parTrans">
      <dgm:prSet/>
      <dgm:spPr/>
      <dgm:t>
        <a:bodyPr/>
        <a:lstStyle/>
        <a:p>
          <a:endParaRPr lang="en-US"/>
        </a:p>
      </dgm:t>
    </dgm:pt>
    <dgm:pt modelId="{8F0220D1-B873-4B1C-82E7-D1658190B6B3}" cxnId="{B13BFF6C-ACE9-458A-A175-8677394DC628}" type="sibTrans">
      <dgm:prSet/>
      <dgm:spPr/>
      <dgm:t>
        <a:bodyPr/>
        <a:lstStyle/>
        <a:p>
          <a:endParaRPr lang="en-US"/>
        </a:p>
      </dgm:t>
    </dgm:pt>
    <dgm:pt modelId="{86FEAB3F-FBB1-46CC-9DC6-E094874805AE}">
      <dgm:prSet phldrT="[Text]" phldr="0" custT="0"/>
      <dgm:spPr/>
      <dgm:t>
        <a:bodyPr vert="horz" wrap="square"/>
        <a:lstStyle/>
        <a:p>
          <a:pPr>
            <a:lnSpc>
              <a:spcPct val="100000"/>
            </a:lnSpc>
            <a:spcBef>
              <a:spcPct val="0"/>
            </a:spcBef>
            <a:spcAft>
              <a:spcPct val="35000"/>
            </a:spcAft>
          </a:pPr>
          <a:r>
            <a:rPr lang="en-US"/>
            <a:t>.</a:t>
          </a:r>
        </a:p>
      </dgm:t>
    </dgm:pt>
    <dgm:pt modelId="{74C68F9B-1FC8-4F0A-8F6F-246FC86076E9}" cxnId="{C134C5E7-8FFF-4BEE-B475-0A62B9F1AFC5}" type="parTrans">
      <dgm:prSet/>
      <dgm:spPr/>
      <dgm:t>
        <a:bodyPr/>
        <a:lstStyle/>
        <a:p>
          <a:endParaRPr lang="en-US"/>
        </a:p>
      </dgm:t>
    </dgm:pt>
    <dgm:pt modelId="{C7876883-34BD-4A68-A98E-D95D42D0FF9D}" cxnId="{C134C5E7-8FFF-4BEE-B475-0A62B9F1AFC5}" type="sibTrans">
      <dgm:prSet/>
      <dgm:spPr/>
      <dgm:t>
        <a:bodyPr/>
        <a:lstStyle/>
        <a:p>
          <a:endParaRPr lang="en-US"/>
        </a:p>
      </dgm:t>
    </dgm:pt>
    <dgm:pt modelId="{972233BE-F562-42C6-8E02-C376C905A446}">
      <dgm:prSet phldrT="[Text]" phldr="0"/>
      <dgm:spPr/>
      <dgm:t>
        <a:bodyPr/>
        <a:lstStyle/>
        <a:p>
          <a:pPr>
            <a:lnSpc>
              <a:spcPct val="100000"/>
            </a:lnSpc>
            <a:spcBef>
              <a:spcPct val="0"/>
            </a:spcBef>
            <a:spcAft>
              <a:spcPct val="15000"/>
            </a:spcAft>
          </a:pPr>
          <a:r>
            <a:rPr lang="en-US" smtClean="0"/>
            <a:t>Xác định các lớp của bài toán</a:t>
          </a:r>
          <a:endParaRPr lang="en-US"/>
        </a:p>
      </dgm:t>
    </dgm:pt>
    <dgm:pt modelId="{1B83FA22-B57F-4847-AF9E-FCABBD20370B}" cxnId="{220C1C8A-1D11-457E-BB30-C5D2631CDF35}" type="parTrans">
      <dgm:prSet/>
      <dgm:spPr/>
      <dgm:t>
        <a:bodyPr/>
        <a:lstStyle/>
        <a:p>
          <a:endParaRPr lang="en-US"/>
        </a:p>
      </dgm:t>
    </dgm:pt>
    <dgm:pt modelId="{C95400EF-05CE-49A4-A439-43C3AD15FAE2}" cxnId="{220C1C8A-1D11-457E-BB30-C5D2631CDF35}" type="sibTrans">
      <dgm:prSet/>
      <dgm:spPr/>
      <dgm:t>
        <a:bodyPr/>
        <a:lstStyle/>
        <a:p>
          <a:endParaRPr lang="en-US"/>
        </a:p>
      </dgm:t>
    </dgm:pt>
    <dgm:pt modelId="{6600DED2-8216-4ABE-8A99-4882629E1A4D}" type="pres">
      <dgm:prSet presAssocID="{2FE6BDA1-660C-44E3-B8D3-B738986F10EC}" presName="linearFlow" presStyleCnt="0">
        <dgm:presLayoutVars>
          <dgm:dir/>
          <dgm:animLvl val="lvl"/>
          <dgm:resizeHandles val="exact"/>
        </dgm:presLayoutVars>
      </dgm:prSet>
      <dgm:spPr/>
      <dgm:t>
        <a:bodyPr/>
        <a:lstStyle/>
        <a:p>
          <a:endParaRPr lang="en-US"/>
        </a:p>
      </dgm:t>
    </dgm:pt>
    <dgm:pt modelId="{13EA64EB-AB03-4C80-9EEA-7CED2D89D89C}" type="pres">
      <dgm:prSet presAssocID="{1EC822D0-4B77-4F25-ABD5-8949AFB965C8}" presName="composite" presStyleCnt="0"/>
      <dgm:spPr/>
    </dgm:pt>
    <dgm:pt modelId="{CAF6A44E-174D-4D73-BBC0-9FC10FA804B9}" type="pres">
      <dgm:prSet presAssocID="{1EC822D0-4B77-4F25-ABD5-8949AFB965C8}" presName="parTx" presStyleLbl="node1" presStyleIdx="0" presStyleCnt="2">
        <dgm:presLayoutVars>
          <dgm:chMax val="0"/>
          <dgm:chPref val="0"/>
          <dgm:bulletEnabled val="1"/>
        </dgm:presLayoutVars>
      </dgm:prSet>
      <dgm:spPr/>
      <dgm:t>
        <a:bodyPr/>
        <a:lstStyle/>
        <a:p>
          <a:endParaRPr lang="en-US"/>
        </a:p>
      </dgm:t>
    </dgm:pt>
    <dgm:pt modelId="{BEA8DFF6-0BBC-4765-94CE-726AE7249D2C}" type="pres">
      <dgm:prSet presAssocID="{1EC822D0-4B77-4F25-ABD5-8949AFB965C8}" presName="parSh" presStyleLbl="node1" presStyleIdx="0" presStyleCnt="2"/>
      <dgm:spPr/>
      <dgm:t>
        <a:bodyPr/>
        <a:lstStyle/>
        <a:p>
          <a:endParaRPr lang="en-US"/>
        </a:p>
      </dgm:t>
    </dgm:pt>
    <dgm:pt modelId="{A527D8D7-AE0F-41E2-B0A5-F384C5C9B908}" type="pres">
      <dgm:prSet presAssocID="{1EC822D0-4B77-4F25-ABD5-8949AFB965C8}" presName="desTx" presStyleLbl="fgAcc1" presStyleIdx="0" presStyleCnt="2">
        <dgm:presLayoutVars>
          <dgm:bulletEnabled val="1"/>
        </dgm:presLayoutVars>
      </dgm:prSet>
      <dgm:spPr/>
      <dgm:t>
        <a:bodyPr/>
        <a:lstStyle/>
        <a:p>
          <a:endParaRPr lang="en-US"/>
        </a:p>
      </dgm:t>
    </dgm:pt>
    <dgm:pt modelId="{21AD7683-4E21-48FB-A2B0-38429FA73B13}" type="pres">
      <dgm:prSet presAssocID="{B0C310D3-A5C4-423C-ADC0-FD305A7B421A}" presName="sibTrans" presStyleLbl="sibTrans2D1" presStyleIdx="0" presStyleCnt="1"/>
      <dgm:spPr/>
      <dgm:t>
        <a:bodyPr/>
        <a:lstStyle/>
        <a:p>
          <a:endParaRPr lang="en-US"/>
        </a:p>
      </dgm:t>
    </dgm:pt>
    <dgm:pt modelId="{1E817AA8-5A37-4644-9254-A1E7980637B5}" type="pres">
      <dgm:prSet presAssocID="{B0C310D3-A5C4-423C-ADC0-FD305A7B421A}" presName="connTx" presStyleLbl="sibTrans2D1" presStyleIdx="0" presStyleCnt="1"/>
      <dgm:spPr/>
      <dgm:t>
        <a:bodyPr/>
        <a:lstStyle/>
        <a:p>
          <a:endParaRPr lang="en-US"/>
        </a:p>
      </dgm:t>
    </dgm:pt>
    <dgm:pt modelId="{4706D582-EEBF-4C1E-B7F4-A6D3E12D3072}" type="pres">
      <dgm:prSet presAssocID="{86FEAB3F-FBB1-46CC-9DC6-E094874805AE}" presName="composite" presStyleCnt="0"/>
      <dgm:spPr/>
    </dgm:pt>
    <dgm:pt modelId="{D8686130-E958-4F9D-9269-6FA1732D0A73}" type="pres">
      <dgm:prSet presAssocID="{86FEAB3F-FBB1-46CC-9DC6-E094874805AE}" presName="parTx" presStyleLbl="node1" presStyleIdx="0" presStyleCnt="2">
        <dgm:presLayoutVars>
          <dgm:chMax val="0"/>
          <dgm:chPref val="0"/>
          <dgm:bulletEnabled val="1"/>
        </dgm:presLayoutVars>
      </dgm:prSet>
      <dgm:spPr/>
      <dgm:t>
        <a:bodyPr/>
        <a:lstStyle/>
        <a:p>
          <a:endParaRPr lang="en-US"/>
        </a:p>
      </dgm:t>
    </dgm:pt>
    <dgm:pt modelId="{4201241F-A758-4825-9A41-CBED0FF9E993}" type="pres">
      <dgm:prSet presAssocID="{86FEAB3F-FBB1-46CC-9DC6-E094874805AE}" presName="parSh" presStyleLbl="node1" presStyleIdx="1" presStyleCnt="2"/>
      <dgm:spPr/>
      <dgm:t>
        <a:bodyPr/>
        <a:lstStyle/>
        <a:p>
          <a:endParaRPr lang="en-US"/>
        </a:p>
      </dgm:t>
    </dgm:pt>
    <dgm:pt modelId="{BFC7A65B-961A-4F69-8CB3-248457E85C87}" type="pres">
      <dgm:prSet presAssocID="{86FEAB3F-FBB1-46CC-9DC6-E094874805AE}" presName="desTx" presStyleLbl="fgAcc1" presStyleIdx="1" presStyleCnt="2">
        <dgm:presLayoutVars>
          <dgm:bulletEnabled val="1"/>
        </dgm:presLayoutVars>
      </dgm:prSet>
      <dgm:spPr/>
      <dgm:t>
        <a:bodyPr/>
        <a:lstStyle/>
        <a:p>
          <a:endParaRPr lang="en-US"/>
        </a:p>
      </dgm:t>
    </dgm:pt>
  </dgm:ptLst>
  <dgm:cxnLst>
    <dgm:cxn modelId="{47F73F37-8B1C-488B-9364-BE04F5FFC580}" type="presOf" srcId="{2FE6BDA1-660C-44E3-B8D3-B738986F10EC}" destId="{6600DED2-8216-4ABE-8A99-4882629E1A4D}" srcOrd="0" destOrd="0" presId="urn:microsoft.com/office/officeart/2005/8/layout/process3#1"/>
    <dgm:cxn modelId="{4E55F31C-7CB5-46B3-9D6B-A2836B037A73}" type="presOf" srcId="{86FEAB3F-FBB1-46CC-9DC6-E094874805AE}" destId="{4201241F-A758-4825-9A41-CBED0FF9E993}" srcOrd="0" destOrd="0" presId="urn:microsoft.com/office/officeart/2005/8/layout/process3#1"/>
    <dgm:cxn modelId="{B13BFF6C-ACE9-458A-A175-8677394DC628}" srcId="{1EC822D0-4B77-4F25-ABD5-8949AFB965C8}" destId="{86BF0545-C8C8-404B-B317-6B71601F8310}" srcOrd="0" destOrd="0" parTransId="{A554C9B6-595F-4C42-BA2E-0AF975A6182B}" sibTransId="{8F0220D1-B873-4B1C-82E7-D1658190B6B3}"/>
    <dgm:cxn modelId="{5DB12293-A700-4F0A-94CD-D9DE36C30555}" type="presOf" srcId="{1EC822D0-4B77-4F25-ABD5-8949AFB965C8}" destId="{BEA8DFF6-0BBC-4765-94CE-726AE7249D2C}" srcOrd="0" destOrd="0" presId="urn:microsoft.com/office/officeart/2005/8/layout/process3#1"/>
    <dgm:cxn modelId="{C503856B-2E3F-416F-8650-2C67AF189515}" type="presOf" srcId="{86BF0545-C8C8-404B-B317-6B71601F8310}" destId="{A527D8D7-AE0F-41E2-B0A5-F384C5C9B908}" srcOrd="0" destOrd="0" presId="urn:microsoft.com/office/officeart/2005/8/layout/process3#1"/>
    <dgm:cxn modelId="{4B322530-F5A0-47F3-88B3-79E4BEB19718}" type="presOf" srcId="{B0C310D3-A5C4-423C-ADC0-FD305A7B421A}" destId="{1E817AA8-5A37-4644-9254-A1E7980637B5}" srcOrd="1" destOrd="0" presId="urn:microsoft.com/office/officeart/2005/8/layout/process3#1"/>
    <dgm:cxn modelId="{220C1C8A-1D11-457E-BB30-C5D2631CDF35}" srcId="{86FEAB3F-FBB1-46CC-9DC6-E094874805AE}" destId="{972233BE-F562-42C6-8E02-C376C905A446}" srcOrd="0" destOrd="0" parTransId="{1B83FA22-B57F-4847-AF9E-FCABBD20370B}" sibTransId="{C95400EF-05CE-49A4-A439-43C3AD15FAE2}"/>
    <dgm:cxn modelId="{C134C5E7-8FFF-4BEE-B475-0A62B9F1AFC5}" srcId="{2FE6BDA1-660C-44E3-B8D3-B738986F10EC}" destId="{86FEAB3F-FBB1-46CC-9DC6-E094874805AE}" srcOrd="1" destOrd="0" parTransId="{74C68F9B-1FC8-4F0A-8F6F-246FC86076E9}" sibTransId="{C7876883-34BD-4A68-A98E-D95D42D0FF9D}"/>
    <dgm:cxn modelId="{7FC25D32-FE83-4D7C-806C-27F79262A348}" type="presOf" srcId="{1EC822D0-4B77-4F25-ABD5-8949AFB965C8}" destId="{CAF6A44E-174D-4D73-BBC0-9FC10FA804B9}" srcOrd="1" destOrd="0" presId="urn:microsoft.com/office/officeart/2005/8/layout/process3#1"/>
    <dgm:cxn modelId="{5806F4BB-9428-403A-BB33-3A0DDA8A2398}" type="presOf" srcId="{972233BE-F562-42C6-8E02-C376C905A446}" destId="{BFC7A65B-961A-4F69-8CB3-248457E85C87}" srcOrd="0" destOrd="0" presId="urn:microsoft.com/office/officeart/2005/8/layout/process3#1"/>
    <dgm:cxn modelId="{E168D27F-AFB5-487F-A8DD-997AF7560A96}" type="presOf" srcId="{86FEAB3F-FBB1-46CC-9DC6-E094874805AE}" destId="{D8686130-E958-4F9D-9269-6FA1732D0A73}" srcOrd="1" destOrd="0" presId="urn:microsoft.com/office/officeart/2005/8/layout/process3#1"/>
    <dgm:cxn modelId="{EAE896EA-661C-43E3-8369-4A291E6348C7}" type="presOf" srcId="{B0C310D3-A5C4-423C-ADC0-FD305A7B421A}" destId="{21AD7683-4E21-48FB-A2B0-38429FA73B13}" srcOrd="0" destOrd="0" presId="urn:microsoft.com/office/officeart/2005/8/layout/process3#1"/>
    <dgm:cxn modelId="{CB37C4B3-77FF-4A1D-A436-8EED59846550}" srcId="{2FE6BDA1-660C-44E3-B8D3-B738986F10EC}" destId="{1EC822D0-4B77-4F25-ABD5-8949AFB965C8}" srcOrd="0" destOrd="0" parTransId="{A55FEC0B-23EE-4CFE-8050-49CBA30A17FC}" sibTransId="{B0C310D3-A5C4-423C-ADC0-FD305A7B421A}"/>
    <dgm:cxn modelId="{96E277C6-1B43-410F-918A-D9515799D0C1}" type="presParOf" srcId="{6600DED2-8216-4ABE-8A99-4882629E1A4D}" destId="{13EA64EB-AB03-4C80-9EEA-7CED2D89D89C}" srcOrd="0" destOrd="0" presId="urn:microsoft.com/office/officeart/2005/8/layout/process3#1"/>
    <dgm:cxn modelId="{2C6A1D8B-0E52-47CA-9C22-0082D6C61359}" type="presParOf" srcId="{13EA64EB-AB03-4C80-9EEA-7CED2D89D89C}" destId="{CAF6A44E-174D-4D73-BBC0-9FC10FA804B9}" srcOrd="0" destOrd="0" presId="urn:microsoft.com/office/officeart/2005/8/layout/process3#1"/>
    <dgm:cxn modelId="{7F3158BB-68E1-4771-9403-9F88FEE7D556}" type="presParOf" srcId="{13EA64EB-AB03-4C80-9EEA-7CED2D89D89C}" destId="{BEA8DFF6-0BBC-4765-94CE-726AE7249D2C}" srcOrd="1" destOrd="0" presId="urn:microsoft.com/office/officeart/2005/8/layout/process3#1"/>
    <dgm:cxn modelId="{CD32706C-9A55-4CF9-8D39-96E723D741DB}" type="presParOf" srcId="{13EA64EB-AB03-4C80-9EEA-7CED2D89D89C}" destId="{A527D8D7-AE0F-41E2-B0A5-F384C5C9B908}" srcOrd="2" destOrd="0" presId="urn:microsoft.com/office/officeart/2005/8/layout/process3#1"/>
    <dgm:cxn modelId="{A5F292AA-A1D5-49B2-841C-DCE6DD857D02}" type="presParOf" srcId="{6600DED2-8216-4ABE-8A99-4882629E1A4D}" destId="{21AD7683-4E21-48FB-A2B0-38429FA73B13}" srcOrd="1" destOrd="0" presId="urn:microsoft.com/office/officeart/2005/8/layout/process3#1"/>
    <dgm:cxn modelId="{CFE631FA-5D31-415F-B752-0B627C895EF6}" type="presParOf" srcId="{21AD7683-4E21-48FB-A2B0-38429FA73B13}" destId="{1E817AA8-5A37-4644-9254-A1E7980637B5}" srcOrd="0" destOrd="0" presId="urn:microsoft.com/office/officeart/2005/8/layout/process3#1"/>
    <dgm:cxn modelId="{578072DA-A306-490E-B669-25FECD4FE3A7}" type="presParOf" srcId="{6600DED2-8216-4ABE-8A99-4882629E1A4D}" destId="{4706D582-EEBF-4C1E-B7F4-A6D3E12D3072}" srcOrd="2" destOrd="0" presId="urn:microsoft.com/office/officeart/2005/8/layout/process3#1"/>
    <dgm:cxn modelId="{36F3D211-B46F-4B32-8AB3-BDCA46EAA2CB}" type="presParOf" srcId="{4706D582-EEBF-4C1E-B7F4-A6D3E12D3072}" destId="{D8686130-E958-4F9D-9269-6FA1732D0A73}" srcOrd="0" destOrd="0" presId="urn:microsoft.com/office/officeart/2005/8/layout/process3#1"/>
    <dgm:cxn modelId="{F9E5C43B-62F4-48EA-A8E6-97D404E65679}" type="presParOf" srcId="{4706D582-EEBF-4C1E-B7F4-A6D3E12D3072}" destId="{4201241F-A758-4825-9A41-CBED0FF9E993}" srcOrd="1" destOrd="0" presId="urn:microsoft.com/office/officeart/2005/8/layout/process3#1"/>
    <dgm:cxn modelId="{3554F85F-0999-49A7-9741-079C3E875E2A}" type="presParOf" srcId="{4706D582-EEBF-4C1E-B7F4-A6D3E12D3072}" destId="{BFC7A65B-961A-4F69-8CB3-248457E85C87}" srcOrd="2" destOrd="0" presId="urn:microsoft.com/office/officeart/2005/8/layout/process3#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C320EB-5352-40AA-A0A9-C13066E1373C}" type="doc">
      <dgm:prSet loTypeId="urn:microsoft.com/office/officeart/2005/8/layout/list1#4" loCatId="list" qsTypeId="urn:microsoft.com/office/officeart/2005/8/quickstyle/simple3#3" qsCatId="simple" csTypeId="urn:microsoft.com/office/officeart/2005/8/colors/accent1_2#5" csCatId="accent1" phldr="0"/>
      <dgm:spPr/>
      <dgm:t>
        <a:bodyPr/>
        <a:lstStyle/>
        <a:p>
          <a:endParaRPr lang="en-US"/>
        </a:p>
      </dgm:t>
    </dgm:pt>
    <dgm:pt modelId="{CA58FE74-4619-4E47-BA6C-E0CD35AF5AC2}">
      <dgm:prSet phldrT="[Text]" phldr="0" custT="0"/>
      <dgm:spPr/>
      <dgm:t>
        <a:bodyPr vert="horz" wrap="square"/>
        <a:lstStyle/>
        <a:p>
          <a:pPr>
            <a:lnSpc>
              <a:spcPct val="100000"/>
            </a:lnSpc>
            <a:spcBef>
              <a:spcPct val="0"/>
            </a:spcBef>
            <a:spcAft>
              <a:spcPct val="35000"/>
            </a:spcAft>
          </a:pPr>
          <a:r>
            <a:rPr lang="en-US"/>
            <a:t>2. Phân tích</a:t>
          </a:r>
        </a:p>
      </dgm:t>
    </dgm:pt>
    <dgm:pt modelId="{EBAD4DA7-135F-4F4E-9475-804E7DC205D2}" cxnId="{9BF8BF25-50CD-4BD8-8387-B9F46BFEBE5A}" type="parTrans">
      <dgm:prSet/>
      <dgm:spPr/>
      <dgm:t>
        <a:bodyPr/>
        <a:lstStyle/>
        <a:p>
          <a:endParaRPr lang="en-US"/>
        </a:p>
      </dgm:t>
    </dgm:pt>
    <dgm:pt modelId="{5723A07A-E737-45B0-B84E-97FB4DE86580}" cxnId="{9BF8BF25-50CD-4BD8-8387-B9F46BFEBE5A}" type="sibTrans">
      <dgm:prSet/>
      <dgm:spPr/>
      <dgm:t>
        <a:bodyPr/>
        <a:lstStyle/>
        <a:p>
          <a:endParaRPr lang="en-US"/>
        </a:p>
      </dgm:t>
    </dgm:pt>
    <dgm:pt modelId="{E5EECCA3-F875-4B71-92CC-9CCDFB7DBFEF}" type="pres">
      <dgm:prSet presAssocID="{26C320EB-5352-40AA-A0A9-C13066E1373C}" presName="linear" presStyleCnt="0">
        <dgm:presLayoutVars>
          <dgm:dir/>
          <dgm:animLvl val="lvl"/>
          <dgm:resizeHandles val="exact"/>
        </dgm:presLayoutVars>
      </dgm:prSet>
      <dgm:spPr/>
      <dgm:t>
        <a:bodyPr/>
        <a:lstStyle/>
        <a:p>
          <a:endParaRPr lang="en-US"/>
        </a:p>
      </dgm:t>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Lbl="node1" presStyleIdx="0" presStyleCnt="1"/>
      <dgm:spPr/>
      <dgm:t>
        <a:bodyPr/>
        <a:lstStyle/>
        <a:p>
          <a:endParaRPr lang="en-US"/>
        </a:p>
      </dgm:t>
    </dgm:pt>
    <dgm:pt modelId="{DD07B078-3354-4F1B-9438-E4F95C4B43A6}" type="pres">
      <dgm:prSet presAssocID="{CA58FE74-4619-4E47-BA6C-E0CD35AF5AC2}" presName="parentText" presStyleLbl="node1" presStyleIdx="0" presStyleCnt="1">
        <dgm:presLayoutVars>
          <dgm:chMax val="0"/>
          <dgm:bulletEnabled val="1"/>
        </dgm:presLayoutVars>
      </dgm:prSet>
      <dgm:spPr/>
      <dgm:t>
        <a:bodyPr/>
        <a:lstStyle/>
        <a:p>
          <a:endParaRPr lang="en-US"/>
        </a:p>
      </dgm:t>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0" presStyleCnt="1">
        <dgm:presLayoutVars>
          <dgm:bulletEnabled val="1"/>
        </dgm:presLayoutVars>
      </dgm:prSet>
      <dgm:spPr/>
    </dgm:pt>
  </dgm:ptLst>
  <dgm:cxnLst>
    <dgm:cxn modelId="{363D5B68-695D-4AEC-8872-A967B5CDB03E}" type="presOf" srcId="{26C320EB-5352-40AA-A0A9-C13066E1373C}" destId="{E5EECCA3-F875-4B71-92CC-9CCDFB7DBFEF}" srcOrd="0" destOrd="0" presId="urn:microsoft.com/office/officeart/2005/8/layout/list1#4"/>
    <dgm:cxn modelId="{8DCD228D-40E7-431C-AD8F-C0D688BD6ED2}" type="presOf" srcId="{CA58FE74-4619-4E47-BA6C-E0CD35AF5AC2}" destId="{AEA4B341-6C57-43B8-BC42-9813D43D1335}" srcOrd="0" destOrd="0" presId="urn:microsoft.com/office/officeart/2005/8/layout/list1#4"/>
    <dgm:cxn modelId="{9BF8BF25-50CD-4BD8-8387-B9F46BFEBE5A}" srcId="{26C320EB-5352-40AA-A0A9-C13066E1373C}" destId="{CA58FE74-4619-4E47-BA6C-E0CD35AF5AC2}" srcOrd="0" destOrd="0" parTransId="{EBAD4DA7-135F-4F4E-9475-804E7DC205D2}" sibTransId="{5723A07A-E737-45B0-B84E-97FB4DE86580}"/>
    <dgm:cxn modelId="{F853A152-31B5-4939-B5B7-2D8A07478820}" type="presOf" srcId="{CA58FE74-4619-4E47-BA6C-E0CD35AF5AC2}" destId="{DD07B078-3354-4F1B-9438-E4F95C4B43A6}" srcOrd="1" destOrd="0" presId="urn:microsoft.com/office/officeart/2005/8/layout/list1#4"/>
    <dgm:cxn modelId="{A6851603-F1DB-4F8A-B8C4-ACBF1BB8B015}" type="presParOf" srcId="{E5EECCA3-F875-4B71-92CC-9CCDFB7DBFEF}" destId="{EF963990-07B7-4DBC-8CFE-C86D15B61BB6}" srcOrd="0" destOrd="0" presId="urn:microsoft.com/office/officeart/2005/8/layout/list1#4"/>
    <dgm:cxn modelId="{9DD7C910-EBB2-4D7C-A825-D4D41F5EC986}" type="presParOf" srcId="{EF963990-07B7-4DBC-8CFE-C86D15B61BB6}" destId="{AEA4B341-6C57-43B8-BC42-9813D43D1335}" srcOrd="0" destOrd="0" presId="urn:microsoft.com/office/officeart/2005/8/layout/list1#4"/>
    <dgm:cxn modelId="{C6B8C1BD-3C3D-4FFD-B2A4-5FFB47CD0F91}" type="presParOf" srcId="{EF963990-07B7-4DBC-8CFE-C86D15B61BB6}" destId="{DD07B078-3354-4F1B-9438-E4F95C4B43A6}" srcOrd="1" destOrd="0" presId="urn:microsoft.com/office/officeart/2005/8/layout/list1#4"/>
    <dgm:cxn modelId="{618EF563-6608-4B07-A564-C182528EC2B2}" type="presParOf" srcId="{E5EECCA3-F875-4B71-92CC-9CCDFB7DBFEF}" destId="{98F9047E-C8BE-4990-B6F7-84F4581E1FEA}" srcOrd="1" destOrd="0" presId="urn:microsoft.com/office/officeart/2005/8/layout/list1#4"/>
    <dgm:cxn modelId="{C0C51582-AC37-4323-AD9F-56DA112EDDC4}" type="presParOf" srcId="{E5EECCA3-F875-4B71-92CC-9CCDFB7DBFEF}" destId="{FB20FF5F-D131-4A8A-AEBC-01A2B84D6655}" srcOrd="2" destOrd="0" presId="urn:microsoft.com/office/officeart/2005/8/layout/list1#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E6BDA1-660C-44E3-B8D3-B738986F10EC}" type="doc">
      <dgm:prSet loTypeId="urn:microsoft.com/office/officeart/2005/8/layout/process3#2" loCatId="process" qsTypeId="urn:microsoft.com/office/officeart/2005/8/quickstyle/simple3#4" qsCatId="simple" csTypeId="urn:microsoft.com/office/officeart/2005/8/colors/accent1_2#6" csCatId="accent1" phldr="0"/>
      <dgm:spPr/>
      <dgm:t>
        <a:bodyPr/>
        <a:lstStyle/>
        <a:p>
          <a:endParaRPr lang="en-US"/>
        </a:p>
      </dgm:t>
    </dgm:pt>
    <dgm:pt modelId="{86BF0545-C8C8-404B-B317-6B71601F8310}">
      <dgm:prSet phldrT="[Text]" phldr="0" custT="0"/>
      <dgm:spPr/>
      <dgm:t>
        <a:bodyPr vert="horz" wrap="square"/>
        <a:lstStyle/>
        <a:p>
          <a:pPr>
            <a:lnSpc>
              <a:spcPct val="100000"/>
            </a:lnSpc>
            <a:spcBef>
              <a:spcPct val="0"/>
            </a:spcBef>
            <a:spcAft>
              <a:spcPct val="15000"/>
            </a:spcAft>
          </a:pPr>
          <a:r>
            <a:rPr lang="en-US"/>
            <a:t>Xác định các lớp của bài toán</a:t>
          </a:r>
        </a:p>
      </dgm:t>
    </dgm:pt>
    <dgm:pt modelId="{A554C9B6-595F-4C42-BA2E-0AF975A6182B}" cxnId="{F30D1E21-1230-4C91-9C6D-14E45B0DC275}" type="parTrans">
      <dgm:prSet/>
      <dgm:spPr/>
      <dgm:t>
        <a:bodyPr/>
        <a:lstStyle/>
        <a:p>
          <a:endParaRPr lang="en-US"/>
        </a:p>
      </dgm:t>
    </dgm:pt>
    <dgm:pt modelId="{8F0220D1-B873-4B1C-82E7-D1658190B6B3}" cxnId="{F30D1E21-1230-4C91-9C6D-14E45B0DC275}" type="sibTrans">
      <dgm:prSet/>
      <dgm:spPr/>
      <dgm:t>
        <a:bodyPr/>
        <a:lstStyle/>
        <a:p>
          <a:endParaRPr lang="en-US"/>
        </a:p>
      </dgm:t>
    </dgm:pt>
    <dgm:pt modelId="{1EC822D0-4B77-4F25-ABD5-8949AFB965C8}">
      <dgm:prSet phldrT="[Text]" phldr="0" custT="0"/>
      <dgm:spPr/>
      <dgm:t>
        <a:bodyPr vert="horz" wrap="square"/>
        <a:lstStyle/>
        <a:p>
          <a:pPr>
            <a:lnSpc>
              <a:spcPct val="100000"/>
            </a:lnSpc>
            <a:spcBef>
              <a:spcPct val="0"/>
            </a:spcBef>
            <a:spcAft>
              <a:spcPct val="35000"/>
            </a:spcAft>
          </a:pPr>
          <a:r>
            <a:rPr lang="en-US"/>
            <a:t>.</a:t>
          </a:r>
        </a:p>
      </dgm:t>
    </dgm:pt>
    <dgm:pt modelId="{B0C310D3-A5C4-423C-ADC0-FD305A7B421A}" cxnId="{886156DF-507A-41C6-BE17-451C56A06C35}" type="sibTrans">
      <dgm:prSet/>
      <dgm:spPr/>
      <dgm:t>
        <a:bodyPr/>
        <a:lstStyle/>
        <a:p>
          <a:endParaRPr lang="en-US"/>
        </a:p>
      </dgm:t>
    </dgm:pt>
    <dgm:pt modelId="{A55FEC0B-23EE-4CFE-8050-49CBA30A17FC}" cxnId="{886156DF-507A-41C6-BE17-451C56A06C35}" type="parTrans">
      <dgm:prSet/>
      <dgm:spPr/>
      <dgm:t>
        <a:bodyPr/>
        <a:lstStyle/>
        <a:p>
          <a:endParaRPr lang="en-US"/>
        </a:p>
      </dgm:t>
    </dgm:pt>
    <dgm:pt modelId="{6600DED2-8216-4ABE-8A99-4882629E1A4D}" type="pres">
      <dgm:prSet presAssocID="{2FE6BDA1-660C-44E3-B8D3-B738986F10EC}" presName="linearFlow" presStyleCnt="0">
        <dgm:presLayoutVars>
          <dgm:dir/>
          <dgm:animLvl val="lvl"/>
          <dgm:resizeHandles val="exact"/>
        </dgm:presLayoutVars>
      </dgm:prSet>
      <dgm:spPr/>
      <dgm:t>
        <a:bodyPr/>
        <a:lstStyle/>
        <a:p>
          <a:endParaRPr lang="en-US"/>
        </a:p>
      </dgm:t>
    </dgm:pt>
    <dgm:pt modelId="{13EA64EB-AB03-4C80-9EEA-7CED2D89D89C}" type="pres">
      <dgm:prSet presAssocID="{1EC822D0-4B77-4F25-ABD5-8949AFB965C8}" presName="composite" presStyleCnt="0"/>
      <dgm:spPr/>
    </dgm:pt>
    <dgm:pt modelId="{CAF6A44E-174D-4D73-BBC0-9FC10FA804B9}" type="pres">
      <dgm:prSet presAssocID="{1EC822D0-4B77-4F25-ABD5-8949AFB965C8}" presName="parTx" presStyleLbl="node1" presStyleIdx="0" presStyleCnt="1">
        <dgm:presLayoutVars>
          <dgm:chMax val="0"/>
          <dgm:chPref val="0"/>
          <dgm:bulletEnabled val="1"/>
        </dgm:presLayoutVars>
      </dgm:prSet>
      <dgm:spPr/>
      <dgm:t>
        <a:bodyPr/>
        <a:lstStyle/>
        <a:p>
          <a:endParaRPr lang="en-US"/>
        </a:p>
      </dgm:t>
    </dgm:pt>
    <dgm:pt modelId="{BEA8DFF6-0BBC-4765-94CE-726AE7249D2C}" type="pres">
      <dgm:prSet presAssocID="{1EC822D0-4B77-4F25-ABD5-8949AFB965C8}" presName="parSh" presStyleLbl="node1" presStyleIdx="0" presStyleCnt="1"/>
      <dgm:spPr/>
      <dgm:t>
        <a:bodyPr/>
        <a:lstStyle/>
        <a:p>
          <a:endParaRPr lang="en-US"/>
        </a:p>
      </dgm:t>
    </dgm:pt>
    <dgm:pt modelId="{A527D8D7-AE0F-41E2-B0A5-F384C5C9B908}" type="pres">
      <dgm:prSet presAssocID="{1EC822D0-4B77-4F25-ABD5-8949AFB965C8}" presName="desTx" presStyleLbl="fgAcc1" presStyleIdx="0" presStyleCnt="1">
        <dgm:presLayoutVars>
          <dgm:bulletEnabled val="1"/>
        </dgm:presLayoutVars>
      </dgm:prSet>
      <dgm:spPr/>
      <dgm:t>
        <a:bodyPr/>
        <a:lstStyle/>
        <a:p>
          <a:endParaRPr lang="en-US"/>
        </a:p>
      </dgm:t>
    </dgm:pt>
  </dgm:ptLst>
  <dgm:cxnLst>
    <dgm:cxn modelId="{A5BCE368-FEB8-46F8-9C5E-F8EBD4CB5E39}" type="presOf" srcId="{1EC822D0-4B77-4F25-ABD5-8949AFB965C8}" destId="{BEA8DFF6-0BBC-4765-94CE-726AE7249D2C}" srcOrd="0" destOrd="0" presId="urn:microsoft.com/office/officeart/2005/8/layout/process3#2"/>
    <dgm:cxn modelId="{EBF04D01-57EB-4168-9931-CFA10C0B970F}" type="presOf" srcId="{2FE6BDA1-660C-44E3-B8D3-B738986F10EC}" destId="{6600DED2-8216-4ABE-8A99-4882629E1A4D}" srcOrd="0" destOrd="0" presId="urn:microsoft.com/office/officeart/2005/8/layout/process3#2"/>
    <dgm:cxn modelId="{5241EEF1-92E8-4017-AC1A-1869823DF7C3}" type="presOf" srcId="{86BF0545-C8C8-404B-B317-6B71601F8310}" destId="{A527D8D7-AE0F-41E2-B0A5-F384C5C9B908}" srcOrd="0" destOrd="0" presId="urn:microsoft.com/office/officeart/2005/8/layout/process3#2"/>
    <dgm:cxn modelId="{F30D1E21-1230-4C91-9C6D-14E45B0DC275}" srcId="{1EC822D0-4B77-4F25-ABD5-8949AFB965C8}" destId="{86BF0545-C8C8-404B-B317-6B71601F8310}" srcOrd="0" destOrd="0" parTransId="{A554C9B6-595F-4C42-BA2E-0AF975A6182B}" sibTransId="{8F0220D1-B873-4B1C-82E7-D1658190B6B3}"/>
    <dgm:cxn modelId="{B4C59C63-2CE1-42E8-80A2-C334B1A9E397}" type="presOf" srcId="{1EC822D0-4B77-4F25-ABD5-8949AFB965C8}" destId="{CAF6A44E-174D-4D73-BBC0-9FC10FA804B9}" srcOrd="1" destOrd="0" presId="urn:microsoft.com/office/officeart/2005/8/layout/process3#2"/>
    <dgm:cxn modelId="{886156DF-507A-41C6-BE17-451C56A06C35}" srcId="{2FE6BDA1-660C-44E3-B8D3-B738986F10EC}" destId="{1EC822D0-4B77-4F25-ABD5-8949AFB965C8}" srcOrd="0" destOrd="0" parTransId="{A55FEC0B-23EE-4CFE-8050-49CBA30A17FC}" sibTransId="{B0C310D3-A5C4-423C-ADC0-FD305A7B421A}"/>
    <dgm:cxn modelId="{9FE823AB-534C-44E0-BFDC-EAD5A126CD58}" type="presParOf" srcId="{6600DED2-8216-4ABE-8A99-4882629E1A4D}" destId="{13EA64EB-AB03-4C80-9EEA-7CED2D89D89C}" srcOrd="0" destOrd="0" presId="urn:microsoft.com/office/officeart/2005/8/layout/process3#2"/>
    <dgm:cxn modelId="{4F896B88-24C6-4A67-B3EF-A8DCD003E641}" type="presParOf" srcId="{13EA64EB-AB03-4C80-9EEA-7CED2D89D89C}" destId="{CAF6A44E-174D-4D73-BBC0-9FC10FA804B9}" srcOrd="0" destOrd="0" presId="urn:microsoft.com/office/officeart/2005/8/layout/process3#2"/>
    <dgm:cxn modelId="{34D36ED5-18CC-422A-864A-2894715F9ABC}" type="presParOf" srcId="{13EA64EB-AB03-4C80-9EEA-7CED2D89D89C}" destId="{BEA8DFF6-0BBC-4765-94CE-726AE7249D2C}" srcOrd="1" destOrd="0" presId="urn:microsoft.com/office/officeart/2005/8/layout/process3#2"/>
    <dgm:cxn modelId="{5BD8FC7A-AD49-4BDA-A45E-D5F842518505}" type="presParOf" srcId="{13EA64EB-AB03-4C80-9EEA-7CED2D89D89C}" destId="{A527D8D7-AE0F-41E2-B0A5-F384C5C9B908}" srcOrd="2" destOrd="0" presId="urn:microsoft.com/office/officeart/2005/8/layout/process3#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C320EB-5352-40AA-A0A9-C13066E1373C}" type="doc">
      <dgm:prSet loTypeId="urn:microsoft.com/office/officeart/2005/8/layout/list1#5" loCatId="list" qsTypeId="urn:microsoft.com/office/officeart/2005/8/quickstyle/simple3#5" qsCatId="simple" csTypeId="urn:microsoft.com/office/officeart/2005/8/colors/accent1_2#7" csCatId="accent1" phldr="0"/>
      <dgm:spPr/>
      <dgm:t>
        <a:bodyPr/>
        <a:lstStyle/>
        <a:p>
          <a:endParaRPr lang="en-US"/>
        </a:p>
      </dgm:t>
    </dgm:pt>
    <dgm:pt modelId="{CA58FE74-4619-4E47-BA6C-E0CD35AF5AC2}">
      <dgm:prSet phldrT="[Text]" phldr="0" custT="0"/>
      <dgm:spPr/>
      <dgm:t>
        <a:bodyPr vert="horz" wrap="square"/>
        <a:lstStyle/>
        <a:p>
          <a:pPr>
            <a:lnSpc>
              <a:spcPct val="100000"/>
            </a:lnSpc>
            <a:spcBef>
              <a:spcPct val="0"/>
            </a:spcBef>
            <a:spcAft>
              <a:spcPct val="35000"/>
            </a:spcAft>
          </a:pPr>
          <a:r>
            <a:rPr lang="en-US"/>
            <a:t>2. Phân tích</a:t>
          </a:r>
        </a:p>
      </dgm:t>
    </dgm:pt>
    <dgm:pt modelId="{EBAD4DA7-135F-4F4E-9475-804E7DC205D2}" cxnId="{9BF8BF25-50CD-4BD8-8387-B9F46BFEBE5A}" type="parTrans">
      <dgm:prSet/>
      <dgm:spPr/>
      <dgm:t>
        <a:bodyPr/>
        <a:lstStyle/>
        <a:p>
          <a:endParaRPr lang="en-US"/>
        </a:p>
      </dgm:t>
    </dgm:pt>
    <dgm:pt modelId="{5723A07A-E737-45B0-B84E-97FB4DE86580}" cxnId="{9BF8BF25-50CD-4BD8-8387-B9F46BFEBE5A}" type="sibTrans">
      <dgm:prSet/>
      <dgm:spPr/>
      <dgm:t>
        <a:bodyPr/>
        <a:lstStyle/>
        <a:p>
          <a:endParaRPr lang="en-US"/>
        </a:p>
      </dgm:t>
    </dgm:pt>
    <dgm:pt modelId="{E5EECCA3-F875-4B71-92CC-9CCDFB7DBFEF}" type="pres">
      <dgm:prSet presAssocID="{26C320EB-5352-40AA-A0A9-C13066E1373C}" presName="linear" presStyleCnt="0">
        <dgm:presLayoutVars>
          <dgm:dir/>
          <dgm:animLvl val="lvl"/>
          <dgm:resizeHandles val="exact"/>
        </dgm:presLayoutVars>
      </dgm:prSet>
      <dgm:spPr/>
      <dgm:t>
        <a:bodyPr/>
        <a:lstStyle/>
        <a:p>
          <a:endParaRPr lang="en-US"/>
        </a:p>
      </dgm:t>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Lbl="node1" presStyleIdx="0" presStyleCnt="1"/>
      <dgm:spPr/>
      <dgm:t>
        <a:bodyPr/>
        <a:lstStyle/>
        <a:p>
          <a:endParaRPr lang="en-US"/>
        </a:p>
      </dgm:t>
    </dgm:pt>
    <dgm:pt modelId="{DD07B078-3354-4F1B-9438-E4F95C4B43A6}" type="pres">
      <dgm:prSet presAssocID="{CA58FE74-4619-4E47-BA6C-E0CD35AF5AC2}" presName="parentText" presStyleLbl="node1" presStyleIdx="0" presStyleCnt="1">
        <dgm:presLayoutVars>
          <dgm:chMax val="0"/>
          <dgm:bulletEnabled val="1"/>
        </dgm:presLayoutVars>
      </dgm:prSet>
      <dgm:spPr/>
      <dgm:t>
        <a:bodyPr/>
        <a:lstStyle/>
        <a:p>
          <a:endParaRPr lang="en-US"/>
        </a:p>
      </dgm:t>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0" presStyleCnt="1">
        <dgm:presLayoutVars>
          <dgm:bulletEnabled val="1"/>
        </dgm:presLayoutVars>
      </dgm:prSet>
      <dgm:spPr/>
    </dgm:pt>
  </dgm:ptLst>
  <dgm:cxnLst>
    <dgm:cxn modelId="{363D5B68-695D-4AEC-8872-A967B5CDB03E}" type="presOf" srcId="{26C320EB-5352-40AA-A0A9-C13066E1373C}" destId="{E5EECCA3-F875-4B71-92CC-9CCDFB7DBFEF}" srcOrd="0" destOrd="0" presId="urn:microsoft.com/office/officeart/2005/8/layout/list1#5"/>
    <dgm:cxn modelId="{8DCD228D-40E7-431C-AD8F-C0D688BD6ED2}" type="presOf" srcId="{CA58FE74-4619-4E47-BA6C-E0CD35AF5AC2}" destId="{AEA4B341-6C57-43B8-BC42-9813D43D1335}" srcOrd="0" destOrd="0" presId="urn:microsoft.com/office/officeart/2005/8/layout/list1#5"/>
    <dgm:cxn modelId="{9BF8BF25-50CD-4BD8-8387-B9F46BFEBE5A}" srcId="{26C320EB-5352-40AA-A0A9-C13066E1373C}" destId="{CA58FE74-4619-4E47-BA6C-E0CD35AF5AC2}" srcOrd="0" destOrd="0" parTransId="{EBAD4DA7-135F-4F4E-9475-804E7DC205D2}" sibTransId="{5723A07A-E737-45B0-B84E-97FB4DE86580}"/>
    <dgm:cxn modelId="{F853A152-31B5-4939-B5B7-2D8A07478820}" type="presOf" srcId="{CA58FE74-4619-4E47-BA6C-E0CD35AF5AC2}" destId="{DD07B078-3354-4F1B-9438-E4F95C4B43A6}" srcOrd="1" destOrd="0" presId="urn:microsoft.com/office/officeart/2005/8/layout/list1#5"/>
    <dgm:cxn modelId="{A6851603-F1DB-4F8A-B8C4-ACBF1BB8B015}" type="presParOf" srcId="{E5EECCA3-F875-4B71-92CC-9CCDFB7DBFEF}" destId="{EF963990-07B7-4DBC-8CFE-C86D15B61BB6}" srcOrd="0" destOrd="0" presId="urn:microsoft.com/office/officeart/2005/8/layout/list1#5"/>
    <dgm:cxn modelId="{9DD7C910-EBB2-4D7C-A825-D4D41F5EC986}" type="presParOf" srcId="{EF963990-07B7-4DBC-8CFE-C86D15B61BB6}" destId="{AEA4B341-6C57-43B8-BC42-9813D43D1335}" srcOrd="0" destOrd="0" presId="urn:microsoft.com/office/officeart/2005/8/layout/list1#5"/>
    <dgm:cxn modelId="{C6B8C1BD-3C3D-4FFD-B2A4-5FFB47CD0F91}" type="presParOf" srcId="{EF963990-07B7-4DBC-8CFE-C86D15B61BB6}" destId="{DD07B078-3354-4F1B-9438-E4F95C4B43A6}" srcOrd="1" destOrd="0" presId="urn:microsoft.com/office/officeart/2005/8/layout/list1#5"/>
    <dgm:cxn modelId="{618EF563-6608-4B07-A564-C182528EC2B2}" type="presParOf" srcId="{E5EECCA3-F875-4B71-92CC-9CCDFB7DBFEF}" destId="{98F9047E-C8BE-4990-B6F7-84F4581E1FEA}" srcOrd="1" destOrd="0" presId="urn:microsoft.com/office/officeart/2005/8/layout/list1#5"/>
    <dgm:cxn modelId="{C0C51582-AC37-4323-AD9F-56DA112EDDC4}" type="presParOf" srcId="{E5EECCA3-F875-4B71-92CC-9CCDFB7DBFEF}" destId="{FB20FF5F-D131-4A8A-AEBC-01A2B84D6655}" srcOrd="2" destOrd="0" presId="urn:microsoft.com/office/officeart/2005/8/layout/list1#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FE6BDA1-660C-44E3-B8D3-B738986F10EC}" type="doc">
      <dgm:prSet loTypeId="urn:microsoft.com/office/officeart/2005/8/layout/process3#3" loCatId="process" qsTypeId="urn:microsoft.com/office/officeart/2005/8/quickstyle/simple3#6" qsCatId="simple" csTypeId="urn:microsoft.com/office/officeart/2005/8/colors/accent1_2#8" csCatId="accent1" phldr="0"/>
      <dgm:spPr/>
      <dgm:t>
        <a:bodyPr/>
        <a:lstStyle/>
        <a:p>
          <a:endParaRPr lang="en-US"/>
        </a:p>
      </dgm:t>
    </dgm:pt>
    <dgm:pt modelId="{86FEAB3F-FBB1-46CC-9DC6-E094874805AE}">
      <dgm:prSet phldrT="[Text]" phldr="0" custT="0"/>
      <dgm:spPr/>
      <dgm:t>
        <a:bodyPr vert="horz" wrap="square"/>
        <a:lstStyle/>
        <a:p>
          <a:pPr>
            <a:lnSpc>
              <a:spcPct val="100000"/>
            </a:lnSpc>
            <a:spcBef>
              <a:spcPct val="0"/>
            </a:spcBef>
            <a:spcAft>
              <a:spcPct val="35000"/>
            </a:spcAft>
          </a:pPr>
          <a:r>
            <a:rPr lang="en-US"/>
            <a:t>.</a:t>
          </a:r>
        </a:p>
      </dgm:t>
    </dgm:pt>
    <dgm:pt modelId="{74C68F9B-1FC8-4F0A-8F6F-246FC86076E9}" cxnId="{3C81EDFD-9670-4BA5-A2AC-5B974D183A1D}" type="parTrans">
      <dgm:prSet/>
      <dgm:spPr/>
      <dgm:t>
        <a:bodyPr/>
        <a:lstStyle/>
        <a:p>
          <a:endParaRPr lang="en-US"/>
        </a:p>
      </dgm:t>
    </dgm:pt>
    <dgm:pt modelId="{C7876883-34BD-4A68-A98E-D95D42D0FF9D}" cxnId="{3C81EDFD-9670-4BA5-A2AC-5B974D183A1D}" type="sibTrans">
      <dgm:prSet/>
      <dgm:spPr/>
      <dgm:t>
        <a:bodyPr/>
        <a:lstStyle/>
        <a:p>
          <a:endParaRPr lang="en-US"/>
        </a:p>
      </dgm:t>
    </dgm:pt>
    <dgm:pt modelId="{972233BE-F562-42C6-8E02-C376C905A446}">
      <dgm:prSet phldrT="[Text]" phldr="0" custT="0"/>
      <dgm:spPr/>
      <dgm:t>
        <a:bodyPr vert="horz" wrap="square"/>
        <a:lstStyle/>
        <a:p>
          <a:pPr>
            <a:lnSpc>
              <a:spcPct val="100000"/>
            </a:lnSpc>
            <a:spcBef>
              <a:spcPct val="0"/>
            </a:spcBef>
            <a:spcAft>
              <a:spcPct val="15000"/>
            </a:spcAft>
          </a:pPr>
          <a:r>
            <a:rPr lang="en-US"/>
            <a:t>Phân tích chi tiết các lớp</a:t>
          </a:r>
        </a:p>
      </dgm:t>
    </dgm:pt>
    <dgm:pt modelId="{1B83FA22-B57F-4847-AF9E-FCABBD20370B}" cxnId="{6C2F7E17-53D4-4AFC-8DB1-09A621C9EDB5}" type="parTrans">
      <dgm:prSet/>
      <dgm:spPr/>
      <dgm:t>
        <a:bodyPr/>
        <a:lstStyle/>
        <a:p>
          <a:endParaRPr lang="en-US"/>
        </a:p>
      </dgm:t>
    </dgm:pt>
    <dgm:pt modelId="{C95400EF-05CE-49A4-A439-43C3AD15FAE2}" cxnId="{6C2F7E17-53D4-4AFC-8DB1-09A621C9EDB5}" type="sibTrans">
      <dgm:prSet/>
      <dgm:spPr/>
      <dgm:t>
        <a:bodyPr/>
        <a:lstStyle/>
        <a:p>
          <a:endParaRPr lang="en-US"/>
        </a:p>
      </dgm:t>
    </dgm:pt>
    <dgm:pt modelId="{6600DED2-8216-4ABE-8A99-4882629E1A4D}" type="pres">
      <dgm:prSet presAssocID="{2FE6BDA1-660C-44E3-B8D3-B738986F10EC}" presName="linearFlow" presStyleCnt="0">
        <dgm:presLayoutVars>
          <dgm:dir/>
          <dgm:animLvl val="lvl"/>
          <dgm:resizeHandles val="exact"/>
        </dgm:presLayoutVars>
      </dgm:prSet>
      <dgm:spPr/>
      <dgm:t>
        <a:bodyPr/>
        <a:lstStyle/>
        <a:p>
          <a:endParaRPr lang="en-US"/>
        </a:p>
      </dgm:t>
    </dgm:pt>
    <dgm:pt modelId="{4706D582-EEBF-4C1E-B7F4-A6D3E12D3072}" type="pres">
      <dgm:prSet presAssocID="{86FEAB3F-FBB1-46CC-9DC6-E094874805AE}" presName="composite" presStyleCnt="0"/>
      <dgm:spPr/>
    </dgm:pt>
    <dgm:pt modelId="{D8686130-E958-4F9D-9269-6FA1732D0A73}" type="pres">
      <dgm:prSet presAssocID="{86FEAB3F-FBB1-46CC-9DC6-E094874805AE}" presName="parTx" presStyleLbl="node1" presStyleIdx="0" presStyleCnt="1">
        <dgm:presLayoutVars>
          <dgm:chMax val="0"/>
          <dgm:chPref val="0"/>
          <dgm:bulletEnabled val="1"/>
        </dgm:presLayoutVars>
      </dgm:prSet>
      <dgm:spPr/>
      <dgm:t>
        <a:bodyPr/>
        <a:lstStyle/>
        <a:p>
          <a:endParaRPr lang="en-US"/>
        </a:p>
      </dgm:t>
    </dgm:pt>
    <dgm:pt modelId="{4201241F-A758-4825-9A41-CBED0FF9E993}" type="pres">
      <dgm:prSet presAssocID="{86FEAB3F-FBB1-46CC-9DC6-E094874805AE}" presName="parSh" presStyleLbl="node1" presStyleIdx="0" presStyleCnt="1"/>
      <dgm:spPr/>
      <dgm:t>
        <a:bodyPr/>
        <a:lstStyle/>
        <a:p>
          <a:endParaRPr lang="en-US"/>
        </a:p>
      </dgm:t>
    </dgm:pt>
    <dgm:pt modelId="{BFC7A65B-961A-4F69-8CB3-248457E85C87}" type="pres">
      <dgm:prSet presAssocID="{86FEAB3F-FBB1-46CC-9DC6-E094874805AE}" presName="desTx" presStyleLbl="fgAcc1" presStyleIdx="0" presStyleCnt="1">
        <dgm:presLayoutVars>
          <dgm:bulletEnabled val="1"/>
        </dgm:presLayoutVars>
      </dgm:prSet>
      <dgm:spPr/>
      <dgm:t>
        <a:bodyPr/>
        <a:lstStyle/>
        <a:p>
          <a:endParaRPr lang="en-US"/>
        </a:p>
      </dgm:t>
    </dgm:pt>
  </dgm:ptLst>
  <dgm:cxnLst>
    <dgm:cxn modelId="{3C81EDFD-9670-4BA5-A2AC-5B974D183A1D}" srcId="{2FE6BDA1-660C-44E3-B8D3-B738986F10EC}" destId="{86FEAB3F-FBB1-46CC-9DC6-E094874805AE}" srcOrd="0" destOrd="0" parTransId="{74C68F9B-1FC8-4F0A-8F6F-246FC86076E9}" sibTransId="{C7876883-34BD-4A68-A98E-D95D42D0FF9D}"/>
    <dgm:cxn modelId="{6C2F7E17-53D4-4AFC-8DB1-09A621C9EDB5}" srcId="{86FEAB3F-FBB1-46CC-9DC6-E094874805AE}" destId="{972233BE-F562-42C6-8E02-C376C905A446}" srcOrd="0" destOrd="0" parTransId="{1B83FA22-B57F-4847-AF9E-FCABBD20370B}" sibTransId="{C95400EF-05CE-49A4-A439-43C3AD15FAE2}"/>
    <dgm:cxn modelId="{CCDA6880-3E8C-4C65-964B-98FE559DFC97}" type="presOf" srcId="{972233BE-F562-42C6-8E02-C376C905A446}" destId="{BFC7A65B-961A-4F69-8CB3-248457E85C87}" srcOrd="0" destOrd="0" presId="urn:microsoft.com/office/officeart/2005/8/layout/process3#3"/>
    <dgm:cxn modelId="{DC43F49B-D088-404C-A9C3-B88ABC0C29A7}" type="presOf" srcId="{2FE6BDA1-660C-44E3-B8D3-B738986F10EC}" destId="{6600DED2-8216-4ABE-8A99-4882629E1A4D}" srcOrd="0" destOrd="0" presId="urn:microsoft.com/office/officeart/2005/8/layout/process3#3"/>
    <dgm:cxn modelId="{12A85B5B-39DA-411B-8F58-6A0A01CD6F66}" type="presOf" srcId="{86FEAB3F-FBB1-46CC-9DC6-E094874805AE}" destId="{4201241F-A758-4825-9A41-CBED0FF9E993}" srcOrd="0" destOrd="0" presId="urn:microsoft.com/office/officeart/2005/8/layout/process3#3"/>
    <dgm:cxn modelId="{102E023A-347E-4F84-BC95-3ADAE331749D}" type="presOf" srcId="{86FEAB3F-FBB1-46CC-9DC6-E094874805AE}" destId="{D8686130-E958-4F9D-9269-6FA1732D0A73}" srcOrd="1" destOrd="0" presId="urn:microsoft.com/office/officeart/2005/8/layout/process3#3"/>
    <dgm:cxn modelId="{581749FA-DED5-4B3B-8DE7-38B3DDF0D775}" type="presParOf" srcId="{6600DED2-8216-4ABE-8A99-4882629E1A4D}" destId="{4706D582-EEBF-4C1E-B7F4-A6D3E12D3072}" srcOrd="0" destOrd="0" presId="urn:microsoft.com/office/officeart/2005/8/layout/process3#3"/>
    <dgm:cxn modelId="{2C117190-A7F1-41A8-8726-8461A2894D92}" type="presParOf" srcId="{4706D582-EEBF-4C1E-B7F4-A6D3E12D3072}" destId="{D8686130-E958-4F9D-9269-6FA1732D0A73}" srcOrd="0" destOrd="0" presId="urn:microsoft.com/office/officeart/2005/8/layout/process3#3"/>
    <dgm:cxn modelId="{6A51EE37-0F6A-4581-A027-5B211AB1A6E5}" type="presParOf" srcId="{4706D582-EEBF-4C1E-B7F4-A6D3E12D3072}" destId="{4201241F-A758-4825-9A41-CBED0FF9E993}" srcOrd="1" destOrd="0" presId="urn:microsoft.com/office/officeart/2005/8/layout/process3#3"/>
    <dgm:cxn modelId="{BE701069-6770-43E6-81F7-0DA2F446E817}" type="presParOf" srcId="{4706D582-EEBF-4C1E-B7F4-A6D3E12D3072}" destId="{BFC7A65B-961A-4F69-8CB3-248457E85C87}" srcOrd="2" destOrd="0" presId="urn:microsoft.com/office/officeart/2005/8/layout/process3#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B23D42-BC25-41C4-9A3F-A3E78CFB9E14}" type="doc">
      <dgm:prSet loTypeId="urn:microsoft.com/office/officeart/2005/8/layout/hChevron3" loCatId="process" qsTypeId="urn:microsoft.com/office/officeart/2005/8/quickstyle/simple3#7" qsCatId="simple" csTypeId="urn:microsoft.com/office/officeart/2005/8/colors/accent1_2#9" csCatId="accent1" phldr="1"/>
      <dgm:spPr/>
    </dgm:pt>
    <dgm:pt modelId="{4B5DF693-4886-4E9C-B265-25DF30A69707}">
      <dgm:prSet phldrT="[Text]" phldr="0" custT="0"/>
      <dgm:spPr/>
      <dgm:t>
        <a:bodyPr vert="horz" wrap="square"/>
        <a:lstStyle/>
        <a:p>
          <a:pPr>
            <a:lnSpc>
              <a:spcPct val="100000"/>
            </a:lnSpc>
            <a:spcBef>
              <a:spcPct val="0"/>
            </a:spcBef>
            <a:spcAft>
              <a:spcPct val="35000"/>
            </a:spcAft>
          </a:pPr>
          <a:r>
            <a:rPr lang="en-US">
              <a:effectLst>
                <a:glow rad="228600">
                  <a:schemeClr val="accent5">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Các chức năng </a:t>
          </a:r>
          <a:r>
            <a:rPr lang="en-US" smtClean="0">
              <a:effectLst>
                <a:glow rad="228600">
                  <a:schemeClr val="accent5">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của phần mềm</a:t>
          </a:r>
          <a:endParaRPr lang="en-US"/>
        </a:p>
      </dgm:t>
    </dgm:pt>
    <dgm:pt modelId="{C45242E4-C1BE-46EE-AFF4-3FF6BC67FF5A}" cxnId="{2FFFCE41-883D-4911-A035-5332615C3D4E}" type="parTrans">
      <dgm:prSet/>
      <dgm:spPr/>
      <dgm:t>
        <a:bodyPr/>
        <a:lstStyle/>
        <a:p>
          <a:endParaRPr lang="en-US"/>
        </a:p>
      </dgm:t>
    </dgm:pt>
    <dgm:pt modelId="{66F3CD11-6360-47FC-B16E-09D287CFF570}" cxnId="{2FFFCE41-883D-4911-A035-5332615C3D4E}" type="sibTrans">
      <dgm:prSet/>
      <dgm:spPr/>
      <dgm:t>
        <a:bodyPr/>
        <a:lstStyle/>
        <a:p>
          <a:endParaRPr lang="en-US"/>
        </a:p>
      </dgm:t>
    </dgm:pt>
    <dgm:pt modelId="{B84BFEFB-261E-437C-AD9E-90ED8A3C8045}" type="pres">
      <dgm:prSet presAssocID="{9DB23D42-BC25-41C4-9A3F-A3E78CFB9E14}" presName="Name0" presStyleCnt="0">
        <dgm:presLayoutVars>
          <dgm:dir/>
          <dgm:resizeHandles val="exact"/>
        </dgm:presLayoutVars>
      </dgm:prSet>
      <dgm:spPr/>
    </dgm:pt>
    <dgm:pt modelId="{1450B55C-E4AF-4C4A-86D5-6F08C883C8A1}" type="pres">
      <dgm:prSet presAssocID="{4B5DF693-4886-4E9C-B265-25DF30A69707}" presName="parTxOnly" presStyleLbl="node1" presStyleIdx="0" presStyleCnt="1">
        <dgm:presLayoutVars>
          <dgm:bulletEnabled val="1"/>
        </dgm:presLayoutVars>
      </dgm:prSet>
      <dgm:spPr/>
      <dgm:t>
        <a:bodyPr/>
        <a:lstStyle/>
        <a:p>
          <a:endParaRPr lang="en-US"/>
        </a:p>
      </dgm:t>
    </dgm:pt>
  </dgm:ptLst>
  <dgm:cxnLst>
    <dgm:cxn modelId="{6EDC73C5-6F39-4E0D-BDB6-13B57BB8A820}" type="presOf" srcId="{9DB23D42-BC25-41C4-9A3F-A3E78CFB9E14}" destId="{B84BFEFB-261E-437C-AD9E-90ED8A3C8045}" srcOrd="0" destOrd="0" presId="urn:microsoft.com/office/officeart/2005/8/layout/hChevron3"/>
    <dgm:cxn modelId="{2FFFCE41-883D-4911-A035-5332615C3D4E}" srcId="{9DB23D42-BC25-41C4-9A3F-A3E78CFB9E14}" destId="{4B5DF693-4886-4E9C-B265-25DF30A69707}" srcOrd="0" destOrd="0" parTransId="{C45242E4-C1BE-46EE-AFF4-3FF6BC67FF5A}" sibTransId="{66F3CD11-6360-47FC-B16E-09D287CFF570}"/>
    <dgm:cxn modelId="{763DCCEE-6606-40CF-928D-D9FE4D41D741}" type="presOf" srcId="{4B5DF693-4886-4E9C-B265-25DF30A69707}" destId="{1450B55C-E4AF-4C4A-86D5-6F08C883C8A1}" srcOrd="0" destOrd="0" presId="urn:microsoft.com/office/officeart/2005/8/layout/hChevron3"/>
    <dgm:cxn modelId="{30E5CF80-9924-49CC-9962-17B2A2558CA1}" type="presParOf" srcId="{B84BFEFB-261E-437C-AD9E-90ED8A3C8045}" destId="{1450B55C-E4AF-4C4A-86D5-6F08C883C8A1}"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4390390"/>
        <a:chOff x="0" y="0"/>
        <a:chExt cx="8128000" cy="4390390"/>
      </a:xfrm>
    </dsp:grpSpPr>
    <dsp:sp modelId="{1F055725-8984-42CB-98CB-8E7728DD5EAB}">
      <dsp:nvSpPr>
        <dsp:cNvPr id="5" name="Rectangles 4"/>
        <dsp:cNvSpPr/>
      </dsp:nvSpPr>
      <dsp:spPr bwMode="white">
        <a:xfrm>
          <a:off x="0" y="526055"/>
          <a:ext cx="8128000" cy="831600"/>
        </a:xfrm>
        <a:prstGeom prst="rect">
          <a:avLst/>
        </a:prstGeom>
      </dsp:spPr>
      <dsp:style>
        <a:lnRef idx="1">
          <a:schemeClr val="accent1"/>
        </a:lnRef>
        <a:fillRef idx="1">
          <a:schemeClr val="lt1">
            <a:alpha val="90000"/>
          </a:schemeClr>
        </a:fillRef>
        <a:effectRef idx="0">
          <a:scrgbClr r="0" g="0" b="0"/>
        </a:effectRef>
        <a:fontRef idx="minor"/>
      </dsp:style>
      <dsp:txBody>
        <a:bodyPr lIns="630823" tIns="687324" rIns="630823" bIns="234696" anchor="t"/>
        <a:lstStyle>
          <a:lvl1pPr algn="l">
            <a:defRPr sz="3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endParaRPr>
            <a:solidFill>
              <a:schemeClr val="dk1"/>
            </a:solidFill>
          </a:endParaRPr>
        </a:p>
      </dsp:txBody>
      <dsp:txXfrm>
        <a:off x="0" y="526055"/>
        <a:ext cx="8128000" cy="831600"/>
      </dsp:txXfrm>
    </dsp:sp>
    <dsp:sp modelId="{D0971512-D8E1-4E4B-89F4-FF2EB164C196}">
      <dsp:nvSpPr>
        <dsp:cNvPr id="4" name="Rounded Rectangle 3"/>
        <dsp:cNvSpPr/>
      </dsp:nvSpPr>
      <dsp:spPr bwMode="white">
        <a:xfrm>
          <a:off x="406400" y="38975"/>
          <a:ext cx="5689600" cy="974160"/>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215053" tIns="0" rIns="215053" bIns="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a:t>1. Giới thiệu</a:t>
          </a:r>
        </a:p>
      </dsp:txBody>
      <dsp:txXfrm>
        <a:off x="406400" y="38975"/>
        <a:ext cx="5689600" cy="974160"/>
      </dsp:txXfrm>
    </dsp:sp>
    <dsp:sp modelId="{FB20FF5F-D131-4A8A-AEBC-01A2B84D6655}">
      <dsp:nvSpPr>
        <dsp:cNvPr id="8" name="Rectangles 7"/>
        <dsp:cNvSpPr/>
      </dsp:nvSpPr>
      <dsp:spPr bwMode="white">
        <a:xfrm>
          <a:off x="0" y="2022935"/>
          <a:ext cx="8128000" cy="831600"/>
        </a:xfrm>
        <a:prstGeom prst="rect">
          <a:avLst/>
        </a:prstGeom>
      </dsp:spPr>
      <dsp:style>
        <a:lnRef idx="1">
          <a:schemeClr val="accent1"/>
        </a:lnRef>
        <a:fillRef idx="1">
          <a:schemeClr val="lt1">
            <a:alpha val="90000"/>
          </a:schemeClr>
        </a:fillRef>
        <a:effectRef idx="0">
          <a:scrgbClr r="0" g="0" b="0"/>
        </a:effectRef>
        <a:fontRef idx="minor"/>
      </dsp:style>
      <dsp:txBody>
        <a:bodyPr lIns="630823" tIns="687324" rIns="630823" bIns="234696" anchor="t"/>
        <a:lstStyle>
          <a:lvl1pPr algn="l">
            <a:defRPr sz="3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endParaRPr>
            <a:solidFill>
              <a:schemeClr val="dk1"/>
            </a:solidFill>
          </a:endParaRPr>
        </a:p>
      </dsp:txBody>
      <dsp:txXfrm>
        <a:off x="0" y="2022935"/>
        <a:ext cx="8128000" cy="831600"/>
      </dsp:txXfrm>
    </dsp:sp>
    <dsp:sp modelId="{DD07B078-3354-4F1B-9438-E4F95C4B43A6}">
      <dsp:nvSpPr>
        <dsp:cNvPr id="7" name="Rounded Rectangle 6"/>
        <dsp:cNvSpPr/>
      </dsp:nvSpPr>
      <dsp:spPr bwMode="white">
        <a:xfrm>
          <a:off x="406400" y="1535855"/>
          <a:ext cx="5689600" cy="974160"/>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215053" tIns="0" rIns="215053" bIns="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a:t>2. Phân tích</a:t>
          </a:r>
        </a:p>
      </dsp:txBody>
      <dsp:txXfrm>
        <a:off x="406400" y="1535855"/>
        <a:ext cx="5689600" cy="974160"/>
      </dsp:txXfrm>
    </dsp:sp>
    <dsp:sp modelId="{F855875C-E8B4-4273-8C6C-6A8EC3091B3C}">
      <dsp:nvSpPr>
        <dsp:cNvPr id="11" name="Rectangles 10"/>
        <dsp:cNvSpPr/>
      </dsp:nvSpPr>
      <dsp:spPr bwMode="white">
        <a:xfrm>
          <a:off x="0" y="3519815"/>
          <a:ext cx="8128000" cy="831600"/>
        </a:xfrm>
        <a:prstGeom prst="rect">
          <a:avLst/>
        </a:prstGeom>
      </dsp:spPr>
      <dsp:style>
        <a:lnRef idx="1">
          <a:schemeClr val="accent1"/>
        </a:lnRef>
        <a:fillRef idx="1">
          <a:schemeClr val="lt1">
            <a:alpha val="90000"/>
          </a:schemeClr>
        </a:fillRef>
        <a:effectRef idx="0">
          <a:scrgbClr r="0" g="0" b="0"/>
        </a:effectRef>
        <a:fontRef idx="minor"/>
      </dsp:style>
      <dsp:txBody>
        <a:bodyPr lIns="630823" tIns="687324" rIns="630823" bIns="234696" anchor="t"/>
        <a:lstStyle>
          <a:lvl1pPr algn="l">
            <a:defRPr sz="3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endParaRPr>
            <a:solidFill>
              <a:schemeClr val="dk1"/>
            </a:solidFill>
          </a:endParaRPr>
        </a:p>
      </dsp:txBody>
      <dsp:txXfrm>
        <a:off x="0" y="3519815"/>
        <a:ext cx="8128000" cy="831600"/>
      </dsp:txXfrm>
    </dsp:sp>
    <dsp:sp modelId="{F8B30F84-9FC1-4455-B8FC-CA5DC2189586}">
      <dsp:nvSpPr>
        <dsp:cNvPr id="10" name="Rounded Rectangle 9"/>
        <dsp:cNvSpPr/>
      </dsp:nvSpPr>
      <dsp:spPr bwMode="white">
        <a:xfrm>
          <a:off x="406400" y="3032735"/>
          <a:ext cx="5689600" cy="974160"/>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215053" tIns="0" rIns="215053" bIns="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a:t>3. Thiết kế</a:t>
          </a:r>
        </a:p>
      </dsp:txBody>
      <dsp:txXfrm>
        <a:off x="406400" y="3032735"/>
        <a:ext cx="5689600" cy="974160"/>
      </dsp:txXfrm>
    </dsp:sp>
    <dsp:sp modelId="{58B158CB-C1D2-4676-88E6-6B3937A00A96}">
      <dsp:nvSpPr>
        <dsp:cNvPr id="3" name="Rectangles 2" hidden="1"/>
        <dsp:cNvSpPr/>
      </dsp:nvSpPr>
      <dsp:spPr>
        <a:xfrm>
          <a:off x="0" y="38975"/>
          <a:ext cx="406400" cy="974160"/>
        </a:xfrm>
        <a:prstGeom prst="rect">
          <a:avLst/>
        </a:prstGeom>
      </dsp:spPr>
      <dsp:txXfrm>
        <a:off x="0" y="38975"/>
        <a:ext cx="406400" cy="974160"/>
      </dsp:txXfrm>
    </dsp:sp>
    <dsp:sp modelId="{AEA4B341-6C57-43B8-BC42-9813D43D1335}">
      <dsp:nvSpPr>
        <dsp:cNvPr id="6" name="Rectangles 5" hidden="1"/>
        <dsp:cNvSpPr/>
      </dsp:nvSpPr>
      <dsp:spPr>
        <a:xfrm>
          <a:off x="0" y="1535855"/>
          <a:ext cx="406400" cy="974160"/>
        </a:xfrm>
        <a:prstGeom prst="rect">
          <a:avLst/>
        </a:prstGeom>
      </dsp:spPr>
      <dsp:txXfrm>
        <a:off x="0" y="1535855"/>
        <a:ext cx="406400" cy="974160"/>
      </dsp:txXfrm>
    </dsp:sp>
    <dsp:sp modelId="{09CBCBA7-E2EE-4654-BCFB-AB2C2D77E66B}">
      <dsp:nvSpPr>
        <dsp:cNvPr id="9" name="Rectangles 8" hidden="1"/>
        <dsp:cNvSpPr/>
      </dsp:nvSpPr>
      <dsp:spPr>
        <a:xfrm>
          <a:off x="0" y="3032735"/>
          <a:ext cx="406400" cy="974160"/>
        </a:xfrm>
        <a:prstGeom prst="rect">
          <a:avLst/>
        </a:prstGeom>
      </dsp:spPr>
      <dsp:txXfrm>
        <a:off x="0" y="3032735"/>
        <a:ext cx="406400" cy="9741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0B55C-E4AF-4C4A-86D5-6F08C883C8A1}">
      <dsp:nvSpPr>
        <dsp:cNvPr id="0" name=""/>
        <dsp:cNvSpPr/>
      </dsp:nvSpPr>
      <dsp:spPr bwMode="white">
        <a:xfrm>
          <a:off x="5810" y="0"/>
          <a:ext cx="11888279" cy="1507490"/>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6710" tIns="173355" rIns="86678" bIns="173355" numCol="1" spcCol="1270" anchor="ctr" anchorCtr="0">
          <a:noAutofit/>
        </a:bodyPr>
        <a:lstStyle/>
        <a:p>
          <a:pPr lvl="0" algn="ctr" defTabSz="2889250">
            <a:lnSpc>
              <a:spcPct val="100000"/>
            </a:lnSpc>
            <a:spcBef>
              <a:spcPct val="0"/>
            </a:spcBef>
            <a:spcAft>
              <a:spcPct val="35000"/>
            </a:spcAft>
          </a:pPr>
          <a:r>
            <a:rPr lang="en-US" sz="6500" kern="1200" smtClean="0">
              <a:effectLst>
                <a:glow rad="228600">
                  <a:schemeClr val="accent5">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Yêu cầu chức năng</a:t>
          </a:r>
          <a:endParaRPr lang="en-US" sz="6500" kern="1200"/>
        </a:p>
      </dsp:txBody>
      <dsp:txXfrm>
        <a:off x="5810" y="0"/>
        <a:ext cx="11511407" cy="15074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0B55C-E4AF-4C4A-86D5-6F08C883C8A1}">
      <dsp:nvSpPr>
        <dsp:cNvPr id="0" name=""/>
        <dsp:cNvSpPr/>
      </dsp:nvSpPr>
      <dsp:spPr bwMode="white">
        <a:xfrm>
          <a:off x="5810" y="0"/>
          <a:ext cx="11888279" cy="1507490"/>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6710" tIns="173355" rIns="86678" bIns="173355" numCol="1" spcCol="1270" anchor="ctr" anchorCtr="0">
          <a:noAutofit/>
        </a:bodyPr>
        <a:lstStyle/>
        <a:p>
          <a:pPr lvl="0" algn="ctr" defTabSz="2889250">
            <a:lnSpc>
              <a:spcPct val="100000"/>
            </a:lnSpc>
            <a:spcBef>
              <a:spcPct val="0"/>
            </a:spcBef>
            <a:spcAft>
              <a:spcPct val="35000"/>
            </a:spcAft>
          </a:pPr>
          <a:r>
            <a:rPr lang="en-US" sz="6500" kern="1200" smtClean="0">
              <a:effectLst>
                <a:glow rad="228600">
                  <a:schemeClr val="accent5">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Yêu cầu phi chức năng</a:t>
          </a:r>
          <a:endParaRPr lang="en-US" sz="6500" kern="1200"/>
        </a:p>
      </dsp:txBody>
      <dsp:txXfrm>
        <a:off x="5810" y="0"/>
        <a:ext cx="11511407" cy="15074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B123B-9631-4A7A-B7DC-25953E6FA19B}">
      <dsp:nvSpPr>
        <dsp:cNvPr id="0" name=""/>
        <dsp:cNvSpPr/>
      </dsp:nvSpPr>
      <dsp:spPr>
        <a:xfrm>
          <a:off x="984173" y="0"/>
          <a:ext cx="3171433" cy="2114281"/>
        </a:xfrm>
        <a:prstGeom prst="rect">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AFDD5C5-6D04-4565-8EF8-8701C703CCA5}">
      <dsp:nvSpPr>
        <dsp:cNvPr id="0" name=""/>
        <dsp:cNvSpPr/>
      </dsp:nvSpPr>
      <dsp:spPr bwMode="white">
        <a:xfrm>
          <a:off x="4288024" y="2246491"/>
          <a:ext cx="4493138" cy="2775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100000"/>
            </a:lnSpc>
            <a:spcBef>
              <a:spcPct val="0"/>
            </a:spcBef>
            <a:spcAft>
              <a:spcPct val="35000"/>
            </a:spcAft>
          </a:pPr>
          <a:r>
            <a:rPr lang="en-US" sz="6500" kern="1200" smtClean="0">
              <a:ln w="12700">
                <a:solidFill>
                  <a:schemeClr val="accent1"/>
                </a:solidFill>
                <a:prstDash val="solid"/>
              </a:ln>
              <a:effectLst>
                <a:glow rad="228600">
                  <a:schemeClr val="accent1">
                    <a:satMod val="175000"/>
                    <a:alpha val="40000"/>
                  </a:schemeClr>
                </a:glow>
                <a:outerShdw dist="38100" dir="2640000" algn="bl" rotWithShape="0">
                  <a:schemeClr val="accent1"/>
                </a:outerShdw>
                <a:reflection blurRad="6350" stA="60000" endA="900" endPos="60000" dist="60007" dir="5400000" sy="-100000" algn="bl" rotWithShape="0"/>
              </a:effectLst>
              <a:latin typeface="Times New Roman" panose="02020603050405020304" pitchFamily="18" charset="0"/>
              <a:cs typeface="Times New Roman" panose="02020603050405020304" pitchFamily="18" charset="0"/>
              <a:sym typeface="+mn-ea"/>
            </a:rPr>
            <a:t>THIẾT KẾ</a:t>
          </a:r>
          <a:endParaRPr lang="en-US" sz="6500" kern="1200"/>
        </a:p>
      </dsp:txBody>
      <dsp:txXfrm>
        <a:off x="4288024" y="2246491"/>
        <a:ext cx="4493138" cy="2775332"/>
      </dsp:txXfrm>
    </dsp:sp>
    <dsp:sp modelId="{3D37F0B9-0864-4916-B215-D73ABF72F74A}">
      <dsp:nvSpPr>
        <dsp:cNvPr id="0" name=""/>
        <dsp:cNvSpPr/>
      </dsp:nvSpPr>
      <dsp:spPr>
        <a:xfrm>
          <a:off x="3891595" y="1850402"/>
          <a:ext cx="1079077" cy="1079356"/>
        </a:xfrm>
        <a:prstGeom prst="halfFrame">
          <a:avLst>
            <a:gd name="adj1" fmla="val 25770"/>
            <a:gd name="adj2" fmla="val 257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F2AD0B9-93B7-4106-9FE2-F816B5AA55E7}">
      <dsp:nvSpPr>
        <dsp:cNvPr id="0" name=""/>
        <dsp:cNvSpPr/>
      </dsp:nvSpPr>
      <dsp:spPr>
        <a:xfrm rot="5400000">
          <a:off x="8129629" y="1850541"/>
          <a:ext cx="1079356" cy="1079077"/>
        </a:xfrm>
        <a:prstGeom prst="halfFrame">
          <a:avLst>
            <a:gd name="adj1" fmla="val 25770"/>
            <a:gd name="adj2" fmla="val 257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BAF6BFE-C959-4668-857D-86A73801D29D}">
      <dsp:nvSpPr>
        <dsp:cNvPr id="0" name=""/>
        <dsp:cNvSpPr/>
      </dsp:nvSpPr>
      <dsp:spPr>
        <a:xfrm rot="16200000">
          <a:off x="3891455" y="4339238"/>
          <a:ext cx="1079356" cy="1079077"/>
        </a:xfrm>
        <a:prstGeom prst="halfFrame">
          <a:avLst>
            <a:gd name="adj1" fmla="val 25770"/>
            <a:gd name="adj2" fmla="val 257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A4D4852-73D0-4ACF-A45B-DDF7357E7345}">
      <dsp:nvSpPr>
        <dsp:cNvPr id="0" name=""/>
        <dsp:cNvSpPr/>
      </dsp:nvSpPr>
      <dsp:spPr>
        <a:xfrm rot="10800000">
          <a:off x="8129769" y="4339098"/>
          <a:ext cx="1079077" cy="1079356"/>
        </a:xfrm>
        <a:prstGeom prst="halfFrame">
          <a:avLst>
            <a:gd name="adj1" fmla="val 25770"/>
            <a:gd name="adj2" fmla="val 257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0FF5F-D131-4A8A-AEBC-01A2B84D6655}">
      <dsp:nvSpPr>
        <dsp:cNvPr id="0" name=""/>
        <dsp:cNvSpPr/>
      </dsp:nvSpPr>
      <dsp:spPr>
        <a:xfrm>
          <a:off x="0" y="1855895"/>
          <a:ext cx="10820400" cy="163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07B078-3354-4F1B-9438-E4F95C4B43A6}">
      <dsp:nvSpPr>
        <dsp:cNvPr id="0" name=""/>
        <dsp:cNvSpPr/>
      </dsp:nvSpPr>
      <dsp:spPr>
        <a:xfrm>
          <a:off x="598698" y="2471590"/>
          <a:ext cx="7574280" cy="1918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6290" tIns="0" rIns="286290" bIns="0" numCol="1" spcCol="1270" anchor="ctr" anchorCtr="0">
          <a:noAutofit/>
        </a:bodyPr>
        <a:lstStyle/>
        <a:p>
          <a:pPr lvl="0" algn="l" defTabSz="2889250">
            <a:lnSpc>
              <a:spcPct val="100000"/>
            </a:lnSpc>
            <a:spcBef>
              <a:spcPct val="0"/>
            </a:spcBef>
            <a:spcAft>
              <a:spcPct val="35000"/>
            </a:spcAft>
          </a:pPr>
          <a:r>
            <a:rPr lang="en-US" sz="6500" kern="1200" smtClean="0"/>
            <a:t>Mô hình hóa</a:t>
          </a:r>
          <a:endParaRPr lang="en-US" sz="6500" kern="1200"/>
        </a:p>
      </dsp:txBody>
      <dsp:txXfrm>
        <a:off x="692366" y="2565258"/>
        <a:ext cx="7386944" cy="173146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F3BB9-6612-4697-87EE-EC66312779BE}">
      <dsp:nvSpPr>
        <dsp:cNvPr id="0" name=""/>
        <dsp:cNvSpPr/>
      </dsp:nvSpPr>
      <dsp:spPr bwMode="white">
        <a:xfrm>
          <a:off x="0" y="0"/>
          <a:ext cx="5986780" cy="202628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28575">
          <a:solidFill>
            <a:schemeClr val="tx1"/>
          </a:solidFill>
        </a:ln>
        <a:effectLst>
          <a:outerShdw blurRad="40000" dist="20000" dir="5400000" rotWithShape="0">
            <a:srgbClr val="000000">
              <a:alpha val="38000"/>
            </a:srgbClr>
          </a:outerShdw>
        </a:effectLst>
        <a:sp3d prstMaterial="dkEdge">
          <a:bevelT w="8200" h="38100"/>
        </a:sp3d>
      </dsp:spPr>
      <dsp:style>
        <a:lnRef idx="0">
          <a:schemeClr val="lt1"/>
        </a:lnRef>
        <a:fillRef idx="2">
          <a:schemeClr val="accent5"/>
        </a:fillRef>
        <a:effectRef idx="1">
          <a:scrgbClr r="0" g="0" b="0"/>
        </a:effectRef>
        <a:fontRef idx="minor">
          <a:schemeClr val="dk1"/>
        </a:fontRef>
      </dsp:style>
      <dsp:txBody>
        <a:bodyPr spcFirstLastPara="0" vert="horz" wrap="square" lIns="128016" tIns="42672" rIns="42672" bIns="42672" numCol="1" spcCol="1270" anchor="ctr" anchorCtr="0">
          <a:noAutofit/>
        </a:bodyPr>
        <a:lstStyle/>
        <a:p>
          <a:pPr lvl="0" algn="ctr" defTabSz="1600200">
            <a:lnSpc>
              <a:spcPct val="100000"/>
            </a:lnSpc>
            <a:spcBef>
              <a:spcPct val="0"/>
            </a:spcBef>
            <a:spcAft>
              <a:spcPct val="35000"/>
            </a:spcAft>
          </a:pPr>
          <a:endParaRPr lang="en-US" sz="3600" kern="1200">
            <a:effectLst>
              <a:glow rad="228600">
                <a:schemeClr val="accent1">
                  <a:satMod val="175000"/>
                  <a:alpha val="40000"/>
                </a:schemeClr>
              </a:glow>
              <a:outerShdw blurRad="38100" dist="25400" dir="5400000" algn="ctr" rotWithShape="0">
                <a:srgbClr val="6E747A">
                  <a:alpha val="43000"/>
                </a:srgbClr>
              </a:outerShdw>
            </a:effectLst>
            <a:sym typeface="+mn-ea"/>
          </a:endParaRPr>
        </a:p>
        <a:p>
          <a:pPr lvl="0" algn="ctr" defTabSz="1600200">
            <a:lnSpc>
              <a:spcPct val="100000"/>
            </a:lnSpc>
            <a:spcBef>
              <a:spcPct val="0"/>
            </a:spcBef>
            <a:spcAft>
              <a:spcPct val="35000"/>
            </a:spcAft>
          </a:pPr>
          <a:r>
            <a:rPr lang="en-US" sz="3600" kern="1200">
              <a:effectLst>
                <a:glow rad="228600">
                  <a:schemeClr val="accent1">
                    <a:satMod val="175000"/>
                    <a:alpha val="40000"/>
                  </a:schemeClr>
                </a:glow>
                <a:outerShdw blurRad="38100" dist="25400" dir="5400000" algn="ctr" rotWithShape="0">
                  <a:srgbClr val="6E747A">
                    <a:alpha val="43000"/>
                  </a:srgbClr>
                </a:outerShdw>
              </a:effectLst>
              <a:sym typeface="+mn-ea"/>
            </a:rPr>
            <a:t>5. KẾT LUẬN</a:t>
          </a:r>
          <a:endParaRPr lang="en-US" sz="3600" kern="1200">
            <a:effectLst>
              <a:glow rad="228600">
                <a:schemeClr val="accent1">
                  <a:satMod val="175000"/>
                  <a:alpha val="40000"/>
                </a:schemeClr>
              </a:glow>
              <a:outerShdw blurRad="38100" dist="25400" dir="5400000" algn="ctr" rotWithShape="0">
                <a:srgbClr val="6E747A">
                  <a:alpha val="43000"/>
                </a:srgbClr>
              </a:outerShdw>
            </a:effectLst>
          </a:endParaRPr>
        </a:p>
        <a:p>
          <a:pPr lvl="0" algn="ctr" defTabSz="1600200">
            <a:lnSpc>
              <a:spcPct val="100000"/>
            </a:lnSpc>
            <a:spcBef>
              <a:spcPct val="0"/>
            </a:spcBef>
            <a:spcAft>
              <a:spcPct val="35000"/>
            </a:spcAft>
          </a:pPr>
          <a:endParaRPr lang="en-US" sz="3600" kern="1200"/>
        </a:p>
      </dsp:txBody>
      <dsp:txXfrm>
        <a:off x="0" y="0"/>
        <a:ext cx="5986780" cy="202628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336A0-5BD4-4828-88F4-EACF259256AA}">
      <dsp:nvSpPr>
        <dsp:cNvPr id="0" name=""/>
        <dsp:cNvSpPr/>
      </dsp:nvSpPr>
      <dsp:spPr bwMode="white">
        <a:xfrm>
          <a:off x="5507736" y="780"/>
          <a:ext cx="8261604" cy="3045139"/>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285750" lvl="1" indent="-285750" algn="l" defTabSz="1466850">
            <a:lnSpc>
              <a:spcPct val="100000"/>
            </a:lnSpc>
            <a:spcBef>
              <a:spcPct val="0"/>
            </a:spcBef>
            <a:spcAft>
              <a:spcPct val="15000"/>
            </a:spcAft>
            <a:buChar char="••"/>
          </a:pPr>
          <a:r>
            <a:rPr lang="en-US" sz="3300" kern="1200"/>
            <a:t>Lưu trữ dễ dàng</a:t>
          </a:r>
        </a:p>
        <a:p>
          <a:pPr marL="285750" lvl="1" indent="-285750" algn="l" defTabSz="1466850">
            <a:lnSpc>
              <a:spcPct val="100000"/>
            </a:lnSpc>
            <a:spcBef>
              <a:spcPct val="0"/>
            </a:spcBef>
            <a:spcAft>
              <a:spcPct val="15000"/>
            </a:spcAft>
            <a:buChar char="••"/>
          </a:pPr>
          <a:r>
            <a:rPr lang="en-US" sz="3300" kern="1200"/>
            <a:t>Dễ dàng lấy thông tin và thay đổi thông tin</a:t>
          </a:r>
        </a:p>
        <a:p>
          <a:pPr marL="285750" lvl="1" indent="-285750" algn="l" defTabSz="1466850">
            <a:lnSpc>
              <a:spcPct val="100000"/>
            </a:lnSpc>
            <a:spcBef>
              <a:spcPct val="0"/>
            </a:spcBef>
            <a:spcAft>
              <a:spcPct val="15000"/>
            </a:spcAft>
            <a:buChar char="••"/>
          </a:pPr>
          <a:r>
            <a:rPr lang="en-US" sz="3300" kern="1200"/>
            <a:t>Thông tin không bị xáo trộn </a:t>
          </a:r>
        </a:p>
      </dsp:txBody>
      <dsp:txXfrm>
        <a:off x="5507736" y="381422"/>
        <a:ext cx="7119677" cy="2283855"/>
      </dsp:txXfrm>
    </dsp:sp>
    <dsp:sp modelId="{3E5C28D6-E517-43C8-8FB4-28F9D62E9CD5}">
      <dsp:nvSpPr>
        <dsp:cNvPr id="0" name=""/>
        <dsp:cNvSpPr/>
      </dsp:nvSpPr>
      <dsp:spPr bwMode="white">
        <a:xfrm>
          <a:off x="0" y="780"/>
          <a:ext cx="5507736" cy="304513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123825" rIns="247650" bIns="123825" numCol="1" spcCol="1270" anchor="ctr" anchorCtr="0">
          <a:noAutofit/>
        </a:bodyPr>
        <a:lstStyle/>
        <a:p>
          <a:pPr lvl="0" algn="ctr" defTabSz="2889250">
            <a:lnSpc>
              <a:spcPct val="100000"/>
            </a:lnSpc>
            <a:spcBef>
              <a:spcPct val="0"/>
            </a:spcBef>
            <a:spcAft>
              <a:spcPct val="35000"/>
            </a:spcAft>
          </a:pPr>
          <a:r>
            <a:rPr lang="en-US" sz="6500" kern="1200"/>
            <a:t>Ưu điểm</a:t>
          </a:r>
        </a:p>
      </dsp:txBody>
      <dsp:txXfrm>
        <a:off x="148651" y="149431"/>
        <a:ext cx="5210434" cy="2747837"/>
      </dsp:txXfrm>
    </dsp:sp>
    <dsp:sp modelId="{D74634E7-CFBB-41DF-86D8-912CF6A570D6}">
      <dsp:nvSpPr>
        <dsp:cNvPr id="0" name=""/>
        <dsp:cNvSpPr/>
      </dsp:nvSpPr>
      <dsp:spPr bwMode="white">
        <a:xfrm>
          <a:off x="5507736" y="3350434"/>
          <a:ext cx="8261604" cy="3045139"/>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285750" lvl="1" indent="-285750" algn="l" defTabSz="1466850">
            <a:lnSpc>
              <a:spcPct val="100000"/>
            </a:lnSpc>
            <a:spcBef>
              <a:spcPct val="0"/>
            </a:spcBef>
            <a:spcAft>
              <a:spcPct val="15000"/>
            </a:spcAft>
            <a:buChar char="••"/>
          </a:pPr>
          <a:r>
            <a:rPr lang="en-US" sz="3300" kern="1200"/>
            <a:t>Giao diện đơn sơ.</a:t>
          </a:r>
        </a:p>
        <a:p>
          <a:pPr marL="285750" lvl="1" indent="-285750" algn="l" defTabSz="1466850">
            <a:lnSpc>
              <a:spcPct val="100000"/>
            </a:lnSpc>
            <a:spcBef>
              <a:spcPct val="0"/>
            </a:spcBef>
            <a:spcAft>
              <a:spcPct val="15000"/>
            </a:spcAft>
            <a:buChar char="••"/>
          </a:pPr>
          <a:r>
            <a:rPr lang="en-US" sz="3300" kern="1200"/>
            <a:t>Còn vài lỗi ràng buộc dữ liệu </a:t>
          </a:r>
        </a:p>
        <a:p>
          <a:pPr marL="285750" lvl="1" indent="-285750" algn="l" defTabSz="1466850">
            <a:lnSpc>
              <a:spcPct val="100000"/>
            </a:lnSpc>
            <a:spcBef>
              <a:spcPct val="0"/>
            </a:spcBef>
            <a:spcAft>
              <a:spcPct val="15000"/>
            </a:spcAft>
            <a:buChar char="••"/>
          </a:pPr>
          <a:r>
            <a:rPr lang="en-US" sz="3300" kern="1200"/>
            <a:t>Chưa tối ưu</a:t>
          </a:r>
        </a:p>
      </dsp:txBody>
      <dsp:txXfrm>
        <a:off x="5507736" y="3731076"/>
        <a:ext cx="7119677" cy="2283855"/>
      </dsp:txXfrm>
    </dsp:sp>
    <dsp:sp modelId="{5374CFFA-4AFA-4C8B-A17E-2A83A494C838}">
      <dsp:nvSpPr>
        <dsp:cNvPr id="0" name=""/>
        <dsp:cNvSpPr/>
      </dsp:nvSpPr>
      <dsp:spPr bwMode="white">
        <a:xfrm>
          <a:off x="0" y="3350434"/>
          <a:ext cx="5507736" cy="304513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123825" rIns="247650" bIns="123825" numCol="1" spcCol="1270" anchor="ctr" anchorCtr="0">
          <a:noAutofit/>
        </a:bodyPr>
        <a:lstStyle/>
        <a:p>
          <a:pPr lvl="0" algn="ctr" defTabSz="2889250">
            <a:lnSpc>
              <a:spcPct val="100000"/>
            </a:lnSpc>
            <a:spcBef>
              <a:spcPct val="0"/>
            </a:spcBef>
            <a:spcAft>
              <a:spcPct val="35000"/>
            </a:spcAft>
          </a:pPr>
          <a:r>
            <a:rPr lang="en-US" sz="6500" kern="1200"/>
            <a:t>Nhược điểm</a:t>
          </a:r>
        </a:p>
      </dsp:txBody>
      <dsp:txXfrm>
        <a:off x="148651" y="3499085"/>
        <a:ext cx="5210434" cy="274783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F3BB9-6612-4697-87EE-EC66312779BE}">
      <dsp:nvSpPr>
        <dsp:cNvPr id="0" name=""/>
        <dsp:cNvSpPr/>
      </dsp:nvSpPr>
      <dsp:spPr bwMode="white">
        <a:xfrm>
          <a:off x="2923" y="0"/>
          <a:ext cx="5980933" cy="202628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28575">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2017" tIns="44006" rIns="44006" bIns="44006" numCol="1" spcCol="1270" anchor="ctr" anchorCtr="0">
          <a:noAutofit/>
        </a:bodyPr>
        <a:lstStyle/>
        <a:p>
          <a:pPr lvl="0" algn="ctr" defTabSz="1466850">
            <a:lnSpc>
              <a:spcPct val="100000"/>
            </a:lnSpc>
            <a:spcBef>
              <a:spcPct val="0"/>
            </a:spcBef>
            <a:spcAft>
              <a:spcPct val="35000"/>
            </a:spcAft>
          </a:pPr>
          <a:endParaRPr lang="en-US" sz="3300" kern="1200">
            <a:effectLst>
              <a:glow rad="228600">
                <a:schemeClr val="accent1">
                  <a:satMod val="175000"/>
                  <a:alpha val="40000"/>
                </a:schemeClr>
              </a:glow>
              <a:outerShdw blurRad="38100" dist="25400" dir="5400000" algn="ctr" rotWithShape="0">
                <a:srgbClr val="6E747A">
                  <a:alpha val="43000"/>
                </a:srgbClr>
              </a:outerShdw>
            </a:effectLst>
            <a:sym typeface="+mn-ea"/>
          </a:endParaRPr>
        </a:p>
        <a:p>
          <a:pPr lvl="0" algn="ctr" defTabSz="1466850">
            <a:lnSpc>
              <a:spcPct val="100000"/>
            </a:lnSpc>
            <a:spcBef>
              <a:spcPct val="0"/>
            </a:spcBef>
            <a:spcAft>
              <a:spcPct val="35000"/>
            </a:spcAft>
          </a:pPr>
          <a:r>
            <a:rPr lang="en-US" sz="3300" kern="1200">
              <a:effectLst>
                <a:glow rad="228600">
                  <a:schemeClr val="accent1">
                    <a:satMod val="175000"/>
                    <a:alpha val="40000"/>
                  </a:schemeClr>
                </a:glow>
                <a:outerShdw blurRad="38100" dist="25400" dir="5400000" algn="ctr" rotWithShape="0">
                  <a:srgbClr val="6E747A">
                    <a:alpha val="43000"/>
                  </a:srgbClr>
                </a:outerShdw>
              </a:effectLst>
              <a:sym typeface="+mn-ea"/>
            </a:rPr>
            <a:t>5. KẾT LUẬN</a:t>
          </a:r>
          <a:endParaRPr lang="en-US" sz="3300" kern="1200">
            <a:effectLst>
              <a:glow rad="228600">
                <a:schemeClr val="accent1">
                  <a:satMod val="175000"/>
                  <a:alpha val="40000"/>
                </a:schemeClr>
              </a:glow>
              <a:outerShdw blurRad="38100" dist="25400" dir="5400000" algn="ctr" rotWithShape="0">
                <a:srgbClr val="6E747A">
                  <a:alpha val="43000"/>
                </a:srgbClr>
              </a:outerShdw>
            </a:effectLst>
          </a:endParaRPr>
        </a:p>
        <a:p>
          <a:pPr lvl="0" algn="ctr" defTabSz="1466850">
            <a:lnSpc>
              <a:spcPct val="100000"/>
            </a:lnSpc>
            <a:spcBef>
              <a:spcPct val="0"/>
            </a:spcBef>
            <a:spcAft>
              <a:spcPct val="35000"/>
            </a:spcAft>
          </a:pPr>
          <a:endParaRPr lang="en-US" sz="3300" kern="1200"/>
        </a:p>
      </dsp:txBody>
      <dsp:txXfrm>
        <a:off x="1016066" y="0"/>
        <a:ext cx="3954648" cy="202628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F3BB9-6612-4697-87EE-EC66312779BE}">
      <dsp:nvSpPr>
        <dsp:cNvPr id="0" name=""/>
        <dsp:cNvSpPr/>
      </dsp:nvSpPr>
      <dsp:spPr bwMode="white">
        <a:xfrm>
          <a:off x="2923" y="0"/>
          <a:ext cx="5980933" cy="202628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28575">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2017" tIns="44006" rIns="44006" bIns="44006" numCol="1" spcCol="1270" anchor="ctr" anchorCtr="0">
          <a:noAutofit/>
        </a:bodyPr>
        <a:lstStyle/>
        <a:p>
          <a:pPr lvl="0" algn="ctr" defTabSz="1466850">
            <a:lnSpc>
              <a:spcPct val="100000"/>
            </a:lnSpc>
            <a:spcBef>
              <a:spcPct val="0"/>
            </a:spcBef>
            <a:spcAft>
              <a:spcPct val="35000"/>
            </a:spcAft>
          </a:pPr>
          <a:endParaRPr lang="en-US" sz="3300" kern="1200">
            <a:effectLst>
              <a:glow rad="228600">
                <a:schemeClr val="accent1">
                  <a:satMod val="175000"/>
                  <a:alpha val="40000"/>
                </a:schemeClr>
              </a:glow>
              <a:outerShdw blurRad="38100" dist="25400" dir="5400000" algn="ctr" rotWithShape="0">
                <a:srgbClr val="6E747A">
                  <a:alpha val="43000"/>
                </a:srgbClr>
              </a:outerShdw>
            </a:effectLst>
            <a:sym typeface="+mn-ea"/>
          </a:endParaRPr>
        </a:p>
        <a:p>
          <a:pPr lvl="0" algn="ctr" defTabSz="1466850">
            <a:lnSpc>
              <a:spcPct val="100000"/>
            </a:lnSpc>
            <a:spcBef>
              <a:spcPct val="0"/>
            </a:spcBef>
            <a:spcAft>
              <a:spcPct val="35000"/>
            </a:spcAft>
          </a:pPr>
          <a:r>
            <a:rPr lang="en-US" sz="3300" kern="1200">
              <a:effectLst>
                <a:glow rad="228600">
                  <a:schemeClr val="accent1">
                    <a:satMod val="175000"/>
                    <a:alpha val="40000"/>
                  </a:schemeClr>
                </a:glow>
                <a:outerShdw blurRad="38100" dist="25400" dir="5400000" algn="ctr" rotWithShape="0">
                  <a:srgbClr val="6E747A">
                    <a:alpha val="43000"/>
                  </a:srgbClr>
                </a:outerShdw>
              </a:effectLst>
              <a:sym typeface="+mn-ea"/>
            </a:rPr>
            <a:t>5. KẾT LUẬN</a:t>
          </a:r>
          <a:endParaRPr lang="en-US" sz="3300" kern="1200">
            <a:effectLst>
              <a:glow rad="228600">
                <a:schemeClr val="accent1">
                  <a:satMod val="175000"/>
                  <a:alpha val="40000"/>
                </a:schemeClr>
              </a:glow>
              <a:outerShdw blurRad="38100" dist="25400" dir="5400000" algn="ctr" rotWithShape="0">
                <a:srgbClr val="6E747A">
                  <a:alpha val="43000"/>
                </a:srgbClr>
              </a:outerShdw>
            </a:effectLst>
          </a:endParaRPr>
        </a:p>
        <a:p>
          <a:pPr lvl="0" algn="ctr" defTabSz="1466850">
            <a:lnSpc>
              <a:spcPct val="100000"/>
            </a:lnSpc>
            <a:spcBef>
              <a:spcPct val="0"/>
            </a:spcBef>
            <a:spcAft>
              <a:spcPct val="35000"/>
            </a:spcAft>
          </a:pPr>
          <a:endParaRPr lang="en-US" sz="3300" kern="1200"/>
        </a:p>
      </dsp:txBody>
      <dsp:txXfrm>
        <a:off x="1016066" y="0"/>
        <a:ext cx="3954648" cy="2026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095615" cy="3128010"/>
        <a:chOff x="0" y="0"/>
        <a:chExt cx="8095615" cy="3128010"/>
      </a:xfrm>
    </dsp:grpSpPr>
    <dsp:sp modelId="{1F055725-8984-42CB-98CB-8E7728DD5EAB}">
      <dsp:nvSpPr>
        <dsp:cNvPr id="5" name="Rectangles 4"/>
        <dsp:cNvSpPr/>
      </dsp:nvSpPr>
      <dsp:spPr bwMode="white">
        <a:xfrm>
          <a:off x="0" y="559605"/>
          <a:ext cx="8095615" cy="907200"/>
        </a:xfrm>
        <a:prstGeom prst="rect">
          <a:avLst/>
        </a:prstGeom>
      </dsp:spPr>
      <dsp:style>
        <a:lnRef idx="1">
          <a:schemeClr val="accent1"/>
        </a:lnRef>
        <a:fillRef idx="1">
          <a:schemeClr val="lt1">
            <a:alpha val="90000"/>
          </a:schemeClr>
        </a:fillRef>
        <a:effectRef idx="0">
          <a:scrgbClr r="0" g="0" b="0"/>
        </a:effectRef>
        <a:fontRef idx="minor"/>
      </dsp:style>
      <dsp:txBody>
        <a:bodyPr lIns="628309" tIns="749808" rIns="628309" bIns="256032" anchor="t"/>
        <a:lstStyle>
          <a:lvl1pPr algn="l">
            <a:defRPr sz="3600"/>
          </a:lvl1pPr>
          <a:lvl2pPr marL="285750" indent="-285750" algn="l">
            <a:defRPr sz="3600"/>
          </a:lvl2pPr>
          <a:lvl3pPr marL="571500" indent="-285750" algn="l">
            <a:defRPr sz="3600"/>
          </a:lvl3pPr>
          <a:lvl4pPr marL="857250" indent="-285750" algn="l">
            <a:defRPr sz="3600"/>
          </a:lvl4pPr>
          <a:lvl5pPr marL="1143000" indent="-285750" algn="l">
            <a:defRPr sz="3600"/>
          </a:lvl5pPr>
          <a:lvl6pPr marL="1428750" indent="-285750" algn="l">
            <a:defRPr sz="3600"/>
          </a:lvl6pPr>
          <a:lvl7pPr marL="1714500" indent="-285750" algn="l">
            <a:defRPr sz="3600"/>
          </a:lvl7pPr>
          <a:lvl8pPr marL="2000250" indent="-285750" algn="l">
            <a:defRPr sz="3600"/>
          </a:lvl8pPr>
          <a:lvl9pPr marL="2286000" indent="-285750" algn="l">
            <a:defRPr sz="3600"/>
          </a:lvl9pPr>
        </a:lstStyle>
        <a:p>
          <a:endParaRPr>
            <a:solidFill>
              <a:schemeClr val="dk1"/>
            </a:solidFill>
          </a:endParaRPr>
        </a:p>
      </dsp:txBody>
      <dsp:txXfrm>
        <a:off x="0" y="559605"/>
        <a:ext cx="8095615" cy="907200"/>
      </dsp:txXfrm>
    </dsp:sp>
    <dsp:sp modelId="{D0971512-D8E1-4E4B-89F4-FF2EB164C196}">
      <dsp:nvSpPr>
        <dsp:cNvPr id="4" name="Rounded Rectangle 3"/>
        <dsp:cNvSpPr/>
      </dsp:nvSpPr>
      <dsp:spPr bwMode="white">
        <a:xfrm>
          <a:off x="404781" y="28245"/>
          <a:ext cx="5666931" cy="1062720"/>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214196" tIns="0" rIns="214196" bIns="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a:t>4. </a:t>
          </a:r>
          <a:r>
            <a:rPr lang="en-US" smtClean="0"/>
            <a:t>Cài đặt</a:t>
          </a:r>
          <a:endParaRPr lang="en-US"/>
        </a:p>
      </dsp:txBody>
      <dsp:txXfrm>
        <a:off x="404781" y="28245"/>
        <a:ext cx="5666931" cy="1062720"/>
      </dsp:txXfrm>
    </dsp:sp>
    <dsp:sp modelId="{FB20FF5F-D131-4A8A-AEBC-01A2B84D6655}">
      <dsp:nvSpPr>
        <dsp:cNvPr id="8" name="Rectangles 7"/>
        <dsp:cNvSpPr/>
      </dsp:nvSpPr>
      <dsp:spPr bwMode="white">
        <a:xfrm>
          <a:off x="0" y="2192565"/>
          <a:ext cx="8095615" cy="907200"/>
        </a:xfrm>
        <a:prstGeom prst="rect">
          <a:avLst/>
        </a:prstGeom>
      </dsp:spPr>
      <dsp:style>
        <a:lnRef idx="1">
          <a:schemeClr val="accent1"/>
        </a:lnRef>
        <a:fillRef idx="1">
          <a:schemeClr val="lt1">
            <a:alpha val="90000"/>
          </a:schemeClr>
        </a:fillRef>
        <a:effectRef idx="0">
          <a:scrgbClr r="0" g="0" b="0"/>
        </a:effectRef>
        <a:fontRef idx="minor"/>
      </dsp:style>
      <dsp:txBody>
        <a:bodyPr lIns="628309" tIns="749808" rIns="628309" bIns="256032" anchor="t"/>
        <a:lstStyle>
          <a:lvl1pPr algn="l">
            <a:defRPr sz="3600"/>
          </a:lvl1pPr>
          <a:lvl2pPr marL="285750" indent="-285750" algn="l">
            <a:defRPr sz="3600"/>
          </a:lvl2pPr>
          <a:lvl3pPr marL="571500" indent="-285750" algn="l">
            <a:defRPr sz="3600"/>
          </a:lvl3pPr>
          <a:lvl4pPr marL="857250" indent="-285750" algn="l">
            <a:defRPr sz="3600"/>
          </a:lvl4pPr>
          <a:lvl5pPr marL="1143000" indent="-285750" algn="l">
            <a:defRPr sz="3600"/>
          </a:lvl5pPr>
          <a:lvl6pPr marL="1428750" indent="-285750" algn="l">
            <a:defRPr sz="3600"/>
          </a:lvl6pPr>
          <a:lvl7pPr marL="1714500" indent="-285750" algn="l">
            <a:defRPr sz="3600"/>
          </a:lvl7pPr>
          <a:lvl8pPr marL="2000250" indent="-285750" algn="l">
            <a:defRPr sz="3600"/>
          </a:lvl8pPr>
          <a:lvl9pPr marL="2286000" indent="-285750" algn="l">
            <a:defRPr sz="3600"/>
          </a:lvl9pPr>
        </a:lstStyle>
        <a:p>
          <a:endParaRPr>
            <a:solidFill>
              <a:schemeClr val="dk1"/>
            </a:solidFill>
          </a:endParaRPr>
        </a:p>
      </dsp:txBody>
      <dsp:txXfrm>
        <a:off x="0" y="2192565"/>
        <a:ext cx="8095615" cy="907200"/>
      </dsp:txXfrm>
    </dsp:sp>
    <dsp:sp modelId="{DD07B078-3354-4F1B-9438-E4F95C4B43A6}">
      <dsp:nvSpPr>
        <dsp:cNvPr id="7" name="Rounded Rectangle 6"/>
        <dsp:cNvSpPr/>
      </dsp:nvSpPr>
      <dsp:spPr bwMode="white">
        <a:xfrm>
          <a:off x="404781" y="1661205"/>
          <a:ext cx="5666931" cy="1062720"/>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214196" tIns="0" rIns="214196" bIns="0" anchor="ctr"/>
        <a:lstStyle>
          <a:lvl1pPr algn="l">
            <a:defRPr sz="36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nSpc>
              <a:spcPct val="100000"/>
            </a:lnSpc>
            <a:spcBef>
              <a:spcPct val="0"/>
            </a:spcBef>
            <a:spcAft>
              <a:spcPct val="35000"/>
            </a:spcAft>
          </a:pPr>
          <a:r>
            <a:rPr lang="en-US"/>
            <a:t>5. Kết luận</a:t>
          </a:r>
        </a:p>
      </dsp:txBody>
      <dsp:txXfrm>
        <a:off x="404781" y="1661205"/>
        <a:ext cx="5666931" cy="1062720"/>
      </dsp:txXfrm>
    </dsp:sp>
    <dsp:sp modelId="{58B158CB-C1D2-4676-88E6-6B3937A00A96}">
      <dsp:nvSpPr>
        <dsp:cNvPr id="3" name="Rectangles 2" hidden="1"/>
        <dsp:cNvSpPr/>
      </dsp:nvSpPr>
      <dsp:spPr>
        <a:xfrm>
          <a:off x="0" y="28245"/>
          <a:ext cx="404781" cy="1062720"/>
        </a:xfrm>
        <a:prstGeom prst="rect">
          <a:avLst/>
        </a:prstGeom>
      </dsp:spPr>
      <dsp:txXfrm>
        <a:off x="0" y="28245"/>
        <a:ext cx="404781" cy="1062720"/>
      </dsp:txXfrm>
    </dsp:sp>
    <dsp:sp modelId="{AEA4B341-6C57-43B8-BC42-9813D43D1335}">
      <dsp:nvSpPr>
        <dsp:cNvPr id="6" name="Rectangles 5" hidden="1"/>
        <dsp:cNvSpPr/>
      </dsp:nvSpPr>
      <dsp:spPr>
        <a:xfrm>
          <a:off x="0" y="1661205"/>
          <a:ext cx="404781" cy="1062720"/>
        </a:xfrm>
        <a:prstGeom prst="rect">
          <a:avLst/>
        </a:prstGeom>
      </dsp:spPr>
      <dsp:txXfrm>
        <a:off x="0" y="1661205"/>
        <a:ext cx="404781" cy="1062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394565" cy="4390390"/>
        <a:chOff x="0" y="0"/>
        <a:chExt cx="12394565" cy="4390390"/>
      </a:xfrm>
    </dsp:grpSpPr>
    <dsp:sp modelId="{FB20FF5F-D131-4A8A-AEBC-01A2B84D6655}">
      <dsp:nvSpPr>
        <dsp:cNvPr id="5" name="Rectangles 4"/>
        <dsp:cNvSpPr/>
      </dsp:nvSpPr>
      <dsp:spPr bwMode="white">
        <a:xfrm>
          <a:off x="0" y="1855895"/>
          <a:ext cx="12394565" cy="1638000"/>
        </a:xfrm>
        <a:prstGeom prst="rect">
          <a:avLst/>
        </a:prstGeom>
      </dsp:spPr>
      <dsp:style>
        <a:lnRef idx="1">
          <a:schemeClr val="accent1"/>
        </a:lnRef>
        <a:fillRef idx="1">
          <a:schemeClr val="lt1">
            <a:alpha val="90000"/>
          </a:schemeClr>
        </a:fillRef>
        <a:effectRef idx="0">
          <a:scrgbClr r="0" g="0" b="0"/>
        </a:effectRef>
        <a:fontRef idx="minor"/>
      </dsp:style>
      <dsp:txBody>
        <a:bodyPr lIns="961955" tIns="1353820" rIns="961955" bIns="46228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endParaRPr>
            <a:solidFill>
              <a:schemeClr val="dk1"/>
            </a:solidFill>
          </a:endParaRPr>
        </a:p>
      </dsp:txBody>
      <dsp:txXfrm>
        <a:off x="0" y="1855895"/>
        <a:ext cx="12394565" cy="1638000"/>
      </dsp:txXfrm>
    </dsp:sp>
    <dsp:sp modelId="{DD07B078-3354-4F1B-9438-E4F95C4B43A6}">
      <dsp:nvSpPr>
        <dsp:cNvPr id="4" name="Rounded Rectangle 3"/>
        <dsp:cNvSpPr/>
      </dsp:nvSpPr>
      <dsp:spPr bwMode="white">
        <a:xfrm>
          <a:off x="619728" y="896495"/>
          <a:ext cx="8676196" cy="19188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327939" tIns="0" rIns="327939" bIns="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2. Phân tích</a:t>
          </a:r>
        </a:p>
      </dsp:txBody>
      <dsp:txXfrm>
        <a:off x="619728" y="896495"/>
        <a:ext cx="8676196" cy="1918800"/>
      </dsp:txXfrm>
    </dsp:sp>
    <dsp:sp modelId="{AEA4B341-6C57-43B8-BC42-9813D43D1335}">
      <dsp:nvSpPr>
        <dsp:cNvPr id="3" name="Rectangles 2" hidden="1"/>
        <dsp:cNvSpPr/>
      </dsp:nvSpPr>
      <dsp:spPr>
        <a:xfrm>
          <a:off x="0" y="896495"/>
          <a:ext cx="619728" cy="1918800"/>
        </a:xfrm>
        <a:prstGeom prst="rect">
          <a:avLst/>
        </a:prstGeom>
      </dsp:spPr>
      <dsp:txXfrm>
        <a:off x="0" y="896495"/>
        <a:ext cx="619728" cy="1918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385040" cy="4925060"/>
        <a:chOff x="0" y="0"/>
        <a:chExt cx="12385040" cy="4925060"/>
      </a:xfrm>
    </dsp:grpSpPr>
    <dsp:sp modelId="{BEA8DFF6-0BBC-4765-94CE-726AE7249D2C}">
      <dsp:nvSpPr>
        <dsp:cNvPr id="3" name="Rounded Rectangle 2"/>
        <dsp:cNvSpPr/>
      </dsp:nvSpPr>
      <dsp:spPr bwMode="white">
        <a:xfrm>
          <a:off x="0" y="13987"/>
          <a:ext cx="4405599" cy="1944000"/>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320040" tIns="320040" rIns="320040" bIns="171450" anchor="t"/>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r>
            <a:rPr lang="en-US"/>
            <a:t>.</a:t>
          </a:r>
        </a:p>
      </dsp:txBody>
      <dsp:txXfrm>
        <a:off x="0" y="13987"/>
        <a:ext cx="4405599" cy="1944000"/>
      </dsp:txXfrm>
    </dsp:sp>
    <dsp:sp modelId="{A527D8D7-AE0F-41E2-B0A5-F384C5C9B908}">
      <dsp:nvSpPr>
        <dsp:cNvPr id="4" name="Rounded Rectangle 3"/>
        <dsp:cNvSpPr/>
      </dsp:nvSpPr>
      <dsp:spPr bwMode="white">
        <a:xfrm>
          <a:off x="902352" y="1309987"/>
          <a:ext cx="4405599" cy="360108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Body>
        <a:bodyPr lIns="320040" tIns="320040" rIns="320040" bIns="320040" anchor="t"/>
        <a:lstStyle>
          <a:lvl1pPr algn="l">
            <a:defRPr sz="4500"/>
          </a:lvl1pPr>
          <a:lvl2pPr marL="285750" indent="-285750" algn="l">
            <a:defRPr sz="4500"/>
          </a:lvl2pPr>
          <a:lvl3pPr marL="571500" indent="-285750" algn="l">
            <a:defRPr sz="4500"/>
          </a:lvl3pPr>
          <a:lvl4pPr marL="857250" indent="-285750" algn="l">
            <a:defRPr sz="4500"/>
          </a:lvl4pPr>
          <a:lvl5pPr marL="1143000" indent="-285750" algn="l">
            <a:defRPr sz="4500"/>
          </a:lvl5pPr>
          <a:lvl6pPr marL="1428750" indent="-285750" algn="l">
            <a:defRPr sz="4500"/>
          </a:lvl6pPr>
          <a:lvl7pPr marL="1714500" indent="-285750" algn="l">
            <a:defRPr sz="4500"/>
          </a:lvl7pPr>
          <a:lvl8pPr marL="2000250" indent="-285750" algn="l">
            <a:defRPr sz="4500"/>
          </a:lvl8pPr>
          <a:lvl9pPr marL="2286000" indent="-285750" algn="l">
            <a:defRPr sz="4500"/>
          </a:lvl9pPr>
        </a:lstStyle>
        <a:p>
          <a:pPr lvl="1">
            <a:lnSpc>
              <a:spcPct val="100000"/>
            </a:lnSpc>
            <a:spcBef>
              <a:spcPct val="0"/>
            </a:spcBef>
            <a:spcAft>
              <a:spcPct val="15000"/>
            </a:spcAft>
            <a:buChar char="•"/>
          </a:pPr>
          <a:r>
            <a:rPr lang="en-US" smtClean="0">
              <a:solidFill>
                <a:schemeClr val="dk1"/>
              </a:solidFill>
            </a:rPr>
            <a:t>Phân tích chức năng và các yêu cầu phi chức năng</a:t>
          </a:r>
          <a:endParaRPr lang="en-US">
            <a:solidFill>
              <a:schemeClr val="dk1"/>
            </a:solidFill>
          </a:endParaRPr>
        </a:p>
      </dsp:txBody>
      <dsp:txXfrm>
        <a:off x="902352" y="1309987"/>
        <a:ext cx="4405599" cy="3601085"/>
      </dsp:txXfrm>
    </dsp:sp>
    <dsp:sp modelId="{21AD7683-4E21-48FB-A2B0-38429FA73B13}">
      <dsp:nvSpPr>
        <dsp:cNvPr id="5" name="Right Arrow 4"/>
        <dsp:cNvSpPr/>
      </dsp:nvSpPr>
      <dsp:spPr bwMode="white">
        <a:xfrm>
          <a:off x="5033399" y="113554"/>
          <a:ext cx="1415890" cy="1096867"/>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Body>
        <a:bodyPr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US"/>
        </a:p>
      </dsp:txBody>
      <dsp:txXfrm>
        <a:off x="5033399" y="113554"/>
        <a:ext cx="1415890" cy="1096867"/>
      </dsp:txXfrm>
    </dsp:sp>
    <dsp:sp modelId="{4201241F-A758-4825-9A41-CBED0FF9E993}">
      <dsp:nvSpPr>
        <dsp:cNvPr id="6" name="Rounded Rectangle 5"/>
        <dsp:cNvSpPr/>
      </dsp:nvSpPr>
      <dsp:spPr bwMode="white">
        <a:xfrm>
          <a:off x="7077090" y="13987"/>
          <a:ext cx="4405599" cy="1944000"/>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320040" tIns="320040" rIns="320040" bIns="171450" anchor="t"/>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nSpc>
              <a:spcPct val="100000"/>
            </a:lnSpc>
            <a:spcBef>
              <a:spcPct val="0"/>
            </a:spcBef>
            <a:spcAft>
              <a:spcPct val="35000"/>
            </a:spcAft>
          </a:pPr>
          <a:r>
            <a:rPr lang="en-US"/>
            <a:t>.</a:t>
          </a:r>
        </a:p>
      </dsp:txBody>
      <dsp:txXfrm>
        <a:off x="7077090" y="13987"/>
        <a:ext cx="4405599" cy="1944000"/>
      </dsp:txXfrm>
    </dsp:sp>
    <dsp:sp modelId="{BFC7A65B-961A-4F69-8CB3-248457E85C87}">
      <dsp:nvSpPr>
        <dsp:cNvPr id="7" name="Rounded Rectangle 6"/>
        <dsp:cNvSpPr/>
      </dsp:nvSpPr>
      <dsp:spPr bwMode="white">
        <a:xfrm>
          <a:off x="7979441" y="1309987"/>
          <a:ext cx="4405599" cy="360108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Body>
        <a:bodyPr lIns="320040" tIns="320040" rIns="320040" bIns="320040" anchor="t"/>
        <a:lstStyle>
          <a:lvl1pPr algn="l">
            <a:defRPr sz="4500"/>
          </a:lvl1pPr>
          <a:lvl2pPr marL="285750" indent="-285750" algn="l">
            <a:defRPr sz="4500"/>
          </a:lvl2pPr>
          <a:lvl3pPr marL="571500" indent="-285750" algn="l">
            <a:defRPr sz="4500"/>
          </a:lvl3pPr>
          <a:lvl4pPr marL="857250" indent="-285750" algn="l">
            <a:defRPr sz="4500"/>
          </a:lvl4pPr>
          <a:lvl5pPr marL="1143000" indent="-285750" algn="l">
            <a:defRPr sz="4500"/>
          </a:lvl5pPr>
          <a:lvl6pPr marL="1428750" indent="-285750" algn="l">
            <a:defRPr sz="4500"/>
          </a:lvl6pPr>
          <a:lvl7pPr marL="1714500" indent="-285750" algn="l">
            <a:defRPr sz="4500"/>
          </a:lvl7pPr>
          <a:lvl8pPr marL="2000250" indent="-285750" algn="l">
            <a:defRPr sz="4500"/>
          </a:lvl8pPr>
          <a:lvl9pPr marL="2286000" indent="-285750" algn="l">
            <a:defRPr sz="4500"/>
          </a:lvl9pPr>
        </a:lstStyle>
        <a:p>
          <a:pPr lvl="1">
            <a:lnSpc>
              <a:spcPct val="100000"/>
            </a:lnSpc>
            <a:spcBef>
              <a:spcPct val="0"/>
            </a:spcBef>
            <a:spcAft>
              <a:spcPct val="15000"/>
            </a:spcAft>
            <a:buChar char="•"/>
          </a:pPr>
          <a:r>
            <a:rPr lang="en-US" smtClean="0">
              <a:solidFill>
                <a:schemeClr val="dk1"/>
              </a:solidFill>
            </a:rPr>
            <a:t>Xác định các lớp của bài toán</a:t>
          </a:r>
          <a:endParaRPr lang="en-US">
            <a:solidFill>
              <a:schemeClr val="dk1"/>
            </a:solidFill>
          </a:endParaRPr>
        </a:p>
      </dsp:txBody>
      <dsp:txXfrm>
        <a:off x="7979441" y="1309987"/>
        <a:ext cx="4405599" cy="360108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42985" cy="3599180"/>
        <a:chOff x="0" y="0"/>
        <a:chExt cx="8642985" cy="3599180"/>
      </a:xfrm>
    </dsp:grpSpPr>
    <dsp:sp modelId="{FB20FF5F-D131-4A8A-AEBC-01A2B84D6655}">
      <dsp:nvSpPr>
        <dsp:cNvPr id="5" name="Rectangles 4"/>
        <dsp:cNvSpPr/>
      </dsp:nvSpPr>
      <dsp:spPr bwMode="white">
        <a:xfrm>
          <a:off x="0" y="1460290"/>
          <a:ext cx="8642985" cy="1638000"/>
        </a:xfrm>
        <a:prstGeom prst="rect">
          <a:avLst/>
        </a:prstGeom>
      </dsp:spPr>
      <dsp:style>
        <a:lnRef idx="1">
          <a:schemeClr val="accent1"/>
        </a:lnRef>
        <a:fillRef idx="1">
          <a:schemeClr val="lt1">
            <a:alpha val="90000"/>
          </a:schemeClr>
        </a:fillRef>
        <a:effectRef idx="0">
          <a:scrgbClr r="0" g="0" b="0"/>
        </a:effectRef>
        <a:fontRef idx="minor"/>
      </dsp:style>
      <dsp:txBody>
        <a:bodyPr lIns="670791" tIns="1353820" rIns="670791" bIns="46228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endParaRPr>
            <a:solidFill>
              <a:schemeClr val="dk1"/>
            </a:solidFill>
          </a:endParaRPr>
        </a:p>
      </dsp:txBody>
      <dsp:txXfrm>
        <a:off x="0" y="1460290"/>
        <a:ext cx="8642985" cy="1638000"/>
      </dsp:txXfrm>
    </dsp:sp>
    <dsp:sp modelId="{DD07B078-3354-4F1B-9438-E4F95C4B43A6}">
      <dsp:nvSpPr>
        <dsp:cNvPr id="4" name="Rounded Rectangle 3"/>
        <dsp:cNvSpPr/>
      </dsp:nvSpPr>
      <dsp:spPr bwMode="white">
        <a:xfrm>
          <a:off x="432149" y="500890"/>
          <a:ext cx="6050089" cy="19188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228678" tIns="0" rIns="228678" bIns="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2. Phân tích</a:t>
          </a:r>
        </a:p>
      </dsp:txBody>
      <dsp:txXfrm>
        <a:off x="432149" y="500890"/>
        <a:ext cx="6050089" cy="1918800"/>
      </dsp:txXfrm>
    </dsp:sp>
    <dsp:sp modelId="{AEA4B341-6C57-43B8-BC42-9813D43D1335}">
      <dsp:nvSpPr>
        <dsp:cNvPr id="3" name="Rectangles 2" hidden="1"/>
        <dsp:cNvSpPr/>
      </dsp:nvSpPr>
      <dsp:spPr>
        <a:xfrm>
          <a:off x="0" y="500890"/>
          <a:ext cx="432149" cy="1918800"/>
        </a:xfrm>
        <a:prstGeom prst="rect">
          <a:avLst/>
        </a:prstGeom>
      </dsp:spPr>
      <dsp:txXfrm>
        <a:off x="0" y="500890"/>
        <a:ext cx="432149" cy="1918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385040" cy="4925060"/>
        <a:chOff x="0" y="0"/>
        <a:chExt cx="12385040" cy="4925060"/>
      </a:xfrm>
    </dsp:grpSpPr>
    <dsp:sp modelId="{BEA8DFF6-0BBC-4765-94CE-726AE7249D2C}">
      <dsp:nvSpPr>
        <dsp:cNvPr id="3" name="Rounded Rectangle 2"/>
        <dsp:cNvSpPr/>
      </dsp:nvSpPr>
      <dsp:spPr bwMode="white">
        <a:xfrm>
          <a:off x="0" y="0"/>
          <a:ext cx="10279583" cy="2462530"/>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440944" tIns="440944" rIns="440944" bIns="236219" anchor="t"/>
        <a:lstStyle>
          <a:lvl1pPr algn="l">
            <a:defRPr sz="6200"/>
          </a:lvl1pPr>
          <a:lvl2pPr marL="285750" indent="-285750" algn="l">
            <a:defRPr sz="4800"/>
          </a:lvl2pPr>
          <a:lvl3pPr marL="571500" indent="-285750" algn="l">
            <a:defRPr sz="4800"/>
          </a:lvl3pPr>
          <a:lvl4pPr marL="857250" indent="-285750" algn="l">
            <a:defRPr sz="4800"/>
          </a:lvl4pPr>
          <a:lvl5pPr marL="1143000" indent="-285750" algn="l">
            <a:defRPr sz="4800"/>
          </a:lvl5pPr>
          <a:lvl6pPr marL="1428750" indent="-285750" algn="l">
            <a:defRPr sz="4800"/>
          </a:lvl6pPr>
          <a:lvl7pPr marL="1714500" indent="-285750" algn="l">
            <a:defRPr sz="4800"/>
          </a:lvl7pPr>
          <a:lvl8pPr marL="2000250" indent="-285750" algn="l">
            <a:defRPr sz="4800"/>
          </a:lvl8pPr>
          <a:lvl9pPr marL="2286000" indent="-285750" algn="l">
            <a:defRPr sz="4800"/>
          </a:lvl9pPr>
        </a:lstStyle>
        <a:p>
          <a:pPr lvl="0">
            <a:lnSpc>
              <a:spcPct val="100000"/>
            </a:lnSpc>
            <a:spcBef>
              <a:spcPct val="0"/>
            </a:spcBef>
            <a:spcAft>
              <a:spcPct val="35000"/>
            </a:spcAft>
          </a:pPr>
          <a:r>
            <a:rPr lang="en-US"/>
            <a:t>.</a:t>
          </a:r>
        </a:p>
      </dsp:txBody>
      <dsp:txXfrm>
        <a:off x="0" y="0"/>
        <a:ext cx="10279583" cy="2462530"/>
      </dsp:txXfrm>
    </dsp:sp>
    <dsp:sp modelId="{A527D8D7-AE0F-41E2-B0A5-F384C5C9B908}">
      <dsp:nvSpPr>
        <dsp:cNvPr id="4" name="Rounded Rectangle 3"/>
        <dsp:cNvSpPr/>
      </dsp:nvSpPr>
      <dsp:spPr bwMode="white">
        <a:xfrm>
          <a:off x="2105457" y="1641687"/>
          <a:ext cx="10279583" cy="3283373"/>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Body>
        <a:bodyPr vert="horz" wrap="square" lIns="440944" tIns="440944" rIns="440944" bIns="440944" anchor="t"/>
        <a:lstStyle>
          <a:lvl1pPr algn="l">
            <a:defRPr sz="6200"/>
          </a:lvl1pPr>
          <a:lvl2pPr marL="285750" indent="-285750" algn="l">
            <a:defRPr sz="6200"/>
          </a:lvl2pPr>
          <a:lvl3pPr marL="571500" indent="-285750" algn="l">
            <a:defRPr sz="6200"/>
          </a:lvl3pPr>
          <a:lvl4pPr marL="857250" indent="-285750" algn="l">
            <a:defRPr sz="6200"/>
          </a:lvl4pPr>
          <a:lvl5pPr marL="1143000" indent="-285750" algn="l">
            <a:defRPr sz="6200"/>
          </a:lvl5pPr>
          <a:lvl6pPr marL="1428750" indent="-285750" algn="l">
            <a:defRPr sz="6200"/>
          </a:lvl6pPr>
          <a:lvl7pPr marL="1714500" indent="-285750" algn="l">
            <a:defRPr sz="6200"/>
          </a:lvl7pPr>
          <a:lvl8pPr marL="2000250" indent="-285750" algn="l">
            <a:defRPr sz="6200"/>
          </a:lvl8pPr>
          <a:lvl9pPr marL="2286000" indent="-285750" algn="l">
            <a:defRPr sz="6200"/>
          </a:lvl9pPr>
        </a:lstStyle>
        <a:p>
          <a:pPr lvl="1">
            <a:lnSpc>
              <a:spcPct val="100000"/>
            </a:lnSpc>
            <a:spcBef>
              <a:spcPct val="0"/>
            </a:spcBef>
            <a:spcAft>
              <a:spcPct val="15000"/>
            </a:spcAft>
            <a:buChar char="•"/>
          </a:pPr>
          <a:r>
            <a:rPr lang="en-US">
              <a:solidFill>
                <a:schemeClr val="dk1"/>
              </a:solidFill>
            </a:rPr>
            <a:t>Xác định các lớp của bài toán</a:t>
          </a:r>
          <a:endParaRPr>
            <a:solidFill>
              <a:schemeClr val="dk1"/>
            </a:solidFill>
          </a:endParaRPr>
        </a:p>
      </dsp:txBody>
      <dsp:txXfrm>
        <a:off x="2105457" y="1641687"/>
        <a:ext cx="10279583" cy="3283373"/>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394565" cy="4390390"/>
        <a:chOff x="0" y="0"/>
        <a:chExt cx="12394565" cy="4390390"/>
      </a:xfrm>
    </dsp:grpSpPr>
    <dsp:sp modelId="{FB20FF5F-D131-4A8A-AEBC-01A2B84D6655}">
      <dsp:nvSpPr>
        <dsp:cNvPr id="5" name="Rectangles 4"/>
        <dsp:cNvSpPr/>
      </dsp:nvSpPr>
      <dsp:spPr bwMode="white">
        <a:xfrm>
          <a:off x="0" y="1855895"/>
          <a:ext cx="12394565" cy="1638000"/>
        </a:xfrm>
        <a:prstGeom prst="rect">
          <a:avLst/>
        </a:prstGeom>
      </dsp:spPr>
      <dsp:style>
        <a:lnRef idx="1">
          <a:schemeClr val="accent1"/>
        </a:lnRef>
        <a:fillRef idx="1">
          <a:schemeClr val="lt1">
            <a:alpha val="90000"/>
          </a:schemeClr>
        </a:fillRef>
        <a:effectRef idx="0">
          <a:scrgbClr r="0" g="0" b="0"/>
        </a:effectRef>
        <a:fontRef idx="minor"/>
      </dsp:style>
      <dsp:txBody>
        <a:bodyPr lIns="961955" tIns="1353820" rIns="961955" bIns="46228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endParaRPr>
            <a:solidFill>
              <a:schemeClr val="dk1"/>
            </a:solidFill>
          </a:endParaRPr>
        </a:p>
      </dsp:txBody>
      <dsp:txXfrm>
        <a:off x="0" y="1855895"/>
        <a:ext cx="12394565" cy="1638000"/>
      </dsp:txXfrm>
    </dsp:sp>
    <dsp:sp modelId="{DD07B078-3354-4F1B-9438-E4F95C4B43A6}">
      <dsp:nvSpPr>
        <dsp:cNvPr id="4" name="Rounded Rectangle 3"/>
        <dsp:cNvSpPr/>
      </dsp:nvSpPr>
      <dsp:spPr bwMode="white">
        <a:xfrm>
          <a:off x="619728" y="896495"/>
          <a:ext cx="8676196" cy="19188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327939" tIns="0" rIns="327939" bIns="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2. Phân tích</a:t>
          </a:r>
        </a:p>
      </dsp:txBody>
      <dsp:txXfrm>
        <a:off x="619728" y="896495"/>
        <a:ext cx="8676196" cy="1918800"/>
      </dsp:txXfrm>
    </dsp:sp>
    <dsp:sp modelId="{AEA4B341-6C57-43B8-BC42-9813D43D1335}">
      <dsp:nvSpPr>
        <dsp:cNvPr id="3" name="Rectangles 2" hidden="1"/>
        <dsp:cNvSpPr/>
      </dsp:nvSpPr>
      <dsp:spPr>
        <a:xfrm>
          <a:off x="0" y="896495"/>
          <a:ext cx="619728" cy="1918800"/>
        </a:xfrm>
        <a:prstGeom prst="rect">
          <a:avLst/>
        </a:prstGeom>
      </dsp:spPr>
      <dsp:txXfrm>
        <a:off x="0" y="896495"/>
        <a:ext cx="619728" cy="1918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385040" cy="4925060"/>
        <a:chOff x="0" y="0"/>
        <a:chExt cx="12385040" cy="4925060"/>
      </a:xfrm>
    </dsp:grpSpPr>
    <dsp:sp modelId="{4201241F-A758-4825-9A41-CBED0FF9E993}">
      <dsp:nvSpPr>
        <dsp:cNvPr id="3" name="Rounded Rectangle 2"/>
        <dsp:cNvSpPr/>
      </dsp:nvSpPr>
      <dsp:spPr bwMode="white">
        <a:xfrm>
          <a:off x="0" y="0"/>
          <a:ext cx="10279583" cy="2462530"/>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440944" tIns="440944" rIns="440944" bIns="236219" anchor="t"/>
        <a:lstStyle>
          <a:lvl1pPr algn="l">
            <a:defRPr sz="6200"/>
          </a:lvl1pPr>
          <a:lvl2pPr marL="285750" indent="-285750" algn="l">
            <a:defRPr sz="4800"/>
          </a:lvl2pPr>
          <a:lvl3pPr marL="571500" indent="-285750" algn="l">
            <a:defRPr sz="4800"/>
          </a:lvl3pPr>
          <a:lvl4pPr marL="857250" indent="-285750" algn="l">
            <a:defRPr sz="4800"/>
          </a:lvl4pPr>
          <a:lvl5pPr marL="1143000" indent="-285750" algn="l">
            <a:defRPr sz="4800"/>
          </a:lvl5pPr>
          <a:lvl6pPr marL="1428750" indent="-285750" algn="l">
            <a:defRPr sz="4800"/>
          </a:lvl6pPr>
          <a:lvl7pPr marL="1714500" indent="-285750" algn="l">
            <a:defRPr sz="4800"/>
          </a:lvl7pPr>
          <a:lvl8pPr marL="2000250" indent="-285750" algn="l">
            <a:defRPr sz="4800"/>
          </a:lvl8pPr>
          <a:lvl9pPr marL="2286000" indent="-285750" algn="l">
            <a:defRPr sz="4800"/>
          </a:lvl9pPr>
        </a:lstStyle>
        <a:p>
          <a:pPr lvl="0">
            <a:lnSpc>
              <a:spcPct val="100000"/>
            </a:lnSpc>
            <a:spcBef>
              <a:spcPct val="0"/>
            </a:spcBef>
            <a:spcAft>
              <a:spcPct val="35000"/>
            </a:spcAft>
          </a:pPr>
          <a:r>
            <a:rPr lang="en-US"/>
            <a:t>.</a:t>
          </a:r>
        </a:p>
      </dsp:txBody>
      <dsp:txXfrm>
        <a:off x="0" y="0"/>
        <a:ext cx="10279583" cy="2462530"/>
      </dsp:txXfrm>
    </dsp:sp>
    <dsp:sp modelId="{BFC7A65B-961A-4F69-8CB3-248457E85C87}">
      <dsp:nvSpPr>
        <dsp:cNvPr id="4" name="Rounded Rectangle 3"/>
        <dsp:cNvSpPr/>
      </dsp:nvSpPr>
      <dsp:spPr bwMode="white">
        <a:xfrm>
          <a:off x="2105457" y="1641687"/>
          <a:ext cx="10279583" cy="3283373"/>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Body>
        <a:bodyPr vert="horz" wrap="square" lIns="440944" tIns="440944" rIns="440944" bIns="440944" anchor="t"/>
        <a:lstStyle>
          <a:lvl1pPr algn="l">
            <a:defRPr sz="6200"/>
          </a:lvl1pPr>
          <a:lvl2pPr marL="285750" indent="-285750" algn="l">
            <a:defRPr sz="6200"/>
          </a:lvl2pPr>
          <a:lvl3pPr marL="571500" indent="-285750" algn="l">
            <a:defRPr sz="6200"/>
          </a:lvl3pPr>
          <a:lvl4pPr marL="857250" indent="-285750" algn="l">
            <a:defRPr sz="6200"/>
          </a:lvl4pPr>
          <a:lvl5pPr marL="1143000" indent="-285750" algn="l">
            <a:defRPr sz="6200"/>
          </a:lvl5pPr>
          <a:lvl6pPr marL="1428750" indent="-285750" algn="l">
            <a:defRPr sz="6200"/>
          </a:lvl6pPr>
          <a:lvl7pPr marL="1714500" indent="-285750" algn="l">
            <a:defRPr sz="6200"/>
          </a:lvl7pPr>
          <a:lvl8pPr marL="2000250" indent="-285750" algn="l">
            <a:defRPr sz="6200"/>
          </a:lvl8pPr>
          <a:lvl9pPr marL="2286000" indent="-285750" algn="l">
            <a:defRPr sz="6200"/>
          </a:lvl9pPr>
        </a:lstStyle>
        <a:p>
          <a:pPr lvl="1">
            <a:lnSpc>
              <a:spcPct val="100000"/>
            </a:lnSpc>
            <a:spcBef>
              <a:spcPct val="0"/>
            </a:spcBef>
            <a:spcAft>
              <a:spcPct val="15000"/>
            </a:spcAft>
            <a:buChar char="•"/>
          </a:pPr>
          <a:r>
            <a:rPr lang="en-US">
              <a:solidFill>
                <a:schemeClr val="dk1"/>
              </a:solidFill>
            </a:rPr>
            <a:t>Phân tích chi tiết các lớp</a:t>
          </a:r>
          <a:endParaRPr>
            <a:solidFill>
              <a:schemeClr val="dk1"/>
            </a:solidFill>
          </a:endParaRPr>
        </a:p>
      </dsp:txBody>
      <dsp:txXfrm>
        <a:off x="2105457" y="1641687"/>
        <a:ext cx="10279583" cy="32833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0B55C-E4AF-4C4A-86D5-6F08C883C8A1}">
      <dsp:nvSpPr>
        <dsp:cNvPr id="0" name=""/>
        <dsp:cNvSpPr/>
      </dsp:nvSpPr>
      <dsp:spPr bwMode="white">
        <a:xfrm>
          <a:off x="5810" y="0"/>
          <a:ext cx="11888279" cy="1507490"/>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6710" tIns="173355" rIns="86678" bIns="173355" numCol="1" spcCol="1270" anchor="ctr" anchorCtr="0">
          <a:noAutofit/>
        </a:bodyPr>
        <a:lstStyle/>
        <a:p>
          <a:pPr lvl="0" algn="ctr" defTabSz="2889250">
            <a:lnSpc>
              <a:spcPct val="100000"/>
            </a:lnSpc>
            <a:spcBef>
              <a:spcPct val="0"/>
            </a:spcBef>
            <a:spcAft>
              <a:spcPct val="35000"/>
            </a:spcAft>
          </a:pPr>
          <a:r>
            <a:rPr lang="en-US" sz="6500" kern="1200">
              <a:effectLst>
                <a:glow rad="228600">
                  <a:schemeClr val="accent5">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Các chức năng </a:t>
          </a:r>
          <a:r>
            <a:rPr lang="en-US" sz="6500" kern="1200" smtClean="0">
              <a:effectLst>
                <a:glow rad="228600">
                  <a:schemeClr val="accent5">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của phần mềm</a:t>
          </a:r>
          <a:endParaRPr lang="en-US" sz="6500" kern="1200"/>
        </a:p>
      </dsp:txBody>
      <dsp:txXfrm>
        <a:off x="5810" y="0"/>
        <a:ext cx="11511407" cy="1507490"/>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9/3/layout/FramedTextPicture#1">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rSet qsTypeId="urn:microsoft.com/office/officeart/2005/8/quickstyle/simple5"/>
        </dgm:pt>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off" val="ctr"/>
          <dgm:param type="grDir" val="tL"/>
        </dgm:alg>
      </dgm:if>
      <dgm:else name="Name3">
        <dgm:alg type="snake">
          <dgm:param type="off" val="ctr"/>
          <dgm:param type="grDir" val="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type="halfFrame" r:blip="" rot="90">
            <dgm:adjLst>
              <dgm:adj idx="1" val="0.2577"/>
              <dgm:adj idx="2" val="0.2577"/>
            </dgm:adjLst>
          </dgm:shape>
          <dgm:presOf/>
        </dgm:layoutNode>
        <dgm:layoutNode name="blFrame" styleLbl="node1">
          <dgm:alg type="sp"/>
          <dgm:shape xmlns:r="http://schemas.openxmlformats.org/officeDocument/2006/relationships" type="halfFrame" r:blip="" rot="270">
            <dgm:adjLst>
              <dgm:adj idx="1" val="0.2577"/>
              <dgm:adj idx="2" val="0.2577"/>
            </dgm:adjLst>
          </dgm:shape>
          <dgm:presOf/>
        </dgm:layoutNode>
        <dgm:layoutNode name="brFrame" styleLbl="node1">
          <dgm:alg type="sp"/>
          <dgm:shape xmlns:r="http://schemas.openxmlformats.org/officeDocument/2006/relationships" type="halfFrame" r:blip="" rot="180">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4">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3#2">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5">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3#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8">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9">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10">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1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12">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5">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3-03-29T00:59: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1377 362,'59'0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3-03-29T00:59: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1377 362,'59'0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3-03-29T00:59: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1377 362,'78'0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3-03-29T00:59: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1377 362,'78'0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3-03-29T00:59: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1377 362,'78'0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3-03-29T00:59: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1377 362,'78'0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5">
                <a:lumMod val="75000"/>
              </a:schemeClr>
            </a:gs>
            <a:gs pos="35000">
              <a:schemeClr val="accent5">
                <a:lumMod val="60000"/>
                <a:lumOff val="40000"/>
              </a:schemeClr>
            </a:gs>
            <a:gs pos="79000">
              <a:schemeClr val="accent1">
                <a:lumMod val="60000"/>
                <a:lumOff val="40000"/>
              </a:schemeClr>
            </a:gs>
            <a:gs pos="58000">
              <a:schemeClr val="accent5">
                <a:lumMod val="20000"/>
                <a:lumOff val="80000"/>
              </a:schemeClr>
            </a:gs>
            <a:gs pos="100000">
              <a:schemeClr val="accent1">
                <a:lumMod val="60000"/>
                <a:lumOff val="40000"/>
              </a:schemeClr>
            </a:gs>
          </a:gsLst>
          <a:lin ang="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microsoft.com/office/2007/relationships/diagramDrawing" Target="../diagrams/drawing3.xml"/><Relationship Id="rId8" Type="http://schemas.openxmlformats.org/officeDocument/2006/relationships/diagramColors" Target="../diagrams/colors3.xml"/><Relationship Id="rId7" Type="http://schemas.openxmlformats.org/officeDocument/2006/relationships/diagramQuickStyle" Target="../diagrams/quickStyle3.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2.png"/><Relationship Id="rId3" Type="http://schemas.openxmlformats.org/officeDocument/2006/relationships/customXml" Target="../ink/ink3.xml"/><Relationship Id="rId2" Type="http://schemas.openxmlformats.org/officeDocument/2006/relationships/image" Target="../media/image11.svg"/><Relationship Id="rId15" Type="http://schemas.openxmlformats.org/officeDocument/2006/relationships/slideLayout" Target="../slideLayouts/slideLayout7.xml"/><Relationship Id="rId14" Type="http://schemas.microsoft.com/office/2007/relationships/diagramDrawing" Target="../diagrams/drawing4.xml"/><Relationship Id="rId13" Type="http://schemas.openxmlformats.org/officeDocument/2006/relationships/diagramColors" Target="../diagrams/colors4.xml"/><Relationship Id="rId12" Type="http://schemas.openxmlformats.org/officeDocument/2006/relationships/diagramQuickStyle" Target="../diagrams/quickStyle4.xml"/><Relationship Id="rId11" Type="http://schemas.openxmlformats.org/officeDocument/2006/relationships/diagramLayout" Target="../diagrams/layout4.xml"/><Relationship Id="rId10" Type="http://schemas.openxmlformats.org/officeDocument/2006/relationships/diagramData" Target="../diagrams/data4.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9" Type="http://schemas.microsoft.com/office/2007/relationships/diagramDrawing" Target="../diagrams/drawing5.xml"/><Relationship Id="rId8" Type="http://schemas.openxmlformats.org/officeDocument/2006/relationships/diagramColors" Target="../diagrams/colors5.xml"/><Relationship Id="rId7" Type="http://schemas.openxmlformats.org/officeDocument/2006/relationships/diagramQuickStyle" Target="../diagrams/quickStyle5.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2.png"/><Relationship Id="rId3" Type="http://schemas.openxmlformats.org/officeDocument/2006/relationships/customXml" Target="../ink/ink4.xml"/><Relationship Id="rId2" Type="http://schemas.openxmlformats.org/officeDocument/2006/relationships/image" Target="../media/image11.svg"/><Relationship Id="rId15" Type="http://schemas.openxmlformats.org/officeDocument/2006/relationships/slideLayout" Target="../slideLayouts/slideLayout7.xml"/><Relationship Id="rId14" Type="http://schemas.microsoft.com/office/2007/relationships/diagramDrawing" Target="../diagrams/drawing6.xml"/><Relationship Id="rId13" Type="http://schemas.openxmlformats.org/officeDocument/2006/relationships/diagramColors" Target="../diagrams/colors6.xml"/><Relationship Id="rId12" Type="http://schemas.openxmlformats.org/officeDocument/2006/relationships/diagramQuickStyle" Target="../diagrams/quickStyle6.xml"/><Relationship Id="rId11" Type="http://schemas.openxmlformats.org/officeDocument/2006/relationships/diagramLayout" Target="../diagrams/layout6.xml"/><Relationship Id="rId10" Type="http://schemas.openxmlformats.org/officeDocument/2006/relationships/diagramData" Target="../diagrams/data6.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svg"/><Relationship Id="rId2" Type="http://schemas.openxmlformats.org/officeDocument/2006/relationships/image" Target="../media/image23.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9" Type="http://schemas.openxmlformats.org/officeDocument/2006/relationships/diagramData" Target="../diagrams/data8.xml"/><Relationship Id="rId8" Type="http://schemas.microsoft.com/office/2007/relationships/diagramDrawing" Target="../diagrams/drawing7.xml"/><Relationship Id="rId7" Type="http://schemas.openxmlformats.org/officeDocument/2006/relationships/diagramColors" Target="../diagrams/colors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3" Type="http://schemas.openxmlformats.org/officeDocument/2006/relationships/image" Target="../media/image22.png"/><Relationship Id="rId2" Type="http://schemas.openxmlformats.org/officeDocument/2006/relationships/customXml" Target="../ink/ink5.xml"/><Relationship Id="rId14" Type="http://schemas.openxmlformats.org/officeDocument/2006/relationships/slideLayout" Target="../slideLayouts/slideLayout7.xml"/><Relationship Id="rId13" Type="http://schemas.microsoft.com/office/2007/relationships/diagramDrawing" Target="../diagrams/drawing8.xml"/><Relationship Id="rId12" Type="http://schemas.openxmlformats.org/officeDocument/2006/relationships/diagramColors" Target="../diagrams/colors8.xml"/><Relationship Id="rId11" Type="http://schemas.openxmlformats.org/officeDocument/2006/relationships/diagramQuickStyle" Target="../diagrams/quickStyle8.xml"/><Relationship Id="rId10" Type="http://schemas.openxmlformats.org/officeDocument/2006/relationships/diagramLayout" Target="../diagrams/layout8.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microsoft.com/office/2007/relationships/diagramDrawing" Target="../diagrams/drawing9.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3" Type="http://schemas.openxmlformats.org/officeDocument/2006/relationships/diagramData" Target="../diagrams/data9.xml"/><Relationship Id="rId2" Type="http://schemas.openxmlformats.org/officeDocument/2006/relationships/image" Target="../media/image23.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microsoft.com/office/2007/relationships/diagramDrawing" Target="../diagrams/drawing12.xml"/><Relationship Id="rId7" Type="http://schemas.openxmlformats.org/officeDocument/2006/relationships/diagramColors" Target="../diagrams/colors1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 Id="rId3" Type="http://schemas.openxmlformats.org/officeDocument/2006/relationships/image" Target="../media/image15.png"/><Relationship Id="rId2" Type="http://schemas.openxmlformats.org/officeDocument/2006/relationships/image" Target="../media/image15.sv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microsoft.com/office/2007/relationships/diagramDrawing" Target="../diagrams/drawing13.xml"/><Relationship Id="rId7" Type="http://schemas.openxmlformats.org/officeDocument/2006/relationships/diagramColors" Target="../diagrams/colors13.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3" Type="http://schemas.openxmlformats.org/officeDocument/2006/relationships/image" Target="../media/image22.png"/><Relationship Id="rId2" Type="http://schemas.openxmlformats.org/officeDocument/2006/relationships/customXml" Target="../ink/ink6.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28.png"/><Relationship Id="rId3" Type="http://schemas.openxmlformats.org/officeDocument/2006/relationships/image" Target="../media/image16.svg"/><Relationship Id="rId2" Type="http://schemas.openxmlformats.org/officeDocument/2006/relationships/image" Target="../media/image27.png"/><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28.png"/><Relationship Id="rId3" Type="http://schemas.openxmlformats.org/officeDocument/2006/relationships/image" Target="../media/image16.svg"/><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7.svg"/><Relationship Id="rId6" Type="http://schemas.openxmlformats.org/officeDocument/2006/relationships/image" Target="../media/image28.png"/><Relationship Id="rId5" Type="http://schemas.openxmlformats.org/officeDocument/2006/relationships/image" Target="../media/image16.svg"/><Relationship Id="rId4" Type="http://schemas.openxmlformats.org/officeDocument/2006/relationships/image" Target="../media/image27.png"/><Relationship Id="rId3" Type="http://schemas.openxmlformats.org/officeDocument/2006/relationships/image" Target="../media/image18.svg"/><Relationship Id="rId2" Type="http://schemas.openxmlformats.org/officeDocument/2006/relationships/image" Target="../media/image29.png"/><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28.png"/><Relationship Id="rId3" Type="http://schemas.openxmlformats.org/officeDocument/2006/relationships/image" Target="../media/image16.svg"/><Relationship Id="rId2" Type="http://schemas.openxmlformats.org/officeDocument/2006/relationships/image" Target="../media/image27.png"/><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9" Type="http://schemas.openxmlformats.org/officeDocument/2006/relationships/image" Target="../media/image17.svg"/><Relationship Id="rId8" Type="http://schemas.openxmlformats.org/officeDocument/2006/relationships/image" Target="../media/image28.png"/><Relationship Id="rId7" Type="http://schemas.openxmlformats.org/officeDocument/2006/relationships/image" Target="../media/image16.svg"/><Relationship Id="rId6" Type="http://schemas.openxmlformats.org/officeDocument/2006/relationships/image" Target="../media/image27.png"/><Relationship Id="rId5" Type="http://schemas.openxmlformats.org/officeDocument/2006/relationships/image" Target="../media/image19.svg"/><Relationship Id="rId4" Type="http://schemas.openxmlformats.org/officeDocument/2006/relationships/image" Target="../media/image30.png"/><Relationship Id="rId3" Type="http://schemas.openxmlformats.org/officeDocument/2006/relationships/image" Target="../media/image18.svg"/><Relationship Id="rId2" Type="http://schemas.openxmlformats.org/officeDocument/2006/relationships/image" Target="../media/image29.png"/><Relationship Id="rId10" Type="http://schemas.openxmlformats.org/officeDocument/2006/relationships/slideLayout" Target="../slideLayouts/slideLayout7.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svg"/><Relationship Id="rId3" Type="http://schemas.openxmlformats.org/officeDocument/2006/relationships/image" Target="../media/image30.png"/><Relationship Id="rId2" Type="http://schemas.openxmlformats.org/officeDocument/2006/relationships/image" Target="../media/image18.svg"/><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29.xml.rels><?xml version="1.0" encoding="UTF-8" standalone="yes"?>
<Relationships xmlns="http://schemas.openxmlformats.org/package/2006/relationships"><Relationship Id="rId9" Type="http://schemas.openxmlformats.org/officeDocument/2006/relationships/diagramColors" Target="../diagrams/colors16.xml"/><Relationship Id="rId8" Type="http://schemas.openxmlformats.org/officeDocument/2006/relationships/diagramQuickStyle" Target="../diagrams/quickStyle16.xml"/><Relationship Id="rId7" Type="http://schemas.openxmlformats.org/officeDocument/2006/relationships/diagramLayout" Target="../diagrams/layout16.xml"/><Relationship Id="rId6" Type="http://schemas.openxmlformats.org/officeDocument/2006/relationships/diagramData" Target="../diagrams/data16.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1" Type="http://schemas.openxmlformats.org/officeDocument/2006/relationships/slideLayout" Target="../slideLayouts/slideLayout7.xml"/><Relationship Id="rId10" Type="http://schemas.microsoft.com/office/2007/relationships/diagramDrawing" Target="../diagrams/drawing16.xml"/><Relationship Id="rId1" Type="http://schemas.openxmlformats.org/officeDocument/2006/relationships/diagramData" Target="../diagrams/data15.xml"/></Relationships>
</file>

<file path=ppt/slides/_rels/slide3.xml.rels><?xml version="1.0" encoding="UTF-8" standalone="yes"?>
<Relationships xmlns="http://schemas.openxmlformats.org/package/2006/relationships"><Relationship Id="rId9" Type="http://schemas.openxmlformats.org/officeDocument/2006/relationships/image" Target="../media/image5.svg"/><Relationship Id="rId8" Type="http://schemas.openxmlformats.org/officeDocument/2006/relationships/image" Target="../media/image8.png"/><Relationship Id="rId7" Type="http://schemas.openxmlformats.org/officeDocument/2006/relationships/image" Target="../media/image4.svg"/><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6.png"/><Relationship Id="rId3" Type="http://schemas.openxmlformats.org/officeDocument/2006/relationships/image" Target="../media/image2.svg"/><Relationship Id="rId2" Type="http://schemas.openxmlformats.org/officeDocument/2006/relationships/image" Target="../media/image4.png"/><Relationship Id="rId12" Type="http://schemas.openxmlformats.org/officeDocument/2006/relationships/slideLayout" Target="../slideLayouts/slideLayout7.xml"/><Relationship Id="rId11" Type="http://schemas.openxmlformats.org/officeDocument/2006/relationships/image" Target="../media/image6.svg"/><Relationship Id="rId10" Type="http://schemas.openxmlformats.org/officeDocument/2006/relationships/image" Target="../media/image9.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9" Type="http://schemas.openxmlformats.org/officeDocument/2006/relationships/diagramQuickStyle" Target="../diagrams/quickStyle17.xml"/><Relationship Id="rId8" Type="http://schemas.openxmlformats.org/officeDocument/2006/relationships/diagramLayout" Target="../diagrams/layout17.xml"/><Relationship Id="rId7" Type="http://schemas.openxmlformats.org/officeDocument/2006/relationships/diagramData" Target="../diagrams/data17.xml"/><Relationship Id="rId6" Type="http://schemas.openxmlformats.org/officeDocument/2006/relationships/image" Target="../media/image22.svg"/><Relationship Id="rId5" Type="http://schemas.openxmlformats.org/officeDocument/2006/relationships/image" Target="../media/image33.png"/><Relationship Id="rId4" Type="http://schemas.openxmlformats.org/officeDocument/2006/relationships/image" Target="../media/image21.svg"/><Relationship Id="rId3" Type="http://schemas.openxmlformats.org/officeDocument/2006/relationships/image" Target="../media/image32.png"/><Relationship Id="rId2" Type="http://schemas.openxmlformats.org/officeDocument/2006/relationships/image" Target="../media/image20.svg"/><Relationship Id="rId12" Type="http://schemas.openxmlformats.org/officeDocument/2006/relationships/slideLayout" Target="../slideLayouts/slideLayout7.xml"/><Relationship Id="rId11" Type="http://schemas.microsoft.com/office/2007/relationships/diagramDrawing" Target="../diagrams/drawing17.xml"/><Relationship Id="rId10" Type="http://schemas.openxmlformats.org/officeDocument/2006/relationships/diagramColors" Target="../diagrams/colors17.xml"/><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23.svg"/><Relationship Id="rId6" Type="http://schemas.openxmlformats.org/officeDocument/2006/relationships/image" Target="../media/image36.png"/><Relationship Id="rId5" Type="http://schemas.openxmlformats.org/officeDocument/2006/relationships/image" Target="../media/image21.svg"/><Relationship Id="rId4" Type="http://schemas.openxmlformats.org/officeDocument/2006/relationships/image" Target="../media/image35.png"/><Relationship Id="rId3" Type="http://schemas.openxmlformats.org/officeDocument/2006/relationships/image" Target="../media/image20.svg"/><Relationship Id="rId2" Type="http://schemas.openxmlformats.org/officeDocument/2006/relationships/image" Target="../media/image31.png"/><Relationship Id="rId1" Type="http://schemas.openxmlformats.org/officeDocument/2006/relationships/image" Target="../media/image34.jpeg"/></Relationships>
</file>

<file path=ppt/slides/_rels/slide4.xml.rels><?xml version="1.0" encoding="UTF-8" standalone="yes"?>
<Relationships xmlns="http://schemas.openxmlformats.org/package/2006/relationships"><Relationship Id="rId9" Type="http://schemas.openxmlformats.org/officeDocument/2006/relationships/diagramLayout" Target="../diagrams/layout2.xml"/><Relationship Id="rId8" Type="http://schemas.openxmlformats.org/officeDocument/2006/relationships/diagramData" Target="../diagrams/data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1" Type="http://schemas.openxmlformats.org/officeDocument/2006/relationships/slideLayout" Target="../slideLayouts/slideLayout7.xml"/><Relationship Id="rId20" Type="http://schemas.openxmlformats.org/officeDocument/2006/relationships/image" Target="../media/image8.svg"/><Relationship Id="rId2" Type="http://schemas.openxmlformats.org/officeDocument/2006/relationships/image" Target="../media/image2.svg"/><Relationship Id="rId19" Type="http://schemas.openxmlformats.org/officeDocument/2006/relationships/image" Target="../media/image11.png"/><Relationship Id="rId18" Type="http://schemas.openxmlformats.org/officeDocument/2006/relationships/image" Target="../media/image7.svg"/><Relationship Id="rId17" Type="http://schemas.openxmlformats.org/officeDocument/2006/relationships/image" Target="../media/image10.png"/><Relationship Id="rId16" Type="http://schemas.openxmlformats.org/officeDocument/2006/relationships/image" Target="../media/image6.svg"/><Relationship Id="rId15" Type="http://schemas.openxmlformats.org/officeDocument/2006/relationships/image" Target="../media/image9.png"/><Relationship Id="rId14" Type="http://schemas.openxmlformats.org/officeDocument/2006/relationships/image" Target="../media/image5.svg"/><Relationship Id="rId13" Type="http://schemas.openxmlformats.org/officeDocument/2006/relationships/image" Target="../media/image8.png"/><Relationship Id="rId12" Type="http://schemas.microsoft.com/office/2007/relationships/diagramDrawing" Target="../diagrams/drawing2.xml"/><Relationship Id="rId11" Type="http://schemas.openxmlformats.org/officeDocument/2006/relationships/diagramColors" Target="../diagrams/colors2.xml"/><Relationship Id="rId10" Type="http://schemas.openxmlformats.org/officeDocument/2006/relationships/diagramQuickStyle" Target="../diagrams/quickStyle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svg"/><Relationship Id="rId3" Type="http://schemas.openxmlformats.org/officeDocument/2006/relationships/image" Target="../media/image13.png"/><Relationship Id="rId2" Type="http://schemas.openxmlformats.org/officeDocument/2006/relationships/image" Target="../media/image9.sv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png"/><Relationship Id="rId7" Type="http://schemas.openxmlformats.org/officeDocument/2006/relationships/customXml" Target="../ink/ink1.xml"/><Relationship Id="rId6" Type="http://schemas.openxmlformats.org/officeDocument/2006/relationships/image" Target="../media/image12.svg"/><Relationship Id="rId5" Type="http://schemas.openxmlformats.org/officeDocument/2006/relationships/image" Target="../media/image16.png"/><Relationship Id="rId4" Type="http://schemas.openxmlformats.org/officeDocument/2006/relationships/image" Target="../media/image10.svg"/><Relationship Id="rId3" Type="http://schemas.openxmlformats.org/officeDocument/2006/relationships/image" Target="../media/image15.png"/><Relationship Id="rId2" Type="http://schemas.openxmlformats.org/officeDocument/2006/relationships/image" Target="../media/image11.sv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png"/><Relationship Id="rId7" Type="http://schemas.openxmlformats.org/officeDocument/2006/relationships/customXml" Target="../ink/ink2.xml"/><Relationship Id="rId6" Type="http://schemas.openxmlformats.org/officeDocument/2006/relationships/image" Target="../media/image13.svg"/><Relationship Id="rId5" Type="http://schemas.openxmlformats.org/officeDocument/2006/relationships/image" Target="../media/image18.png"/><Relationship Id="rId4" Type="http://schemas.openxmlformats.org/officeDocument/2006/relationships/image" Target="../media/image10.svg"/><Relationship Id="rId3" Type="http://schemas.openxmlformats.org/officeDocument/2006/relationships/image" Target="../media/image15.png"/><Relationship Id="rId2" Type="http://schemas.openxmlformats.org/officeDocument/2006/relationships/image" Target="../media/image11.sv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9.sv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0.svg"/><Relationship Id="rId3" Type="http://schemas.openxmlformats.org/officeDocument/2006/relationships/image" Target="../media/image13.png"/><Relationship Id="rId2" Type="http://schemas.openxmlformats.org/officeDocument/2006/relationships/image" Target="../media/image9.sv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4283075" y="298450"/>
            <a:ext cx="11376660" cy="629920"/>
          </a:xfrm>
          <a:prstGeom prst="rect">
            <a:avLst/>
          </a:prstGeom>
          <a:noFill/>
        </p:spPr>
        <p:txBody>
          <a:bodyPr wrap="square" rtlCol="0">
            <a:spAutoFit/>
          </a:bodyPr>
          <a:lstStyle/>
          <a:p>
            <a:r>
              <a:rPr lang="vi-VN" sz="3500" b="1" dirty="0">
                <a:solidFill>
                  <a:schemeClr val="tx1"/>
                </a:solidFill>
                <a:latin typeface="Times New Roman" panose="02020603050405020304" pitchFamily="18" charset="0"/>
                <a:cs typeface="Times New Roman" panose="02020603050405020304" pitchFamily="18" charset="0"/>
              </a:rPr>
              <a:t>TRƯỜNG ĐẠI HỌC TÀI NGUYÊN VÀ MÔI TRƯỜNG</a:t>
            </a:r>
            <a:endParaRPr lang="vi-VN" sz="3500" b="1" dirty="0">
              <a:solidFill>
                <a:schemeClr val="tx1"/>
              </a:solidFill>
              <a:latin typeface="Times New Roman" panose="02020603050405020304" pitchFamily="18" charset="0"/>
              <a:cs typeface="Times New Roman" panose="02020603050405020304" pitchFamily="18" charset="0"/>
            </a:endParaRPr>
          </a:p>
        </p:txBody>
      </p:sp>
      <p:sp>
        <p:nvSpPr>
          <p:cNvPr id="5" name="TextBox 6"/>
          <p:cNvSpPr txBox="1"/>
          <p:nvPr/>
        </p:nvSpPr>
        <p:spPr>
          <a:xfrm>
            <a:off x="4572000" y="876300"/>
            <a:ext cx="10482580" cy="629920"/>
          </a:xfrm>
          <a:prstGeom prst="rect">
            <a:avLst/>
          </a:prstGeom>
          <a:noFill/>
        </p:spPr>
        <p:txBody>
          <a:bodyPr wrap="square" rtlCol="0">
            <a:spAutoFit/>
          </a:bodyPr>
          <a:lstStyle/>
          <a:p>
            <a:r>
              <a:rPr lang="en-US" sz="3500" b="1" dirty="0">
                <a:solidFill>
                  <a:schemeClr val="tx1"/>
                </a:solidFill>
                <a:latin typeface="Times New Roman" panose="02020603050405020304" pitchFamily="18" charset="0"/>
                <a:cs typeface="Times New Roman" panose="02020603050405020304" pitchFamily="18" charset="0"/>
              </a:rPr>
              <a:t>KHOA HỆ THỐNG THÔNG TIN VÀ VIỄN THÁM</a:t>
            </a:r>
            <a:endParaRPr lang="en-US" sz="3500" b="1" dirty="0">
              <a:solidFill>
                <a:schemeClr val="tx1"/>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39050" y="1688465"/>
            <a:ext cx="3009900" cy="2918460"/>
          </a:xfrm>
          <a:prstGeom prst="rect">
            <a:avLst/>
          </a:prstGeom>
          <a:noFill/>
          <a:ln>
            <a:noFill/>
          </a:ln>
        </p:spPr>
      </p:pic>
      <p:grpSp>
        <p:nvGrpSpPr>
          <p:cNvPr id="22" name="Group 21"/>
          <p:cNvGrpSpPr/>
          <p:nvPr/>
        </p:nvGrpSpPr>
        <p:grpSpPr>
          <a:xfrm>
            <a:off x="5909310" y="4641850"/>
            <a:ext cx="6469380" cy="979805"/>
            <a:chOff x="9580" y="7300"/>
            <a:chExt cx="10188" cy="1543"/>
          </a:xfrm>
        </p:grpSpPr>
        <p:sp>
          <p:nvSpPr>
            <p:cNvPr id="11" name="TextBox 7"/>
            <p:cNvSpPr txBox="1"/>
            <p:nvPr/>
          </p:nvSpPr>
          <p:spPr>
            <a:xfrm>
              <a:off x="11548" y="7300"/>
              <a:ext cx="5203" cy="749"/>
            </a:xfrm>
            <a:prstGeom prst="rect">
              <a:avLst/>
            </a:prstGeom>
            <a:noFill/>
          </p:spPr>
          <p:txBody>
            <a:bodyPr wrap="square" rtlCol="0">
              <a:spAutoFit/>
            </a:bodyPr>
            <a:lstStyle/>
            <a:p>
              <a:pPr algn="ctr"/>
              <a:r>
                <a:rPr lang="en-US" sz="2500" b="1" dirty="0">
                  <a:solidFill>
                    <a:schemeClr val="tx1"/>
                  </a:solidFill>
                  <a:latin typeface="Times New Roman" panose="02020603050405020304" pitchFamily="18" charset="0"/>
                  <a:cs typeface="Times New Roman" panose="02020603050405020304" pitchFamily="18" charset="0"/>
                </a:rPr>
                <a:t>ĐỒ ÁN MÔN HỌC</a:t>
              </a:r>
              <a:endParaRPr lang="en-US" sz="2500" b="1" dirty="0">
                <a:solidFill>
                  <a:schemeClr val="tx1"/>
                </a:solidFill>
                <a:latin typeface="Times New Roman" panose="02020603050405020304" pitchFamily="18" charset="0"/>
                <a:cs typeface="Times New Roman" panose="02020603050405020304" pitchFamily="18" charset="0"/>
              </a:endParaRPr>
            </a:p>
          </p:txBody>
        </p:sp>
        <p:sp>
          <p:nvSpPr>
            <p:cNvPr id="17" name="TextBox 10"/>
            <p:cNvSpPr txBox="1"/>
            <p:nvPr/>
          </p:nvSpPr>
          <p:spPr>
            <a:xfrm>
              <a:off x="9580" y="8094"/>
              <a:ext cx="10188" cy="749"/>
            </a:xfrm>
            <a:prstGeom prst="rect">
              <a:avLst/>
            </a:prstGeom>
            <a:noFill/>
          </p:spPr>
          <p:txBody>
            <a:bodyPr wrap="square" rtlCol="0">
              <a:spAutoFit/>
            </a:bodyPr>
            <a:lstStyle/>
            <a:p>
              <a:pPr algn="ctr"/>
              <a:r>
                <a:rPr lang="vi-VN" sz="2500" b="1" dirty="0">
                  <a:solidFill>
                    <a:schemeClr val="tx1"/>
                  </a:solidFill>
                  <a:latin typeface="Times New Roman" panose="02020603050405020304" pitchFamily="18" charset="0"/>
                  <a:cs typeface="Times New Roman" panose="02020603050405020304" pitchFamily="18" charset="0"/>
                </a:rPr>
                <a:t>MÔN: LẬP TRÌNH HƯỚNG ĐỐI TƯỢNG</a:t>
              </a:r>
              <a:endParaRPr lang="vi-VN" sz="2500" b="1" dirty="0">
                <a:solidFill>
                  <a:schemeClr val="tx1"/>
                </a:solidFill>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6172835" y="5956300"/>
            <a:ext cx="3796665" cy="964565"/>
            <a:chOff x="9721" y="9380"/>
            <a:chExt cx="5979" cy="1519"/>
          </a:xfrm>
        </p:grpSpPr>
        <p:sp>
          <p:nvSpPr>
            <p:cNvPr id="16" name="TextBox 9"/>
            <p:cNvSpPr txBox="1"/>
            <p:nvPr/>
          </p:nvSpPr>
          <p:spPr>
            <a:xfrm>
              <a:off x="9721" y="9380"/>
              <a:ext cx="5979" cy="749"/>
            </a:xfrm>
            <a:prstGeom prst="rect">
              <a:avLst/>
            </a:prstGeom>
            <a:noFill/>
          </p:spPr>
          <p:txBody>
            <a:bodyPr wrap="square" rtlCol="0">
              <a:spAutoFit/>
            </a:bodyPr>
            <a:lstStyle/>
            <a:p>
              <a:r>
                <a:rPr lang="vi-VN" sz="2500" dirty="0">
                  <a:solidFill>
                    <a:schemeClr val="tx1"/>
                  </a:solidFill>
                  <a:latin typeface="Times New Roman" panose="02020603050405020304" pitchFamily="18" charset="0"/>
                  <a:cs typeface="Times New Roman" panose="02020603050405020304" pitchFamily="18" charset="0"/>
                </a:rPr>
                <a:t>Lớp: </a:t>
              </a:r>
              <a:r>
                <a:rPr lang="en-US" altLang="vi-VN" sz="2500" dirty="0">
                  <a:solidFill>
                    <a:schemeClr val="tx1"/>
                  </a:solidFill>
                  <a:latin typeface="Times New Roman" panose="02020603050405020304" pitchFamily="18" charset="0"/>
                  <a:cs typeface="Times New Roman" panose="02020603050405020304" pitchFamily="18" charset="0"/>
                </a:rPr>
                <a:t>10</a:t>
              </a:r>
              <a:r>
                <a:rPr lang="vi-VN" sz="2500" dirty="0">
                  <a:solidFill>
                    <a:schemeClr val="tx1"/>
                  </a:solidFill>
                  <a:latin typeface="Times New Roman" panose="02020603050405020304" pitchFamily="18" charset="0"/>
                  <a:cs typeface="Times New Roman" panose="02020603050405020304" pitchFamily="18" charset="0"/>
                </a:rPr>
                <a:t>_C</a:t>
              </a:r>
              <a:r>
                <a:rPr lang="en-US" altLang="vi-VN" sz="2500" dirty="0">
                  <a:solidFill>
                    <a:schemeClr val="tx1"/>
                  </a:solidFill>
                  <a:latin typeface="Times New Roman" panose="02020603050405020304" pitchFamily="18" charset="0"/>
                  <a:cs typeface="Times New Roman" panose="02020603050405020304" pitchFamily="18" charset="0"/>
                </a:rPr>
                <a:t>NTT3</a:t>
              </a:r>
              <a:endParaRPr lang="en-US" altLang="vi-VN" sz="2500" dirty="0">
                <a:solidFill>
                  <a:schemeClr val="tx1"/>
                </a:solidFill>
                <a:latin typeface="Times New Roman" panose="02020603050405020304" pitchFamily="18" charset="0"/>
                <a:cs typeface="Times New Roman" panose="02020603050405020304" pitchFamily="18" charset="0"/>
              </a:endParaRPr>
            </a:p>
          </p:txBody>
        </p:sp>
        <p:sp>
          <p:nvSpPr>
            <p:cNvPr id="18" name="TextBox 11"/>
            <p:cNvSpPr txBox="1"/>
            <p:nvPr/>
          </p:nvSpPr>
          <p:spPr>
            <a:xfrm>
              <a:off x="9721" y="10150"/>
              <a:ext cx="3384" cy="749"/>
            </a:xfrm>
            <a:prstGeom prst="rect">
              <a:avLst/>
            </a:prstGeom>
            <a:noFill/>
          </p:spPr>
          <p:txBody>
            <a:bodyPr wrap="square" rtlCol="0">
              <a:spAutoFit/>
            </a:bodyPr>
            <a:lstStyle/>
            <a:p>
              <a:r>
                <a:rPr lang="vi-VN" sz="2500" dirty="0">
                  <a:solidFill>
                    <a:schemeClr val="tx1"/>
                  </a:solidFill>
                  <a:latin typeface="Times New Roman" panose="02020603050405020304" pitchFamily="18" charset="0"/>
                  <a:cs typeface="Times New Roman" panose="02020603050405020304" pitchFamily="18" charset="0"/>
                </a:rPr>
                <a:t>Nhóm 11</a:t>
              </a:r>
              <a:endParaRPr lang="vi-VN" sz="2500" dirty="0">
                <a:solidFill>
                  <a:schemeClr val="tx1"/>
                </a:solidFill>
                <a:latin typeface="Times New Roman" panose="02020603050405020304" pitchFamily="18" charset="0"/>
                <a:cs typeface="Times New Roman" panose="02020603050405020304" pitchFamily="18" charset="0"/>
              </a:endParaRPr>
            </a:p>
          </p:txBody>
        </p:sp>
      </p:grpSp>
      <p:sp>
        <p:nvSpPr>
          <p:cNvPr id="19" name="TextBox 12"/>
          <p:cNvSpPr txBox="1"/>
          <p:nvPr/>
        </p:nvSpPr>
        <p:spPr>
          <a:xfrm>
            <a:off x="9067800" y="5829300"/>
            <a:ext cx="8106410" cy="1630045"/>
          </a:xfrm>
          <a:prstGeom prst="rect">
            <a:avLst/>
          </a:prstGeom>
          <a:noFill/>
        </p:spPr>
        <p:txBody>
          <a:bodyPr wrap="square" rtlCol="0">
            <a:spAutoFit/>
          </a:bodyPr>
          <a:lstStyle/>
          <a:p>
            <a:r>
              <a:rPr lang="en-US" sz="2500" dirty="0" err="1">
                <a:solidFill>
                  <a:schemeClr val="tx1"/>
                </a:solidFill>
                <a:latin typeface="Times New Roman" panose="02020603050405020304" pitchFamily="18" charset="0"/>
                <a:cs typeface="Times New Roman" panose="02020603050405020304" pitchFamily="18" charset="0"/>
              </a:rPr>
              <a:t>Sinh</a:t>
            </a:r>
            <a:r>
              <a:rPr lang="en-US" sz="2500" dirty="0">
                <a:solidFill>
                  <a:schemeClr val="tx1"/>
                </a:solidFill>
                <a:latin typeface="Times New Roman" panose="02020603050405020304" pitchFamily="18" charset="0"/>
                <a:cs typeface="Times New Roman" panose="02020603050405020304" pitchFamily="18" charset="0"/>
              </a:rPr>
              <a:t> </a:t>
            </a:r>
            <a:r>
              <a:rPr lang="en-US" sz="2500" dirty="0" err="1">
                <a:solidFill>
                  <a:schemeClr val="tx1"/>
                </a:solidFill>
                <a:latin typeface="Times New Roman" panose="02020603050405020304" pitchFamily="18" charset="0"/>
                <a:cs typeface="Times New Roman" panose="02020603050405020304" pitchFamily="18" charset="0"/>
              </a:rPr>
              <a:t>viên</a:t>
            </a:r>
            <a:r>
              <a:rPr lang="en-US" sz="2500" dirty="0">
                <a:solidFill>
                  <a:schemeClr val="tx1"/>
                </a:solidFill>
                <a:latin typeface="Times New Roman" panose="02020603050405020304" pitchFamily="18" charset="0"/>
                <a:cs typeface="Times New Roman" panose="02020603050405020304" pitchFamily="18" charset="0"/>
              </a:rPr>
              <a:t> </a:t>
            </a:r>
            <a:r>
              <a:rPr lang="en-US" sz="2500" dirty="0" err="1">
                <a:solidFill>
                  <a:schemeClr val="tx1"/>
                </a:solidFill>
                <a:latin typeface="Times New Roman" panose="02020603050405020304" pitchFamily="18" charset="0"/>
                <a:cs typeface="Times New Roman" panose="02020603050405020304" pitchFamily="18" charset="0"/>
              </a:rPr>
              <a:t>thực</a:t>
            </a:r>
            <a:r>
              <a:rPr lang="en-US" sz="2500" dirty="0">
                <a:solidFill>
                  <a:schemeClr val="tx1"/>
                </a:solidFill>
                <a:latin typeface="Times New Roman" panose="02020603050405020304" pitchFamily="18" charset="0"/>
                <a:cs typeface="Times New Roman" panose="02020603050405020304" pitchFamily="18" charset="0"/>
              </a:rPr>
              <a:t> </a:t>
            </a:r>
            <a:r>
              <a:rPr lang="en-US" sz="2500" dirty="0" err="1">
                <a:solidFill>
                  <a:schemeClr val="tx1"/>
                </a:solidFill>
                <a:latin typeface="Times New Roman" panose="02020603050405020304" pitchFamily="18" charset="0"/>
                <a:cs typeface="Times New Roman" panose="02020603050405020304" pitchFamily="18" charset="0"/>
              </a:rPr>
              <a:t>hiện</a:t>
            </a:r>
            <a:r>
              <a:rPr lang="vi-VN" sz="2500" dirty="0">
                <a:solidFill>
                  <a:schemeClr val="tx1"/>
                </a:solidFill>
                <a:latin typeface="Times New Roman" panose="02020603050405020304" pitchFamily="18" charset="0"/>
                <a:cs typeface="Times New Roman" panose="02020603050405020304" pitchFamily="18" charset="0"/>
              </a:rPr>
              <a:t>:</a:t>
            </a:r>
            <a:endParaRPr lang="vi-VN" sz="2500" dirty="0">
              <a:solidFill>
                <a:schemeClr val="tx1"/>
              </a:solidFill>
              <a:latin typeface="Times New Roman" panose="02020603050405020304" pitchFamily="18" charset="0"/>
              <a:cs typeface="Times New Roman" panose="02020603050405020304" pitchFamily="18" charset="0"/>
            </a:endParaRPr>
          </a:p>
          <a:p>
            <a:r>
              <a:rPr lang="en-US" altLang="vi-VN" sz="2500" dirty="0">
                <a:solidFill>
                  <a:schemeClr val="tx1"/>
                </a:solidFill>
                <a:latin typeface="Times New Roman" panose="02020603050405020304" pitchFamily="18" charset="0"/>
                <a:cs typeface="Times New Roman" panose="02020603050405020304" pitchFamily="18" charset="0"/>
              </a:rPr>
              <a:t>1050080118 - Lâm Thị Phương Thảo (Nhóm trưởng)</a:t>
            </a:r>
            <a:endParaRPr lang="en-US" altLang="vi-VN" sz="2500" dirty="0">
              <a:solidFill>
                <a:schemeClr val="tx1"/>
              </a:solidFill>
              <a:latin typeface="Times New Roman" panose="02020603050405020304" pitchFamily="18" charset="0"/>
              <a:cs typeface="Times New Roman" panose="02020603050405020304" pitchFamily="18" charset="0"/>
            </a:endParaRPr>
          </a:p>
          <a:p>
            <a:r>
              <a:rPr lang="en-US" altLang="vi-VN" sz="2500" dirty="0">
                <a:solidFill>
                  <a:schemeClr val="tx1"/>
                </a:solidFill>
                <a:latin typeface="Times New Roman" panose="02020603050405020304" pitchFamily="18" charset="0"/>
                <a:cs typeface="Times New Roman" panose="02020603050405020304" pitchFamily="18" charset="0"/>
              </a:rPr>
              <a:t>1050080120 - Trà Ngọc Thông</a:t>
            </a:r>
            <a:endParaRPr lang="en-US" altLang="vi-VN" sz="2500" dirty="0">
              <a:solidFill>
                <a:schemeClr val="tx1"/>
              </a:solidFill>
              <a:latin typeface="Times New Roman" panose="02020603050405020304" pitchFamily="18" charset="0"/>
              <a:cs typeface="Times New Roman" panose="02020603050405020304" pitchFamily="18" charset="0"/>
            </a:endParaRPr>
          </a:p>
          <a:p>
            <a:r>
              <a:rPr lang="en-US" altLang="vi-VN" sz="2500" dirty="0">
                <a:solidFill>
                  <a:schemeClr val="tx1"/>
                </a:solidFill>
                <a:latin typeface="Times New Roman" panose="02020603050405020304" pitchFamily="18" charset="0"/>
                <a:cs typeface="Times New Roman" panose="02020603050405020304" pitchFamily="18" charset="0"/>
              </a:rPr>
              <a:t>1050080099 - Lê Huy Hoàng</a:t>
            </a:r>
            <a:endParaRPr lang="en-US" altLang="vi-VN" sz="2500" dirty="0">
              <a:solidFill>
                <a:schemeClr val="tx1"/>
              </a:solidFill>
              <a:latin typeface="Times New Roman" panose="02020603050405020304" pitchFamily="18" charset="0"/>
              <a:cs typeface="Times New Roman" panose="02020603050405020304" pitchFamily="18" charset="0"/>
            </a:endParaRPr>
          </a:p>
        </p:txBody>
      </p:sp>
      <p:sp>
        <p:nvSpPr>
          <p:cNvPr id="20" name="TextBox 13"/>
          <p:cNvSpPr txBox="1"/>
          <p:nvPr/>
        </p:nvSpPr>
        <p:spPr>
          <a:xfrm>
            <a:off x="5943600" y="9261475"/>
            <a:ext cx="6107430" cy="553085"/>
          </a:xfrm>
          <a:prstGeom prst="rect">
            <a:avLst/>
          </a:prstGeom>
          <a:noFill/>
        </p:spPr>
        <p:txBody>
          <a:bodyPr wrap="square" rtlCol="0">
            <a:spAutoFit/>
          </a:bodyPr>
          <a:lstStyle/>
          <a:p>
            <a:pPr algn="ctr"/>
            <a:r>
              <a:rPr lang="vi-VN" sz="3000" dirty="0">
                <a:solidFill>
                  <a:schemeClr val="tx1"/>
                </a:solidFill>
                <a:latin typeface="Times New Roman" panose="02020603050405020304" pitchFamily="18" charset="0"/>
                <a:cs typeface="Times New Roman" panose="02020603050405020304" pitchFamily="18" charset="0"/>
              </a:rPr>
              <a:t>TP.HCM, </a:t>
            </a:r>
            <a:r>
              <a:rPr lang="en-US" altLang="vi-VN" sz="3000" dirty="0">
                <a:solidFill>
                  <a:schemeClr val="tx1"/>
                </a:solidFill>
                <a:latin typeface="Times New Roman" panose="02020603050405020304" pitchFamily="18" charset="0"/>
                <a:cs typeface="Times New Roman" panose="02020603050405020304" pitchFamily="18" charset="0"/>
              </a:rPr>
              <a:t>ngày 5 </a:t>
            </a:r>
            <a:r>
              <a:rPr lang="vi-VN" sz="3000" dirty="0">
                <a:solidFill>
                  <a:schemeClr val="tx1"/>
                </a:solidFill>
                <a:latin typeface="Times New Roman" panose="02020603050405020304" pitchFamily="18" charset="0"/>
                <a:cs typeface="Times New Roman" panose="02020603050405020304" pitchFamily="18" charset="0"/>
              </a:rPr>
              <a:t>tháng </a:t>
            </a:r>
            <a:r>
              <a:rPr lang="en-US" altLang="vi-VN" sz="3000" dirty="0">
                <a:solidFill>
                  <a:schemeClr val="tx1"/>
                </a:solidFill>
                <a:latin typeface="Times New Roman" panose="02020603050405020304" pitchFamily="18" charset="0"/>
                <a:cs typeface="Times New Roman" panose="02020603050405020304" pitchFamily="18" charset="0"/>
              </a:rPr>
              <a:t>4</a:t>
            </a:r>
            <a:r>
              <a:rPr lang="vi-VN" sz="3000" dirty="0">
                <a:solidFill>
                  <a:schemeClr val="tx1"/>
                </a:solidFill>
                <a:latin typeface="Times New Roman" panose="02020603050405020304" pitchFamily="18" charset="0"/>
                <a:cs typeface="Times New Roman" panose="02020603050405020304" pitchFamily="18" charset="0"/>
              </a:rPr>
              <a:t> năm 202</a:t>
            </a:r>
            <a:r>
              <a:rPr lang="en-US" altLang="vi-VN" sz="3000" dirty="0">
                <a:solidFill>
                  <a:schemeClr val="tx1"/>
                </a:solidFill>
                <a:latin typeface="Times New Roman" panose="02020603050405020304" pitchFamily="18" charset="0"/>
                <a:cs typeface="Times New Roman" panose="02020603050405020304" pitchFamily="18" charset="0"/>
              </a:rPr>
              <a:t>3</a:t>
            </a:r>
            <a:endParaRPr lang="en-US" altLang="vi-VN" sz="3000" dirty="0">
              <a:solidFill>
                <a:schemeClr val="tx1"/>
              </a:solidFill>
              <a:latin typeface="Times New Roman" panose="02020603050405020304" pitchFamily="18" charset="0"/>
              <a:cs typeface="Times New Roman" panose="02020603050405020304" pitchFamily="18" charset="0"/>
            </a:endParaRPr>
          </a:p>
        </p:txBody>
      </p:sp>
      <p:pic>
        <p:nvPicPr>
          <p:cNvPr id="23"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611600" y="-647065"/>
            <a:ext cx="2129155" cy="2094865"/>
          </a:xfrm>
          <a:prstGeom prst="rect">
            <a:avLst/>
          </a:prstGeom>
        </p:spPr>
      </p:pic>
      <p:pic>
        <p:nvPicPr>
          <p:cNvPr id="24"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4000" y="8801100"/>
            <a:ext cx="2184400" cy="2149475"/>
          </a:xfrm>
          <a:prstGeom prst="rect">
            <a:avLst/>
          </a:prstGeom>
        </p:spPr>
      </p:pic>
      <p:pic>
        <p:nvPicPr>
          <p:cNvPr id="2"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64260" y="-723900"/>
            <a:ext cx="2129155" cy="2094865"/>
          </a:xfrm>
          <a:prstGeom prst="rect">
            <a:avLst/>
          </a:prstGeom>
        </p:spPr>
      </p:pic>
      <p:pic>
        <p:nvPicPr>
          <p:cNvPr id="3"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11860" y="8724265"/>
            <a:ext cx="2184400" cy="214947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2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2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2"/>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4">
                <a:lumMod val="50000"/>
              </a:schemeClr>
            </a:gs>
            <a:gs pos="35000">
              <a:schemeClr val="accent4">
                <a:lumMod val="60000"/>
                <a:lumOff val="40000"/>
              </a:schemeClr>
            </a:gs>
            <a:gs pos="85000">
              <a:schemeClr val="tx2">
                <a:lumMod val="60000"/>
                <a:lumOff val="40000"/>
              </a:schemeClr>
            </a:gs>
            <a:gs pos="51000">
              <a:schemeClr val="accent5">
                <a:lumMod val="20000"/>
                <a:lumOff val="80000"/>
              </a:schemeClr>
            </a:gs>
            <a:gs pos="100000">
              <a:schemeClr val="accent1">
                <a:lumMod val="75000"/>
              </a:schemeClr>
            </a:gs>
          </a:gsLst>
          <a:lin ang="0" scaled="0"/>
        </a:gra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66804" y="7742748"/>
            <a:ext cx="4320000" cy="4114800"/>
          </a:xfrm>
          <a:prstGeom prst="rect">
            <a:avLst/>
          </a:prstGeom>
        </p:spPr>
      </p:pic>
      <mc:AlternateContent xmlns:mc="http://schemas.openxmlformats.org/markup-compatibility/2006" xmlns:p14="http://schemas.microsoft.com/office/powerpoint/2010/main">
        <mc:Choice Requires="p14">
          <p:contentPart r:id="rId3" p14:bwMode="auto">
            <p14:nvContentPartPr>
              <p14:cNvPr id="8" name="Ink 7"/>
              <p14:cNvContentPartPr/>
              <p14:nvPr/>
            </p14:nvContentPartPr>
            <p14:xfrm>
              <a:off x="13115925" y="3448050"/>
              <a:ext cx="28575" cy="360"/>
            </p14:xfrm>
          </p:contentPart>
        </mc:Choice>
        <mc:Fallback xmlns="">
          <p:pic>
            <p:nvPicPr>
              <p:cNvPr id="8" name="Ink 7"/>
            </p:nvPicPr>
            <p:blipFill>
              <a:blip r:embed="rId4"/>
            </p:blipFill>
            <p:spPr>
              <a:xfrm>
                <a:off x="13115925" y="3448050"/>
                <a:ext cx="28575" cy="360"/>
              </a:xfrm>
              <a:prstGeom prst="rect"/>
            </p:spPr>
          </p:pic>
        </mc:Fallback>
      </mc:AlternateContent>
      <p:graphicFrame>
        <p:nvGraphicFramePr>
          <p:cNvPr id="10" name="Diagram 9"/>
          <p:cNvGraphicFramePr/>
          <p:nvPr/>
        </p:nvGraphicFramePr>
        <p:xfrm>
          <a:off x="3124200" y="190500"/>
          <a:ext cx="12394565" cy="43903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4" name="Diagram 3"/>
          <p:cNvGraphicFramePr/>
          <p:nvPr/>
        </p:nvGraphicFramePr>
        <p:xfrm>
          <a:off x="3124200" y="4152900"/>
          <a:ext cx="12385040" cy="492506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cBhvr>
                                    </p:anim>
                                  </p:childTnLst>
                                </p:cTn>
                              </p:par>
                              <p:par>
                                <p:cTn id="8" presetID="24"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4">
                <a:lumMod val="50000"/>
              </a:schemeClr>
            </a:gs>
            <a:gs pos="35000">
              <a:schemeClr val="accent4">
                <a:lumMod val="60000"/>
                <a:lumOff val="40000"/>
              </a:schemeClr>
            </a:gs>
            <a:gs pos="85000">
              <a:schemeClr val="tx2">
                <a:lumMod val="60000"/>
                <a:lumOff val="40000"/>
              </a:schemeClr>
            </a:gs>
            <a:gs pos="51000">
              <a:schemeClr val="accent5">
                <a:lumMod val="20000"/>
                <a:lumOff val="80000"/>
              </a:schemeClr>
            </a:gs>
            <a:gs pos="100000">
              <a:schemeClr val="accent1">
                <a:lumMod val="75000"/>
              </a:schemeClr>
            </a:gs>
          </a:gsLst>
          <a:lin ang="0" scaled="0"/>
        </a:gra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66804" y="7742748"/>
            <a:ext cx="4320000" cy="4114800"/>
          </a:xfrm>
          <a:prstGeom prst="rect">
            <a:avLst/>
          </a:prstGeom>
        </p:spPr>
      </p:pic>
      <mc:AlternateContent xmlns:mc="http://schemas.openxmlformats.org/markup-compatibility/2006" xmlns:p14="http://schemas.microsoft.com/office/powerpoint/2010/main">
        <mc:Choice Requires="p14">
          <p:contentPart r:id="rId3" p14:bwMode="auto">
            <p14:nvContentPartPr>
              <p14:cNvPr id="8" name="Ink 7"/>
              <p14:cNvContentPartPr/>
              <p14:nvPr/>
            </p14:nvContentPartPr>
            <p14:xfrm>
              <a:off x="13115925" y="3448050"/>
              <a:ext cx="28575" cy="360"/>
            </p14:xfrm>
          </p:contentPart>
        </mc:Choice>
        <mc:Fallback xmlns="">
          <p:pic>
            <p:nvPicPr>
              <p:cNvPr id="8" name="Ink 7"/>
            </p:nvPicPr>
            <p:blipFill>
              <a:blip r:embed="rId4"/>
            </p:blipFill>
            <p:spPr>
              <a:xfrm>
                <a:off x="13115925" y="3448050"/>
                <a:ext cx="28575" cy="360"/>
              </a:xfrm>
              <a:prstGeom prst="rect"/>
            </p:spPr>
          </p:pic>
        </mc:Fallback>
      </mc:AlternateContent>
      <p:graphicFrame>
        <p:nvGraphicFramePr>
          <p:cNvPr id="10" name="Diagram 9"/>
          <p:cNvGraphicFramePr/>
          <p:nvPr/>
        </p:nvGraphicFramePr>
        <p:xfrm>
          <a:off x="3124200" y="190500"/>
          <a:ext cx="8642985" cy="35991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4" name="Diagram 3"/>
          <p:cNvGraphicFramePr/>
          <p:nvPr/>
        </p:nvGraphicFramePr>
        <p:xfrm>
          <a:off x="3124200" y="4152900"/>
          <a:ext cx="12385040" cy="492506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nodeType="withEffect">
                                  <p:stCondLst>
                                    <p:cond delay="0"/>
                                  </p:stCondLst>
                                  <p:childTnLst>
                                    <p:animClr clrSpc="hsl" dir="cw">
                                      <p:cBhvr override="childStyle">
                                        <p:cTn id="6" dur="500" fill="hold"/>
                                        <p:tgtEl>
                                          <p:spTgt spid="10"/>
                                        </p:tgtEl>
                                        <p:attrNameLst>
                                          <p:attrName>style.color</p:attrName>
                                        </p:attrNameLst>
                                      </p:cBhvr>
                                      <p:by>
                                        <p:hsl h="0" s="-12549" l="-25098"/>
                                      </p:by>
                                    </p:animClr>
                                    <p:animClr clrSpc="hsl" dir="cw">
                                      <p:cBhvr>
                                        <p:cTn id="7" dur="500" fill="hold"/>
                                        <p:tgtEl>
                                          <p:spTgt spid="10"/>
                                        </p:tgtEl>
                                        <p:attrNameLst>
                                          <p:attrName>fillcolor</p:attrName>
                                        </p:attrNameLst>
                                      </p:cBhvr>
                                      <p:by>
                                        <p:hsl h="0" s="-12549" l="-25098"/>
                                      </p:by>
                                    </p:animClr>
                                    <p:animClr clrSpc="hsl" dir="cw">
                                      <p:cBhvr>
                                        <p:cTn id="8" dur="500" fill="hold"/>
                                        <p:tgtEl>
                                          <p:spTgt spid="10"/>
                                        </p:tgtEl>
                                        <p:attrNameLst>
                                          <p:attrName>stroke.color</p:attrName>
                                        </p:attrNameLst>
                                      </p:cBhvr>
                                      <p:by>
                                        <p:hsl h="0" s="-12549" l="-25098"/>
                                      </p:by>
                                    </p:animClr>
                                    <p:set>
                                      <p:cBhvr>
                                        <p:cTn id="9"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1"/>
          <a:srcRect/>
          <a:stretch>
            <a:fillRect/>
          </a:stretch>
        </p:blipFill>
        <p:spPr>
          <a:xfrm>
            <a:off x="15105221" y="9307315"/>
            <a:ext cx="3286381" cy="3866910"/>
          </a:xfrm>
          <a:prstGeom prst="rect">
            <a:avLst/>
          </a:prstGeom>
        </p:spPr>
      </p:pic>
      <p:pic>
        <p:nvPicPr>
          <p:cNvPr id="16"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29260" y="1378585"/>
            <a:ext cx="17154525" cy="8707755"/>
          </a:xfrm>
          <a:prstGeom prst="rect">
            <a:avLst/>
          </a:prstGeom>
        </p:spPr>
      </p:pic>
      <p:sp>
        <p:nvSpPr>
          <p:cNvPr id="100" name="Text Box 99"/>
          <p:cNvSpPr txBox="1"/>
          <p:nvPr/>
        </p:nvSpPr>
        <p:spPr>
          <a:xfrm>
            <a:off x="1905000" y="2552700"/>
            <a:ext cx="13876655" cy="6092825"/>
          </a:xfrm>
          <a:prstGeom prst="rect">
            <a:avLst/>
          </a:prstGeom>
          <a:noFill/>
          <a:ln w="9525">
            <a:noFill/>
          </a:ln>
        </p:spPr>
        <p:txBody>
          <a:bodyPr wrap="square">
            <a:spAutoFit/>
          </a:bodyPr>
          <a:lstStyle/>
          <a:p>
            <a:pPr indent="457200" algn="just"/>
            <a:r>
              <a:rPr lang="en-US" sz="3000" b="0">
                <a:solidFill>
                  <a:schemeClr val="tx1"/>
                </a:solidFill>
                <a:latin typeface="Times New Roman" panose="02020603050405020304" pitchFamily="18" charset="0"/>
                <a:cs typeface="Times New Roman" panose="02020603050405020304" pitchFamily="18" charset="0"/>
              </a:rPr>
              <a:t>Các đối tượng trong kho quản lý điện thoại: </a:t>
            </a:r>
            <a:endParaRPr lang="en-US" sz="3000" b="0">
              <a:solidFill>
                <a:schemeClr val="tx1"/>
              </a:solidFill>
              <a:latin typeface="Times New Roman" panose="02020603050405020304" pitchFamily="18" charset="0"/>
              <a:cs typeface="Times New Roman" panose="02020603050405020304" pitchFamily="18" charset="0"/>
            </a:endParaRPr>
          </a:p>
          <a:p>
            <a:pPr indent="457200" algn="just"/>
            <a:r>
              <a:rPr lang="en-US" sz="3000" b="0">
                <a:solidFill>
                  <a:schemeClr val="tx1"/>
                </a:solidFill>
                <a:latin typeface="Times New Roman" panose="02020603050405020304" pitchFamily="18" charset="0"/>
                <a:cs typeface="Times New Roman" panose="02020603050405020304" pitchFamily="18" charset="0"/>
              </a:rPr>
              <a:t>- </a:t>
            </a:r>
            <a:r>
              <a:rPr lang="en-US" sz="3000" b="1">
                <a:solidFill>
                  <a:schemeClr val="tx1"/>
                </a:solidFill>
                <a:latin typeface="Times New Roman" panose="02020603050405020304" pitchFamily="18" charset="0"/>
                <a:cs typeface="Times New Roman" panose="02020603050405020304" pitchFamily="18" charset="0"/>
              </a:rPr>
              <a:t>Điện thoại:</a:t>
            </a:r>
            <a:r>
              <a:rPr lang="en-US" sz="3000" b="0">
                <a:solidFill>
                  <a:schemeClr val="tx1"/>
                </a:solidFill>
                <a:latin typeface="Times New Roman" panose="02020603050405020304" pitchFamily="18" charset="0"/>
                <a:cs typeface="Times New Roman" panose="02020603050405020304" pitchFamily="18" charset="0"/>
              </a:rPr>
              <a:t> mỗi một chiếc điện thoại đều có các thông số kỹ thuật khác nhau (Pin, Ram, Rom, Chip,…),các thuộc tính chung nhất là tên, màu sắc, nhà sản xuất và đều có mã nhập vào kho,….</a:t>
            </a:r>
            <a:endParaRPr lang="en-US" sz="3000" b="0">
              <a:solidFill>
                <a:schemeClr val="tx1"/>
              </a:solidFill>
              <a:latin typeface="Times New Roman" panose="02020603050405020304" pitchFamily="18" charset="0"/>
              <a:cs typeface="Times New Roman" panose="02020603050405020304" pitchFamily="18" charset="0"/>
            </a:endParaRPr>
          </a:p>
          <a:p>
            <a:pPr indent="457200" algn="just"/>
            <a:r>
              <a:rPr lang="en-US" sz="3000" b="0">
                <a:solidFill>
                  <a:schemeClr val="tx1"/>
                </a:solidFill>
                <a:latin typeface="Times New Roman" panose="02020603050405020304" pitchFamily="18" charset="0"/>
                <a:cs typeface="Times New Roman" panose="02020603050405020304" pitchFamily="18" charset="0"/>
              </a:rPr>
              <a:t>- </a:t>
            </a:r>
            <a:r>
              <a:rPr lang="en-US" sz="3000" b="1">
                <a:solidFill>
                  <a:schemeClr val="tx1"/>
                </a:solidFill>
                <a:latin typeface="Times New Roman" panose="02020603050405020304" pitchFamily="18" charset="0"/>
                <a:cs typeface="Times New Roman" panose="02020603050405020304" pitchFamily="18" charset="0"/>
              </a:rPr>
              <a:t>Di động có dây:</a:t>
            </a:r>
            <a:r>
              <a:rPr lang="en-US" sz="3000" b="0">
                <a:solidFill>
                  <a:schemeClr val="tx1"/>
                </a:solidFill>
                <a:latin typeface="Times New Roman" panose="02020603050405020304" pitchFamily="18" charset="0"/>
                <a:cs typeface="Times New Roman" panose="02020603050405020304" pitchFamily="18" charset="0"/>
              </a:rPr>
              <a:t>Do là dòng điện thoại đời đầu nên chỉ có các thuộc tính là gọi, điện</a:t>
            </a:r>
            <a:endParaRPr lang="en-US" sz="3000" b="0">
              <a:solidFill>
                <a:schemeClr val="tx1"/>
              </a:solidFill>
              <a:latin typeface="Times New Roman" panose="02020603050405020304" pitchFamily="18" charset="0"/>
              <a:cs typeface="Times New Roman" panose="02020603050405020304" pitchFamily="18" charset="0"/>
            </a:endParaRPr>
          </a:p>
          <a:p>
            <a:pPr indent="457200" algn="just"/>
            <a:r>
              <a:rPr lang="en-US" sz="3000" b="0">
                <a:solidFill>
                  <a:schemeClr val="tx1"/>
                </a:solidFill>
                <a:latin typeface="Times New Roman" panose="02020603050405020304" pitchFamily="18" charset="0"/>
                <a:cs typeface="Times New Roman" panose="02020603050405020304" pitchFamily="18" charset="0"/>
              </a:rPr>
              <a:t>- </a:t>
            </a:r>
            <a:r>
              <a:rPr lang="en-US" sz="3000" b="1">
                <a:solidFill>
                  <a:schemeClr val="tx1"/>
                </a:solidFill>
                <a:latin typeface="Times New Roman" panose="02020603050405020304" pitchFamily="18" charset="0"/>
                <a:cs typeface="Times New Roman" panose="02020603050405020304" pitchFamily="18" charset="0"/>
              </a:rPr>
              <a:t>Basic: </a:t>
            </a:r>
            <a:r>
              <a:rPr lang="en-US" sz="3000" b="0">
                <a:solidFill>
                  <a:schemeClr val="tx1"/>
                </a:solidFill>
                <a:latin typeface="Times New Roman" panose="02020603050405020304" pitchFamily="18" charset="0"/>
                <a:cs typeface="Times New Roman" panose="02020603050405020304" pitchFamily="18" charset="0"/>
              </a:rPr>
              <a:t>Do điện thoại dòng cổ điển nên chỉ có các chức năng đơn giản là liên lạc (gọi, điện, nhắn tin,…)</a:t>
            </a:r>
            <a:endParaRPr lang="en-US" sz="3000" b="0">
              <a:solidFill>
                <a:schemeClr val="tx1"/>
              </a:solidFill>
              <a:latin typeface="Times New Roman" panose="02020603050405020304" pitchFamily="18" charset="0"/>
              <a:cs typeface="Times New Roman" panose="02020603050405020304" pitchFamily="18" charset="0"/>
            </a:endParaRPr>
          </a:p>
          <a:p>
            <a:pPr indent="457200" algn="just"/>
            <a:r>
              <a:rPr lang="en-US" sz="3000" b="0">
                <a:solidFill>
                  <a:schemeClr val="tx1"/>
                </a:solidFill>
                <a:latin typeface="Times New Roman" panose="02020603050405020304" pitchFamily="18" charset="0"/>
                <a:cs typeface="Times New Roman" panose="02020603050405020304" pitchFamily="18" charset="0"/>
              </a:rPr>
              <a:t>- </a:t>
            </a:r>
            <a:r>
              <a:rPr lang="en-US" sz="3000" b="1">
                <a:solidFill>
                  <a:schemeClr val="tx1"/>
                </a:solidFill>
                <a:latin typeface="Times New Roman" panose="02020603050405020304" pitchFamily="18" charset="0"/>
                <a:cs typeface="Times New Roman" panose="02020603050405020304" pitchFamily="18" charset="0"/>
              </a:rPr>
              <a:t>Smartphone:</a:t>
            </a:r>
            <a:r>
              <a:rPr lang="en-US" sz="3000" b="0">
                <a:solidFill>
                  <a:schemeClr val="tx1"/>
                </a:solidFill>
                <a:latin typeface="Times New Roman" panose="02020603050405020304" pitchFamily="18" charset="0"/>
                <a:cs typeface="Times New Roman" panose="02020603050405020304" pitchFamily="18" charset="0"/>
              </a:rPr>
              <a:t> mỗi một chiếc điện thoại </a:t>
            </a:r>
            <a:r>
              <a:rPr lang="en-US" sz="3000" b="0" i="1">
                <a:solidFill>
                  <a:schemeClr val="tx1"/>
                </a:solidFill>
                <a:latin typeface="Times New Roman" panose="02020603050405020304" pitchFamily="18" charset="0"/>
                <a:cs typeface="Times New Roman" panose="02020603050405020304" pitchFamily="18" charset="0"/>
              </a:rPr>
              <a:t>Smartphone</a:t>
            </a:r>
            <a:r>
              <a:rPr lang="en-US" sz="3000" b="0">
                <a:solidFill>
                  <a:schemeClr val="tx1"/>
                </a:solidFill>
                <a:latin typeface="Times New Roman" panose="02020603050405020304" pitchFamily="18" charset="0"/>
                <a:cs typeface="Times New Roman" panose="02020603050405020304" pitchFamily="18" charset="0"/>
              </a:rPr>
              <a:t> đều có các thông số kỹ thuật khác nhau (Pin, Ram, Rom, Chip,…) bên cạnh đó chiếc điện thoại chạy trên hệ điều hành khác nhau sẽ có cách vận hành khác nhau.</a:t>
            </a:r>
            <a:endParaRPr lang="en-US" sz="3000" b="1">
              <a:solidFill>
                <a:schemeClr val="tx1"/>
              </a:solidFill>
              <a:latin typeface="Times New Roman" panose="02020603050405020304" pitchFamily="18" charset="0"/>
              <a:cs typeface="Times New Roman" panose="02020603050405020304" pitchFamily="18" charset="0"/>
            </a:endParaRPr>
          </a:p>
          <a:p>
            <a:pPr indent="457200" algn="just"/>
            <a:r>
              <a:rPr lang="en-US" sz="3000" b="1">
                <a:solidFill>
                  <a:schemeClr val="tx1"/>
                </a:solidFill>
                <a:latin typeface="Times New Roman" panose="02020603050405020304" pitchFamily="18" charset="0"/>
                <a:cs typeface="Times New Roman" panose="02020603050405020304" pitchFamily="18" charset="0"/>
              </a:rPr>
              <a:t>Quản lý kho: </a:t>
            </a:r>
            <a:r>
              <a:rPr lang="en-US" sz="3000" b="0">
                <a:solidFill>
                  <a:schemeClr val="tx1"/>
                </a:solidFill>
                <a:latin typeface="Times New Roman" panose="02020603050405020304" pitchFamily="18" charset="0"/>
                <a:cs typeface="Times New Roman" panose="02020603050405020304" pitchFamily="18" charset="0"/>
              </a:rPr>
              <a:t>Do lượng thông tin của điện thoại trong kho là rất nhiều, để quản lý các thông tin như nhập, sửa, xóa, tìm kiếm điện thoại nên ta cần có kho quản lý riêng cho từng loại sản phầm.</a:t>
            </a:r>
            <a:endParaRPr lang="en-US" sz="3000" b="0">
              <a:solidFill>
                <a:schemeClr val="tx1"/>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5181600" y="266700"/>
            <a:ext cx="11407775" cy="860425"/>
          </a:xfrm>
          <a:prstGeom prst="rect">
            <a:avLst/>
          </a:prstGeom>
          <a:noFill/>
        </p:spPr>
        <p:txBody>
          <a:bodyPr wrap="square" rtlCol="0">
            <a:spAutoFit/>
            <a:scene3d>
              <a:camera prst="orthographicFront"/>
              <a:lightRig rig="threePt" dir="t"/>
            </a:scene3d>
          </a:bodyPr>
          <a:lstStyle/>
          <a:p>
            <a:r>
              <a:rPr lang="en-US" sz="5000">
                <a:solidFill>
                  <a:schemeClr val="accent1"/>
                </a:solidFill>
                <a:effectLst>
                  <a:glow rad="228600">
                    <a:schemeClr val="accent1">
                      <a:satMod val="175000"/>
                      <a:alpha val="40000"/>
                    </a:schemeClr>
                  </a:glow>
                  <a:outerShdw blurRad="38100" dist="25400" dir="5400000" algn="ctr" rotWithShape="0">
                    <a:srgbClr val="6E747A">
                      <a:alpha val="43000"/>
                    </a:srgbClr>
                  </a:outerShdw>
                </a:effectLst>
              </a:rPr>
              <a:t>Xác định các lớp của bài toán</a:t>
            </a:r>
            <a:endParaRPr lang="en-US" sz="5000">
              <a:solidFill>
                <a:schemeClr val="accent1"/>
              </a:solidFill>
              <a:effectLst>
                <a:glow rad="228600">
                  <a:schemeClr val="accent1">
                    <a:satMod val="175000"/>
                    <a:alpha val="40000"/>
                  </a:schemeClr>
                </a:glow>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4">
                <a:lumMod val="50000"/>
              </a:schemeClr>
            </a:gs>
            <a:gs pos="35000">
              <a:schemeClr val="accent4">
                <a:lumMod val="60000"/>
                <a:lumOff val="40000"/>
              </a:schemeClr>
            </a:gs>
            <a:gs pos="85000">
              <a:schemeClr val="tx2">
                <a:lumMod val="60000"/>
                <a:lumOff val="40000"/>
              </a:schemeClr>
            </a:gs>
            <a:gs pos="51000">
              <a:schemeClr val="accent5">
                <a:lumMod val="20000"/>
                <a:lumOff val="80000"/>
              </a:schemeClr>
            </a:gs>
            <a:gs pos="100000">
              <a:schemeClr val="accent1">
                <a:lumMod val="75000"/>
              </a:schemeClr>
            </a:gs>
          </a:gsLst>
          <a:lin ang="0" scaled="0"/>
        </a:gra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366804" y="7742748"/>
            <a:ext cx="4320000" cy="4114800"/>
          </a:xfrm>
          <a:prstGeom prst="rect">
            <a:avLst/>
          </a:prstGeom>
        </p:spPr>
      </p:pic>
      <mc:AlternateContent xmlns:mc="http://schemas.openxmlformats.org/markup-compatibility/2006" xmlns:p14="http://schemas.microsoft.com/office/powerpoint/2010/main">
        <mc:Choice Requires="p14">
          <p:contentPart r:id="rId2" p14:bwMode="auto">
            <p14:nvContentPartPr>
              <p14:cNvPr id="8" name="Ink 7"/>
              <p14:cNvContentPartPr/>
              <p14:nvPr/>
            </p14:nvContentPartPr>
            <p14:xfrm>
              <a:off x="13115925" y="3448050"/>
              <a:ext cx="28575" cy="360"/>
            </p14:xfrm>
          </p:contentPart>
        </mc:Choice>
        <mc:Fallback xmlns="">
          <p:pic>
            <p:nvPicPr>
              <p:cNvPr id="8" name="Ink 7"/>
            </p:nvPicPr>
            <p:blipFill>
              <a:blip r:embed="rId3"/>
            </p:blipFill>
            <p:spPr>
              <a:xfrm>
                <a:off x="13115925" y="3448050"/>
                <a:ext cx="28575" cy="360"/>
              </a:xfrm>
              <a:prstGeom prst="rect"/>
            </p:spPr>
          </p:pic>
        </mc:Fallback>
      </mc:AlternateContent>
      <p:graphicFrame>
        <p:nvGraphicFramePr>
          <p:cNvPr id="10" name="Diagram 9"/>
          <p:cNvGraphicFramePr/>
          <p:nvPr/>
        </p:nvGraphicFramePr>
        <p:xfrm>
          <a:off x="3124200" y="190500"/>
          <a:ext cx="12394565" cy="43903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 name="Diagram 3"/>
          <p:cNvGraphicFramePr/>
          <p:nvPr/>
        </p:nvGraphicFramePr>
        <p:xfrm>
          <a:off x="3124200" y="4152900"/>
          <a:ext cx="12385040" cy="492506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cBhvr>
                                    </p:anim>
                                  </p:childTnLst>
                                </p:cTn>
                              </p:par>
                              <p:par>
                                <p:cTn id="8" presetID="24"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p:cNvSpPr/>
          <p:nvPr/>
        </p:nvSpPr>
        <p:spPr>
          <a:xfrm>
            <a:off x="685800" y="571500"/>
            <a:ext cx="7010400" cy="1143000"/>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r>
              <a:rPr lang="en-US" sz="4000" smtClean="0">
                <a:latin typeface="Times New Roman" panose="02020603050405020304" pitchFamily="18" charset="0"/>
                <a:cs typeface="Times New Roman" panose="02020603050405020304" pitchFamily="18" charset="0"/>
              </a:rPr>
              <a:t>PHÂN TÍCH CHỨC NĂNG</a:t>
            </a:r>
            <a:endParaRPr lang="en-US" sz="4000">
              <a:latin typeface="Times New Roman" panose="02020603050405020304" pitchFamily="18" charset="0"/>
              <a:cs typeface="Times New Roman" panose="02020603050405020304" pitchFamily="18" charset="0"/>
            </a:endParaRPr>
          </a:p>
        </p:txBody>
      </p:sp>
      <p:sp>
        <p:nvSpPr>
          <p:cNvPr id="5" name="TextBox 4"/>
          <p:cNvSpPr txBox="1"/>
          <p:nvPr/>
        </p:nvSpPr>
        <p:spPr>
          <a:xfrm>
            <a:off x="1524000" y="2628900"/>
            <a:ext cx="15011400" cy="4708981"/>
          </a:xfrm>
          <a:prstGeom prst="rect">
            <a:avLst/>
          </a:prstGeom>
          <a:noFill/>
        </p:spPr>
        <p:txBody>
          <a:bodyPr wrap="square" rtlCol="0">
            <a:spAutoFit/>
          </a:bodyPr>
          <a:lstStyle/>
          <a:p>
            <a:pPr marL="457200" indent="-457200">
              <a:buFont typeface="Wingdings" panose="05000000000000000000" pitchFamily="2" charset="2"/>
              <a:buChar char="v"/>
            </a:pPr>
            <a:r>
              <a:rPr lang="vi-VN" sz="3000">
                <a:latin typeface="+mj-lt"/>
              </a:rPr>
              <a:t>Xây </a:t>
            </a:r>
            <a:r>
              <a:rPr lang="vi-VN" sz="3000">
                <a:latin typeface="+mj-lt"/>
              </a:rPr>
              <a:t>dựng </a:t>
            </a:r>
            <a:r>
              <a:rPr lang="en-US" sz="3000" smtClean="0">
                <a:latin typeface="+mj-lt"/>
              </a:rPr>
              <a:t>một</a:t>
            </a:r>
            <a:r>
              <a:rPr lang="vi-VN" sz="3000" smtClean="0">
                <a:latin typeface="+mj-lt"/>
              </a:rPr>
              <a:t> </a:t>
            </a:r>
            <a:r>
              <a:rPr lang="vi-VN" sz="3000">
                <a:latin typeface="+mj-lt"/>
              </a:rPr>
              <a:t>phần mềm quản lý </a:t>
            </a:r>
            <a:r>
              <a:rPr lang="vi-VN" sz="3000">
                <a:latin typeface="+mj-lt"/>
              </a:rPr>
              <a:t>kho </a:t>
            </a:r>
            <a:r>
              <a:rPr lang="en-US" sz="3000" smtClean="0">
                <a:latin typeface="+mj-lt"/>
              </a:rPr>
              <a:t>điện thoại </a:t>
            </a:r>
            <a:r>
              <a:rPr lang="vi-VN" sz="3000" smtClean="0">
                <a:latin typeface="+mj-lt"/>
              </a:rPr>
              <a:t>giúp </a:t>
            </a:r>
            <a:r>
              <a:rPr lang="vi-VN" sz="3000">
                <a:latin typeface="+mj-lt"/>
              </a:rPr>
              <a:t>cho người </a:t>
            </a:r>
            <a:r>
              <a:rPr lang="vi-VN" sz="3000">
                <a:latin typeface="+mj-lt"/>
              </a:rPr>
              <a:t>quản </a:t>
            </a:r>
            <a:r>
              <a:rPr lang="vi-VN" sz="3000" smtClean="0">
                <a:latin typeface="+mj-lt"/>
              </a:rPr>
              <a:t>lý</a:t>
            </a:r>
            <a:r>
              <a:rPr lang="en-US" sz="3000" smtClean="0">
                <a:latin typeface="+mj-lt"/>
              </a:rPr>
              <a:t>, chủ cửa hàng hoặc là một nhân viên ở cửa hàng có thể dễ dàng quản lý được các sản phẩm cũng như trong việc cập nhật, thay đổi các thông tin và số lượng của sản phẩm </a:t>
            </a:r>
            <a:endParaRPr lang="en-US" sz="3000" smtClean="0">
              <a:latin typeface="+mj-lt"/>
            </a:endParaRPr>
          </a:p>
          <a:p>
            <a:pPr marL="457200" indent="-457200">
              <a:buFont typeface="Wingdings" panose="05000000000000000000" pitchFamily="2" charset="2"/>
              <a:buChar char="v"/>
            </a:pPr>
            <a:endParaRPr lang="vi-VN" sz="3000">
              <a:latin typeface="+mj-lt"/>
            </a:endParaRPr>
          </a:p>
          <a:p>
            <a:pPr marL="457200" indent="-457200">
              <a:buFont typeface="Wingdings" panose="05000000000000000000" pitchFamily="2" charset="2"/>
              <a:buChar char="v"/>
            </a:pPr>
            <a:r>
              <a:rPr lang="en-US" sz="3000" smtClean="0">
                <a:latin typeface="+mj-lt"/>
              </a:rPr>
              <a:t>Đưa ra cái nhìn tổng quan về phần mềm</a:t>
            </a:r>
            <a:endParaRPr lang="vi-VN" sz="3000">
              <a:latin typeface="+mj-lt"/>
            </a:endParaRPr>
          </a:p>
          <a:p>
            <a:pPr marL="457200" indent="-457200">
              <a:buFont typeface="Wingdings" panose="05000000000000000000" pitchFamily="2" charset="2"/>
              <a:buChar char="v"/>
            </a:pPr>
            <a:endParaRPr lang="vi-VN" sz="3000">
              <a:latin typeface="+mj-lt"/>
            </a:endParaRPr>
          </a:p>
          <a:p>
            <a:pPr marL="457200" indent="-457200">
              <a:buFont typeface="Wingdings" panose="05000000000000000000" pitchFamily="2" charset="2"/>
              <a:buChar char="v"/>
            </a:pPr>
            <a:r>
              <a:rPr lang="vi-VN" sz="3000">
                <a:latin typeface="+mj-lt"/>
              </a:rPr>
              <a:t>Mô tả chức năng</a:t>
            </a:r>
            <a:r>
              <a:rPr lang="vi-VN" sz="3000">
                <a:latin typeface="+mj-lt"/>
              </a:rPr>
              <a:t>: </a:t>
            </a:r>
            <a:r>
              <a:rPr lang="en-US" sz="3000" smtClean="0">
                <a:latin typeface="+mj-lt"/>
              </a:rPr>
              <a:t>Quản lý sản phẩm, cập nhật thêm mới, chỉnh sửa cái có sẵn và xóa đi những cái đã xuất kho.</a:t>
            </a:r>
            <a:endParaRPr lang="vi-VN" sz="3000" smtClean="0">
              <a:latin typeface="+mj-lt"/>
            </a:endParaRPr>
          </a:p>
          <a:p>
            <a:pPr marL="457200" indent="-457200">
              <a:buFont typeface="Wingdings" panose="05000000000000000000" pitchFamily="2" charset="2"/>
              <a:buChar char="v"/>
            </a:pPr>
            <a:endParaRPr lang="vi-VN" sz="3000">
              <a:latin typeface="+mj-lt"/>
            </a:endParaRPr>
          </a:p>
          <a:p>
            <a:pPr marL="457200" indent="-457200">
              <a:buFont typeface="Wingdings" panose="05000000000000000000" pitchFamily="2" charset="2"/>
              <a:buChar char="v"/>
            </a:pPr>
            <a:r>
              <a:rPr lang="vi-VN" sz="3000">
                <a:latin typeface="+mj-lt"/>
              </a:rPr>
              <a:t>Mô tả phi chức năng</a:t>
            </a:r>
            <a:r>
              <a:rPr lang="vi-VN" sz="3000">
                <a:latin typeface="+mj-lt"/>
              </a:rPr>
              <a:t>: </a:t>
            </a:r>
            <a:r>
              <a:rPr lang="en-US" sz="3000" smtClean="0">
                <a:latin typeface="+mj-lt"/>
              </a:rPr>
              <a:t>phần mềm dễ nhìn và dễ dùng.</a:t>
            </a:r>
            <a:endParaRPr lang="en-US" sz="3000">
              <a:latin typeface="+mj-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2573000" y="6972300"/>
            <a:ext cx="5105400" cy="5010150"/>
          </a:xfrm>
          <a:prstGeom prst="rect">
            <a:avLst/>
          </a:prstGeom>
        </p:spPr>
      </p:pic>
      <p:pic>
        <p:nvPicPr>
          <p:cNvPr id="1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133600" y="2705100"/>
            <a:ext cx="14478000" cy="6477000"/>
          </a:xfrm>
          <a:prstGeom prst="rect">
            <a:avLst/>
          </a:prstGeom>
        </p:spPr>
      </p:pic>
      <p:sp>
        <p:nvSpPr>
          <p:cNvPr id="2" name="Text Box 1"/>
          <p:cNvSpPr txBox="1"/>
          <p:nvPr/>
        </p:nvSpPr>
        <p:spPr>
          <a:xfrm>
            <a:off x="3962400" y="4381500"/>
            <a:ext cx="12045950" cy="2400657"/>
          </a:xfrm>
          <a:prstGeom prst="rect">
            <a:avLst/>
          </a:prstGeom>
          <a:noFill/>
        </p:spPr>
        <p:txBody>
          <a:bodyPr wrap="square" rtlCol="0">
            <a:spAutoFit/>
          </a:bodyPr>
          <a:lstStyle/>
          <a:p>
            <a:pPr marL="685800" indent="-685800">
              <a:buFont typeface="Wingdings" panose="05000000000000000000" charset="0"/>
              <a:buChar char="v"/>
            </a:pPr>
            <a:r>
              <a:rPr lang="en-US" sz="3000" smtClean="0">
                <a:latin typeface="Times New Roman" panose="02020603050405020304" pitchFamily="18" charset="0"/>
                <a:cs typeface="Times New Roman" panose="02020603050405020304" pitchFamily="18" charset="0"/>
              </a:rPr>
              <a:t>Nhập kho</a:t>
            </a:r>
            <a:endParaRPr lang="en-US" sz="300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r>
              <a:rPr lang="en-US" sz="3000" smtClean="0">
                <a:latin typeface="Times New Roman" panose="02020603050405020304" pitchFamily="18" charset="0"/>
                <a:cs typeface="Times New Roman" panose="02020603050405020304" pitchFamily="18" charset="0"/>
              </a:rPr>
              <a:t>Xuất kho</a:t>
            </a:r>
            <a:endParaRPr lang="en-US" sz="300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r>
              <a:rPr lang="en-US" sz="3000" smtClean="0">
                <a:latin typeface="Times New Roman" panose="02020603050405020304" pitchFamily="18" charset="0"/>
                <a:cs typeface="Times New Roman" panose="02020603050405020304" pitchFamily="18" charset="0"/>
              </a:rPr>
              <a:t>Tìm và xóa điện thoại(theo tên, mã nhập vào kho, mã điện thoại)</a:t>
            </a:r>
            <a:endParaRPr lang="en-US" sz="300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r>
              <a:rPr lang="en-US" sz="3000">
                <a:latin typeface="Times New Roman" panose="02020603050405020304" pitchFamily="18" charset="0"/>
                <a:cs typeface="Times New Roman" panose="02020603050405020304" pitchFamily="18" charset="0"/>
              </a:rPr>
              <a:t>Kiểm tra số </a:t>
            </a:r>
            <a:r>
              <a:rPr lang="en-US" sz="3000" smtClean="0">
                <a:latin typeface="Times New Roman" panose="02020603050405020304" pitchFamily="18" charset="0"/>
                <a:cs typeface="Times New Roman" panose="02020603050405020304" pitchFamily="18" charset="0"/>
              </a:rPr>
              <a:t>lượng điện thoại có trong kho</a:t>
            </a:r>
            <a:endParaRPr lang="en-US" sz="300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r>
              <a:rPr lang="en-US" sz="3000">
                <a:latin typeface="Times New Roman" panose="02020603050405020304" pitchFamily="18" charset="0"/>
                <a:cs typeface="Times New Roman" panose="02020603050405020304" pitchFamily="18" charset="0"/>
              </a:rPr>
              <a:t>Sắp </a:t>
            </a:r>
            <a:r>
              <a:rPr lang="en-US" sz="3000" smtClean="0">
                <a:latin typeface="Times New Roman" panose="02020603050405020304" pitchFamily="18" charset="0"/>
                <a:cs typeface="Times New Roman" panose="02020603050405020304" pitchFamily="18" charset="0"/>
              </a:rPr>
              <a:t>xếp tăng giảm theo giá.</a:t>
            </a:r>
            <a:endParaRPr lang="en-US" sz="3000">
              <a:latin typeface="Times New Roman" panose="02020603050405020304" pitchFamily="18" charset="0"/>
              <a:cs typeface="Times New Roman" panose="02020603050405020304" pitchFamily="18" charset="0"/>
            </a:endParaRPr>
          </a:p>
        </p:txBody>
      </p:sp>
      <p:graphicFrame>
        <p:nvGraphicFramePr>
          <p:cNvPr id="3" name="Diagram 2"/>
          <p:cNvGraphicFramePr/>
          <p:nvPr/>
        </p:nvGraphicFramePr>
        <p:xfrm>
          <a:off x="3429000" y="342900"/>
          <a:ext cx="11899900" cy="15074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to="" calcmode="lin" valueType="num">
                                      <p:cBhvr>
                                        <p:cTn id="7" dur="1" fill="hold"/>
                                        <p:tgtEl>
                                          <p:spTgt spid="13"/>
                                        </p:tgtEl>
                                      </p:cBhvr>
                                    </p:anim>
                                  </p:childTnLst>
                                </p:cTn>
                              </p:par>
                              <p:par>
                                <p:cTn id="8" presetID="24"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 to="" calcmode="lin" valueType="num">
                                      <p:cBhvr>
                                        <p:cTn id="10" dur="1" fill="hold"/>
                                        <p:tgtEl>
                                          <p:spTgt spid="16"/>
                                        </p:tgtEl>
                                      </p:cBhvr>
                                    </p:anim>
                                  </p:childTnLst>
                                </p:cTn>
                              </p:par>
                              <p:par>
                                <p:cTn id="11" presetID="24"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to="" calcmode="lin" valueType="num">
                                      <p:cBhvr>
                                        <p:cTn id="13" dur="1" fill="hold"/>
                                        <p:tgtEl>
                                          <p:spTgt spid="2"/>
                                        </p:tgtEl>
                                      </p:cBhvr>
                                    </p:anim>
                                  </p:childTnLst>
                                </p:cTn>
                              </p:par>
                              <p:par>
                                <p:cTn id="14" presetID="24"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to="" calcmode="lin" valueType="num">
                                      <p:cBhvr>
                                        <p:cTn id="16"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6230600" y="8572500"/>
            <a:ext cx="5105400" cy="5010150"/>
          </a:xfrm>
          <a:prstGeom prst="rect">
            <a:avLst/>
          </a:prstGeom>
        </p:spPr>
      </p:pic>
      <p:sp>
        <p:nvSpPr>
          <p:cNvPr id="2" name="Text Box 1"/>
          <p:cNvSpPr txBox="1"/>
          <p:nvPr/>
        </p:nvSpPr>
        <p:spPr>
          <a:xfrm>
            <a:off x="1752600" y="2400300"/>
            <a:ext cx="14859000" cy="6555641"/>
          </a:xfrm>
          <a:prstGeom prst="rect">
            <a:avLst/>
          </a:prstGeom>
          <a:noFill/>
        </p:spPr>
        <p:txBody>
          <a:bodyPr wrap="square" rtlCol="0">
            <a:spAutoFit/>
          </a:bodyPr>
          <a:lstStyle/>
          <a:p>
            <a:pPr marL="685800" indent="-685800">
              <a:buFont typeface="Wingdings" panose="05000000000000000000" charset="0"/>
              <a:buChar char="v"/>
            </a:pPr>
            <a:r>
              <a:rPr lang="en-US" sz="3000" smtClean="0">
                <a:latin typeface="Times New Roman" panose="02020603050405020304" pitchFamily="18" charset="0"/>
                <a:cs typeface="Times New Roman" panose="02020603050405020304" pitchFamily="18" charset="0"/>
              </a:rPr>
              <a:t>Nhập kho: cho phép người sở hữu phần mềm có thể thêm thông tin điện thoại mới vào kho.</a:t>
            </a:r>
            <a:endParaRPr lang="en-US" sz="3000" smtClean="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endParaRPr lang="en-US" sz="300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r>
              <a:rPr lang="en-US" sz="3000" smtClean="0">
                <a:latin typeface="Times New Roman" panose="02020603050405020304" pitchFamily="18" charset="0"/>
                <a:cs typeface="Times New Roman" panose="02020603050405020304" pitchFamily="18" charset="0"/>
              </a:rPr>
              <a:t>Xuất kho: Cho phép người dùng có thể xuất ra những điện thoại theo ý của họ. </a:t>
            </a:r>
            <a:endParaRPr lang="en-US" sz="3000" smtClean="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endParaRPr lang="en-US" sz="300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r>
              <a:rPr lang="en-US" sz="3000" smtClean="0">
                <a:latin typeface="Times New Roman" panose="02020603050405020304" pitchFamily="18" charset="0"/>
                <a:cs typeface="Times New Roman" panose="02020603050405020304" pitchFamily="18" charset="0"/>
              </a:rPr>
              <a:t>Tìm và xóa điện thoại(theo tên, mã nhập vào kho, mã điện thoại): phục vụ người sở hữu có thể tìm hay xóa nhanh một chiếc điện thoại thông qua việc chỉ cần nhập một cái tên hay là một cái mã cũng có thể tìm ra đúng thông điện của chiếc điện thoại mà họ cần tìm</a:t>
            </a:r>
            <a:endParaRPr lang="en-US" sz="3000" smtClean="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endParaRPr lang="en-US" sz="300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r>
              <a:rPr lang="en-US" sz="3000">
                <a:latin typeface="Times New Roman" panose="02020603050405020304" pitchFamily="18" charset="0"/>
                <a:cs typeface="Times New Roman" panose="02020603050405020304" pitchFamily="18" charset="0"/>
              </a:rPr>
              <a:t>Kiểm tra số </a:t>
            </a:r>
            <a:r>
              <a:rPr lang="en-US" sz="3000" smtClean="0">
                <a:latin typeface="Times New Roman" panose="02020603050405020304" pitchFamily="18" charset="0"/>
                <a:cs typeface="Times New Roman" panose="02020603050405020304" pitchFamily="18" charset="0"/>
              </a:rPr>
              <a:t>lượng điện thoại có trong kho: cần đưa ra đúng một con số về số lượng trong kho để chủ quản lý có thể nắm bắt và thuận tiện trong việc quản lý.</a:t>
            </a:r>
            <a:endParaRPr lang="en-US" sz="3000" smtClean="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endParaRPr lang="en-US" sz="3000">
              <a:latin typeface="Times New Roman" panose="02020603050405020304" pitchFamily="18" charset="0"/>
              <a:cs typeface="Times New Roman" panose="02020603050405020304" pitchFamily="18" charset="0"/>
            </a:endParaRPr>
          </a:p>
          <a:p>
            <a:pPr marL="685800" indent="-685800">
              <a:buFont typeface="Wingdings" panose="05000000000000000000" charset="0"/>
              <a:buChar char="v"/>
            </a:pPr>
            <a:r>
              <a:rPr lang="en-US" sz="3000">
                <a:latin typeface="Times New Roman" panose="02020603050405020304" pitchFamily="18" charset="0"/>
                <a:cs typeface="Times New Roman" panose="02020603050405020304" pitchFamily="18" charset="0"/>
              </a:rPr>
              <a:t>Sắp </a:t>
            </a:r>
            <a:r>
              <a:rPr lang="en-US" sz="3000" smtClean="0">
                <a:latin typeface="Times New Roman" panose="02020603050405020304" pitchFamily="18" charset="0"/>
                <a:cs typeface="Times New Roman" panose="02020603050405020304" pitchFamily="18" charset="0"/>
              </a:rPr>
              <a:t>xếp tăng giảm theo giá: dễ dàng xác định được giá cả của sản phẩm để chủ quản lý có thể xác định được các sản phẩm trong kho đang thiếu ở mức giá trị nào để có thể nhập them vào kho những chiếc điện thoại có thể đáp ứng được nhu cầu của người dùng. </a:t>
            </a:r>
            <a:endParaRPr lang="en-US" sz="3000">
              <a:latin typeface="Times New Roman" panose="02020603050405020304" pitchFamily="18" charset="0"/>
              <a:cs typeface="Times New Roman" panose="02020603050405020304" pitchFamily="18" charset="0"/>
            </a:endParaRPr>
          </a:p>
        </p:txBody>
      </p:sp>
      <p:graphicFrame>
        <p:nvGraphicFramePr>
          <p:cNvPr id="3" name="Diagram 2"/>
          <p:cNvGraphicFramePr/>
          <p:nvPr/>
        </p:nvGraphicFramePr>
        <p:xfrm>
          <a:off x="3429000" y="342900"/>
          <a:ext cx="11899900" cy="1507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to="" calcmode="lin" valueType="num">
                                      <p:cBhvr>
                                        <p:cTn id="7" dur="1" fill="hold"/>
                                        <p:tgtEl>
                                          <p:spTgt spid="13"/>
                                        </p:tgtEl>
                                      </p:cBhvr>
                                    </p:anim>
                                  </p:childTnLst>
                                </p:cTn>
                              </p:par>
                              <p:par>
                                <p:cTn id="8" presetID="24"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to="" calcmode="lin" valueType="num">
                                      <p:cBhvr>
                                        <p:cTn id="10" dur="1" fill="hold"/>
                                        <p:tgtEl>
                                          <p:spTgt spid="2"/>
                                        </p:tgtEl>
                                      </p:cBhvr>
                                    </p:anim>
                                  </p:childTnLst>
                                </p:cTn>
                              </p:par>
                              <p:par>
                                <p:cTn id="11" presetID="24"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to="" calcmode="lin" valueType="num">
                                      <p:cBhvr>
                                        <p:cTn id="13"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6230600" y="8572500"/>
            <a:ext cx="5105400" cy="5010150"/>
          </a:xfrm>
          <a:prstGeom prst="rect">
            <a:avLst/>
          </a:prstGeom>
        </p:spPr>
      </p:pic>
      <p:graphicFrame>
        <p:nvGraphicFramePr>
          <p:cNvPr id="3" name="Diagram 2"/>
          <p:cNvGraphicFramePr/>
          <p:nvPr/>
        </p:nvGraphicFramePr>
        <p:xfrm>
          <a:off x="3429000" y="342900"/>
          <a:ext cx="11899900" cy="1507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p:cNvSpPr/>
          <p:nvPr/>
        </p:nvSpPr>
        <p:spPr>
          <a:xfrm>
            <a:off x="1447800" y="2628900"/>
            <a:ext cx="6096000" cy="3505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685800">
              <a:buFont typeface="Wingdings" panose="05000000000000000000" charset="0"/>
              <a:buChar char="v"/>
            </a:pPr>
            <a:r>
              <a:rPr lang="en-US" sz="3000">
                <a:solidFill>
                  <a:schemeClr val="tx1"/>
                </a:solidFill>
                <a:latin typeface="Times New Roman" panose="02020603050405020304" pitchFamily="18" charset="0"/>
                <a:cs typeface="Times New Roman" panose="02020603050405020304" pitchFamily="18" charset="0"/>
              </a:rPr>
              <a:t>Hiệu suất:</a:t>
            </a:r>
            <a:endParaRPr lang="en-US" sz="300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a:solidFill>
                  <a:schemeClr val="tx1"/>
                </a:solidFill>
                <a:latin typeface="Times New Roman" panose="02020603050405020304" pitchFamily="18" charset="0"/>
                <a:cs typeface="Times New Roman" panose="02020603050405020304" pitchFamily="18" charset="0"/>
              </a:rPr>
              <a:t>Phần mềm hoạt động nhanh</a:t>
            </a:r>
            <a:endParaRPr lang="en-US" sz="300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a:solidFill>
                  <a:schemeClr val="tx1"/>
                </a:solidFill>
                <a:latin typeface="Times New Roman" panose="02020603050405020304" pitchFamily="18" charset="0"/>
                <a:cs typeface="Times New Roman" panose="02020603050405020304" pitchFamily="18" charset="0"/>
              </a:rPr>
              <a:t>Đưa ra câu trả lời chỉnh xác</a:t>
            </a:r>
            <a:endParaRPr lang="en-US" sz="300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a:solidFill>
                  <a:schemeClr val="tx1"/>
                </a:solidFill>
                <a:latin typeface="Times New Roman" panose="02020603050405020304" pitchFamily="18" charset="0"/>
                <a:cs typeface="Times New Roman" panose="02020603050405020304" pitchFamily="18" charset="0"/>
              </a:rPr>
              <a:t>Đưa ra những lời thông báo, cảnh báo khi không tìm thấy hoặc người dùng nhập sai</a:t>
            </a:r>
            <a:endParaRPr lang="en-US" sz="3000">
              <a:solidFill>
                <a:schemeClr val="tx1"/>
              </a:solidFill>
            </a:endParaRPr>
          </a:p>
        </p:txBody>
      </p:sp>
      <p:sp>
        <p:nvSpPr>
          <p:cNvPr id="6" name="Rounded Rectangle 5"/>
          <p:cNvSpPr/>
          <p:nvPr/>
        </p:nvSpPr>
        <p:spPr>
          <a:xfrm>
            <a:off x="6019800" y="6482624"/>
            <a:ext cx="6096000" cy="3505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r>
              <a:rPr lang="en-US" sz="3000">
                <a:solidFill>
                  <a:schemeClr val="tx1"/>
                </a:solidFill>
                <a:latin typeface="Times New Roman" panose="02020603050405020304" pitchFamily="18" charset="0"/>
                <a:cs typeface="Times New Roman" panose="02020603050405020304" pitchFamily="18" charset="0"/>
              </a:rPr>
              <a:t>Khả năng:</a:t>
            </a:r>
            <a:endParaRPr lang="en-US" sz="300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a:solidFill>
                  <a:schemeClr val="tx1"/>
                </a:solidFill>
                <a:latin typeface="Times New Roman" panose="02020603050405020304" pitchFamily="18" charset="0"/>
                <a:cs typeface="Times New Roman" panose="02020603050405020304" pitchFamily="18" charset="0"/>
              </a:rPr>
              <a:t>Có thể nâng cấp trong quá trình sử dụng</a:t>
            </a:r>
            <a:endParaRPr lang="en-US" sz="3000">
              <a:solidFill>
                <a:schemeClr val="tx1"/>
              </a:solidFill>
            </a:endParaRPr>
          </a:p>
        </p:txBody>
      </p:sp>
      <p:sp>
        <p:nvSpPr>
          <p:cNvPr id="7" name="Rounded Rectangle 6"/>
          <p:cNvSpPr/>
          <p:nvPr/>
        </p:nvSpPr>
        <p:spPr>
          <a:xfrm>
            <a:off x="10515600" y="2628900"/>
            <a:ext cx="6096000" cy="3505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r>
              <a:rPr lang="en-US" sz="3000">
                <a:solidFill>
                  <a:schemeClr val="tx1"/>
                </a:solidFill>
                <a:latin typeface="Times New Roman" panose="02020603050405020304" pitchFamily="18" charset="0"/>
                <a:cs typeface="Times New Roman" panose="02020603050405020304" pitchFamily="18" charset="0"/>
              </a:rPr>
              <a:t>Bảo mật:</a:t>
            </a:r>
            <a:endParaRPr lang="en-US" sz="300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000">
                <a:solidFill>
                  <a:schemeClr val="tx1"/>
                </a:solidFill>
                <a:latin typeface="Times New Roman" panose="02020603050405020304" pitchFamily="18" charset="0"/>
                <a:cs typeface="Times New Roman" panose="02020603050405020304" pitchFamily="18" charset="0"/>
              </a:rPr>
              <a:t>Có sự phân quyền trong việc sử dụng phần mềm.</a:t>
            </a:r>
            <a:endParaRPr lang="en-US" sz="3000">
              <a:solidFill>
                <a:schemeClr val="tx1"/>
              </a:solidFill>
              <a:latin typeface="Times New Roman" panose="02020603050405020304" pitchFamily="18" charset="0"/>
              <a:cs typeface="Times New Roman" panose="02020603050405020304" pitchFamily="18" charset="0"/>
            </a:endParaRPr>
          </a:p>
          <a:p>
            <a:pPr algn="ctr"/>
            <a:endParaRPr lang="en-US" sz="3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5194156" y="-1238000"/>
            <a:ext cx="4130289" cy="4114800"/>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743200" y="4076700"/>
            <a:ext cx="3496945" cy="3431540"/>
          </a:xfrm>
          <a:prstGeom prst="rect">
            <a:avLst/>
          </a:prstGeom>
        </p:spPr>
      </p:pic>
      <p:sp>
        <p:nvSpPr>
          <p:cNvPr id="12" name="TextBox 12"/>
          <p:cNvSpPr txBox="1"/>
          <p:nvPr/>
        </p:nvSpPr>
        <p:spPr>
          <a:xfrm>
            <a:off x="3886200" y="5143500"/>
            <a:ext cx="1106805" cy="1065530"/>
          </a:xfrm>
          <a:prstGeom prst="rect">
            <a:avLst/>
          </a:prstGeom>
        </p:spPr>
        <p:txBody>
          <a:bodyPr wrap="square" lIns="0" tIns="0" rIns="0" bIns="0" rtlCol="0" anchor="t">
            <a:spAutoFit/>
          </a:bodyPr>
          <a:lstStyle/>
          <a:p>
            <a:pPr algn="ctr">
              <a:lnSpc>
                <a:spcPts val="8310"/>
              </a:lnSpc>
            </a:pPr>
            <a:r>
              <a:rPr lang="en-US" sz="5935">
                <a:solidFill>
                  <a:schemeClr val="tx1"/>
                </a:solidFill>
                <a:latin typeface="Mokoto"/>
              </a:rPr>
              <a:t>3</a:t>
            </a:r>
            <a:endParaRPr lang="en-US" sz="5935">
              <a:solidFill>
                <a:schemeClr val="tx1"/>
              </a:solidFill>
              <a:latin typeface="Mokoto"/>
            </a:endParaRPr>
          </a:p>
        </p:txBody>
      </p:sp>
      <p:graphicFrame>
        <p:nvGraphicFramePr>
          <p:cNvPr id="2" name="Diagram 1"/>
          <p:cNvGraphicFramePr/>
          <p:nvPr/>
        </p:nvGraphicFramePr>
        <p:xfrm>
          <a:off x="5181600" y="1790700"/>
          <a:ext cx="10193020" cy="54184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
                                        </p:tgtEl>
                                        <p:attrNameLst>
                                          <p:attrName>r</p:attrName>
                                        </p:attrNameLst>
                                      </p:cBhvr>
                                    </p:animRot>
                                  </p:childTnLst>
                                </p:cTn>
                              </p:par>
                              <p:par>
                                <p:cTn id="7" presetID="8" presetClass="emph" presetSubtype="0" fill="hold" nodeType="withEffect">
                                  <p:stCondLst>
                                    <p:cond delay="0"/>
                                  </p:stCondLst>
                                  <p:childTnLst>
                                    <p:animRot by="21600000">
                                      <p:cBhvr>
                                        <p:cTn id="8" dur="3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366804" y="7742748"/>
            <a:ext cx="4320000" cy="4114800"/>
          </a:xfrm>
          <a:prstGeom prst="rect">
            <a:avLst/>
          </a:prstGeom>
        </p:spPr>
      </p:pic>
      <mc:AlternateContent xmlns:mc="http://schemas.openxmlformats.org/markup-compatibility/2006" xmlns:p14="http://schemas.microsoft.com/office/powerpoint/2010/main">
        <mc:Choice Requires="p14">
          <p:contentPart r:id="rId2" p14:bwMode="auto">
            <p14:nvContentPartPr>
              <p14:cNvPr id="8" name="Ink 7"/>
              <p14:cNvContentPartPr/>
              <p14:nvPr/>
            </p14:nvContentPartPr>
            <p14:xfrm>
              <a:off x="13115925" y="3448050"/>
              <a:ext cx="28575" cy="360"/>
            </p14:xfrm>
          </p:contentPart>
        </mc:Choice>
        <mc:Fallback xmlns="">
          <p:pic>
            <p:nvPicPr>
              <p:cNvPr id="8" name="Ink 7"/>
            </p:nvPicPr>
            <p:blipFill>
              <a:blip r:embed="rId3"/>
            </p:blipFill>
            <p:spPr>
              <a:xfrm>
                <a:off x="13115925" y="3448050"/>
                <a:ext cx="28575" cy="360"/>
              </a:xfrm>
              <a:prstGeom prst="rect"/>
            </p:spPr>
          </p:pic>
        </mc:Fallback>
      </mc:AlternateContent>
      <p:graphicFrame>
        <p:nvGraphicFramePr>
          <p:cNvPr id="10" name="Diagram 9"/>
          <p:cNvGraphicFramePr/>
          <p:nvPr/>
        </p:nvGraphicFramePr>
        <p:xfrm>
          <a:off x="3352800" y="1866900"/>
          <a:ext cx="10820400" cy="43903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4283075" y="298450"/>
            <a:ext cx="11376660" cy="629920"/>
          </a:xfrm>
          <a:prstGeom prst="rect">
            <a:avLst/>
          </a:prstGeom>
          <a:noFill/>
        </p:spPr>
        <p:txBody>
          <a:bodyPr wrap="square" rtlCol="0">
            <a:spAutoFit/>
          </a:bodyPr>
          <a:lstStyle/>
          <a:p>
            <a:r>
              <a:rPr lang="vi-VN" sz="3500" b="1" dirty="0">
                <a:solidFill>
                  <a:schemeClr val="tx1"/>
                </a:solidFill>
                <a:latin typeface="Times New Roman" panose="02020603050405020304" pitchFamily="18" charset="0"/>
                <a:cs typeface="Times New Roman" panose="02020603050405020304" pitchFamily="18" charset="0"/>
              </a:rPr>
              <a:t>TRƯỜNG ĐẠI HỌC TÀI NGUYÊN VÀ MÔI TRƯỜNG</a:t>
            </a:r>
            <a:endParaRPr lang="vi-VN" sz="3500" b="1" dirty="0">
              <a:solidFill>
                <a:schemeClr val="tx1"/>
              </a:solidFill>
              <a:latin typeface="Times New Roman" panose="02020603050405020304" pitchFamily="18" charset="0"/>
              <a:cs typeface="Times New Roman" panose="02020603050405020304" pitchFamily="18" charset="0"/>
            </a:endParaRPr>
          </a:p>
        </p:txBody>
      </p:sp>
      <p:sp>
        <p:nvSpPr>
          <p:cNvPr id="5" name="TextBox 6"/>
          <p:cNvSpPr txBox="1"/>
          <p:nvPr/>
        </p:nvSpPr>
        <p:spPr>
          <a:xfrm>
            <a:off x="4572000" y="876300"/>
            <a:ext cx="10482580" cy="629920"/>
          </a:xfrm>
          <a:prstGeom prst="rect">
            <a:avLst/>
          </a:prstGeom>
          <a:noFill/>
        </p:spPr>
        <p:txBody>
          <a:bodyPr wrap="square" rtlCol="0">
            <a:spAutoFit/>
          </a:bodyPr>
          <a:lstStyle/>
          <a:p>
            <a:r>
              <a:rPr lang="en-US" sz="3500" b="1" dirty="0">
                <a:solidFill>
                  <a:schemeClr val="tx1"/>
                </a:solidFill>
                <a:latin typeface="Times New Roman" panose="02020603050405020304" pitchFamily="18" charset="0"/>
                <a:cs typeface="Times New Roman" panose="02020603050405020304" pitchFamily="18" charset="0"/>
              </a:rPr>
              <a:t>KHOA HỆ THỐNG THÔNG TIN VÀ VIỄN THÁM</a:t>
            </a:r>
            <a:endParaRPr lang="en-US" sz="3500" b="1" dirty="0">
              <a:solidFill>
                <a:schemeClr val="tx1"/>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39050" y="1688465"/>
            <a:ext cx="3009900" cy="2918460"/>
          </a:xfrm>
          <a:prstGeom prst="rect">
            <a:avLst/>
          </a:prstGeom>
          <a:noFill/>
          <a:ln>
            <a:noFill/>
          </a:ln>
        </p:spPr>
      </p:pic>
      <p:pic>
        <p:nvPicPr>
          <p:cNvPr id="23"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611600" y="-647065"/>
            <a:ext cx="2129155" cy="2094865"/>
          </a:xfrm>
          <a:prstGeom prst="rect">
            <a:avLst/>
          </a:prstGeom>
        </p:spPr>
      </p:pic>
      <p:pic>
        <p:nvPicPr>
          <p:cNvPr id="24"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4000" y="8801100"/>
            <a:ext cx="2184400" cy="2149475"/>
          </a:xfrm>
          <a:prstGeom prst="rect">
            <a:avLst/>
          </a:prstGeom>
        </p:spPr>
      </p:pic>
      <p:sp>
        <p:nvSpPr>
          <p:cNvPr id="8" name="TextBox 7"/>
          <p:cNvSpPr txBox="1"/>
          <p:nvPr/>
        </p:nvSpPr>
        <p:spPr>
          <a:xfrm>
            <a:off x="5105400" y="5143500"/>
            <a:ext cx="10810240" cy="629920"/>
          </a:xfrm>
          <a:prstGeom prst="rect">
            <a:avLst/>
          </a:prstGeom>
          <a:noFill/>
        </p:spPr>
        <p:txBody>
          <a:bodyPr wrap="square" rtlCol="0">
            <a:spAutoFit/>
          </a:bodyPr>
          <a:lstStyle/>
          <a:p>
            <a:r>
              <a:rPr lang="vi-VN" sz="3500" b="1" dirty="0">
                <a:solidFill>
                  <a:schemeClr val="tx1"/>
                </a:solidFill>
                <a:latin typeface="Times New Roman" panose="02020603050405020304" pitchFamily="18" charset="0"/>
                <a:cs typeface="Times New Roman" panose="02020603050405020304" pitchFamily="18" charset="0"/>
              </a:rPr>
              <a:t>PHẦN MỀM </a:t>
            </a:r>
            <a:r>
              <a:rPr lang="en-US" sz="3500" b="1" dirty="0">
                <a:solidFill>
                  <a:schemeClr val="tx1"/>
                </a:solidFill>
                <a:latin typeface="Times New Roman" panose="02020603050405020304" pitchFamily="18" charset="0"/>
                <a:cs typeface="Times New Roman" panose="02020603050405020304" pitchFamily="18" charset="0"/>
              </a:rPr>
              <a:t>Q</a:t>
            </a:r>
            <a:r>
              <a:rPr lang="vi-VN" sz="3500" b="1" dirty="0">
                <a:solidFill>
                  <a:schemeClr val="tx1"/>
                </a:solidFill>
                <a:latin typeface="Times New Roman" panose="02020603050405020304" pitchFamily="18" charset="0"/>
                <a:cs typeface="Times New Roman" panose="02020603050405020304" pitchFamily="18" charset="0"/>
              </a:rPr>
              <a:t>UẢN LÝ</a:t>
            </a:r>
            <a:r>
              <a:rPr lang="en-US" altLang="vi-VN" sz="3500" b="1" dirty="0">
                <a:solidFill>
                  <a:schemeClr val="tx1"/>
                </a:solidFill>
                <a:latin typeface="Times New Roman" panose="02020603050405020304" pitchFamily="18" charset="0"/>
                <a:cs typeface="Times New Roman" panose="02020603050405020304" pitchFamily="18" charset="0"/>
              </a:rPr>
              <a:t> KHO ĐIỆN THOẠI</a:t>
            </a:r>
            <a:endParaRPr lang="en-US" altLang="vi-VN" sz="3500" b="1" dirty="0">
              <a:solidFill>
                <a:schemeClr val="tx1"/>
              </a:solidFill>
              <a:latin typeface="Times New Roman" panose="02020603050405020304" pitchFamily="18" charset="0"/>
              <a:cs typeface="Times New Roman" panose="02020603050405020304" pitchFamily="18" charset="0"/>
            </a:endParaRPr>
          </a:p>
        </p:txBody>
      </p:sp>
      <p:sp>
        <p:nvSpPr>
          <p:cNvPr id="3" name="TextBox 14"/>
          <p:cNvSpPr txBox="1"/>
          <p:nvPr/>
        </p:nvSpPr>
        <p:spPr>
          <a:xfrm>
            <a:off x="7792085" y="5942965"/>
            <a:ext cx="9905365" cy="629920"/>
          </a:xfrm>
          <a:prstGeom prst="rect">
            <a:avLst/>
          </a:prstGeom>
          <a:noFill/>
        </p:spPr>
        <p:txBody>
          <a:bodyPr wrap="square" rtlCol="0">
            <a:spAutoFit/>
          </a:bodyPr>
          <a:lstStyle/>
          <a:p>
            <a:r>
              <a:rPr lang="en-US" sz="3500" dirty="0" err="1">
                <a:solidFill>
                  <a:schemeClr val="tx1"/>
                </a:solidFill>
                <a:latin typeface="Times New Roman" panose="02020603050405020304" pitchFamily="18" charset="0"/>
                <a:cs typeface="Times New Roman" panose="02020603050405020304" pitchFamily="18" charset="0"/>
              </a:rPr>
              <a:t>Giảng</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viên</a:t>
            </a:r>
            <a:r>
              <a:rPr lang="en-US" sz="3500" dirty="0">
                <a:solidFill>
                  <a:schemeClr val="tx1"/>
                </a:solidFill>
                <a:latin typeface="Times New Roman" panose="02020603050405020304" pitchFamily="18" charset="0"/>
                <a:cs typeface="Times New Roman" panose="02020603050405020304" pitchFamily="18" charset="0"/>
              </a:rPr>
              <a:t> h</a:t>
            </a:r>
            <a:r>
              <a:rPr lang="vi-VN" sz="3500" dirty="0">
                <a:solidFill>
                  <a:schemeClr val="tx1"/>
                </a:solidFill>
                <a:latin typeface="Times New Roman" panose="02020603050405020304" pitchFamily="18" charset="0"/>
                <a:cs typeface="Times New Roman" panose="02020603050405020304" pitchFamily="18" charset="0"/>
              </a:rPr>
              <a:t>ư</a:t>
            </a:r>
            <a:r>
              <a:rPr lang="en-US" sz="3500" dirty="0" err="1">
                <a:solidFill>
                  <a:schemeClr val="tx1"/>
                </a:solidFill>
                <a:latin typeface="Times New Roman" panose="02020603050405020304" pitchFamily="18" charset="0"/>
                <a:cs typeface="Times New Roman" panose="02020603050405020304" pitchFamily="18" charset="0"/>
              </a:rPr>
              <a:t>ớng</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dẫn</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Ths</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Phạm</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Trọng</a:t>
            </a:r>
            <a:r>
              <a:rPr lang="en-US" sz="3500" dirty="0">
                <a:solidFill>
                  <a:schemeClr val="tx1"/>
                </a:solidFill>
                <a:latin typeface="Times New Roman" panose="02020603050405020304" pitchFamily="18" charset="0"/>
                <a:cs typeface="Times New Roman" panose="02020603050405020304" pitchFamily="18" charset="0"/>
              </a:rPr>
              <a:t> Huynh</a:t>
            </a:r>
            <a:endParaRPr lang="en-US" sz="3500" dirty="0">
              <a:solidFill>
                <a:schemeClr val="tx1"/>
              </a:solidFill>
              <a:latin typeface="Times New Roman" panose="02020603050405020304" pitchFamily="18" charset="0"/>
              <a:cs typeface="Times New Roman" panose="02020603050405020304" pitchFamily="18" charset="0"/>
            </a:endParaRPr>
          </a:p>
        </p:txBody>
      </p:sp>
      <p:sp>
        <p:nvSpPr>
          <p:cNvPr id="7" name="TextBox 13"/>
          <p:cNvSpPr txBox="1"/>
          <p:nvPr/>
        </p:nvSpPr>
        <p:spPr>
          <a:xfrm>
            <a:off x="5943600" y="9261475"/>
            <a:ext cx="7622540" cy="629920"/>
          </a:xfrm>
          <a:prstGeom prst="rect">
            <a:avLst/>
          </a:prstGeom>
          <a:noFill/>
        </p:spPr>
        <p:txBody>
          <a:bodyPr wrap="square" rtlCol="0">
            <a:spAutoFit/>
          </a:bodyPr>
          <a:lstStyle/>
          <a:p>
            <a:pPr algn="ctr"/>
            <a:r>
              <a:rPr lang="vi-VN" sz="3500" dirty="0">
                <a:solidFill>
                  <a:schemeClr val="tx1"/>
                </a:solidFill>
                <a:latin typeface="Times New Roman" panose="02020603050405020304" pitchFamily="18" charset="0"/>
                <a:cs typeface="Times New Roman" panose="02020603050405020304" pitchFamily="18" charset="0"/>
              </a:rPr>
              <a:t>TP.HCM, </a:t>
            </a:r>
            <a:r>
              <a:rPr lang="en-US" altLang="vi-VN" sz="3500" dirty="0">
                <a:solidFill>
                  <a:schemeClr val="tx1"/>
                </a:solidFill>
                <a:latin typeface="Times New Roman" panose="02020603050405020304" pitchFamily="18" charset="0"/>
                <a:cs typeface="Times New Roman" panose="02020603050405020304" pitchFamily="18" charset="0"/>
              </a:rPr>
              <a:t>ngày 5 </a:t>
            </a:r>
            <a:r>
              <a:rPr lang="vi-VN" sz="3500" dirty="0">
                <a:solidFill>
                  <a:schemeClr val="tx1"/>
                </a:solidFill>
                <a:latin typeface="Times New Roman" panose="02020603050405020304" pitchFamily="18" charset="0"/>
                <a:cs typeface="Times New Roman" panose="02020603050405020304" pitchFamily="18" charset="0"/>
              </a:rPr>
              <a:t>tháng </a:t>
            </a:r>
            <a:r>
              <a:rPr lang="en-US" altLang="vi-VN" sz="3500" dirty="0">
                <a:solidFill>
                  <a:schemeClr val="tx1"/>
                </a:solidFill>
                <a:latin typeface="Times New Roman" panose="02020603050405020304" pitchFamily="18" charset="0"/>
                <a:cs typeface="Times New Roman" panose="02020603050405020304" pitchFamily="18" charset="0"/>
              </a:rPr>
              <a:t>4</a:t>
            </a:r>
            <a:r>
              <a:rPr lang="vi-VN" sz="3500" dirty="0">
                <a:solidFill>
                  <a:schemeClr val="tx1"/>
                </a:solidFill>
                <a:latin typeface="Times New Roman" panose="02020603050405020304" pitchFamily="18" charset="0"/>
                <a:cs typeface="Times New Roman" panose="02020603050405020304" pitchFamily="18" charset="0"/>
              </a:rPr>
              <a:t> năm 202</a:t>
            </a:r>
            <a:r>
              <a:rPr lang="en-US" altLang="vi-VN" sz="3500" dirty="0">
                <a:solidFill>
                  <a:schemeClr val="tx1"/>
                </a:solidFill>
                <a:latin typeface="Times New Roman" panose="02020603050405020304" pitchFamily="18" charset="0"/>
                <a:cs typeface="Times New Roman" panose="02020603050405020304" pitchFamily="18" charset="0"/>
              </a:rPr>
              <a:t>3</a:t>
            </a:r>
            <a:endParaRPr lang="en-US" altLang="vi-VN" sz="3500" dirty="0">
              <a:solidFill>
                <a:schemeClr val="tx1"/>
              </a:solidFill>
              <a:latin typeface="Times New Roman" panose="02020603050405020304" pitchFamily="18" charset="0"/>
              <a:cs typeface="Times New Roman" panose="02020603050405020304" pitchFamily="18" charset="0"/>
            </a:endParaRPr>
          </a:p>
        </p:txBody>
      </p:sp>
      <p:pic>
        <p:nvPicPr>
          <p:cNvPr id="2"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62000" y="-800100"/>
            <a:ext cx="2129155" cy="2094865"/>
          </a:xfrm>
          <a:prstGeom prst="rect">
            <a:avLst/>
          </a:prstGeom>
        </p:spPr>
      </p:pic>
      <p:pic>
        <p:nvPicPr>
          <p:cNvPr id="9"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09600" y="8648065"/>
            <a:ext cx="2184400" cy="2149475"/>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2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2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2"/>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nvGraphicFramePr>
        <p:xfrm>
          <a:off x="1306195" y="2628900"/>
          <a:ext cx="4443730" cy="6115050"/>
        </p:xfrm>
        <a:graphic>
          <a:graphicData uri="http://schemas.openxmlformats.org/drawingml/2006/table">
            <a:tbl>
              <a:tblPr firstRow="1" firstCol="1" bandRow="1">
                <a:tableStyleId>{8799B23B-EC83-4686-B30A-512413B5E67A}</a:tableStyleId>
              </a:tblPr>
              <a:tblGrid>
                <a:gridCol w="1966595"/>
                <a:gridCol w="2477135"/>
              </a:tblGrid>
              <a:tr h="5707380">
                <a:tc>
                  <a:txBody>
                    <a:bodyPr/>
                    <a:lstStyle/>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Thuộc tính</a:t>
                      </a:r>
                      <a:endParaRPr lang="en-US" sz="250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Mã nhập vào </a:t>
                      </a:r>
                      <a:r>
                        <a:rPr lang="en-US" sz="2500" smtClean="0">
                          <a:solidFill>
                            <a:schemeClr val="tx1"/>
                          </a:solidFill>
                          <a:effectLst/>
                          <a:latin typeface="Times New Roman" panose="02020603050405020304" pitchFamily="18" charset="0"/>
                          <a:cs typeface="Times New Roman" panose="02020603050405020304" pitchFamily="18" charset="0"/>
                        </a:rPr>
                        <a:t>kho</a:t>
                      </a:r>
                      <a:endParaRPr lang="en-US" sz="2500" smtClean="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smtClean="0">
                          <a:solidFill>
                            <a:schemeClr val="tx1"/>
                          </a:solidFill>
                          <a:effectLst/>
                          <a:latin typeface="Times New Roman" panose="02020603050405020304" pitchFamily="18" charset="0"/>
                          <a:cs typeface="Times New Roman" panose="02020603050405020304" pitchFamily="18" charset="0"/>
                        </a:rPr>
                        <a:t>Mã</a:t>
                      </a:r>
                      <a:r>
                        <a:rPr lang="en-US" sz="2500" baseline="0" smtClean="0">
                          <a:solidFill>
                            <a:schemeClr val="tx1"/>
                          </a:solidFill>
                          <a:effectLst/>
                          <a:latin typeface="Times New Roman" panose="02020603050405020304" pitchFamily="18" charset="0"/>
                          <a:cs typeface="Times New Roman" panose="02020603050405020304" pitchFamily="18" charset="0"/>
                        </a:rPr>
                        <a:t> điện thoại</a:t>
                      </a:r>
                      <a:endParaRPr lang="en-US" sz="250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Tên </a:t>
                      </a:r>
                      <a:endParaRPr lang="en-US" sz="250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Màu</a:t>
                      </a:r>
                      <a:endParaRPr lang="en-US" sz="250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NSX</a:t>
                      </a:r>
                      <a:endParaRPr lang="en-US" sz="250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Giá</a:t>
                      </a:r>
                      <a:endParaRPr lang="en-US" sz="250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 </a:t>
                      </a:r>
                      <a:endParaRPr lang="en-US" sz="250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Các thông số kỹ thuật khác:</a:t>
                      </a:r>
                      <a:endParaRPr lang="en-US" sz="2500">
                        <a:solidFill>
                          <a:schemeClr val="tx1"/>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Times New Roman" panose="02020603050405020304" pitchFamily="18" charset="0"/>
                        <a:buChar char="-"/>
                      </a:pPr>
                      <a:r>
                        <a:rPr lang="en-US" sz="2500">
                          <a:solidFill>
                            <a:schemeClr val="tx1"/>
                          </a:solidFill>
                          <a:effectLst/>
                          <a:latin typeface="Times New Roman" panose="02020603050405020304" pitchFamily="18" charset="0"/>
                          <a:cs typeface="Times New Roman" panose="02020603050405020304" pitchFamily="18" charset="0"/>
                        </a:rPr>
                        <a:t>Pin</a:t>
                      </a:r>
                      <a:endParaRPr lang="en-US" sz="2500">
                        <a:solidFill>
                          <a:schemeClr val="tx1"/>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Times New Roman" panose="02020603050405020304" pitchFamily="18" charset="0"/>
                        <a:buChar char="-"/>
                      </a:pPr>
                      <a:r>
                        <a:rPr lang="en-US" sz="2500">
                          <a:solidFill>
                            <a:schemeClr val="tx1"/>
                          </a:solidFill>
                          <a:effectLst/>
                          <a:latin typeface="Times New Roman" panose="02020603050405020304" pitchFamily="18" charset="0"/>
                          <a:cs typeface="Times New Roman" panose="02020603050405020304" pitchFamily="18" charset="0"/>
                        </a:rPr>
                        <a:t>Dung lượng RAM, ROM</a:t>
                      </a:r>
                      <a:endParaRPr lang="en-US" sz="2500">
                        <a:solidFill>
                          <a:schemeClr val="tx1"/>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Times New Roman" panose="02020603050405020304" pitchFamily="18" charset="0"/>
                        <a:buChar char="-"/>
                      </a:pPr>
                      <a:r>
                        <a:rPr lang="en-US" sz="2500">
                          <a:solidFill>
                            <a:schemeClr val="tx1"/>
                          </a:solidFill>
                          <a:effectLst/>
                          <a:latin typeface="Times New Roman" panose="02020603050405020304" pitchFamily="18" charset="0"/>
                          <a:cs typeface="Times New Roman" panose="02020603050405020304" pitchFamily="18" charset="0"/>
                        </a:rPr>
                        <a:t>Chip </a:t>
                      </a:r>
                      <a:endParaRPr lang="en-US" sz="2500">
                        <a:solidFill>
                          <a:schemeClr val="tx1"/>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Times New Roman" panose="02020603050405020304" pitchFamily="18" charset="0"/>
                        <a:buChar char="-"/>
                      </a:pPr>
                      <a:r>
                        <a:rPr lang="en-US" sz="2500">
                          <a:solidFill>
                            <a:schemeClr val="tx1"/>
                          </a:solidFill>
                          <a:effectLst/>
                          <a:latin typeface="Times New Roman" panose="02020603050405020304" pitchFamily="18" charset="0"/>
                          <a:ea typeface="Calibri" panose="020F0502020204030204" charset="0"/>
                          <a:cs typeface="Times New Roman" panose="02020603050405020304" pitchFamily="18" charset="0"/>
                        </a:rPr>
                        <a:t>Độ phân giải</a:t>
                      </a:r>
                      <a:endParaRPr lang="en-US" sz="250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r>
            </a:tbl>
          </a:graphicData>
        </a:graphic>
      </p:graphicFrame>
      <p:graphicFrame>
        <p:nvGraphicFramePr>
          <p:cNvPr id="30" name="Table 29"/>
          <p:cNvGraphicFramePr>
            <a:graphicFrameLocks noGrp="1"/>
          </p:cNvGraphicFramePr>
          <p:nvPr/>
        </p:nvGraphicFramePr>
        <p:xfrm>
          <a:off x="11353800" y="157480"/>
          <a:ext cx="5257800" cy="1603185"/>
        </p:xfrm>
        <a:graphic>
          <a:graphicData uri="http://schemas.openxmlformats.org/drawingml/2006/table">
            <a:tbl>
              <a:tblPr firstRow="1" firstCol="1" bandRow="1">
                <a:tableStyleId>{8799B23B-EC83-4686-B30A-512413B5E67A}</a:tableStyleId>
              </a:tblPr>
              <a:tblGrid>
                <a:gridCol w="1671320"/>
                <a:gridCol w="1671320"/>
                <a:gridCol w="1915160"/>
              </a:tblGrid>
              <a:tr h="1407795">
                <a:tc>
                  <a:txBody>
                    <a:bodyPr/>
                    <a:lstStyle/>
                    <a:p>
                      <a:pPr algn="ctr">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Lớp Basic</a:t>
                      </a:r>
                      <a:endParaRPr lang="en-US" sz="250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Lớp điện thoại có dây</a:t>
                      </a:r>
                      <a:endParaRPr lang="en-US" sz="250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Lớp Smartphone </a:t>
                      </a:r>
                      <a:endParaRPr lang="en-US" sz="250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(điện thoại thông minh)</a:t>
                      </a:r>
                      <a:endParaRPr lang="en-US" sz="250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r>
            </a:tbl>
          </a:graphicData>
        </a:graphic>
      </p:graphicFrame>
      <p:graphicFrame>
        <p:nvGraphicFramePr>
          <p:cNvPr id="31" name="Table 30"/>
          <p:cNvGraphicFramePr>
            <a:graphicFrameLocks noGrp="1"/>
          </p:cNvGraphicFramePr>
          <p:nvPr/>
        </p:nvGraphicFramePr>
        <p:xfrm>
          <a:off x="2133600" y="190500"/>
          <a:ext cx="2767965" cy="1195515"/>
        </p:xfrm>
        <a:graphic>
          <a:graphicData uri="http://schemas.openxmlformats.org/drawingml/2006/table">
            <a:tbl>
              <a:tblPr firstRow="1" firstCol="1" bandRow="1">
                <a:tableStyleId>{8799B23B-EC83-4686-B30A-512413B5E67A}</a:tableStyleId>
              </a:tblPr>
              <a:tblGrid>
                <a:gridCol w="2767965"/>
              </a:tblGrid>
              <a:tr h="1002030">
                <a:tc>
                  <a:txBody>
                    <a:bodyPr/>
                    <a:lstStyle/>
                    <a:p>
                      <a:pPr algn="ctr">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Đối tượng (object)</a:t>
                      </a:r>
                      <a:endParaRPr lang="en-US" sz="250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Điện thoại </a:t>
                      </a:r>
                      <a:endParaRPr lang="en-US" sz="2500">
                        <a:solidFill>
                          <a:schemeClr val="tx1"/>
                        </a:solidFill>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 </a:t>
                      </a:r>
                      <a:endParaRPr lang="en-US" sz="250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r>
            </a:tbl>
          </a:graphicData>
        </a:graphic>
      </p:graphicFrame>
      <p:graphicFrame>
        <p:nvGraphicFramePr>
          <p:cNvPr id="32" name="Table 31"/>
          <p:cNvGraphicFramePr>
            <a:graphicFrameLocks noGrp="1"/>
          </p:cNvGraphicFramePr>
          <p:nvPr/>
        </p:nvGraphicFramePr>
        <p:xfrm>
          <a:off x="12115800" y="3099435"/>
          <a:ext cx="4724400" cy="2446020"/>
        </p:xfrm>
        <a:graphic>
          <a:graphicData uri="http://schemas.openxmlformats.org/drawingml/2006/table">
            <a:tbl>
              <a:tblPr firstRow="1" firstCol="1" bandRow="1">
                <a:tableStyleId>{8799B23B-EC83-4686-B30A-512413B5E67A}</a:tableStyleId>
              </a:tblPr>
              <a:tblGrid>
                <a:gridCol w="2089409"/>
                <a:gridCol w="2634991"/>
              </a:tblGrid>
              <a:tr h="1466850">
                <a:tc>
                  <a:txBody>
                    <a:bodyPr/>
                    <a:lstStyle/>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Thuộc tính</a:t>
                      </a:r>
                      <a:endParaRPr lang="en-US" sz="250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Mã nhập vào </a:t>
                      </a:r>
                      <a:r>
                        <a:rPr lang="en-US" sz="2500" smtClean="0">
                          <a:solidFill>
                            <a:schemeClr val="tx1"/>
                          </a:solidFill>
                          <a:effectLst/>
                          <a:latin typeface="Times New Roman" panose="02020603050405020304" pitchFamily="18" charset="0"/>
                          <a:cs typeface="Times New Roman" panose="02020603050405020304" pitchFamily="18" charset="0"/>
                        </a:rPr>
                        <a:t>kho</a:t>
                      </a:r>
                      <a:endParaRPr lang="en-US" sz="2500" smtClean="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smtClean="0">
                          <a:solidFill>
                            <a:schemeClr val="tx1"/>
                          </a:solidFill>
                          <a:effectLst/>
                          <a:latin typeface="Times New Roman" panose="02020603050405020304" pitchFamily="18" charset="0"/>
                          <a:cs typeface="Times New Roman" panose="02020603050405020304" pitchFamily="18" charset="0"/>
                        </a:rPr>
                        <a:t>Mã</a:t>
                      </a:r>
                      <a:r>
                        <a:rPr lang="en-US" sz="2500" baseline="0" smtClean="0">
                          <a:solidFill>
                            <a:schemeClr val="tx1"/>
                          </a:solidFill>
                          <a:effectLst/>
                          <a:latin typeface="Times New Roman" panose="02020603050405020304" pitchFamily="18" charset="0"/>
                          <a:cs typeface="Times New Roman" panose="02020603050405020304" pitchFamily="18" charset="0"/>
                        </a:rPr>
                        <a:t> điện thoại</a:t>
                      </a:r>
                      <a:endParaRPr lang="en-US" sz="250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Tên </a:t>
                      </a:r>
                      <a:endParaRPr lang="en-US" sz="250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a:solidFill>
                            <a:schemeClr val="tx1"/>
                          </a:solidFill>
                          <a:effectLst/>
                          <a:latin typeface="Times New Roman" panose="02020603050405020304" pitchFamily="18" charset="0"/>
                          <a:cs typeface="Times New Roman" panose="02020603050405020304" pitchFamily="18" charset="0"/>
                        </a:rPr>
                        <a:t>Màu</a:t>
                      </a:r>
                      <a:endParaRPr lang="en-US" sz="250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smtClean="0">
                          <a:solidFill>
                            <a:schemeClr val="tx1"/>
                          </a:solidFill>
                          <a:effectLst/>
                          <a:latin typeface="Times New Roman" panose="02020603050405020304" pitchFamily="18" charset="0"/>
                          <a:cs typeface="Times New Roman" panose="02020603050405020304" pitchFamily="18" charset="0"/>
                        </a:rPr>
                        <a:t>NSX</a:t>
                      </a:r>
                      <a:endParaRPr lang="en-US" sz="2500" smtClean="0">
                        <a:solidFill>
                          <a:schemeClr val="tx1"/>
                        </a:solidFill>
                        <a:effectLst/>
                        <a:latin typeface="Times New Roman" panose="02020603050405020304" pitchFamily="18" charset="0"/>
                        <a:cs typeface="Times New Roman" panose="02020603050405020304" pitchFamily="18" charset="0"/>
                      </a:endParaRPr>
                    </a:p>
                    <a:p>
                      <a:pPr algn="l">
                        <a:lnSpc>
                          <a:spcPct val="107000"/>
                        </a:lnSpc>
                        <a:spcAft>
                          <a:spcPts val="0"/>
                        </a:spcAft>
                      </a:pPr>
                      <a:r>
                        <a:rPr lang="en-US" sz="2500" smtClean="0">
                          <a:solidFill>
                            <a:schemeClr val="tx1"/>
                          </a:solidFill>
                          <a:effectLst/>
                          <a:latin typeface="Times New Roman" panose="02020603050405020304" pitchFamily="18" charset="0"/>
                          <a:cs typeface="Times New Roman" panose="02020603050405020304" pitchFamily="18" charset="0"/>
                        </a:rPr>
                        <a:t>Giá</a:t>
                      </a:r>
                      <a:endParaRPr lang="en-US" sz="2500" smtClean="0">
                        <a:solidFill>
                          <a:schemeClr val="tx1"/>
                        </a:solidFill>
                        <a:effectLst/>
                        <a:latin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33" name="Table 32"/>
          <p:cNvGraphicFramePr>
            <a:graphicFrameLocks noGrp="1"/>
          </p:cNvGraphicFramePr>
          <p:nvPr/>
        </p:nvGraphicFramePr>
        <p:xfrm>
          <a:off x="12517120" y="6972300"/>
          <a:ext cx="3112770" cy="2945130"/>
        </p:xfrm>
        <a:graphic>
          <a:graphicData uri="http://schemas.openxmlformats.org/drawingml/2006/table">
            <a:tbl>
              <a:tblPr firstRow="1" bandRow="1">
                <a:tableStyleId>{8799B23B-EC83-4686-B30A-512413B5E67A}</a:tableStyleId>
              </a:tblPr>
              <a:tblGrid>
                <a:gridCol w="290830"/>
                <a:gridCol w="2821940"/>
              </a:tblGrid>
              <a:tr h="2945130">
                <a:tc>
                  <a:txBody>
                    <a:bodyPr/>
                    <a:lstStyle/>
                    <a:p>
                      <a:endParaRPr lang="en-US" sz="250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0"/>
                        </a:spcAft>
                      </a:pPr>
                      <a:r>
                        <a:rPr lang="en-US" sz="2500" smtClean="0">
                          <a:solidFill>
                            <a:schemeClr val="tx1"/>
                          </a:solidFill>
                          <a:effectLst/>
                          <a:latin typeface="Times New Roman" panose="02020603050405020304" pitchFamily="18" charset="0"/>
                          <a:cs typeface="Times New Roman" panose="02020603050405020304" pitchFamily="18" charset="0"/>
                        </a:rPr>
                        <a:t>Các thông số kỹ thuật khác:</a:t>
                      </a:r>
                      <a:endParaRPr lang="en-US" sz="2500" smtClean="0">
                        <a:solidFill>
                          <a:schemeClr val="tx1"/>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Times New Roman" panose="02020603050405020304" pitchFamily="18" charset="0"/>
                        <a:buChar char="-"/>
                      </a:pPr>
                      <a:r>
                        <a:rPr lang="en-US" sz="2500" smtClean="0">
                          <a:solidFill>
                            <a:schemeClr val="tx1"/>
                          </a:solidFill>
                          <a:effectLst/>
                          <a:latin typeface="Times New Roman" panose="02020603050405020304" pitchFamily="18" charset="0"/>
                          <a:cs typeface="Times New Roman" panose="02020603050405020304" pitchFamily="18" charset="0"/>
                        </a:rPr>
                        <a:t>Pin</a:t>
                      </a:r>
                      <a:endParaRPr lang="en-US" sz="2500" smtClean="0">
                        <a:solidFill>
                          <a:schemeClr val="tx1"/>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Times New Roman" panose="02020603050405020304" pitchFamily="18" charset="0"/>
                        <a:buChar char="-"/>
                      </a:pPr>
                      <a:r>
                        <a:rPr lang="en-US" sz="2500" smtClean="0">
                          <a:solidFill>
                            <a:schemeClr val="tx1"/>
                          </a:solidFill>
                          <a:effectLst/>
                          <a:latin typeface="Times New Roman" panose="02020603050405020304" pitchFamily="18" charset="0"/>
                          <a:cs typeface="Times New Roman" panose="02020603050405020304" pitchFamily="18" charset="0"/>
                        </a:rPr>
                        <a:t>Dung lượng RAM, ROM</a:t>
                      </a:r>
                      <a:endParaRPr lang="en-US" sz="2500" smtClean="0">
                        <a:solidFill>
                          <a:schemeClr val="tx1"/>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Times New Roman" panose="02020603050405020304" pitchFamily="18" charset="0"/>
                        <a:buChar char="-"/>
                      </a:pPr>
                      <a:r>
                        <a:rPr lang="en-US" sz="2500" smtClean="0">
                          <a:solidFill>
                            <a:schemeClr val="tx1"/>
                          </a:solidFill>
                          <a:effectLst/>
                          <a:latin typeface="Times New Roman" panose="02020603050405020304" pitchFamily="18" charset="0"/>
                          <a:cs typeface="Times New Roman" panose="02020603050405020304" pitchFamily="18" charset="0"/>
                        </a:rPr>
                        <a:t>Chip </a:t>
                      </a:r>
                      <a:endParaRPr lang="en-US" sz="2500" smtClean="0">
                        <a:solidFill>
                          <a:schemeClr val="tx1"/>
                        </a:solidFill>
                        <a:effectLst/>
                        <a:latin typeface="Times New Roman" panose="02020603050405020304" pitchFamily="18" charset="0"/>
                        <a:cs typeface="Times New Roman" panose="02020603050405020304" pitchFamily="18" charset="0"/>
                      </a:endParaRPr>
                    </a:p>
                    <a:p>
                      <a:pPr marL="342900" lvl="0" indent="-342900" algn="l">
                        <a:lnSpc>
                          <a:spcPct val="107000"/>
                        </a:lnSpc>
                        <a:spcAft>
                          <a:spcPts val="0"/>
                        </a:spcAft>
                        <a:buFont typeface="Times New Roman" panose="02020603050405020304" pitchFamily="18" charset="0"/>
                        <a:buChar char="-"/>
                      </a:pPr>
                      <a:r>
                        <a:rPr lang="en-US" sz="2500" smtClean="0">
                          <a:solidFill>
                            <a:schemeClr val="tx1"/>
                          </a:solidFill>
                          <a:effectLst/>
                          <a:latin typeface="Times New Roman" panose="02020603050405020304" pitchFamily="18" charset="0"/>
                          <a:ea typeface="Calibri" panose="020F0502020204030204" charset="0"/>
                          <a:cs typeface="Times New Roman" panose="02020603050405020304" pitchFamily="18" charset="0"/>
                        </a:rPr>
                        <a:t>Độ phân giải</a:t>
                      </a:r>
                      <a:endParaRPr lang="en-US" sz="2500" smtClean="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a:tc>
              </a:tr>
            </a:tbl>
          </a:graphicData>
        </a:graphic>
      </p:graphicFrame>
      <p:cxnSp>
        <p:nvCxnSpPr>
          <p:cNvPr id="34" name="Straight Arrow Connector 33"/>
          <p:cNvCxnSpPr/>
          <p:nvPr/>
        </p:nvCxnSpPr>
        <p:spPr>
          <a:xfrm>
            <a:off x="6400800" y="4762500"/>
            <a:ext cx="4800600" cy="0"/>
          </a:xfrm>
          <a:prstGeom prst="straightConnector1">
            <a:avLst/>
          </a:prstGeom>
          <a:ln w="57150">
            <a:solidFill>
              <a:schemeClr val="bg1"/>
            </a:solidFill>
            <a:tailEnd type="triangle" w="med" len="med"/>
          </a:ln>
        </p:spPr>
        <p:style>
          <a:lnRef idx="1">
            <a:schemeClr val="accent5"/>
          </a:lnRef>
          <a:fillRef idx="2">
            <a:schemeClr val="accent5"/>
          </a:fillRef>
          <a:effectRef idx="1">
            <a:schemeClr val="accent5"/>
          </a:effectRef>
          <a:fontRef idx="minor">
            <a:schemeClr val="dk1"/>
          </a:fontRef>
        </p:style>
      </p:cxnSp>
      <p:sp>
        <p:nvSpPr>
          <p:cNvPr id="35" name="TextBox 11"/>
          <p:cNvSpPr txBox="1"/>
          <p:nvPr/>
        </p:nvSpPr>
        <p:spPr>
          <a:xfrm>
            <a:off x="8077200" y="4305300"/>
            <a:ext cx="1416050" cy="860425"/>
          </a:xfrm>
          <a:prstGeom prst="rect">
            <a:avLst/>
          </a:prstGeom>
          <a:ln>
            <a:solidFill>
              <a:srgbClr val="FF0000"/>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500" smtClean="0">
                <a:solidFill>
                  <a:schemeClr val="tx1"/>
                </a:solidFill>
                <a:latin typeface="Times New Roman" panose="02020603050405020304" pitchFamily="18" charset="0"/>
                <a:cs typeface="Times New Roman" panose="02020603050405020304" pitchFamily="18" charset="0"/>
              </a:rPr>
              <a:t>THỪA KẾ</a:t>
            </a:r>
            <a:endParaRPr lang="en-US" sz="2500" smtClean="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a:off x="6705600" y="7353300"/>
            <a:ext cx="5334000" cy="0"/>
          </a:xfrm>
          <a:prstGeom prst="straightConnector1">
            <a:avLst/>
          </a:prstGeom>
          <a:ln w="57150">
            <a:solidFill>
              <a:schemeClr val="bg1"/>
            </a:solidFill>
            <a:tailEnd type="triangle" w="med" len="med"/>
          </a:ln>
        </p:spPr>
        <p:style>
          <a:lnRef idx="1">
            <a:schemeClr val="accent5"/>
          </a:lnRef>
          <a:fillRef idx="2">
            <a:schemeClr val="accent5"/>
          </a:fillRef>
          <a:effectRef idx="1">
            <a:schemeClr val="accent5"/>
          </a:effectRef>
          <a:fontRef idx="minor">
            <a:schemeClr val="dk1"/>
          </a:fontRef>
        </p:style>
      </p:cxnSp>
      <p:sp>
        <p:nvSpPr>
          <p:cNvPr id="37" name="TextBox 16"/>
          <p:cNvSpPr txBox="1"/>
          <p:nvPr/>
        </p:nvSpPr>
        <p:spPr>
          <a:xfrm>
            <a:off x="7848600" y="6972300"/>
            <a:ext cx="2569845" cy="860425"/>
          </a:xfrm>
          <a:prstGeom prst="rect">
            <a:avLst/>
          </a:prstGeom>
          <a:ln>
            <a:solidFill>
              <a:srgbClr val="FF0000"/>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500" smtClean="0">
                <a:solidFill>
                  <a:schemeClr val="tx1"/>
                </a:solidFill>
                <a:latin typeface="Times New Roman" panose="02020603050405020304" pitchFamily="18" charset="0"/>
                <a:cs typeface="Times New Roman" panose="02020603050405020304" pitchFamily="18" charset="0"/>
              </a:rPr>
              <a:t>TÍNH CHẤT RIÊNG</a:t>
            </a:r>
            <a:endParaRPr lang="en-US" sz="2500" smtClean="0">
              <a:solidFill>
                <a:schemeClr val="tx1"/>
              </a:solidFill>
              <a:latin typeface="Times New Roman" panose="02020603050405020304" pitchFamily="18" charset="0"/>
              <a:cs typeface="Times New Roman" panose="02020603050405020304" pitchFamily="18" charset="0"/>
            </a:endParaRPr>
          </a:p>
        </p:txBody>
      </p:sp>
      <p:cxnSp>
        <p:nvCxnSpPr>
          <p:cNvPr id="38" name="Straight Arrow Connector 37"/>
          <p:cNvCxnSpPr/>
          <p:nvPr/>
        </p:nvCxnSpPr>
        <p:spPr>
          <a:xfrm>
            <a:off x="6120130" y="1181100"/>
            <a:ext cx="4624070" cy="0"/>
          </a:xfrm>
          <a:prstGeom prst="straightConnector1">
            <a:avLst/>
          </a:prstGeom>
          <a:ln w="57150">
            <a:solidFill>
              <a:schemeClr val="bg1"/>
            </a:solidFill>
            <a:tailEnd type="triangle" w="med" len="med"/>
          </a:ln>
        </p:spPr>
        <p:style>
          <a:lnRef idx="1">
            <a:schemeClr val="accent5"/>
          </a:lnRef>
          <a:fillRef idx="2">
            <a:schemeClr val="accent5"/>
          </a:fillRef>
          <a:effectRef idx="1">
            <a:schemeClr val="accent5"/>
          </a:effectRef>
          <a:fontRef idx="minor">
            <a:schemeClr val="dk1"/>
          </a:fontRef>
        </p:style>
      </p:cxnSp>
      <p:sp>
        <p:nvSpPr>
          <p:cNvPr id="39" name="TextBox 18"/>
          <p:cNvSpPr txBox="1"/>
          <p:nvPr/>
        </p:nvSpPr>
        <p:spPr>
          <a:xfrm>
            <a:off x="7696200" y="689610"/>
            <a:ext cx="1613535" cy="860425"/>
          </a:xfrm>
          <a:prstGeom prst="rect">
            <a:avLst/>
          </a:prstGeom>
          <a:ln>
            <a:solidFill>
              <a:srgbClr val="FF0000"/>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500" smtClean="0">
                <a:solidFill>
                  <a:schemeClr val="tx1"/>
                </a:solidFill>
                <a:latin typeface="Times New Roman" panose="02020603050405020304" pitchFamily="18" charset="0"/>
                <a:cs typeface="Times New Roman" panose="02020603050405020304" pitchFamily="18" charset="0"/>
              </a:rPr>
              <a:t>PHÂN LỚP</a:t>
            </a:r>
            <a:endParaRPr lang="en-US" sz="2500" smtClean="0">
              <a:solidFill>
                <a:schemeClr val="tx1"/>
              </a:solidFill>
              <a:latin typeface="Times New Roman" panose="02020603050405020304" pitchFamily="18" charset="0"/>
              <a:cs typeface="Times New Roman" panose="02020603050405020304" pitchFamily="18" charset="0"/>
            </a:endParaRPr>
          </a:p>
        </p:txBody>
      </p:sp>
      <p:cxnSp>
        <p:nvCxnSpPr>
          <p:cNvPr id="40" name="Straight Arrow Connector 39"/>
          <p:cNvCxnSpPr>
            <a:stCxn id="31" idx="2"/>
          </p:cNvCxnSpPr>
          <p:nvPr/>
        </p:nvCxnSpPr>
        <p:spPr>
          <a:xfrm flipH="1">
            <a:off x="3505200" y="1386015"/>
            <a:ext cx="12382" cy="1166685"/>
          </a:xfrm>
          <a:prstGeom prst="straightConnector1">
            <a:avLst/>
          </a:prstGeom>
          <a:ln w="57150">
            <a:solidFill>
              <a:schemeClr val="bg1"/>
            </a:solidFill>
            <a:tailEnd type="triangle" w="med" len="med"/>
          </a:ln>
        </p:spPr>
        <p:style>
          <a:lnRef idx="1">
            <a:schemeClr val="accent5"/>
          </a:lnRef>
          <a:fillRef idx="2">
            <a:schemeClr val="accent5"/>
          </a:fillRef>
          <a:effectRef idx="1">
            <a:schemeClr val="accent5"/>
          </a:effectRef>
          <a:fontRef idx="minor">
            <a:schemeClr val="dk1"/>
          </a:fontRef>
        </p:style>
      </p:cxnSp>
      <p:cxnSp>
        <p:nvCxnSpPr>
          <p:cNvPr id="41" name="Straight Arrow Connector 40"/>
          <p:cNvCxnSpPr>
            <a:stCxn id="30" idx="2"/>
          </p:cNvCxnSpPr>
          <p:nvPr/>
        </p:nvCxnSpPr>
        <p:spPr>
          <a:xfrm>
            <a:off x="13982700" y="1760665"/>
            <a:ext cx="38100" cy="1249235"/>
          </a:xfrm>
          <a:prstGeom prst="straightConnector1">
            <a:avLst/>
          </a:prstGeom>
          <a:ln w="57150">
            <a:solidFill>
              <a:schemeClr val="bg1"/>
            </a:solidFill>
            <a:tailEnd type="triangle" w="med" len="med"/>
          </a:ln>
        </p:spPr>
        <p:style>
          <a:lnRef idx="1">
            <a:schemeClr val="accent5"/>
          </a:lnRef>
          <a:fillRef idx="2">
            <a:schemeClr val="accent5"/>
          </a:fillRef>
          <a:effectRef idx="1">
            <a:schemeClr val="accent5"/>
          </a:effectRef>
          <a:fontRef idx="minor">
            <a:schemeClr val="dk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0"/>
            <a:ext cx="18288000" cy="10287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3429167" y="3085868"/>
            <a:ext cx="4260850" cy="520065"/>
          </a:xfrm>
          <a:prstGeom prst="rect">
            <a:avLst/>
          </a:prstGeom>
        </p:spPr>
        <p:txBody>
          <a:bodyPr wrap="square" lIns="0" tIns="0" rIns="0" bIns="0" rtlCol="0" anchor="t">
            <a:spAutoFit/>
          </a:bodyPr>
          <a:lstStyle/>
          <a:p>
            <a:pPr>
              <a:lnSpc>
                <a:spcPts val="4060"/>
              </a:lnSpc>
            </a:pPr>
            <a:r>
              <a:rPr lang="en-US" sz="3000">
                <a:solidFill>
                  <a:schemeClr val="tx1"/>
                </a:solidFill>
                <a:latin typeface="Calibri" panose="020F0502020204030204" charset="0"/>
                <a:cs typeface="Calibri" panose="020F0502020204030204" charset="0"/>
              </a:rPr>
              <a:t>Thêm thông tin điện thoại </a:t>
            </a:r>
            <a:endParaRPr lang="en-US" sz="3000">
              <a:solidFill>
                <a:schemeClr val="tx1"/>
              </a:solidFill>
              <a:latin typeface="Calibri" panose="020F0502020204030204" charset="0"/>
              <a:cs typeface="Calibri" panose="020F0502020204030204" charset="0"/>
            </a:endParaRPr>
          </a:p>
        </p:txBody>
      </p:sp>
      <p:sp>
        <p:nvSpPr>
          <p:cNvPr id="13" name="TextBox 13"/>
          <p:cNvSpPr txBox="1"/>
          <p:nvPr/>
        </p:nvSpPr>
        <p:spPr>
          <a:xfrm>
            <a:off x="2971800" y="3953510"/>
            <a:ext cx="5031740" cy="1384935"/>
          </a:xfrm>
          <a:prstGeom prst="rect">
            <a:avLst/>
          </a:prstGeom>
        </p:spPr>
        <p:txBody>
          <a:bodyPr wrap="square" lIns="0" tIns="0" rIns="0" bIns="0" rtlCol="0" anchor="t">
            <a:spAutoFit/>
          </a:bodyPr>
          <a:lstStyle/>
          <a:p>
            <a:pPr algn="just">
              <a:lnSpc>
                <a:spcPct val="100000"/>
              </a:lnSpc>
              <a:spcBef>
                <a:spcPct val="0"/>
              </a:spcBef>
            </a:pPr>
            <a:r>
              <a:rPr lang="en-US" sz="3000">
                <a:solidFill>
                  <a:schemeClr val="tx1"/>
                </a:solidFill>
                <a:latin typeface="Times New Roman" panose="02020603050405020304" pitchFamily="18" charset="0"/>
                <a:cs typeface="Times New Roman" panose="02020603050405020304" pitchFamily="18" charset="0"/>
              </a:rPr>
              <a:t>-Dùng ArrayList để thêm bằng nhập các thông tin của điện thoại vào trong kho.</a:t>
            </a:r>
            <a:endParaRPr lang="en-US" sz="3000">
              <a:solidFill>
                <a:schemeClr val="tx1"/>
              </a:solidFill>
              <a:latin typeface="Times New Roman" panose="02020603050405020304" pitchFamily="18" charset="0"/>
              <a:cs typeface="Times New Roman" panose="02020603050405020304" pitchFamily="18" charset="0"/>
            </a:endParaRPr>
          </a:p>
        </p:txBody>
      </p:sp>
      <p:pic>
        <p:nvPicPr>
          <p:cNvPr id="28" name="Picture 2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V="1">
            <a:off x="16154544" y="9029827"/>
            <a:ext cx="7315200" cy="1316736"/>
          </a:xfrm>
          <a:prstGeom prst="rect">
            <a:avLst/>
          </a:prstGeom>
        </p:spPr>
      </p:pic>
      <p:grpSp>
        <p:nvGrpSpPr>
          <p:cNvPr id="30" name="Group 4"/>
          <p:cNvGrpSpPr/>
          <p:nvPr/>
        </p:nvGrpSpPr>
        <p:grpSpPr>
          <a:xfrm>
            <a:off x="1476542" y="2699153"/>
            <a:ext cx="1599565" cy="1379855"/>
            <a:chOff x="0" y="0"/>
            <a:chExt cx="3429000" cy="3429000"/>
          </a:xfrm>
        </p:grpSpPr>
        <p:grpSp>
          <p:nvGrpSpPr>
            <p:cNvPr id="31" name="Group 5"/>
            <p:cNvGrpSpPr>
              <a:grpSpLocks noChangeAspect="1"/>
            </p:cNvGrpSpPr>
            <p:nvPr/>
          </p:nvGrpSpPr>
          <p:grpSpPr>
            <a:xfrm>
              <a:off x="0" y="0"/>
              <a:ext cx="3429000" cy="3429000"/>
              <a:chOff x="0" y="0"/>
              <a:chExt cx="2540000" cy="2540000"/>
            </a:xfrm>
          </p:grpSpPr>
          <p:sp>
            <p:nvSpPr>
              <p:cNvPr id="32" name="Freeform 6"/>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433835"/>
                    </a:lnTo>
                    <a:cubicBezTo>
                      <a:pt x="1032372" y="432492"/>
                      <a:pt x="754258" y="591957"/>
                      <a:pt x="603692" y="851849"/>
                    </a:cubicBezTo>
                    <a:cubicBezTo>
                      <a:pt x="453127" y="1111741"/>
                      <a:pt x="453127" y="1432329"/>
                      <a:pt x="603692" y="1692221"/>
                    </a:cubicBezTo>
                    <a:cubicBezTo>
                      <a:pt x="754258" y="1952113"/>
                      <a:pt x="1032372" y="2111578"/>
                      <a:pt x="1332725" y="2110235"/>
                    </a:cubicBezTo>
                    <a:cubicBezTo>
                      <a:pt x="1633078" y="2111578"/>
                      <a:pt x="1911192" y="1952113"/>
                      <a:pt x="2061758" y="1692221"/>
                    </a:cubicBezTo>
                    <a:cubicBezTo>
                      <a:pt x="2212323" y="1432329"/>
                      <a:pt x="2212323" y="1111741"/>
                      <a:pt x="2061758" y="851849"/>
                    </a:cubicBezTo>
                    <a:cubicBezTo>
                      <a:pt x="1911192" y="591957"/>
                      <a:pt x="1633078" y="432492"/>
                      <a:pt x="1332725" y="433835"/>
                    </a:cubicBezTo>
                    <a:close/>
                  </a:path>
                </a:pathLst>
              </a:custGeom>
              <a:solidFill>
                <a:srgbClr val="494F56"/>
              </a:solidFill>
            </p:spPr>
          </p:sp>
          <p:sp>
            <p:nvSpPr>
              <p:cNvPr id="33" name="Freeform 7"/>
              <p:cNvSpPr/>
              <p:nvPr/>
            </p:nvSpPr>
            <p:spPr>
              <a:xfrm>
                <a:off x="558997" y="10740"/>
                <a:ext cx="2059572" cy="2614119"/>
              </a:xfrm>
              <a:custGeom>
                <a:avLst/>
                <a:gdLst/>
                <a:ahLst/>
                <a:cxnLst/>
                <a:rect l="l" t="t" r="r" b="b"/>
                <a:pathLst>
                  <a:path w="2059572" h="2614119">
                    <a:moveTo>
                      <a:pt x="971123" y="16184"/>
                    </a:moveTo>
                    <a:cubicBezTo>
                      <a:pt x="1456739" y="117802"/>
                      <a:pt x="1838718" y="492901"/>
                      <a:pt x="1949145" y="976589"/>
                    </a:cubicBezTo>
                    <a:cubicBezTo>
                      <a:pt x="2059573" y="1460277"/>
                      <a:pt x="1878227" y="1963984"/>
                      <a:pt x="1484827" y="2266284"/>
                    </a:cubicBezTo>
                    <a:cubicBezTo>
                      <a:pt x="1091427" y="2568583"/>
                      <a:pt x="558010" y="2614119"/>
                      <a:pt x="119063" y="2382873"/>
                    </a:cubicBezTo>
                    <a:cubicBezTo>
                      <a:pt x="50455" y="2347121"/>
                      <a:pt x="6222" y="2277392"/>
                      <a:pt x="3111" y="2200090"/>
                    </a:cubicBezTo>
                    <a:cubicBezTo>
                      <a:pt x="0" y="2122788"/>
                      <a:pt x="38488" y="2049730"/>
                      <a:pt x="104001" y="2008581"/>
                    </a:cubicBezTo>
                    <a:cubicBezTo>
                      <a:pt x="169514" y="1967431"/>
                      <a:pt x="252038" y="1964480"/>
                      <a:pt x="320323" y="2000845"/>
                    </a:cubicBezTo>
                    <a:cubicBezTo>
                      <a:pt x="610027" y="2153467"/>
                      <a:pt x="962083" y="2123413"/>
                      <a:pt x="1221727" y="1923896"/>
                    </a:cubicBezTo>
                    <a:cubicBezTo>
                      <a:pt x="1481371" y="1724378"/>
                      <a:pt x="1601059" y="1391931"/>
                      <a:pt x="1528177" y="1072697"/>
                    </a:cubicBezTo>
                    <a:cubicBezTo>
                      <a:pt x="1455295" y="753463"/>
                      <a:pt x="1203189" y="505898"/>
                      <a:pt x="882683" y="438830"/>
                    </a:cubicBezTo>
                    <a:cubicBezTo>
                      <a:pt x="806888" y="423323"/>
                      <a:pt x="745184" y="368447"/>
                      <a:pt x="720935" y="294981"/>
                    </a:cubicBezTo>
                    <a:cubicBezTo>
                      <a:pt x="696686" y="221515"/>
                      <a:pt x="713600" y="140690"/>
                      <a:pt x="765270" y="83111"/>
                    </a:cubicBezTo>
                    <a:cubicBezTo>
                      <a:pt x="816941" y="25531"/>
                      <a:pt x="895471" y="0"/>
                      <a:pt x="971123" y="16184"/>
                    </a:cubicBezTo>
                    <a:close/>
                  </a:path>
                </a:pathLst>
              </a:custGeom>
              <a:solidFill>
                <a:srgbClr val="6CE5E8"/>
              </a:solidFill>
            </p:spPr>
          </p:sp>
        </p:grpSp>
      </p:grpSp>
      <p:sp>
        <p:nvSpPr>
          <p:cNvPr id="46" name="TextBox 24"/>
          <p:cNvSpPr txBox="1"/>
          <p:nvPr/>
        </p:nvSpPr>
        <p:spPr>
          <a:xfrm>
            <a:off x="10972581" y="2933498"/>
            <a:ext cx="3967777" cy="520065"/>
          </a:xfrm>
          <a:prstGeom prst="rect">
            <a:avLst/>
          </a:prstGeom>
        </p:spPr>
        <p:txBody>
          <a:bodyPr lIns="0" tIns="0" rIns="0" bIns="0" rtlCol="0" anchor="t">
            <a:spAutoFit/>
          </a:bodyPr>
          <a:lstStyle/>
          <a:p>
            <a:pPr>
              <a:lnSpc>
                <a:spcPts val="4060"/>
              </a:lnSpc>
            </a:pPr>
            <a:r>
              <a:rPr lang="en-US" sz="3000">
                <a:solidFill>
                  <a:schemeClr val="tx1"/>
                </a:solidFill>
                <a:latin typeface="Calibri" panose="020F0502020204030204" charset="0"/>
                <a:cs typeface="Calibri" panose="020F0502020204030204" charset="0"/>
              </a:rPr>
              <a:t>In thông tin điện thoại</a:t>
            </a:r>
            <a:endParaRPr lang="en-US" sz="3000">
              <a:solidFill>
                <a:schemeClr val="tx1"/>
              </a:solidFill>
              <a:latin typeface="Calibri" panose="020F0502020204030204" charset="0"/>
              <a:cs typeface="Calibri" panose="020F0502020204030204" charset="0"/>
            </a:endParaRPr>
          </a:p>
        </p:txBody>
      </p:sp>
      <p:sp>
        <p:nvSpPr>
          <p:cNvPr id="47" name="TextBox 25"/>
          <p:cNvSpPr txBox="1"/>
          <p:nvPr/>
        </p:nvSpPr>
        <p:spPr>
          <a:xfrm>
            <a:off x="10287000" y="3933825"/>
            <a:ext cx="7421880" cy="4616450"/>
          </a:xfrm>
          <a:prstGeom prst="rect">
            <a:avLst/>
          </a:prstGeom>
        </p:spPr>
        <p:txBody>
          <a:bodyPr wrap="square" lIns="0" tIns="0" rIns="0" bIns="0" rtlCol="0" anchor="t">
            <a:spAutoFit/>
          </a:bodyPr>
          <a:lstStyle/>
          <a:p>
            <a:pPr algn="l">
              <a:lnSpc>
                <a:spcPct val="100000"/>
              </a:lnSpc>
              <a:spcBef>
                <a:spcPct val="0"/>
              </a:spcBef>
            </a:pPr>
            <a:r>
              <a:rPr lang="en-US" sz="3000">
                <a:solidFill>
                  <a:schemeClr val="tx1"/>
                </a:solidFill>
                <a:latin typeface="Times New Roman" panose="02020603050405020304" pitchFamily="18" charset="0"/>
                <a:cs typeface="Times New Roman" panose="02020603050405020304" pitchFamily="18" charset="0"/>
              </a:rPr>
              <a:t>-Trong ArrayList đã nhập, tìm kiếm và hiện ra những điện thoại đã nhập vào kho, và nếu không có điện thoại nào trong kho sẽ hiện ra dòng lệnh thông báo rằng kho đang rỗng.</a:t>
            </a:r>
            <a:endParaRPr lang="en-US" sz="3000">
              <a:solidFill>
                <a:schemeClr val="tx1"/>
              </a:solidFill>
              <a:latin typeface="Times New Roman" panose="02020603050405020304" pitchFamily="18" charset="0"/>
              <a:cs typeface="Times New Roman" panose="02020603050405020304" pitchFamily="18" charset="0"/>
            </a:endParaRPr>
          </a:p>
          <a:p>
            <a:pPr algn="l">
              <a:lnSpc>
                <a:spcPct val="100000"/>
              </a:lnSpc>
              <a:spcBef>
                <a:spcPct val="0"/>
              </a:spcBef>
            </a:pPr>
            <a:r>
              <a:rPr lang="en-US" sz="3000">
                <a:solidFill>
                  <a:schemeClr val="tx1"/>
                </a:solidFill>
                <a:latin typeface="Times New Roman" panose="02020603050405020304" pitchFamily="18" charset="0"/>
                <a:cs typeface="Times New Roman" panose="02020603050405020304" pitchFamily="18" charset="0"/>
              </a:rPr>
              <a:t>-Dùng câu lệnh if…else để rằng buộc điều kiện, nếu như phương thức KiemTraSoLuongTrongKho() = = 0  thì sẽ thông báo rằng kho đang rỗng, ngược lại thì sẽ in ra danh sách điện thoại đã được nhập và hiện còn trong kho.</a:t>
            </a:r>
            <a:endParaRPr lang="en-US" sz="3000">
              <a:solidFill>
                <a:schemeClr val="tx1"/>
              </a:solidFill>
              <a:latin typeface="Times New Roman" panose="02020603050405020304" pitchFamily="18" charset="0"/>
              <a:cs typeface="Times New Roman" panose="02020603050405020304" pitchFamily="18" charset="0"/>
            </a:endParaRPr>
          </a:p>
        </p:txBody>
      </p:sp>
      <p:grpSp>
        <p:nvGrpSpPr>
          <p:cNvPr id="48" name="Group 16"/>
          <p:cNvGrpSpPr/>
          <p:nvPr/>
        </p:nvGrpSpPr>
        <p:grpSpPr>
          <a:xfrm>
            <a:off x="9097010" y="2654024"/>
            <a:ext cx="1599565" cy="1379855"/>
            <a:chOff x="0" y="0"/>
            <a:chExt cx="3429000" cy="3429000"/>
          </a:xfrm>
        </p:grpSpPr>
        <p:grpSp>
          <p:nvGrpSpPr>
            <p:cNvPr id="49" name="Group 17"/>
            <p:cNvGrpSpPr>
              <a:grpSpLocks noChangeAspect="1"/>
            </p:cNvGrpSpPr>
            <p:nvPr/>
          </p:nvGrpSpPr>
          <p:grpSpPr>
            <a:xfrm>
              <a:off x="0" y="0"/>
              <a:ext cx="3429000" cy="3429000"/>
              <a:chOff x="0" y="0"/>
              <a:chExt cx="2540000" cy="2540000"/>
            </a:xfrm>
          </p:grpSpPr>
          <p:sp>
            <p:nvSpPr>
              <p:cNvPr id="50" name="Freeform 18"/>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433835"/>
                    </a:lnTo>
                    <a:cubicBezTo>
                      <a:pt x="1032372" y="432492"/>
                      <a:pt x="754258" y="591957"/>
                      <a:pt x="603692" y="851849"/>
                    </a:cubicBezTo>
                    <a:cubicBezTo>
                      <a:pt x="453127" y="1111741"/>
                      <a:pt x="453127" y="1432329"/>
                      <a:pt x="603692" y="1692221"/>
                    </a:cubicBezTo>
                    <a:cubicBezTo>
                      <a:pt x="754258" y="1952113"/>
                      <a:pt x="1032372" y="2111578"/>
                      <a:pt x="1332725" y="2110235"/>
                    </a:cubicBezTo>
                    <a:cubicBezTo>
                      <a:pt x="1633078" y="2111578"/>
                      <a:pt x="1911192" y="1952113"/>
                      <a:pt x="2061758" y="1692221"/>
                    </a:cubicBezTo>
                    <a:cubicBezTo>
                      <a:pt x="2212323" y="1432329"/>
                      <a:pt x="2212323" y="1111741"/>
                      <a:pt x="2061758" y="851849"/>
                    </a:cubicBezTo>
                    <a:cubicBezTo>
                      <a:pt x="1911192" y="591957"/>
                      <a:pt x="1633078" y="432492"/>
                      <a:pt x="1332725" y="433835"/>
                    </a:cubicBezTo>
                    <a:close/>
                  </a:path>
                </a:pathLst>
              </a:custGeom>
              <a:solidFill>
                <a:srgbClr val="494F56"/>
              </a:solidFill>
            </p:spPr>
          </p:sp>
          <p:sp>
            <p:nvSpPr>
              <p:cNvPr id="51" name="Freeform 19"/>
              <p:cNvSpPr/>
              <p:nvPr/>
            </p:nvSpPr>
            <p:spPr>
              <a:xfrm>
                <a:off x="558997" y="10740"/>
                <a:ext cx="2059572" cy="2614119"/>
              </a:xfrm>
              <a:custGeom>
                <a:avLst/>
                <a:gdLst/>
                <a:ahLst/>
                <a:cxnLst/>
                <a:rect l="l" t="t" r="r" b="b"/>
                <a:pathLst>
                  <a:path w="2059572" h="2614119">
                    <a:moveTo>
                      <a:pt x="971123" y="16184"/>
                    </a:moveTo>
                    <a:cubicBezTo>
                      <a:pt x="1456739" y="117802"/>
                      <a:pt x="1838718" y="492901"/>
                      <a:pt x="1949145" y="976589"/>
                    </a:cubicBezTo>
                    <a:cubicBezTo>
                      <a:pt x="2059573" y="1460277"/>
                      <a:pt x="1878227" y="1963984"/>
                      <a:pt x="1484827" y="2266284"/>
                    </a:cubicBezTo>
                    <a:cubicBezTo>
                      <a:pt x="1091427" y="2568583"/>
                      <a:pt x="558010" y="2614119"/>
                      <a:pt x="119063" y="2382873"/>
                    </a:cubicBezTo>
                    <a:cubicBezTo>
                      <a:pt x="50455" y="2347121"/>
                      <a:pt x="6222" y="2277392"/>
                      <a:pt x="3111" y="2200090"/>
                    </a:cubicBezTo>
                    <a:cubicBezTo>
                      <a:pt x="0" y="2122788"/>
                      <a:pt x="38488" y="2049730"/>
                      <a:pt x="104001" y="2008581"/>
                    </a:cubicBezTo>
                    <a:cubicBezTo>
                      <a:pt x="169514" y="1967431"/>
                      <a:pt x="252038" y="1964480"/>
                      <a:pt x="320323" y="2000845"/>
                    </a:cubicBezTo>
                    <a:cubicBezTo>
                      <a:pt x="610027" y="2153467"/>
                      <a:pt x="962083" y="2123413"/>
                      <a:pt x="1221727" y="1923896"/>
                    </a:cubicBezTo>
                    <a:cubicBezTo>
                      <a:pt x="1481371" y="1724378"/>
                      <a:pt x="1601059" y="1391931"/>
                      <a:pt x="1528177" y="1072697"/>
                    </a:cubicBezTo>
                    <a:cubicBezTo>
                      <a:pt x="1455295" y="753463"/>
                      <a:pt x="1203189" y="505898"/>
                      <a:pt x="882683" y="438830"/>
                    </a:cubicBezTo>
                    <a:cubicBezTo>
                      <a:pt x="806888" y="423323"/>
                      <a:pt x="745184" y="368447"/>
                      <a:pt x="720935" y="294981"/>
                    </a:cubicBezTo>
                    <a:cubicBezTo>
                      <a:pt x="696686" y="221515"/>
                      <a:pt x="713600" y="140690"/>
                      <a:pt x="765270" y="83111"/>
                    </a:cubicBezTo>
                    <a:cubicBezTo>
                      <a:pt x="816941" y="25531"/>
                      <a:pt x="895471" y="0"/>
                      <a:pt x="971123" y="16184"/>
                    </a:cubicBezTo>
                    <a:close/>
                  </a:path>
                </a:pathLst>
              </a:custGeom>
              <a:solidFill>
                <a:srgbClr val="6CE5E8"/>
              </a:solidFill>
            </p:spPr>
          </p:sp>
        </p:gr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504952"/>
            <a:ext cx="5933725" cy="92467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671693" y="723704"/>
            <a:ext cx="5616307" cy="634175"/>
          </a:xfrm>
          <a:prstGeom prst="rect">
            <a:avLst/>
          </a:prstGeom>
        </p:spPr>
      </p:pic>
      <p:sp>
        <p:nvSpPr>
          <p:cNvPr id="5" name="TextBox 3"/>
          <p:cNvSpPr txBox="1"/>
          <p:nvPr/>
        </p:nvSpPr>
        <p:spPr>
          <a:xfrm>
            <a:off x="4259525" y="342900"/>
            <a:ext cx="9768950" cy="1065530"/>
          </a:xfrm>
          <a:prstGeom prst="rect">
            <a:avLst/>
          </a:prstGeom>
        </p:spPr>
        <p:txBody>
          <a:bodyPr lIns="0" tIns="0" rIns="0" bIns="0" rtlCol="0" anchor="t">
            <a:spAutoFit/>
          </a:bodyPr>
          <a:lstStyle/>
          <a:p>
            <a:pPr algn="ctr">
              <a:lnSpc>
                <a:spcPts val="8310"/>
              </a:lnSpc>
            </a:pPr>
            <a:r>
              <a:rPr lang="en-US" sz="7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3. Thiết kế</a:t>
            </a:r>
            <a:endParaRPr lang="en-US" sz="7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to="" calcmode="lin" valueType="num">
                                      <p:cBhvr>
                                        <p:cTn id="7" dur="1" fill="hold"/>
                                        <p:tgtEl>
                                          <p:spTgt spid="12"/>
                                        </p:tgtEl>
                                      </p:cBhvr>
                                    </p:anim>
                                  </p:childTnLst>
                                </p:cTn>
                              </p:par>
                              <p:par>
                                <p:cTn id="8" presetID="24"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to="" calcmode="lin" valueType="num">
                                      <p:cBhvr>
                                        <p:cTn id="10" dur="1" fill="hold"/>
                                        <p:tgtEl>
                                          <p:spTgt spid="13"/>
                                        </p:tgtEl>
                                      </p:cBhvr>
                                    </p:anim>
                                  </p:childTnLst>
                                </p:cTn>
                              </p:par>
                              <p:par>
                                <p:cTn id="11" presetID="24"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 to="" calcmode="lin" valueType="num">
                                      <p:cBhvr>
                                        <p:cTn id="13" dur="1" fill="hold"/>
                                        <p:tgtEl>
                                          <p:spTgt spid="28"/>
                                        </p:tgtEl>
                                      </p:cBhvr>
                                    </p:anim>
                                  </p:childTnLst>
                                </p:cTn>
                              </p:par>
                              <p:par>
                                <p:cTn id="14" presetID="24"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to="" calcmode="lin" valueType="num">
                                      <p:cBhvr>
                                        <p:cTn id="16" dur="1" fill="hold"/>
                                        <p:tgtEl>
                                          <p:spTgt spid="30"/>
                                        </p:tgtEl>
                                      </p:cBhvr>
                                    </p:anim>
                                  </p:childTnLst>
                                </p:cTn>
                              </p:par>
                              <p:par>
                                <p:cTn id="17" presetID="24"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 to="" calcmode="lin" valueType="num">
                                      <p:cBhvr>
                                        <p:cTn id="19" dur="1" fill="hold"/>
                                        <p:tgtEl>
                                          <p:spTgt spid="46"/>
                                        </p:tgtEl>
                                      </p:cBhvr>
                                    </p:anim>
                                  </p:childTnLst>
                                </p:cTn>
                              </p:par>
                              <p:par>
                                <p:cTn id="20" presetID="24"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 to="" calcmode="lin" valueType="num">
                                      <p:cBhvr>
                                        <p:cTn id="22" dur="1" fill="hold"/>
                                        <p:tgtEl>
                                          <p:spTgt spid="47"/>
                                        </p:tgtEl>
                                      </p:cBhvr>
                                    </p:anim>
                                  </p:childTnLst>
                                </p:cTn>
                              </p:par>
                              <p:par>
                                <p:cTn id="23" presetID="24"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 to="" calcmode="lin" valueType="num">
                                      <p:cBhvr>
                                        <p:cTn id="25" dur="1" fill="hold"/>
                                        <p:tgtEl>
                                          <p:spTgt spid="48"/>
                                        </p:tgtEl>
                                      </p:cBhvr>
                                    </p:anim>
                                  </p:childTnLst>
                                </p:cTn>
                              </p:par>
                              <p:par>
                                <p:cTn id="26" presetID="24"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to="" calcmode="lin" valueType="num">
                                      <p:cBhvr>
                                        <p:cTn id="28" dur="1" fill="hold"/>
                                        <p:tgtEl>
                                          <p:spTgt spid="6"/>
                                        </p:tgtEl>
                                      </p:cBhvr>
                                    </p:anim>
                                  </p:childTnLst>
                                </p:cTn>
                              </p:par>
                              <p:par>
                                <p:cTn id="29" presetID="24"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to="" calcmode="lin" valueType="num">
                                      <p:cBhvr>
                                        <p:cTn id="31" dur="1" fill="hold"/>
                                        <p:tgtEl>
                                          <p:spTgt spid="7"/>
                                        </p:tgtEl>
                                      </p:cBhvr>
                                    </p:anim>
                                  </p:childTnLst>
                                </p:cTn>
                              </p:par>
                              <p:par>
                                <p:cTn id="32" presetID="24"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to="" calcmode="lin" valueType="num">
                                      <p:cBhvr>
                                        <p:cTn id="34"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46" grpId="0"/>
      <p:bldP spid="46" grpId="1"/>
      <p:bldP spid="47" grpId="0"/>
      <p:bldP spid="47" grpId="1"/>
      <p:bldP spid="5" grpId="0"/>
      <p:bldP spid="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259525" y="342900"/>
            <a:ext cx="9768950" cy="1065530"/>
          </a:xfrm>
          <a:prstGeom prst="rect">
            <a:avLst/>
          </a:prstGeom>
        </p:spPr>
        <p:txBody>
          <a:bodyPr lIns="0" tIns="0" rIns="0" bIns="0" rtlCol="0" anchor="t">
            <a:spAutoFit/>
          </a:bodyPr>
          <a:lstStyle/>
          <a:p>
            <a:pPr algn="ctr">
              <a:lnSpc>
                <a:spcPts val="8310"/>
              </a:lnSpc>
            </a:pPr>
            <a:r>
              <a:rPr lang="en-US" sz="7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3. Thiết kế</a:t>
            </a:r>
            <a:endParaRPr lang="en-US" sz="7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12" name="TextBox 12"/>
          <p:cNvSpPr txBox="1"/>
          <p:nvPr/>
        </p:nvSpPr>
        <p:spPr>
          <a:xfrm>
            <a:off x="3048000" y="2214245"/>
            <a:ext cx="9885045" cy="1561465"/>
          </a:xfrm>
          <a:prstGeom prst="rect">
            <a:avLst/>
          </a:prstGeom>
        </p:spPr>
        <p:txBody>
          <a:bodyPr wrap="square" lIns="0" tIns="0" rIns="0" bIns="0" rtlCol="0" anchor="t">
            <a:spAutoFit/>
          </a:bodyPr>
          <a:lstStyle/>
          <a:p>
            <a:pPr marL="457200" indent="-457200">
              <a:lnSpc>
                <a:spcPts val="4060"/>
              </a:lnSpc>
              <a:buFont typeface="Wingdings" panose="05000000000000000000" charset="0"/>
              <a:buChar char="v"/>
            </a:pPr>
            <a:r>
              <a:rPr lang="en-US" sz="3000">
                <a:solidFill>
                  <a:schemeClr val="tx1"/>
                </a:solidFill>
                <a:latin typeface="Calibri" panose="020F0502020204030204" charset="0"/>
                <a:cs typeface="Calibri" panose="020F0502020204030204" charset="0"/>
              </a:rPr>
              <a:t>in thông tin điện thoại có dây</a:t>
            </a:r>
            <a:endParaRPr lang="en-US" sz="3000">
              <a:solidFill>
                <a:schemeClr val="tx1"/>
              </a:solidFill>
              <a:latin typeface="Calibri" panose="020F0502020204030204" charset="0"/>
              <a:cs typeface="Calibri" panose="020F0502020204030204" charset="0"/>
            </a:endParaRPr>
          </a:p>
          <a:p>
            <a:pPr marL="457200" indent="-457200">
              <a:lnSpc>
                <a:spcPts val="4060"/>
              </a:lnSpc>
              <a:buFont typeface="Wingdings" panose="05000000000000000000" charset="0"/>
              <a:buChar char="v"/>
            </a:pPr>
            <a:r>
              <a:rPr lang="en-US" sz="3000">
                <a:solidFill>
                  <a:schemeClr val="tx1"/>
                </a:solidFill>
                <a:latin typeface="Calibri" panose="020F0502020204030204" charset="0"/>
                <a:cs typeface="Calibri" panose="020F0502020204030204" charset="0"/>
              </a:rPr>
              <a:t>in thông tin điện thoại Basic</a:t>
            </a:r>
            <a:endParaRPr lang="en-US" sz="3000">
              <a:solidFill>
                <a:schemeClr val="tx1"/>
              </a:solidFill>
              <a:latin typeface="Calibri" panose="020F0502020204030204" charset="0"/>
              <a:cs typeface="Calibri" panose="020F0502020204030204" charset="0"/>
            </a:endParaRPr>
          </a:p>
          <a:p>
            <a:pPr marL="457200" indent="-457200">
              <a:lnSpc>
                <a:spcPts val="4060"/>
              </a:lnSpc>
              <a:buFont typeface="Wingdings" panose="05000000000000000000" charset="0"/>
              <a:buChar char="v"/>
            </a:pPr>
            <a:r>
              <a:rPr lang="en-US" sz="3000">
                <a:solidFill>
                  <a:schemeClr val="tx1"/>
                </a:solidFill>
                <a:latin typeface="Calibri" panose="020F0502020204030204" charset="0"/>
                <a:cs typeface="Calibri" panose="020F0502020204030204" charset="0"/>
              </a:rPr>
              <a:t>in thông tin điện thoại SmartPhone</a:t>
            </a:r>
            <a:endParaRPr lang="en-US" sz="3000">
              <a:solidFill>
                <a:schemeClr val="tx1"/>
              </a:solidFill>
              <a:latin typeface="Calibri" panose="020F0502020204030204" charset="0"/>
              <a:cs typeface="Calibri" panose="020F0502020204030204" charset="0"/>
            </a:endParaRPr>
          </a:p>
        </p:txBody>
      </p:sp>
      <p:pic>
        <p:nvPicPr>
          <p:cNvPr id="28" name="Picture 2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V="1">
            <a:off x="16154544" y="9029827"/>
            <a:ext cx="7315200" cy="1316736"/>
          </a:xfrm>
          <a:prstGeom prst="rect">
            <a:avLst/>
          </a:prstGeom>
        </p:spPr>
      </p:pic>
      <p:grpSp>
        <p:nvGrpSpPr>
          <p:cNvPr id="30" name="Group 4"/>
          <p:cNvGrpSpPr/>
          <p:nvPr/>
        </p:nvGrpSpPr>
        <p:grpSpPr>
          <a:xfrm>
            <a:off x="1171742" y="2241953"/>
            <a:ext cx="1599565" cy="1379855"/>
            <a:chOff x="0" y="0"/>
            <a:chExt cx="3429000" cy="3429000"/>
          </a:xfrm>
        </p:grpSpPr>
        <p:grpSp>
          <p:nvGrpSpPr>
            <p:cNvPr id="31" name="Group 5"/>
            <p:cNvGrpSpPr>
              <a:grpSpLocks noChangeAspect="1"/>
            </p:cNvGrpSpPr>
            <p:nvPr/>
          </p:nvGrpSpPr>
          <p:grpSpPr>
            <a:xfrm>
              <a:off x="0" y="0"/>
              <a:ext cx="3429000" cy="3429000"/>
              <a:chOff x="0" y="0"/>
              <a:chExt cx="2540000" cy="2540000"/>
            </a:xfrm>
          </p:grpSpPr>
          <p:sp>
            <p:nvSpPr>
              <p:cNvPr id="32" name="Freeform 6"/>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433835"/>
                    </a:lnTo>
                    <a:cubicBezTo>
                      <a:pt x="1032372" y="432492"/>
                      <a:pt x="754258" y="591957"/>
                      <a:pt x="603692" y="851849"/>
                    </a:cubicBezTo>
                    <a:cubicBezTo>
                      <a:pt x="453127" y="1111741"/>
                      <a:pt x="453127" y="1432329"/>
                      <a:pt x="603692" y="1692221"/>
                    </a:cubicBezTo>
                    <a:cubicBezTo>
                      <a:pt x="754258" y="1952113"/>
                      <a:pt x="1032372" y="2111578"/>
                      <a:pt x="1332725" y="2110235"/>
                    </a:cubicBezTo>
                    <a:cubicBezTo>
                      <a:pt x="1633078" y="2111578"/>
                      <a:pt x="1911192" y="1952113"/>
                      <a:pt x="2061758" y="1692221"/>
                    </a:cubicBezTo>
                    <a:cubicBezTo>
                      <a:pt x="2212323" y="1432329"/>
                      <a:pt x="2212323" y="1111741"/>
                      <a:pt x="2061758" y="851849"/>
                    </a:cubicBezTo>
                    <a:cubicBezTo>
                      <a:pt x="1911192" y="591957"/>
                      <a:pt x="1633078" y="432492"/>
                      <a:pt x="1332725" y="433835"/>
                    </a:cubicBezTo>
                    <a:close/>
                  </a:path>
                </a:pathLst>
              </a:custGeom>
              <a:solidFill>
                <a:srgbClr val="494F56"/>
              </a:solidFill>
            </p:spPr>
          </p:sp>
          <p:sp>
            <p:nvSpPr>
              <p:cNvPr id="33" name="Freeform 7"/>
              <p:cNvSpPr/>
              <p:nvPr/>
            </p:nvSpPr>
            <p:spPr>
              <a:xfrm>
                <a:off x="558997" y="10740"/>
                <a:ext cx="2059572" cy="2614119"/>
              </a:xfrm>
              <a:custGeom>
                <a:avLst/>
                <a:gdLst/>
                <a:ahLst/>
                <a:cxnLst/>
                <a:rect l="l" t="t" r="r" b="b"/>
                <a:pathLst>
                  <a:path w="2059572" h="2614119">
                    <a:moveTo>
                      <a:pt x="971123" y="16184"/>
                    </a:moveTo>
                    <a:cubicBezTo>
                      <a:pt x="1456739" y="117802"/>
                      <a:pt x="1838718" y="492901"/>
                      <a:pt x="1949145" y="976589"/>
                    </a:cubicBezTo>
                    <a:cubicBezTo>
                      <a:pt x="2059573" y="1460277"/>
                      <a:pt x="1878227" y="1963984"/>
                      <a:pt x="1484827" y="2266284"/>
                    </a:cubicBezTo>
                    <a:cubicBezTo>
                      <a:pt x="1091427" y="2568583"/>
                      <a:pt x="558010" y="2614119"/>
                      <a:pt x="119063" y="2382873"/>
                    </a:cubicBezTo>
                    <a:cubicBezTo>
                      <a:pt x="50455" y="2347121"/>
                      <a:pt x="6222" y="2277392"/>
                      <a:pt x="3111" y="2200090"/>
                    </a:cubicBezTo>
                    <a:cubicBezTo>
                      <a:pt x="0" y="2122788"/>
                      <a:pt x="38488" y="2049730"/>
                      <a:pt x="104001" y="2008581"/>
                    </a:cubicBezTo>
                    <a:cubicBezTo>
                      <a:pt x="169514" y="1967431"/>
                      <a:pt x="252038" y="1964480"/>
                      <a:pt x="320323" y="2000845"/>
                    </a:cubicBezTo>
                    <a:cubicBezTo>
                      <a:pt x="610027" y="2153467"/>
                      <a:pt x="962083" y="2123413"/>
                      <a:pt x="1221727" y="1923896"/>
                    </a:cubicBezTo>
                    <a:cubicBezTo>
                      <a:pt x="1481371" y="1724378"/>
                      <a:pt x="1601059" y="1391931"/>
                      <a:pt x="1528177" y="1072697"/>
                    </a:cubicBezTo>
                    <a:cubicBezTo>
                      <a:pt x="1455295" y="753463"/>
                      <a:pt x="1203189" y="505898"/>
                      <a:pt x="882683" y="438830"/>
                    </a:cubicBezTo>
                    <a:cubicBezTo>
                      <a:pt x="806888" y="423323"/>
                      <a:pt x="745184" y="368447"/>
                      <a:pt x="720935" y="294981"/>
                    </a:cubicBezTo>
                    <a:cubicBezTo>
                      <a:pt x="696686" y="221515"/>
                      <a:pt x="713600" y="140690"/>
                      <a:pt x="765270" y="83111"/>
                    </a:cubicBezTo>
                    <a:cubicBezTo>
                      <a:pt x="816941" y="25531"/>
                      <a:pt x="895471" y="0"/>
                      <a:pt x="971123" y="16184"/>
                    </a:cubicBezTo>
                    <a:close/>
                  </a:path>
                </a:pathLst>
              </a:custGeom>
              <a:solidFill>
                <a:srgbClr val="6CE5E8"/>
              </a:solidFill>
            </p:spPr>
          </p:sp>
        </p:grpSp>
      </p:grpSp>
      <p:sp>
        <p:nvSpPr>
          <p:cNvPr id="47" name="TextBox 25"/>
          <p:cNvSpPr txBox="1"/>
          <p:nvPr/>
        </p:nvSpPr>
        <p:spPr>
          <a:xfrm>
            <a:off x="2438400" y="4838700"/>
            <a:ext cx="14008100" cy="1846580"/>
          </a:xfrm>
          <a:prstGeom prst="rect">
            <a:avLst/>
          </a:prstGeom>
        </p:spPr>
        <p:txBody>
          <a:bodyPr wrap="square" lIns="0" tIns="0" rIns="0" bIns="0" rtlCol="0" anchor="t">
            <a:spAutoFit/>
          </a:bodyPr>
          <a:lstStyle/>
          <a:p>
            <a:pPr algn="l">
              <a:lnSpc>
                <a:spcPct val="100000"/>
              </a:lnSpc>
              <a:spcBef>
                <a:spcPct val="0"/>
              </a:spcBef>
            </a:pPr>
            <a:r>
              <a:rPr lang="en-US" sz="3000">
                <a:solidFill>
                  <a:schemeClr val="tx1"/>
                </a:solidFill>
                <a:latin typeface="Times New Roman" panose="02020603050405020304" pitchFamily="18" charset="0"/>
                <a:cs typeface="Times New Roman" panose="02020603050405020304" pitchFamily="18" charset="0"/>
              </a:rPr>
              <a:t>-	Dựa vào ArrayList đã nhập, ta sử dụng instanceof để tham chiếu đến lớp con mà mình cần lấy thông tin ra từ lớp con. </a:t>
            </a:r>
            <a:endParaRPr lang="en-US" sz="3000">
              <a:solidFill>
                <a:schemeClr val="tx1"/>
              </a:solidFill>
              <a:latin typeface="Times New Roman" panose="02020603050405020304" pitchFamily="18" charset="0"/>
              <a:cs typeface="Times New Roman" panose="02020603050405020304" pitchFamily="18" charset="0"/>
            </a:endParaRPr>
          </a:p>
          <a:p>
            <a:pPr algn="l">
              <a:lnSpc>
                <a:spcPct val="100000"/>
              </a:lnSpc>
              <a:spcBef>
                <a:spcPct val="0"/>
              </a:spcBef>
            </a:pPr>
            <a:r>
              <a:rPr lang="en-US" sz="3000">
                <a:solidFill>
                  <a:schemeClr val="tx1"/>
                </a:solidFill>
                <a:latin typeface="Times New Roman" panose="02020603050405020304" pitchFamily="18" charset="0"/>
                <a:cs typeface="Times New Roman" panose="02020603050405020304" pitchFamily="18" charset="0"/>
              </a:rPr>
              <a:t>-	Ví dụ như ta cần in thông tin của các điện thoại có trong kho mà thông tin đó ta nhập cho lớp con Smartphone thì: dt instanceof SmartPhone.</a:t>
            </a:r>
            <a:endParaRPr lang="en-US" sz="3000">
              <a:solidFill>
                <a:schemeClr val="tx1"/>
              </a:solidFill>
              <a:latin typeface="Times New Roman" panose="02020603050405020304" pitchFamily="18" charset="0"/>
              <a:cs typeface="Times New Roman" panose="02020603050405020304" pitchFamily="18" charset="0"/>
            </a:endParaRP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504952"/>
            <a:ext cx="5933725" cy="92467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671693" y="723704"/>
            <a:ext cx="5616307" cy="6341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par>
                                <p:cTn id="8" presetID="24"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to="" calcmode="lin" valueType="num">
                                      <p:cBhvr>
                                        <p:cTn id="10" dur="1" fill="hold"/>
                                        <p:tgtEl>
                                          <p:spTgt spid="12"/>
                                        </p:tgtEl>
                                      </p:cBhvr>
                                    </p:anim>
                                  </p:childTnLst>
                                </p:cTn>
                              </p:par>
                              <p:par>
                                <p:cTn id="11" presetID="24"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 to="" calcmode="lin" valueType="num">
                                      <p:cBhvr>
                                        <p:cTn id="13" dur="1" fill="hold"/>
                                        <p:tgtEl>
                                          <p:spTgt spid="28"/>
                                        </p:tgtEl>
                                      </p:cBhvr>
                                    </p:anim>
                                  </p:childTnLst>
                                </p:cTn>
                              </p:par>
                              <p:par>
                                <p:cTn id="14" presetID="24"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to="" calcmode="lin" valueType="num">
                                      <p:cBhvr>
                                        <p:cTn id="16" dur="1" fill="hold"/>
                                        <p:tgtEl>
                                          <p:spTgt spid="30"/>
                                        </p:tgtEl>
                                      </p:cBhvr>
                                    </p:anim>
                                  </p:childTnLst>
                                </p:cTn>
                              </p:par>
                              <p:par>
                                <p:cTn id="17" presetID="24"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to="" calcmode="lin" valueType="num">
                                      <p:cBhvr>
                                        <p:cTn id="19" dur="1" fill="hold"/>
                                        <p:tgtEl>
                                          <p:spTgt spid="47"/>
                                        </p:tgtEl>
                                      </p:cBhvr>
                                    </p:anim>
                                  </p:childTnLst>
                                </p:cTn>
                              </p:par>
                              <p:par>
                                <p:cTn id="20" presetID="24"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to="" calcmode="lin" valueType="num">
                                      <p:cBhvr>
                                        <p:cTn id="22" dur="1" fill="hold"/>
                                        <p:tgtEl>
                                          <p:spTgt spid="6"/>
                                        </p:tgtEl>
                                      </p:cBhvr>
                                    </p:anim>
                                  </p:childTnLst>
                                </p:cTn>
                              </p:par>
                              <p:par>
                                <p:cTn id="23" presetID="24"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to="" calcmode="lin" valueType="num">
                                      <p:cBhvr>
                                        <p:cTn id="25"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2" grpId="0"/>
      <p:bldP spid="12" grpId="1"/>
      <p:bldP spid="47" grpId="0"/>
      <p:bldP spid="4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V="1">
            <a:off x="16154544" y="9029827"/>
            <a:ext cx="7315200" cy="1316736"/>
          </a:xfrm>
          <a:prstGeom prst="rect">
            <a:avLst/>
          </a:prstGeom>
        </p:spPr>
      </p:pic>
      <p:pic>
        <p:nvPicPr>
          <p:cNvPr id="49" name="Picture 3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09600" y="3009900"/>
            <a:ext cx="8500745" cy="4963160"/>
          </a:xfrm>
          <a:prstGeom prst="rect">
            <a:avLst/>
          </a:prstGeom>
        </p:spPr>
      </p:pic>
      <p:sp>
        <p:nvSpPr>
          <p:cNvPr id="14" name="TextBox 14"/>
          <p:cNvSpPr txBox="1"/>
          <p:nvPr/>
        </p:nvSpPr>
        <p:spPr>
          <a:xfrm>
            <a:off x="2887345" y="4154170"/>
            <a:ext cx="6281420" cy="461645"/>
          </a:xfrm>
          <a:prstGeom prst="rect">
            <a:avLst/>
          </a:prstGeom>
        </p:spPr>
        <p:txBody>
          <a:bodyPr wrap="square" lIns="0" tIns="0" rIns="0" bIns="0" rtlCol="0" anchor="t">
            <a:spAutoFit/>
          </a:bodyPr>
          <a:lstStyle/>
          <a:p>
            <a:r>
              <a:rPr lang="en-US" sz="3000">
                <a:solidFill>
                  <a:schemeClr val="tx1"/>
                </a:solidFill>
                <a:latin typeface="Times New Roman" panose="02020603050405020304" pitchFamily="18" charset="0"/>
                <a:cs typeface="Times New Roman" panose="02020603050405020304" pitchFamily="18" charset="0"/>
              </a:rPr>
              <a:t>kiểm tra số lượng điện thoại kho</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15" name="TextBox 15"/>
          <p:cNvSpPr txBox="1"/>
          <p:nvPr/>
        </p:nvSpPr>
        <p:spPr>
          <a:xfrm>
            <a:off x="2846705" y="4936490"/>
            <a:ext cx="5301615" cy="2308225"/>
          </a:xfrm>
          <a:prstGeom prst="rect">
            <a:avLst/>
          </a:prstGeom>
        </p:spPr>
        <p:txBody>
          <a:bodyPr wrap="square" lIns="0" tIns="0" rIns="0" bIns="0" rtlCol="0" anchor="t">
            <a:spAutoFit/>
          </a:bodyPr>
          <a:lstStyle/>
          <a:p>
            <a:pPr algn="just">
              <a:spcBef>
                <a:spcPct val="0"/>
              </a:spcBef>
            </a:pPr>
            <a:r>
              <a:rPr lang="en-US" sz="3000">
                <a:solidFill>
                  <a:schemeClr val="tx1"/>
                </a:solidFill>
                <a:latin typeface="Times New Roman" panose="02020603050405020304" pitchFamily="18" charset="0"/>
                <a:cs typeface="Times New Roman" panose="02020603050405020304" pitchFamily="18" charset="0"/>
              </a:rPr>
              <a:t>-Dựa vào ArrayList đã nhập, phương thức kiểm tra số lượng sẽ trả ra một số nguyên cụ thể để ta có thể nắm bắt được số lượng hiện đang có trong kho.</a:t>
            </a:r>
            <a:endParaRPr lang="en-US" sz="3000">
              <a:solidFill>
                <a:schemeClr val="tx1"/>
              </a:solidFill>
              <a:latin typeface="Times New Roman" panose="02020603050405020304" pitchFamily="18" charset="0"/>
              <a:cs typeface="Times New Roman" panose="02020603050405020304" pitchFamily="18" charset="0"/>
            </a:endParaRPr>
          </a:p>
        </p:txBody>
      </p:sp>
      <p:grpSp>
        <p:nvGrpSpPr>
          <p:cNvPr id="34" name="Group 8"/>
          <p:cNvGrpSpPr/>
          <p:nvPr/>
        </p:nvGrpSpPr>
        <p:grpSpPr>
          <a:xfrm>
            <a:off x="1089025" y="3796030"/>
            <a:ext cx="1542415" cy="1379855"/>
            <a:chOff x="0" y="0"/>
            <a:chExt cx="3429000" cy="3429000"/>
          </a:xfrm>
        </p:grpSpPr>
        <p:grpSp>
          <p:nvGrpSpPr>
            <p:cNvPr id="35" name="Group 9"/>
            <p:cNvGrpSpPr>
              <a:grpSpLocks noChangeAspect="1"/>
            </p:cNvGrpSpPr>
            <p:nvPr/>
          </p:nvGrpSpPr>
          <p:grpSpPr>
            <a:xfrm>
              <a:off x="0" y="0"/>
              <a:ext cx="3429000" cy="3429000"/>
              <a:chOff x="0" y="0"/>
              <a:chExt cx="2540000" cy="2540000"/>
            </a:xfrm>
          </p:grpSpPr>
          <p:sp>
            <p:nvSpPr>
              <p:cNvPr id="36" name="Freeform 10"/>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433835"/>
                    </a:lnTo>
                    <a:cubicBezTo>
                      <a:pt x="1032372" y="432492"/>
                      <a:pt x="754258" y="591957"/>
                      <a:pt x="603692" y="851849"/>
                    </a:cubicBezTo>
                    <a:cubicBezTo>
                      <a:pt x="453127" y="1111741"/>
                      <a:pt x="453127" y="1432329"/>
                      <a:pt x="603692" y="1692221"/>
                    </a:cubicBezTo>
                    <a:cubicBezTo>
                      <a:pt x="754258" y="1952113"/>
                      <a:pt x="1032372" y="2111578"/>
                      <a:pt x="1332725" y="2110235"/>
                    </a:cubicBezTo>
                    <a:cubicBezTo>
                      <a:pt x="1633078" y="2111578"/>
                      <a:pt x="1911192" y="1952113"/>
                      <a:pt x="2061758" y="1692221"/>
                    </a:cubicBezTo>
                    <a:cubicBezTo>
                      <a:pt x="2212323" y="1432329"/>
                      <a:pt x="2212323" y="1111741"/>
                      <a:pt x="2061758" y="851849"/>
                    </a:cubicBezTo>
                    <a:cubicBezTo>
                      <a:pt x="1911192" y="591957"/>
                      <a:pt x="1633078" y="432492"/>
                      <a:pt x="1332725" y="433835"/>
                    </a:cubicBezTo>
                    <a:close/>
                  </a:path>
                </a:pathLst>
              </a:custGeom>
              <a:solidFill>
                <a:srgbClr val="494F56"/>
              </a:solidFill>
            </p:spPr>
          </p:sp>
          <p:sp>
            <p:nvSpPr>
              <p:cNvPr id="37" name="Freeform 11"/>
              <p:cNvSpPr/>
              <p:nvPr/>
            </p:nvSpPr>
            <p:spPr>
              <a:xfrm>
                <a:off x="1255683" y="10740"/>
                <a:ext cx="1358595" cy="2142337"/>
              </a:xfrm>
              <a:custGeom>
                <a:avLst/>
                <a:gdLst/>
                <a:ahLst/>
                <a:cxnLst/>
                <a:rect l="l" t="t" r="r" b="b"/>
                <a:pathLst>
                  <a:path w="1358595" h="2142337">
                    <a:moveTo>
                      <a:pt x="274437" y="16184"/>
                    </a:moveTo>
                    <a:cubicBezTo>
                      <a:pt x="706021" y="106495"/>
                      <a:pt x="1059875" y="414199"/>
                      <a:pt x="1209236" y="829063"/>
                    </a:cubicBezTo>
                    <a:cubicBezTo>
                      <a:pt x="1358596" y="1243926"/>
                      <a:pt x="1282084" y="1706572"/>
                      <a:pt x="1007110" y="2051259"/>
                    </a:cubicBezTo>
                    <a:cubicBezTo>
                      <a:pt x="959134" y="2111952"/>
                      <a:pt x="882352" y="2142337"/>
                      <a:pt x="805836" y="2130907"/>
                    </a:cubicBezTo>
                    <a:cubicBezTo>
                      <a:pt x="729321" y="2119478"/>
                      <a:pt x="664769" y="2067982"/>
                      <a:pt x="636624" y="1995919"/>
                    </a:cubicBezTo>
                    <a:cubicBezTo>
                      <a:pt x="608480" y="1923855"/>
                      <a:pt x="621044" y="1842241"/>
                      <a:pt x="669560" y="1781979"/>
                    </a:cubicBezTo>
                    <a:cubicBezTo>
                      <a:pt x="851043" y="1554486"/>
                      <a:pt x="901541" y="1249140"/>
                      <a:pt x="802963" y="975330"/>
                    </a:cubicBezTo>
                    <a:cubicBezTo>
                      <a:pt x="704386" y="701520"/>
                      <a:pt x="470841" y="498435"/>
                      <a:pt x="185997" y="438830"/>
                    </a:cubicBezTo>
                    <a:cubicBezTo>
                      <a:pt x="110202" y="423323"/>
                      <a:pt x="48498" y="368447"/>
                      <a:pt x="24249" y="294981"/>
                    </a:cubicBezTo>
                    <a:cubicBezTo>
                      <a:pt x="0" y="221515"/>
                      <a:pt x="16914" y="140690"/>
                      <a:pt x="68584" y="83111"/>
                    </a:cubicBezTo>
                    <a:cubicBezTo>
                      <a:pt x="120255" y="25531"/>
                      <a:pt x="198785" y="0"/>
                      <a:pt x="274437" y="16184"/>
                    </a:cubicBezTo>
                    <a:close/>
                  </a:path>
                </a:pathLst>
              </a:custGeom>
              <a:solidFill>
                <a:srgbClr val="6CE5E8"/>
              </a:solidFill>
            </p:spPr>
          </p:sp>
        </p:grpSp>
      </p:grpSp>
      <p:sp>
        <p:nvSpPr>
          <p:cNvPr id="26" name="TextBox 26"/>
          <p:cNvSpPr txBox="1"/>
          <p:nvPr/>
        </p:nvSpPr>
        <p:spPr>
          <a:xfrm>
            <a:off x="12089765" y="4257675"/>
            <a:ext cx="4923155" cy="461645"/>
          </a:xfrm>
          <a:prstGeom prst="rect">
            <a:avLst/>
          </a:prstGeom>
        </p:spPr>
        <p:txBody>
          <a:bodyPr wrap="square" lIns="0" tIns="0" rIns="0" bIns="0" rtlCol="0" anchor="t">
            <a:spAutoFit/>
          </a:bodyPr>
          <a:lstStyle/>
          <a:p>
            <a:r>
              <a:rPr lang="en-US" sz="3000">
                <a:solidFill>
                  <a:schemeClr val="tx1"/>
                </a:solidFill>
                <a:latin typeface="Times New Roman" panose="02020603050405020304" pitchFamily="18" charset="0"/>
                <a:cs typeface="Times New Roman" panose="02020603050405020304" pitchFamily="18" charset="0"/>
              </a:rPr>
              <a:t>Làm rỗng kho</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7" name="TextBox 27"/>
          <p:cNvSpPr txBox="1"/>
          <p:nvPr/>
        </p:nvSpPr>
        <p:spPr>
          <a:xfrm>
            <a:off x="12174855" y="4921885"/>
            <a:ext cx="4798695" cy="1384935"/>
          </a:xfrm>
          <a:prstGeom prst="rect">
            <a:avLst/>
          </a:prstGeom>
        </p:spPr>
        <p:txBody>
          <a:bodyPr wrap="square" lIns="0" tIns="0" rIns="0" bIns="0" rtlCol="0" anchor="t">
            <a:spAutoFit/>
          </a:bodyPr>
          <a:lstStyle/>
          <a:p>
            <a:pPr algn="just">
              <a:spcBef>
                <a:spcPct val="0"/>
              </a:spcBef>
            </a:pPr>
            <a:r>
              <a:rPr lang="en-US" sz="3000">
                <a:solidFill>
                  <a:schemeClr val="tx1"/>
                </a:solidFill>
                <a:latin typeface="Times New Roman" panose="02020603050405020304" pitchFamily="18" charset="0"/>
                <a:cs typeface="Times New Roman" panose="02020603050405020304" pitchFamily="18" charset="0"/>
              </a:rPr>
              <a:t>Dòng lệnh removeAll() sẽ xóa toàn bộ thông tin điện thoại mà ta đã nhập ở ArrayList</a:t>
            </a:r>
            <a:endParaRPr lang="en-US" sz="3000">
              <a:solidFill>
                <a:schemeClr val="tx1"/>
              </a:solidFill>
              <a:latin typeface="Times New Roman" panose="02020603050405020304" pitchFamily="18" charset="0"/>
              <a:cs typeface="Times New Roman" panose="02020603050405020304" pitchFamily="18" charset="0"/>
            </a:endParaRPr>
          </a:p>
        </p:txBody>
      </p:sp>
      <p:grpSp>
        <p:nvGrpSpPr>
          <p:cNvPr id="42" name="Group 20"/>
          <p:cNvGrpSpPr/>
          <p:nvPr/>
        </p:nvGrpSpPr>
        <p:grpSpPr>
          <a:xfrm>
            <a:off x="10317480" y="4231640"/>
            <a:ext cx="1599565" cy="1379855"/>
            <a:chOff x="0" y="0"/>
            <a:chExt cx="3429000" cy="3429000"/>
          </a:xfrm>
        </p:grpSpPr>
        <p:grpSp>
          <p:nvGrpSpPr>
            <p:cNvPr id="43" name="Group 21"/>
            <p:cNvGrpSpPr>
              <a:grpSpLocks noChangeAspect="1"/>
            </p:cNvGrpSpPr>
            <p:nvPr/>
          </p:nvGrpSpPr>
          <p:grpSpPr>
            <a:xfrm>
              <a:off x="0" y="0"/>
              <a:ext cx="3429000" cy="3429000"/>
              <a:chOff x="0" y="0"/>
              <a:chExt cx="2540000" cy="2540000"/>
            </a:xfrm>
          </p:grpSpPr>
          <p:sp>
            <p:nvSpPr>
              <p:cNvPr id="44" name="Freeform 22"/>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433835"/>
                    </a:lnTo>
                    <a:cubicBezTo>
                      <a:pt x="1032372" y="432492"/>
                      <a:pt x="754258" y="591957"/>
                      <a:pt x="603692" y="851849"/>
                    </a:cubicBezTo>
                    <a:cubicBezTo>
                      <a:pt x="453127" y="1111741"/>
                      <a:pt x="453127" y="1432329"/>
                      <a:pt x="603692" y="1692221"/>
                    </a:cubicBezTo>
                    <a:cubicBezTo>
                      <a:pt x="754258" y="1952113"/>
                      <a:pt x="1032372" y="2111578"/>
                      <a:pt x="1332725" y="2110235"/>
                    </a:cubicBezTo>
                    <a:cubicBezTo>
                      <a:pt x="1633078" y="2111578"/>
                      <a:pt x="1911192" y="1952113"/>
                      <a:pt x="2061758" y="1692221"/>
                    </a:cubicBezTo>
                    <a:cubicBezTo>
                      <a:pt x="2212323" y="1432329"/>
                      <a:pt x="2212323" y="1111741"/>
                      <a:pt x="2061758" y="851849"/>
                    </a:cubicBezTo>
                    <a:cubicBezTo>
                      <a:pt x="1911192" y="591957"/>
                      <a:pt x="1633078" y="432492"/>
                      <a:pt x="1332725" y="433835"/>
                    </a:cubicBezTo>
                    <a:close/>
                  </a:path>
                </a:pathLst>
              </a:custGeom>
              <a:solidFill>
                <a:srgbClr val="494F56"/>
              </a:solidFill>
            </p:spPr>
          </p:sp>
          <p:sp>
            <p:nvSpPr>
              <p:cNvPr id="45" name="Freeform 23"/>
              <p:cNvSpPr/>
              <p:nvPr/>
            </p:nvSpPr>
            <p:spPr>
              <a:xfrm>
                <a:off x="1255683" y="10740"/>
                <a:ext cx="1358595" cy="2142337"/>
              </a:xfrm>
              <a:custGeom>
                <a:avLst/>
                <a:gdLst/>
                <a:ahLst/>
                <a:cxnLst/>
                <a:rect l="l" t="t" r="r" b="b"/>
                <a:pathLst>
                  <a:path w="1358595" h="2142337">
                    <a:moveTo>
                      <a:pt x="274437" y="16184"/>
                    </a:moveTo>
                    <a:cubicBezTo>
                      <a:pt x="706021" y="106495"/>
                      <a:pt x="1059875" y="414199"/>
                      <a:pt x="1209236" y="829063"/>
                    </a:cubicBezTo>
                    <a:cubicBezTo>
                      <a:pt x="1358596" y="1243926"/>
                      <a:pt x="1282084" y="1706572"/>
                      <a:pt x="1007110" y="2051259"/>
                    </a:cubicBezTo>
                    <a:cubicBezTo>
                      <a:pt x="959134" y="2111952"/>
                      <a:pt x="882352" y="2142337"/>
                      <a:pt x="805836" y="2130907"/>
                    </a:cubicBezTo>
                    <a:cubicBezTo>
                      <a:pt x="729321" y="2119478"/>
                      <a:pt x="664769" y="2067982"/>
                      <a:pt x="636624" y="1995919"/>
                    </a:cubicBezTo>
                    <a:cubicBezTo>
                      <a:pt x="608480" y="1923855"/>
                      <a:pt x="621044" y="1842241"/>
                      <a:pt x="669560" y="1781979"/>
                    </a:cubicBezTo>
                    <a:cubicBezTo>
                      <a:pt x="851043" y="1554486"/>
                      <a:pt x="901541" y="1249140"/>
                      <a:pt x="802963" y="975330"/>
                    </a:cubicBezTo>
                    <a:cubicBezTo>
                      <a:pt x="704386" y="701520"/>
                      <a:pt x="470841" y="498435"/>
                      <a:pt x="185997" y="438830"/>
                    </a:cubicBezTo>
                    <a:cubicBezTo>
                      <a:pt x="110202" y="423323"/>
                      <a:pt x="48498" y="368447"/>
                      <a:pt x="24249" y="294981"/>
                    </a:cubicBezTo>
                    <a:cubicBezTo>
                      <a:pt x="0" y="221515"/>
                      <a:pt x="16914" y="140690"/>
                      <a:pt x="68584" y="83111"/>
                    </a:cubicBezTo>
                    <a:cubicBezTo>
                      <a:pt x="120255" y="25531"/>
                      <a:pt x="198785" y="0"/>
                      <a:pt x="274437" y="16184"/>
                    </a:cubicBezTo>
                    <a:close/>
                  </a:path>
                </a:pathLst>
              </a:custGeom>
              <a:solidFill>
                <a:srgbClr val="6CE5E8"/>
              </a:solidFill>
            </p:spPr>
          </p:sp>
        </p:grpSp>
      </p:grpSp>
      <p:pic>
        <p:nvPicPr>
          <p:cNvPr id="4" name="Picture 3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906000" y="3619500"/>
            <a:ext cx="7661275" cy="3035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504952"/>
            <a:ext cx="5933725" cy="92467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2671693" y="723704"/>
            <a:ext cx="5616307" cy="634175"/>
          </a:xfrm>
          <a:prstGeom prst="rect">
            <a:avLst/>
          </a:prstGeom>
        </p:spPr>
      </p:pic>
      <p:sp>
        <p:nvSpPr>
          <p:cNvPr id="9" name="TextBox 3"/>
          <p:cNvSpPr txBox="1"/>
          <p:nvPr/>
        </p:nvSpPr>
        <p:spPr>
          <a:xfrm>
            <a:off x="4259525" y="342900"/>
            <a:ext cx="9768950" cy="1065530"/>
          </a:xfrm>
          <a:prstGeom prst="rect">
            <a:avLst/>
          </a:prstGeom>
        </p:spPr>
        <p:txBody>
          <a:bodyPr lIns="0" tIns="0" rIns="0" bIns="0" rtlCol="0" anchor="t">
            <a:spAutoFit/>
          </a:bodyPr>
          <a:lstStyle/>
          <a:p>
            <a:pPr algn="ctr">
              <a:lnSpc>
                <a:spcPts val="8310"/>
              </a:lnSpc>
            </a:pPr>
            <a:r>
              <a:rPr lang="en-US" sz="7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3. Thiết kế</a:t>
            </a:r>
            <a:endParaRPr lang="en-US" sz="7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to="" calcmode="lin" valueType="num">
                                      <p:cBhvr>
                                        <p:cTn id="7" dur="1" fill="hold"/>
                                        <p:tgtEl>
                                          <p:spTgt spid="49"/>
                                        </p:tgtEl>
                                      </p:cBhvr>
                                    </p:anim>
                                  </p:childTnLst>
                                </p:cTn>
                              </p:par>
                              <p:par>
                                <p:cTn id="8" presetID="24"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to="" calcmode="lin" valueType="num">
                                      <p:cBhvr>
                                        <p:cTn id="10" dur="1" fill="hold"/>
                                        <p:tgtEl>
                                          <p:spTgt spid="14"/>
                                        </p:tgtEl>
                                      </p:cBhvr>
                                    </p:anim>
                                  </p:childTnLst>
                                </p:cTn>
                              </p:par>
                              <p:par>
                                <p:cTn id="11" presetID="24"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to="" calcmode="lin" valueType="num">
                                      <p:cBhvr>
                                        <p:cTn id="13" dur="1" fill="hold"/>
                                        <p:tgtEl>
                                          <p:spTgt spid="15"/>
                                        </p:tgtEl>
                                      </p:cBhvr>
                                    </p:anim>
                                  </p:childTnLst>
                                </p:cTn>
                              </p:par>
                              <p:par>
                                <p:cTn id="14" presetID="24"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 to="" calcmode="lin" valueType="num">
                                      <p:cBhvr>
                                        <p:cTn id="16" dur="1" fill="hold"/>
                                        <p:tgtEl>
                                          <p:spTgt spid="34"/>
                                        </p:tgtEl>
                                      </p:cBhvr>
                                    </p:anim>
                                  </p:childTnLst>
                                </p:cTn>
                              </p:par>
                              <p:par>
                                <p:cTn id="17" presetID="24"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to="" calcmode="lin" valueType="num">
                                      <p:cBhvr>
                                        <p:cTn id="19" dur="1" fill="hold"/>
                                        <p:tgtEl>
                                          <p:spTgt spid="26"/>
                                        </p:tgtEl>
                                      </p:cBhvr>
                                    </p:anim>
                                  </p:childTnLst>
                                </p:cTn>
                              </p:par>
                              <p:par>
                                <p:cTn id="20" presetID="24"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to="" calcmode="lin" valueType="num">
                                      <p:cBhvr>
                                        <p:cTn id="22" dur="1" fill="hold"/>
                                        <p:tgtEl>
                                          <p:spTgt spid="27"/>
                                        </p:tgtEl>
                                      </p:cBhvr>
                                    </p:anim>
                                  </p:childTnLst>
                                </p:cTn>
                              </p:par>
                              <p:par>
                                <p:cTn id="23" presetID="24"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 to="" calcmode="lin" valueType="num">
                                      <p:cBhvr>
                                        <p:cTn id="25" dur="1" fill="hold"/>
                                        <p:tgtEl>
                                          <p:spTgt spid="42"/>
                                        </p:tgtEl>
                                      </p:cBhvr>
                                    </p:anim>
                                  </p:childTnLst>
                                </p:cTn>
                              </p:par>
                              <p:par>
                                <p:cTn id="26" presetID="24"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to="" calcmode="lin" valueType="num">
                                      <p:cBhvr>
                                        <p:cTn id="28" dur="1" fill="hold"/>
                                        <p:tgtEl>
                                          <p:spTgt spid="4"/>
                                        </p:tgtEl>
                                      </p:cBhvr>
                                    </p:anim>
                                  </p:childTnLst>
                                </p:cTn>
                              </p:par>
                              <p:par>
                                <p:cTn id="29" presetID="24"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to="" calcmode="lin" valueType="num">
                                      <p:cBhvr>
                                        <p:cTn id="31" dur="1" fill="hold"/>
                                        <p:tgtEl>
                                          <p:spTgt spid="7"/>
                                        </p:tgtEl>
                                      </p:cBhvr>
                                    </p:anim>
                                  </p:childTnLst>
                                </p:cTn>
                              </p:par>
                              <p:par>
                                <p:cTn id="32" presetID="24"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 to="" calcmode="lin" valueType="num">
                                      <p:cBhvr>
                                        <p:cTn id="34" dur="1" fill="hold"/>
                                        <p:tgtEl>
                                          <p:spTgt spid="8"/>
                                        </p:tgtEl>
                                      </p:cBhvr>
                                    </p:anim>
                                  </p:childTnLst>
                                </p:cTn>
                              </p:par>
                              <p:par>
                                <p:cTn id="35" presetID="24"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to="" calcmode="lin" valueType="num">
                                      <p:cBhvr>
                                        <p:cTn id="37"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5" grpId="1"/>
      <p:bldP spid="26" grpId="0"/>
      <p:bldP spid="26" grpId="1"/>
      <p:bldP spid="27" grpId="0"/>
      <p:bldP spid="27" grpId="1"/>
      <p:bldP spid="9" grpId="0"/>
      <p:bldP spid="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txBox="1"/>
          <p:nvPr/>
        </p:nvSpPr>
        <p:spPr>
          <a:xfrm>
            <a:off x="2971800" y="3009900"/>
            <a:ext cx="8892540" cy="461645"/>
          </a:xfrm>
          <a:prstGeom prst="rect">
            <a:avLst/>
          </a:prstGeom>
        </p:spPr>
        <p:txBody>
          <a:bodyPr wrap="square" lIns="0" tIns="0" rIns="0" bIns="0" rtlCol="0" anchor="t">
            <a:spAutoFit/>
          </a:bodyPr>
          <a:lstStyle/>
          <a:p>
            <a:r>
              <a:rPr lang="en-US" sz="3000">
                <a:solidFill>
                  <a:schemeClr val="tx1"/>
                </a:solidFill>
                <a:latin typeface="Times New Roman" panose="02020603050405020304" pitchFamily="18" charset="0"/>
                <a:cs typeface="Times New Roman" panose="02020603050405020304" pitchFamily="18" charset="0"/>
              </a:rPr>
              <a:t>Xóa điện thoại trong kho(xóa theo tên, xóa theo mã)</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15" name="TextBox 15"/>
          <p:cNvSpPr txBox="1"/>
          <p:nvPr/>
        </p:nvSpPr>
        <p:spPr>
          <a:xfrm>
            <a:off x="3027987" y="3749464"/>
            <a:ext cx="5419277" cy="1846659"/>
          </a:xfrm>
          <a:prstGeom prst="rect">
            <a:avLst/>
          </a:prstGeom>
        </p:spPr>
        <p:txBody>
          <a:bodyPr wrap="square" lIns="0" tIns="0" rIns="0" bIns="0" rtlCol="0" anchor="t">
            <a:spAutoFit/>
          </a:bodyPr>
          <a:lstStyle/>
          <a:p>
            <a:pPr algn="just">
              <a:spcBef>
                <a:spcPct val="0"/>
              </a:spcBef>
            </a:pPr>
            <a:r>
              <a:rPr lang="en-US" sz="3000">
                <a:solidFill>
                  <a:schemeClr val="tx1"/>
                </a:solidFill>
                <a:latin typeface="Times New Roman" panose="02020603050405020304" pitchFamily="18" charset="0"/>
                <a:cs typeface="Times New Roman" panose="02020603050405020304" pitchFamily="18" charset="0"/>
              </a:rPr>
              <a:t>-Dựa vào ArrayList đã nhập, nhập vào MANHAPVAOKHO để lấy toàn bộ thông tin của chiếc điện thoại đó và xóa ra khỏi kho. </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6" name="TextBox 26"/>
          <p:cNvSpPr txBox="1"/>
          <p:nvPr/>
        </p:nvSpPr>
        <p:spPr>
          <a:xfrm>
            <a:off x="11506200" y="4370070"/>
            <a:ext cx="6572250" cy="923290"/>
          </a:xfrm>
          <a:prstGeom prst="rect">
            <a:avLst/>
          </a:prstGeom>
        </p:spPr>
        <p:txBody>
          <a:bodyPr wrap="square" lIns="0" tIns="0" rIns="0" bIns="0" rtlCol="0" anchor="t">
            <a:spAutoFit/>
          </a:bodyPr>
          <a:lstStyle/>
          <a:p>
            <a:r>
              <a:rPr lang="en-US" sz="3000">
                <a:solidFill>
                  <a:schemeClr val="tx1"/>
                </a:solidFill>
                <a:latin typeface="Times New Roman" panose="02020603050405020304" pitchFamily="18" charset="0"/>
                <a:cs typeface="Times New Roman" panose="02020603050405020304" pitchFamily="18" charset="0"/>
              </a:rPr>
              <a:t>Tìm điện thoại trong kho(Tìm theo tên, tìm theo mã)</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7" name="TextBox 27"/>
          <p:cNvSpPr txBox="1"/>
          <p:nvPr/>
        </p:nvSpPr>
        <p:spPr>
          <a:xfrm>
            <a:off x="11658816" y="5296058"/>
            <a:ext cx="5782310" cy="3231654"/>
          </a:xfrm>
          <a:prstGeom prst="rect">
            <a:avLst/>
          </a:prstGeom>
        </p:spPr>
        <p:txBody>
          <a:bodyPr wrap="square" lIns="0" tIns="0" rIns="0" bIns="0" rtlCol="0" anchor="t">
            <a:spAutoFit/>
          </a:bodyPr>
          <a:lstStyle/>
          <a:p>
            <a:pPr algn="just">
              <a:spcBef>
                <a:spcPct val="0"/>
              </a:spcBef>
            </a:pPr>
            <a:r>
              <a:rPr lang="en-US" sz="3000">
                <a:solidFill>
                  <a:schemeClr val="tx1"/>
                </a:solidFill>
                <a:latin typeface="Times New Roman" panose="02020603050405020304" pitchFamily="18" charset="0"/>
                <a:cs typeface="Times New Roman" panose="02020603050405020304" pitchFamily="18" charset="0"/>
              </a:rPr>
              <a:t>-Dựa vào ArrayList đac nhập, ta nhập TEN của chiếc điện thoại cần tìm.</a:t>
            </a:r>
            <a:endParaRPr lang="en-US" sz="3000">
              <a:solidFill>
                <a:schemeClr val="tx1"/>
              </a:solidFill>
              <a:latin typeface="Times New Roman" panose="02020603050405020304" pitchFamily="18" charset="0"/>
              <a:cs typeface="Times New Roman" panose="02020603050405020304" pitchFamily="18" charset="0"/>
            </a:endParaRPr>
          </a:p>
          <a:p>
            <a:pPr algn="just">
              <a:spcBef>
                <a:spcPct val="0"/>
              </a:spcBef>
            </a:pPr>
            <a:r>
              <a:rPr lang="en-US" sz="3000">
                <a:solidFill>
                  <a:schemeClr val="tx1"/>
                </a:solidFill>
                <a:latin typeface="Times New Roman" panose="02020603050405020304" pitchFamily="18" charset="0"/>
                <a:cs typeface="Times New Roman" panose="02020603050405020304" pitchFamily="18" charset="0"/>
              </a:rPr>
              <a:t>-Dùng câu lệnh if…else để ràng buộc điều kiện, nếu điện thoại đó có tồn tại trong kho thì sẽ in ra toàn bộ thông tin của chiếc điện thoại đó và ngược lại.</a:t>
            </a:r>
            <a:endParaRPr lang="en-US" sz="3000">
              <a:solidFill>
                <a:schemeClr val="tx1"/>
              </a:solidFill>
              <a:latin typeface="Times New Roman" panose="02020603050405020304" pitchFamily="18" charset="0"/>
              <a:cs typeface="Times New Roman" panose="02020603050405020304" pitchFamily="18" charset="0"/>
            </a:endParaRPr>
          </a:p>
        </p:txBody>
      </p:sp>
      <p:pic>
        <p:nvPicPr>
          <p:cNvPr id="28" name="Picture 2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V="1">
            <a:off x="16154544" y="9029827"/>
            <a:ext cx="7315200" cy="1316736"/>
          </a:xfrm>
          <a:prstGeom prst="rect">
            <a:avLst/>
          </a:prstGeom>
        </p:spPr>
      </p:pic>
      <p:grpSp>
        <p:nvGrpSpPr>
          <p:cNvPr id="34" name="Group 8"/>
          <p:cNvGrpSpPr/>
          <p:nvPr/>
        </p:nvGrpSpPr>
        <p:grpSpPr>
          <a:xfrm>
            <a:off x="809861" y="2927748"/>
            <a:ext cx="1599565" cy="1379855"/>
            <a:chOff x="0" y="0"/>
            <a:chExt cx="3429000" cy="3429000"/>
          </a:xfrm>
        </p:grpSpPr>
        <p:grpSp>
          <p:nvGrpSpPr>
            <p:cNvPr id="35" name="Group 9"/>
            <p:cNvGrpSpPr>
              <a:grpSpLocks noChangeAspect="1"/>
            </p:cNvGrpSpPr>
            <p:nvPr/>
          </p:nvGrpSpPr>
          <p:grpSpPr>
            <a:xfrm>
              <a:off x="0" y="0"/>
              <a:ext cx="3429000" cy="3429000"/>
              <a:chOff x="0" y="0"/>
              <a:chExt cx="2540000" cy="2540000"/>
            </a:xfrm>
          </p:grpSpPr>
          <p:sp>
            <p:nvSpPr>
              <p:cNvPr id="36" name="Freeform 10"/>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433835"/>
                    </a:lnTo>
                    <a:cubicBezTo>
                      <a:pt x="1032372" y="432492"/>
                      <a:pt x="754258" y="591957"/>
                      <a:pt x="603692" y="851849"/>
                    </a:cubicBezTo>
                    <a:cubicBezTo>
                      <a:pt x="453127" y="1111741"/>
                      <a:pt x="453127" y="1432329"/>
                      <a:pt x="603692" y="1692221"/>
                    </a:cubicBezTo>
                    <a:cubicBezTo>
                      <a:pt x="754258" y="1952113"/>
                      <a:pt x="1032372" y="2111578"/>
                      <a:pt x="1332725" y="2110235"/>
                    </a:cubicBezTo>
                    <a:cubicBezTo>
                      <a:pt x="1633078" y="2111578"/>
                      <a:pt x="1911192" y="1952113"/>
                      <a:pt x="2061758" y="1692221"/>
                    </a:cubicBezTo>
                    <a:cubicBezTo>
                      <a:pt x="2212323" y="1432329"/>
                      <a:pt x="2212323" y="1111741"/>
                      <a:pt x="2061758" y="851849"/>
                    </a:cubicBezTo>
                    <a:cubicBezTo>
                      <a:pt x="1911192" y="591957"/>
                      <a:pt x="1633078" y="432492"/>
                      <a:pt x="1332725" y="433835"/>
                    </a:cubicBezTo>
                    <a:close/>
                  </a:path>
                </a:pathLst>
              </a:custGeom>
              <a:solidFill>
                <a:srgbClr val="494F56"/>
              </a:solidFill>
            </p:spPr>
          </p:sp>
          <p:sp>
            <p:nvSpPr>
              <p:cNvPr id="37" name="Freeform 11"/>
              <p:cNvSpPr/>
              <p:nvPr/>
            </p:nvSpPr>
            <p:spPr>
              <a:xfrm>
                <a:off x="1255683" y="10740"/>
                <a:ext cx="1358595" cy="2142337"/>
              </a:xfrm>
              <a:custGeom>
                <a:avLst/>
                <a:gdLst/>
                <a:ahLst/>
                <a:cxnLst/>
                <a:rect l="l" t="t" r="r" b="b"/>
                <a:pathLst>
                  <a:path w="1358595" h="2142337">
                    <a:moveTo>
                      <a:pt x="274437" y="16184"/>
                    </a:moveTo>
                    <a:cubicBezTo>
                      <a:pt x="706021" y="106495"/>
                      <a:pt x="1059875" y="414199"/>
                      <a:pt x="1209236" y="829063"/>
                    </a:cubicBezTo>
                    <a:cubicBezTo>
                      <a:pt x="1358596" y="1243926"/>
                      <a:pt x="1282084" y="1706572"/>
                      <a:pt x="1007110" y="2051259"/>
                    </a:cubicBezTo>
                    <a:cubicBezTo>
                      <a:pt x="959134" y="2111952"/>
                      <a:pt x="882352" y="2142337"/>
                      <a:pt x="805836" y="2130907"/>
                    </a:cubicBezTo>
                    <a:cubicBezTo>
                      <a:pt x="729321" y="2119478"/>
                      <a:pt x="664769" y="2067982"/>
                      <a:pt x="636624" y="1995919"/>
                    </a:cubicBezTo>
                    <a:cubicBezTo>
                      <a:pt x="608480" y="1923855"/>
                      <a:pt x="621044" y="1842241"/>
                      <a:pt x="669560" y="1781979"/>
                    </a:cubicBezTo>
                    <a:cubicBezTo>
                      <a:pt x="851043" y="1554486"/>
                      <a:pt x="901541" y="1249140"/>
                      <a:pt x="802963" y="975330"/>
                    </a:cubicBezTo>
                    <a:cubicBezTo>
                      <a:pt x="704386" y="701520"/>
                      <a:pt x="470841" y="498435"/>
                      <a:pt x="185997" y="438830"/>
                    </a:cubicBezTo>
                    <a:cubicBezTo>
                      <a:pt x="110202" y="423323"/>
                      <a:pt x="48498" y="368447"/>
                      <a:pt x="24249" y="294981"/>
                    </a:cubicBezTo>
                    <a:cubicBezTo>
                      <a:pt x="0" y="221515"/>
                      <a:pt x="16914" y="140690"/>
                      <a:pt x="68584" y="83111"/>
                    </a:cubicBezTo>
                    <a:cubicBezTo>
                      <a:pt x="120255" y="25531"/>
                      <a:pt x="198785" y="0"/>
                      <a:pt x="274437" y="16184"/>
                    </a:cubicBezTo>
                    <a:close/>
                  </a:path>
                </a:pathLst>
              </a:custGeom>
              <a:solidFill>
                <a:srgbClr val="6CE5E8"/>
              </a:solidFill>
            </p:spPr>
          </p:sp>
        </p:grpSp>
      </p:grpSp>
      <p:grpSp>
        <p:nvGrpSpPr>
          <p:cNvPr id="42" name="Group 20"/>
          <p:cNvGrpSpPr/>
          <p:nvPr/>
        </p:nvGrpSpPr>
        <p:grpSpPr>
          <a:xfrm>
            <a:off x="9522051" y="4523324"/>
            <a:ext cx="1599565" cy="1379855"/>
            <a:chOff x="0" y="0"/>
            <a:chExt cx="3429000" cy="3429000"/>
          </a:xfrm>
        </p:grpSpPr>
        <p:grpSp>
          <p:nvGrpSpPr>
            <p:cNvPr id="43" name="Group 21"/>
            <p:cNvGrpSpPr>
              <a:grpSpLocks noChangeAspect="1"/>
            </p:cNvGrpSpPr>
            <p:nvPr/>
          </p:nvGrpSpPr>
          <p:grpSpPr>
            <a:xfrm>
              <a:off x="0" y="0"/>
              <a:ext cx="3429000" cy="3429000"/>
              <a:chOff x="0" y="0"/>
              <a:chExt cx="2540000" cy="2540000"/>
            </a:xfrm>
          </p:grpSpPr>
          <p:sp>
            <p:nvSpPr>
              <p:cNvPr id="44" name="Freeform 22"/>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433835"/>
                    </a:lnTo>
                    <a:cubicBezTo>
                      <a:pt x="1032372" y="432492"/>
                      <a:pt x="754258" y="591957"/>
                      <a:pt x="603692" y="851849"/>
                    </a:cubicBezTo>
                    <a:cubicBezTo>
                      <a:pt x="453127" y="1111741"/>
                      <a:pt x="453127" y="1432329"/>
                      <a:pt x="603692" y="1692221"/>
                    </a:cubicBezTo>
                    <a:cubicBezTo>
                      <a:pt x="754258" y="1952113"/>
                      <a:pt x="1032372" y="2111578"/>
                      <a:pt x="1332725" y="2110235"/>
                    </a:cubicBezTo>
                    <a:cubicBezTo>
                      <a:pt x="1633078" y="2111578"/>
                      <a:pt x="1911192" y="1952113"/>
                      <a:pt x="2061758" y="1692221"/>
                    </a:cubicBezTo>
                    <a:cubicBezTo>
                      <a:pt x="2212323" y="1432329"/>
                      <a:pt x="2212323" y="1111741"/>
                      <a:pt x="2061758" y="851849"/>
                    </a:cubicBezTo>
                    <a:cubicBezTo>
                      <a:pt x="1911192" y="591957"/>
                      <a:pt x="1633078" y="432492"/>
                      <a:pt x="1332725" y="433835"/>
                    </a:cubicBezTo>
                    <a:close/>
                  </a:path>
                </a:pathLst>
              </a:custGeom>
              <a:solidFill>
                <a:srgbClr val="494F56"/>
              </a:solidFill>
            </p:spPr>
          </p:sp>
          <p:sp>
            <p:nvSpPr>
              <p:cNvPr id="45" name="Freeform 23"/>
              <p:cNvSpPr/>
              <p:nvPr/>
            </p:nvSpPr>
            <p:spPr>
              <a:xfrm>
                <a:off x="1255683" y="10740"/>
                <a:ext cx="1358595" cy="2142337"/>
              </a:xfrm>
              <a:custGeom>
                <a:avLst/>
                <a:gdLst/>
                <a:ahLst/>
                <a:cxnLst/>
                <a:rect l="l" t="t" r="r" b="b"/>
                <a:pathLst>
                  <a:path w="1358595" h="2142337">
                    <a:moveTo>
                      <a:pt x="274437" y="16184"/>
                    </a:moveTo>
                    <a:cubicBezTo>
                      <a:pt x="706021" y="106495"/>
                      <a:pt x="1059875" y="414199"/>
                      <a:pt x="1209236" y="829063"/>
                    </a:cubicBezTo>
                    <a:cubicBezTo>
                      <a:pt x="1358596" y="1243926"/>
                      <a:pt x="1282084" y="1706572"/>
                      <a:pt x="1007110" y="2051259"/>
                    </a:cubicBezTo>
                    <a:cubicBezTo>
                      <a:pt x="959134" y="2111952"/>
                      <a:pt x="882352" y="2142337"/>
                      <a:pt x="805836" y="2130907"/>
                    </a:cubicBezTo>
                    <a:cubicBezTo>
                      <a:pt x="729321" y="2119478"/>
                      <a:pt x="664769" y="2067982"/>
                      <a:pt x="636624" y="1995919"/>
                    </a:cubicBezTo>
                    <a:cubicBezTo>
                      <a:pt x="608480" y="1923855"/>
                      <a:pt x="621044" y="1842241"/>
                      <a:pt x="669560" y="1781979"/>
                    </a:cubicBezTo>
                    <a:cubicBezTo>
                      <a:pt x="851043" y="1554486"/>
                      <a:pt x="901541" y="1249140"/>
                      <a:pt x="802963" y="975330"/>
                    </a:cubicBezTo>
                    <a:cubicBezTo>
                      <a:pt x="704386" y="701520"/>
                      <a:pt x="470841" y="498435"/>
                      <a:pt x="185997" y="438830"/>
                    </a:cubicBezTo>
                    <a:cubicBezTo>
                      <a:pt x="110202" y="423323"/>
                      <a:pt x="48498" y="368447"/>
                      <a:pt x="24249" y="294981"/>
                    </a:cubicBezTo>
                    <a:cubicBezTo>
                      <a:pt x="0" y="221515"/>
                      <a:pt x="16914" y="140690"/>
                      <a:pt x="68584" y="83111"/>
                    </a:cubicBezTo>
                    <a:cubicBezTo>
                      <a:pt x="120255" y="25531"/>
                      <a:pt x="198785" y="0"/>
                      <a:pt x="274437" y="16184"/>
                    </a:cubicBezTo>
                    <a:close/>
                  </a:path>
                </a:pathLst>
              </a:custGeom>
              <a:solidFill>
                <a:srgbClr val="6CE5E8"/>
              </a:solidFill>
            </p:spPr>
          </p:sp>
        </p:gr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504952"/>
            <a:ext cx="5933725" cy="92467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671693" y="723704"/>
            <a:ext cx="5616307" cy="634175"/>
          </a:xfrm>
          <a:prstGeom prst="rect">
            <a:avLst/>
          </a:prstGeom>
        </p:spPr>
      </p:pic>
      <p:sp>
        <p:nvSpPr>
          <p:cNvPr id="5" name="TextBox 3"/>
          <p:cNvSpPr txBox="1"/>
          <p:nvPr/>
        </p:nvSpPr>
        <p:spPr>
          <a:xfrm>
            <a:off x="4259525" y="342900"/>
            <a:ext cx="9768950" cy="1065530"/>
          </a:xfrm>
          <a:prstGeom prst="rect">
            <a:avLst/>
          </a:prstGeom>
        </p:spPr>
        <p:txBody>
          <a:bodyPr lIns="0" tIns="0" rIns="0" bIns="0" rtlCol="0" anchor="t">
            <a:spAutoFit/>
          </a:bodyPr>
          <a:lstStyle/>
          <a:p>
            <a:pPr algn="ctr">
              <a:lnSpc>
                <a:spcPts val="8310"/>
              </a:lnSpc>
            </a:pPr>
            <a:r>
              <a:rPr lang="en-US" sz="7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3. Thiết kế</a:t>
            </a:r>
            <a:endParaRPr lang="en-US" sz="7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to="" calcmode="lin" valueType="num">
                                      <p:cBhvr>
                                        <p:cTn id="7" dur="1" fill="hold"/>
                                        <p:tgtEl>
                                          <p:spTgt spid="14"/>
                                        </p:tgtEl>
                                      </p:cBhvr>
                                    </p:anim>
                                  </p:childTnLst>
                                </p:cTn>
                              </p:par>
                              <p:par>
                                <p:cTn id="8" presetID="24"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to="" calcmode="lin" valueType="num">
                                      <p:cBhvr>
                                        <p:cTn id="10" dur="1" fill="hold"/>
                                        <p:tgtEl>
                                          <p:spTgt spid="15"/>
                                        </p:tgtEl>
                                      </p:cBhvr>
                                    </p:anim>
                                  </p:childTnLst>
                                </p:cTn>
                              </p:par>
                              <p:par>
                                <p:cTn id="11" presetID="24"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 to="" calcmode="lin" valueType="num">
                                      <p:cBhvr>
                                        <p:cTn id="13" dur="1" fill="hold"/>
                                        <p:tgtEl>
                                          <p:spTgt spid="26"/>
                                        </p:tgtEl>
                                      </p:cBhvr>
                                    </p:anim>
                                  </p:childTnLst>
                                </p:cTn>
                              </p:par>
                              <p:par>
                                <p:cTn id="14" presetID="24"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 to="" calcmode="lin" valueType="num">
                                      <p:cBhvr>
                                        <p:cTn id="16" dur="1" fill="hold"/>
                                        <p:tgtEl>
                                          <p:spTgt spid="27"/>
                                        </p:tgtEl>
                                      </p:cBhvr>
                                    </p:anim>
                                  </p:childTnLst>
                                </p:cTn>
                              </p:par>
                              <p:par>
                                <p:cTn id="17" presetID="24"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to="" calcmode="lin" valueType="num">
                                      <p:cBhvr>
                                        <p:cTn id="19" dur="1" fill="hold"/>
                                        <p:tgtEl>
                                          <p:spTgt spid="28"/>
                                        </p:tgtEl>
                                      </p:cBhvr>
                                    </p:anim>
                                  </p:childTnLst>
                                </p:cTn>
                              </p:par>
                              <p:par>
                                <p:cTn id="20" presetID="24"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 to="" calcmode="lin" valueType="num">
                                      <p:cBhvr>
                                        <p:cTn id="22" dur="1" fill="hold"/>
                                        <p:tgtEl>
                                          <p:spTgt spid="34"/>
                                        </p:tgtEl>
                                      </p:cBhvr>
                                    </p:anim>
                                  </p:childTnLst>
                                </p:cTn>
                              </p:par>
                              <p:par>
                                <p:cTn id="23" presetID="24"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 to="" calcmode="lin" valueType="num">
                                      <p:cBhvr>
                                        <p:cTn id="25" dur="1" fill="hold"/>
                                        <p:tgtEl>
                                          <p:spTgt spid="42"/>
                                        </p:tgtEl>
                                      </p:cBhvr>
                                    </p:anim>
                                  </p:childTnLst>
                                </p:cTn>
                              </p:par>
                              <p:par>
                                <p:cTn id="26" presetID="24"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to="" calcmode="lin" valueType="num">
                                      <p:cBhvr>
                                        <p:cTn id="28" dur="1" fill="hold"/>
                                        <p:tgtEl>
                                          <p:spTgt spid="6"/>
                                        </p:tgtEl>
                                      </p:cBhvr>
                                    </p:anim>
                                  </p:childTnLst>
                                </p:cTn>
                              </p:par>
                              <p:par>
                                <p:cTn id="29" presetID="24"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to="" calcmode="lin" valueType="num">
                                      <p:cBhvr>
                                        <p:cTn id="31" dur="1" fill="hold"/>
                                        <p:tgtEl>
                                          <p:spTgt spid="7"/>
                                        </p:tgtEl>
                                      </p:cBhvr>
                                    </p:anim>
                                  </p:childTnLst>
                                </p:cTn>
                              </p:par>
                              <p:par>
                                <p:cTn id="32" presetID="24"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to="" calcmode="lin" valueType="num">
                                      <p:cBhvr>
                                        <p:cTn id="34"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5" grpId="1"/>
      <p:bldP spid="26" grpId="0"/>
      <p:bldP spid="26" grpId="1"/>
      <p:bldP spid="27" grpId="0"/>
      <p:bldP spid="27" grpId="1"/>
      <p:bldP spid="5" grpId="0"/>
      <p:bldP spid="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V="1">
            <a:off x="16154544" y="9029827"/>
            <a:ext cx="7315200" cy="1316736"/>
          </a:xfrm>
          <a:prstGeom prst="rect">
            <a:avLst/>
          </a:prstGeom>
        </p:spPr>
      </p:pic>
      <p:pic>
        <p:nvPicPr>
          <p:cNvPr id="2" name="Picture 3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3400" y="2324100"/>
            <a:ext cx="8696960" cy="3105150"/>
          </a:xfrm>
          <a:prstGeom prst="rect">
            <a:avLst/>
          </a:prstGeom>
        </p:spPr>
      </p:pic>
      <p:sp>
        <p:nvSpPr>
          <p:cNvPr id="12" name="TextBox 12"/>
          <p:cNvSpPr txBox="1"/>
          <p:nvPr/>
        </p:nvSpPr>
        <p:spPr>
          <a:xfrm>
            <a:off x="3175635" y="3060700"/>
            <a:ext cx="7256145" cy="461645"/>
          </a:xfrm>
          <a:prstGeom prst="rect">
            <a:avLst/>
          </a:prstGeom>
        </p:spPr>
        <p:txBody>
          <a:bodyPr wrap="square" lIns="0" tIns="0" rIns="0" bIns="0" rtlCol="0" anchor="t">
            <a:spAutoFit/>
          </a:bodyPr>
          <a:lstStyle/>
          <a:p>
            <a:r>
              <a:rPr lang="en-US" sz="3000">
                <a:solidFill>
                  <a:schemeClr val="tx1"/>
                </a:solidFill>
                <a:latin typeface="Times New Roman" panose="02020603050405020304" pitchFamily="18" charset="0"/>
                <a:cs typeface="Times New Roman" panose="02020603050405020304" pitchFamily="18" charset="0"/>
              </a:rPr>
              <a:t>Sắp xếp theo giá tăng</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13" name="TextBox 13"/>
          <p:cNvSpPr txBox="1"/>
          <p:nvPr/>
        </p:nvSpPr>
        <p:spPr>
          <a:xfrm>
            <a:off x="3149600" y="3567430"/>
            <a:ext cx="5586095" cy="1384935"/>
          </a:xfrm>
          <a:prstGeom prst="rect">
            <a:avLst/>
          </a:prstGeom>
        </p:spPr>
        <p:txBody>
          <a:bodyPr wrap="square" lIns="0" tIns="0" rIns="0" bIns="0" rtlCol="0" anchor="t">
            <a:spAutoFit/>
          </a:bodyPr>
          <a:lstStyle/>
          <a:p>
            <a:pPr algn="just">
              <a:spcBef>
                <a:spcPct val="0"/>
              </a:spcBef>
            </a:pPr>
            <a:r>
              <a:rPr lang="en-US" sz="3000">
                <a:solidFill>
                  <a:schemeClr val="tx1"/>
                </a:solidFill>
                <a:latin typeface="Times New Roman" panose="02020603050405020304" pitchFamily="18" charset="0"/>
                <a:cs typeface="Times New Roman" panose="02020603050405020304" pitchFamily="18" charset="0"/>
              </a:rPr>
              <a:t>-Dùng ArrayList để </a:t>
            </a:r>
            <a:r>
              <a:rPr lang="en-US" sz="3000" smtClean="0">
                <a:solidFill>
                  <a:schemeClr val="tx1"/>
                </a:solidFill>
                <a:latin typeface="Times New Roman" panose="02020603050405020304" pitchFamily="18" charset="0"/>
                <a:cs typeface="Times New Roman" panose="02020603050405020304" pitchFamily="18" charset="0"/>
              </a:rPr>
              <a:t>so sánh các giá tiền của các điện thoại và sắp xếp tăng dần</a:t>
            </a:r>
            <a:endParaRPr lang="en-US" sz="3000" smtClean="0">
              <a:solidFill>
                <a:schemeClr val="tx1"/>
              </a:solidFill>
              <a:latin typeface="Times New Roman" panose="02020603050405020304" pitchFamily="18" charset="0"/>
              <a:cs typeface="Times New Roman" panose="02020603050405020304" pitchFamily="18" charset="0"/>
            </a:endParaRPr>
          </a:p>
        </p:txBody>
      </p:sp>
      <p:grpSp>
        <p:nvGrpSpPr>
          <p:cNvPr id="30" name="Group 4"/>
          <p:cNvGrpSpPr/>
          <p:nvPr/>
        </p:nvGrpSpPr>
        <p:grpSpPr>
          <a:xfrm>
            <a:off x="1244600" y="2844165"/>
            <a:ext cx="1599565" cy="1379855"/>
            <a:chOff x="0" y="0"/>
            <a:chExt cx="3429000" cy="3429000"/>
          </a:xfrm>
        </p:grpSpPr>
        <p:grpSp>
          <p:nvGrpSpPr>
            <p:cNvPr id="31" name="Group 5"/>
            <p:cNvGrpSpPr>
              <a:grpSpLocks noChangeAspect="1"/>
            </p:cNvGrpSpPr>
            <p:nvPr/>
          </p:nvGrpSpPr>
          <p:grpSpPr>
            <a:xfrm>
              <a:off x="0" y="0"/>
              <a:ext cx="3429000" cy="3429000"/>
              <a:chOff x="0" y="0"/>
              <a:chExt cx="2540000" cy="2540000"/>
            </a:xfrm>
          </p:grpSpPr>
          <p:sp>
            <p:nvSpPr>
              <p:cNvPr id="32" name="Freeform 6"/>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433835"/>
                    </a:lnTo>
                    <a:cubicBezTo>
                      <a:pt x="1032372" y="432492"/>
                      <a:pt x="754258" y="591957"/>
                      <a:pt x="603692" y="851849"/>
                    </a:cubicBezTo>
                    <a:cubicBezTo>
                      <a:pt x="453127" y="1111741"/>
                      <a:pt x="453127" y="1432329"/>
                      <a:pt x="603692" y="1692221"/>
                    </a:cubicBezTo>
                    <a:cubicBezTo>
                      <a:pt x="754258" y="1952113"/>
                      <a:pt x="1032372" y="2111578"/>
                      <a:pt x="1332725" y="2110235"/>
                    </a:cubicBezTo>
                    <a:cubicBezTo>
                      <a:pt x="1633078" y="2111578"/>
                      <a:pt x="1911192" y="1952113"/>
                      <a:pt x="2061758" y="1692221"/>
                    </a:cubicBezTo>
                    <a:cubicBezTo>
                      <a:pt x="2212323" y="1432329"/>
                      <a:pt x="2212323" y="1111741"/>
                      <a:pt x="2061758" y="851849"/>
                    </a:cubicBezTo>
                    <a:cubicBezTo>
                      <a:pt x="1911192" y="591957"/>
                      <a:pt x="1633078" y="432492"/>
                      <a:pt x="1332725" y="433835"/>
                    </a:cubicBezTo>
                    <a:close/>
                  </a:path>
                </a:pathLst>
              </a:custGeom>
              <a:solidFill>
                <a:srgbClr val="494F56"/>
              </a:solidFill>
            </p:spPr>
          </p:sp>
          <p:sp>
            <p:nvSpPr>
              <p:cNvPr id="33" name="Freeform 7"/>
              <p:cNvSpPr/>
              <p:nvPr/>
            </p:nvSpPr>
            <p:spPr>
              <a:xfrm>
                <a:off x="558997" y="10740"/>
                <a:ext cx="2059572" cy="2614119"/>
              </a:xfrm>
              <a:custGeom>
                <a:avLst/>
                <a:gdLst/>
                <a:ahLst/>
                <a:cxnLst/>
                <a:rect l="l" t="t" r="r" b="b"/>
                <a:pathLst>
                  <a:path w="2059572" h="2614119">
                    <a:moveTo>
                      <a:pt x="971123" y="16184"/>
                    </a:moveTo>
                    <a:cubicBezTo>
                      <a:pt x="1456739" y="117802"/>
                      <a:pt x="1838718" y="492901"/>
                      <a:pt x="1949145" y="976589"/>
                    </a:cubicBezTo>
                    <a:cubicBezTo>
                      <a:pt x="2059573" y="1460277"/>
                      <a:pt x="1878227" y="1963984"/>
                      <a:pt x="1484827" y="2266284"/>
                    </a:cubicBezTo>
                    <a:cubicBezTo>
                      <a:pt x="1091427" y="2568583"/>
                      <a:pt x="558010" y="2614119"/>
                      <a:pt x="119063" y="2382873"/>
                    </a:cubicBezTo>
                    <a:cubicBezTo>
                      <a:pt x="50455" y="2347121"/>
                      <a:pt x="6222" y="2277392"/>
                      <a:pt x="3111" y="2200090"/>
                    </a:cubicBezTo>
                    <a:cubicBezTo>
                      <a:pt x="0" y="2122788"/>
                      <a:pt x="38488" y="2049730"/>
                      <a:pt x="104001" y="2008581"/>
                    </a:cubicBezTo>
                    <a:cubicBezTo>
                      <a:pt x="169514" y="1967431"/>
                      <a:pt x="252038" y="1964480"/>
                      <a:pt x="320323" y="2000845"/>
                    </a:cubicBezTo>
                    <a:cubicBezTo>
                      <a:pt x="610027" y="2153467"/>
                      <a:pt x="962083" y="2123413"/>
                      <a:pt x="1221727" y="1923896"/>
                    </a:cubicBezTo>
                    <a:cubicBezTo>
                      <a:pt x="1481371" y="1724378"/>
                      <a:pt x="1601059" y="1391931"/>
                      <a:pt x="1528177" y="1072697"/>
                    </a:cubicBezTo>
                    <a:cubicBezTo>
                      <a:pt x="1455295" y="753463"/>
                      <a:pt x="1203189" y="505898"/>
                      <a:pt x="882683" y="438830"/>
                    </a:cubicBezTo>
                    <a:cubicBezTo>
                      <a:pt x="806888" y="423323"/>
                      <a:pt x="745184" y="368447"/>
                      <a:pt x="720935" y="294981"/>
                    </a:cubicBezTo>
                    <a:cubicBezTo>
                      <a:pt x="696686" y="221515"/>
                      <a:pt x="713600" y="140690"/>
                      <a:pt x="765270" y="83111"/>
                    </a:cubicBezTo>
                    <a:cubicBezTo>
                      <a:pt x="816941" y="25531"/>
                      <a:pt x="895471" y="0"/>
                      <a:pt x="971123" y="16184"/>
                    </a:cubicBezTo>
                    <a:close/>
                  </a:path>
                </a:pathLst>
              </a:custGeom>
              <a:solidFill>
                <a:srgbClr val="6CE5E8"/>
              </a:solidFill>
            </p:spPr>
          </p:sp>
        </p:grpSp>
      </p:grpSp>
      <p:pic>
        <p:nvPicPr>
          <p:cNvPr id="18" name="Picture 2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400" y="6983605"/>
            <a:ext cx="5186839" cy="5186839"/>
          </a:xfrm>
          <a:prstGeom prst="rect">
            <a:avLst/>
          </a:prstGeom>
        </p:spPr>
      </p:pic>
      <p:sp>
        <p:nvSpPr>
          <p:cNvPr id="46" name="TextBox 24"/>
          <p:cNvSpPr txBox="1"/>
          <p:nvPr/>
        </p:nvSpPr>
        <p:spPr>
          <a:xfrm>
            <a:off x="11299190" y="6208395"/>
            <a:ext cx="6757035" cy="461645"/>
          </a:xfrm>
          <a:prstGeom prst="rect">
            <a:avLst/>
          </a:prstGeom>
        </p:spPr>
        <p:txBody>
          <a:bodyPr wrap="square" lIns="0" tIns="0" rIns="0" bIns="0" rtlCol="0" anchor="t">
            <a:spAutoFit/>
          </a:bodyPr>
          <a:lstStyle/>
          <a:p>
            <a:r>
              <a:rPr lang="en-US" sz="3000">
                <a:solidFill>
                  <a:schemeClr val="tx1"/>
                </a:solidFill>
                <a:latin typeface="Times New Roman" panose="02020603050405020304" pitchFamily="18" charset="0"/>
                <a:cs typeface="Times New Roman" panose="02020603050405020304" pitchFamily="18" charset="0"/>
              </a:rPr>
              <a:t>Sắp xếp theo giá giảm</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47" name="TextBox 25"/>
          <p:cNvSpPr txBox="1"/>
          <p:nvPr/>
        </p:nvSpPr>
        <p:spPr>
          <a:xfrm>
            <a:off x="11223625" y="6939280"/>
            <a:ext cx="6438265" cy="923290"/>
          </a:xfrm>
          <a:prstGeom prst="rect">
            <a:avLst/>
          </a:prstGeom>
        </p:spPr>
        <p:txBody>
          <a:bodyPr wrap="square" lIns="0" tIns="0" rIns="0" bIns="0" rtlCol="0" anchor="t">
            <a:spAutoFit/>
          </a:bodyPr>
          <a:lstStyle/>
          <a:p>
            <a:pPr algn="just">
              <a:spcBef>
                <a:spcPct val="0"/>
              </a:spcBef>
            </a:pPr>
            <a:r>
              <a:rPr lang="en-US" sz="3000">
                <a:solidFill>
                  <a:schemeClr val="tx1"/>
                </a:solidFill>
                <a:latin typeface="Times New Roman" panose="02020603050405020304" pitchFamily="18" charset="0"/>
                <a:cs typeface="Times New Roman" panose="02020603050405020304" pitchFamily="18" charset="0"/>
              </a:rPr>
              <a:t>-Dùng ArrayList để so sánh các giá tiền của các điện thoại và sắp xếp </a:t>
            </a:r>
            <a:r>
              <a:rPr lang="en-US" sz="3000" smtClean="0">
                <a:solidFill>
                  <a:schemeClr val="tx1"/>
                </a:solidFill>
                <a:latin typeface="Times New Roman" panose="02020603050405020304" pitchFamily="18" charset="0"/>
                <a:cs typeface="Times New Roman" panose="02020603050405020304" pitchFamily="18" charset="0"/>
              </a:rPr>
              <a:t>giảm dần</a:t>
            </a:r>
            <a:endParaRPr lang="en-US" sz="3000" smtClean="0">
              <a:solidFill>
                <a:schemeClr val="tx1"/>
              </a:solidFill>
              <a:latin typeface="Times New Roman" panose="02020603050405020304" pitchFamily="18" charset="0"/>
              <a:cs typeface="Times New Roman" panose="02020603050405020304" pitchFamily="18" charset="0"/>
            </a:endParaRPr>
          </a:p>
        </p:txBody>
      </p:sp>
      <p:grpSp>
        <p:nvGrpSpPr>
          <p:cNvPr id="48" name="Group 16"/>
          <p:cNvGrpSpPr/>
          <p:nvPr/>
        </p:nvGrpSpPr>
        <p:grpSpPr>
          <a:xfrm>
            <a:off x="9323705" y="5941060"/>
            <a:ext cx="1599565" cy="1379855"/>
            <a:chOff x="0" y="0"/>
            <a:chExt cx="3429000" cy="3429000"/>
          </a:xfrm>
        </p:grpSpPr>
        <p:grpSp>
          <p:nvGrpSpPr>
            <p:cNvPr id="49" name="Group 17"/>
            <p:cNvGrpSpPr>
              <a:grpSpLocks noChangeAspect="1"/>
            </p:cNvGrpSpPr>
            <p:nvPr/>
          </p:nvGrpSpPr>
          <p:grpSpPr>
            <a:xfrm>
              <a:off x="0" y="0"/>
              <a:ext cx="3429000" cy="3429000"/>
              <a:chOff x="0" y="0"/>
              <a:chExt cx="2540000" cy="2540000"/>
            </a:xfrm>
          </p:grpSpPr>
          <p:sp>
            <p:nvSpPr>
              <p:cNvPr id="50" name="Freeform 18"/>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433835"/>
                    </a:lnTo>
                    <a:cubicBezTo>
                      <a:pt x="1032372" y="432492"/>
                      <a:pt x="754258" y="591957"/>
                      <a:pt x="603692" y="851849"/>
                    </a:cubicBezTo>
                    <a:cubicBezTo>
                      <a:pt x="453127" y="1111741"/>
                      <a:pt x="453127" y="1432329"/>
                      <a:pt x="603692" y="1692221"/>
                    </a:cubicBezTo>
                    <a:cubicBezTo>
                      <a:pt x="754258" y="1952113"/>
                      <a:pt x="1032372" y="2111578"/>
                      <a:pt x="1332725" y="2110235"/>
                    </a:cubicBezTo>
                    <a:cubicBezTo>
                      <a:pt x="1633078" y="2111578"/>
                      <a:pt x="1911192" y="1952113"/>
                      <a:pt x="2061758" y="1692221"/>
                    </a:cubicBezTo>
                    <a:cubicBezTo>
                      <a:pt x="2212323" y="1432329"/>
                      <a:pt x="2212323" y="1111741"/>
                      <a:pt x="2061758" y="851849"/>
                    </a:cubicBezTo>
                    <a:cubicBezTo>
                      <a:pt x="1911192" y="591957"/>
                      <a:pt x="1633078" y="432492"/>
                      <a:pt x="1332725" y="433835"/>
                    </a:cubicBezTo>
                    <a:close/>
                  </a:path>
                </a:pathLst>
              </a:custGeom>
              <a:solidFill>
                <a:srgbClr val="494F56"/>
              </a:solidFill>
            </p:spPr>
          </p:sp>
          <p:sp>
            <p:nvSpPr>
              <p:cNvPr id="51" name="Freeform 19"/>
              <p:cNvSpPr/>
              <p:nvPr/>
            </p:nvSpPr>
            <p:spPr>
              <a:xfrm>
                <a:off x="558997" y="10740"/>
                <a:ext cx="2059572" cy="2614119"/>
              </a:xfrm>
              <a:custGeom>
                <a:avLst/>
                <a:gdLst/>
                <a:ahLst/>
                <a:cxnLst/>
                <a:rect l="l" t="t" r="r" b="b"/>
                <a:pathLst>
                  <a:path w="2059572" h="2614119">
                    <a:moveTo>
                      <a:pt x="971123" y="16184"/>
                    </a:moveTo>
                    <a:cubicBezTo>
                      <a:pt x="1456739" y="117802"/>
                      <a:pt x="1838718" y="492901"/>
                      <a:pt x="1949145" y="976589"/>
                    </a:cubicBezTo>
                    <a:cubicBezTo>
                      <a:pt x="2059573" y="1460277"/>
                      <a:pt x="1878227" y="1963984"/>
                      <a:pt x="1484827" y="2266284"/>
                    </a:cubicBezTo>
                    <a:cubicBezTo>
                      <a:pt x="1091427" y="2568583"/>
                      <a:pt x="558010" y="2614119"/>
                      <a:pt x="119063" y="2382873"/>
                    </a:cubicBezTo>
                    <a:cubicBezTo>
                      <a:pt x="50455" y="2347121"/>
                      <a:pt x="6222" y="2277392"/>
                      <a:pt x="3111" y="2200090"/>
                    </a:cubicBezTo>
                    <a:cubicBezTo>
                      <a:pt x="0" y="2122788"/>
                      <a:pt x="38488" y="2049730"/>
                      <a:pt x="104001" y="2008581"/>
                    </a:cubicBezTo>
                    <a:cubicBezTo>
                      <a:pt x="169514" y="1967431"/>
                      <a:pt x="252038" y="1964480"/>
                      <a:pt x="320323" y="2000845"/>
                    </a:cubicBezTo>
                    <a:cubicBezTo>
                      <a:pt x="610027" y="2153467"/>
                      <a:pt x="962083" y="2123413"/>
                      <a:pt x="1221727" y="1923896"/>
                    </a:cubicBezTo>
                    <a:cubicBezTo>
                      <a:pt x="1481371" y="1724378"/>
                      <a:pt x="1601059" y="1391931"/>
                      <a:pt x="1528177" y="1072697"/>
                    </a:cubicBezTo>
                    <a:cubicBezTo>
                      <a:pt x="1455295" y="753463"/>
                      <a:pt x="1203189" y="505898"/>
                      <a:pt x="882683" y="438830"/>
                    </a:cubicBezTo>
                    <a:cubicBezTo>
                      <a:pt x="806888" y="423323"/>
                      <a:pt x="745184" y="368447"/>
                      <a:pt x="720935" y="294981"/>
                    </a:cubicBezTo>
                    <a:cubicBezTo>
                      <a:pt x="696686" y="221515"/>
                      <a:pt x="713600" y="140690"/>
                      <a:pt x="765270" y="83111"/>
                    </a:cubicBezTo>
                    <a:cubicBezTo>
                      <a:pt x="816941" y="25531"/>
                      <a:pt x="895471" y="0"/>
                      <a:pt x="971123" y="16184"/>
                    </a:cubicBezTo>
                    <a:close/>
                  </a:path>
                </a:pathLst>
              </a:custGeom>
              <a:solidFill>
                <a:srgbClr val="6CE5E8"/>
              </a:solidFill>
            </p:spPr>
          </p:sp>
        </p:grpSp>
      </p:grpSp>
      <p:pic>
        <p:nvPicPr>
          <p:cNvPr id="5" name="Picture 3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39200" y="5230495"/>
            <a:ext cx="9211310" cy="3145155"/>
          </a:xfrm>
          <a:prstGeom prst="rect">
            <a:avLst/>
          </a:prstGeom>
        </p:spPr>
      </p:pic>
      <p:pic>
        <p:nvPicPr>
          <p:cNvPr id="8"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504952"/>
            <a:ext cx="5933725" cy="924672"/>
          </a:xfrm>
          <a:prstGeom prst="rect">
            <a:avLst/>
          </a:prstGeom>
        </p:spPr>
      </p:pic>
      <p:pic>
        <p:nvPicPr>
          <p:cNvPr id="9"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2671693" y="723704"/>
            <a:ext cx="5616307" cy="634175"/>
          </a:xfrm>
          <a:prstGeom prst="rect">
            <a:avLst/>
          </a:prstGeom>
        </p:spPr>
      </p:pic>
      <p:sp>
        <p:nvSpPr>
          <p:cNvPr id="10" name="TextBox 3"/>
          <p:cNvSpPr txBox="1"/>
          <p:nvPr/>
        </p:nvSpPr>
        <p:spPr>
          <a:xfrm>
            <a:off x="4259525" y="342900"/>
            <a:ext cx="9768950" cy="1065530"/>
          </a:xfrm>
          <a:prstGeom prst="rect">
            <a:avLst/>
          </a:prstGeom>
        </p:spPr>
        <p:txBody>
          <a:bodyPr lIns="0" tIns="0" rIns="0" bIns="0" rtlCol="0" anchor="t">
            <a:spAutoFit/>
          </a:bodyPr>
          <a:lstStyle/>
          <a:p>
            <a:pPr algn="ctr">
              <a:lnSpc>
                <a:spcPts val="8310"/>
              </a:lnSpc>
            </a:pPr>
            <a:r>
              <a:rPr lang="en-US" sz="7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3. Thiết kế</a:t>
            </a:r>
            <a:endParaRPr lang="en-US" sz="7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to="" calcmode="lin" valueType="num">
                                      <p:cBhvr>
                                        <p:cTn id="7" dur="1" fill="hold"/>
                                        <p:tgtEl>
                                          <p:spTgt spid="28"/>
                                        </p:tgtEl>
                                      </p:cBhvr>
                                    </p:anim>
                                  </p:childTnLst>
                                </p:cTn>
                              </p:par>
                              <p:par>
                                <p:cTn id="8" presetID="24"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to="" calcmode="lin" valueType="num">
                                      <p:cBhvr>
                                        <p:cTn id="10" dur="1" fill="hold"/>
                                        <p:tgtEl>
                                          <p:spTgt spid="2"/>
                                        </p:tgtEl>
                                      </p:cBhvr>
                                    </p:anim>
                                  </p:childTnLst>
                                </p:cTn>
                              </p:par>
                              <p:par>
                                <p:cTn id="11" presetID="24"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to="" calcmode="lin" valueType="num">
                                      <p:cBhvr>
                                        <p:cTn id="13" dur="1" fill="hold"/>
                                        <p:tgtEl>
                                          <p:spTgt spid="12"/>
                                        </p:tgtEl>
                                      </p:cBhvr>
                                    </p:anim>
                                  </p:childTnLst>
                                </p:cTn>
                              </p:par>
                              <p:par>
                                <p:cTn id="14" presetID="24"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to="" calcmode="lin" valueType="num">
                                      <p:cBhvr>
                                        <p:cTn id="16" dur="1" fill="hold"/>
                                        <p:tgtEl>
                                          <p:spTgt spid="13"/>
                                        </p:tgtEl>
                                      </p:cBhvr>
                                    </p:anim>
                                  </p:childTnLst>
                                </p:cTn>
                              </p:par>
                              <p:par>
                                <p:cTn id="17" presetID="24"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 to="" calcmode="lin" valueType="num">
                                      <p:cBhvr>
                                        <p:cTn id="19" dur="1" fill="hold"/>
                                        <p:tgtEl>
                                          <p:spTgt spid="30"/>
                                        </p:tgtEl>
                                      </p:cBhvr>
                                    </p:anim>
                                  </p:childTnLst>
                                </p:cTn>
                              </p:par>
                              <p:par>
                                <p:cTn id="20" presetID="24"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 to="" calcmode="lin" valueType="num">
                                      <p:cBhvr>
                                        <p:cTn id="22" dur="1" fill="hold"/>
                                        <p:tgtEl>
                                          <p:spTgt spid="18"/>
                                        </p:tgtEl>
                                      </p:cBhvr>
                                    </p:anim>
                                  </p:childTnLst>
                                </p:cTn>
                              </p:par>
                              <p:par>
                                <p:cTn id="23" presetID="24"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to="" calcmode="lin" valueType="num">
                                      <p:cBhvr>
                                        <p:cTn id="25" dur="1" fill="hold"/>
                                        <p:tgtEl>
                                          <p:spTgt spid="46"/>
                                        </p:tgtEl>
                                      </p:cBhvr>
                                    </p:anim>
                                  </p:childTnLst>
                                </p:cTn>
                              </p:par>
                              <p:par>
                                <p:cTn id="26" presetID="24"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 to="" calcmode="lin" valueType="num">
                                      <p:cBhvr>
                                        <p:cTn id="28" dur="1" fill="hold"/>
                                        <p:tgtEl>
                                          <p:spTgt spid="47"/>
                                        </p:tgtEl>
                                      </p:cBhvr>
                                    </p:anim>
                                  </p:childTnLst>
                                </p:cTn>
                              </p:par>
                              <p:par>
                                <p:cTn id="29" presetID="24"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 to="" calcmode="lin" valueType="num">
                                      <p:cBhvr>
                                        <p:cTn id="31" dur="1" fill="hold"/>
                                        <p:tgtEl>
                                          <p:spTgt spid="48"/>
                                        </p:tgtEl>
                                      </p:cBhvr>
                                    </p:anim>
                                  </p:childTnLst>
                                </p:cTn>
                              </p:par>
                              <p:par>
                                <p:cTn id="32" presetID="24"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 to="" calcmode="lin" valueType="num">
                                      <p:cBhvr>
                                        <p:cTn id="34" dur="1" fill="hold"/>
                                        <p:tgtEl>
                                          <p:spTgt spid="5"/>
                                        </p:tgtEl>
                                      </p:cBhvr>
                                    </p:anim>
                                  </p:childTnLst>
                                </p:cTn>
                              </p:par>
                              <p:par>
                                <p:cTn id="35" presetID="24"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to="" calcmode="lin" valueType="num">
                                      <p:cBhvr>
                                        <p:cTn id="37" dur="1" fill="hold"/>
                                        <p:tgtEl>
                                          <p:spTgt spid="8"/>
                                        </p:tgtEl>
                                      </p:cBhvr>
                                    </p:anim>
                                  </p:childTnLst>
                                </p:cTn>
                              </p:par>
                              <p:par>
                                <p:cTn id="38" presetID="24"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 to="" calcmode="lin" valueType="num">
                                      <p:cBhvr>
                                        <p:cTn id="40" dur="1" fill="hold"/>
                                        <p:tgtEl>
                                          <p:spTgt spid="9"/>
                                        </p:tgtEl>
                                      </p:cBhvr>
                                    </p:anim>
                                  </p:childTnLst>
                                </p:cTn>
                              </p:par>
                              <p:par>
                                <p:cTn id="41" presetID="24"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to="" calcmode="lin" valueType="num">
                                      <p:cBhvr>
                                        <p:cTn id="43" dur="1" fill="hold"/>
                                        <p:tgtEl>
                                          <p:spTgt spid="1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46" grpId="0"/>
      <p:bldP spid="46" grpId="1"/>
      <p:bldP spid="47" grpId="0"/>
      <p:bldP spid="47" grpId="1"/>
      <p:bldP spid="10" grpId="0"/>
      <p:bldP spid="1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762000" y="6134100"/>
            <a:ext cx="5219700" cy="3858894"/>
            <a:chOff x="0" y="-28575"/>
            <a:chExt cx="10820400" cy="8520501"/>
          </a:xfrm>
        </p:grpSpPr>
        <p:sp>
          <p:nvSpPr>
            <p:cNvPr id="4" name="TextBox 4"/>
            <p:cNvSpPr txBox="1"/>
            <p:nvPr/>
          </p:nvSpPr>
          <p:spPr>
            <a:xfrm>
              <a:off x="1054732" y="7255282"/>
              <a:ext cx="753182" cy="1236644"/>
            </a:xfrm>
            <a:prstGeom prst="rect">
              <a:avLst/>
            </a:prstGeom>
          </p:spPr>
          <p:txBody>
            <a:bodyPr lIns="0" tIns="0" rIns="0" bIns="0" rtlCol="0" anchor="t">
              <a:spAutoFit/>
            </a:bodyPr>
            <a:lstStyle/>
            <a:p>
              <a:pPr algn="ctr">
                <a:lnSpc>
                  <a:spcPts val="2185"/>
                </a:lnSpc>
              </a:pPr>
              <a:r>
                <a:rPr lang="en-US" sz="1560">
                  <a:solidFill>
                    <a:schemeClr val="tx1"/>
                  </a:solidFill>
                  <a:latin typeface="Times New Roman" panose="02020603050405020304" pitchFamily="18" charset="0"/>
                  <a:cs typeface="Times New Roman" panose="02020603050405020304" pitchFamily="18" charset="0"/>
                </a:rPr>
                <a:t>Item 1</a:t>
              </a:r>
              <a:endParaRPr lang="en-US" sz="1560">
                <a:solidFill>
                  <a:schemeClr val="tx1"/>
                </a:solidFill>
                <a:latin typeface="Times New Roman" panose="02020603050405020304" pitchFamily="18" charset="0"/>
                <a:cs typeface="Times New Roman" panose="02020603050405020304" pitchFamily="18" charset="0"/>
              </a:endParaRPr>
            </a:p>
          </p:txBody>
        </p:sp>
        <p:sp>
          <p:nvSpPr>
            <p:cNvPr id="5" name="TextBox 5"/>
            <p:cNvSpPr txBox="1"/>
            <p:nvPr/>
          </p:nvSpPr>
          <p:spPr>
            <a:xfrm>
              <a:off x="3169854" y="7255282"/>
              <a:ext cx="753182" cy="1236644"/>
            </a:xfrm>
            <a:prstGeom prst="rect">
              <a:avLst/>
            </a:prstGeom>
          </p:spPr>
          <p:txBody>
            <a:bodyPr lIns="0" tIns="0" rIns="0" bIns="0" rtlCol="0" anchor="t">
              <a:spAutoFit/>
            </a:bodyPr>
            <a:lstStyle/>
            <a:p>
              <a:pPr algn="ctr">
                <a:lnSpc>
                  <a:spcPts val="2185"/>
                </a:lnSpc>
              </a:pPr>
              <a:r>
                <a:rPr lang="en-US" sz="1560">
                  <a:solidFill>
                    <a:schemeClr val="tx1"/>
                  </a:solidFill>
                  <a:latin typeface="Times New Roman" panose="02020603050405020304" pitchFamily="18" charset="0"/>
                  <a:cs typeface="Times New Roman" panose="02020603050405020304" pitchFamily="18" charset="0"/>
                </a:rPr>
                <a:t>Item 2</a:t>
              </a:r>
              <a:endParaRPr lang="en-US" sz="1560">
                <a:solidFill>
                  <a:schemeClr val="tx1"/>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5284976" y="7255282"/>
              <a:ext cx="753182" cy="1236644"/>
            </a:xfrm>
            <a:prstGeom prst="rect">
              <a:avLst/>
            </a:prstGeom>
          </p:spPr>
          <p:txBody>
            <a:bodyPr lIns="0" tIns="0" rIns="0" bIns="0" rtlCol="0" anchor="t">
              <a:spAutoFit/>
            </a:bodyPr>
            <a:lstStyle/>
            <a:p>
              <a:pPr algn="ctr">
                <a:lnSpc>
                  <a:spcPts val="2185"/>
                </a:lnSpc>
              </a:pPr>
              <a:r>
                <a:rPr lang="en-US" sz="1560">
                  <a:solidFill>
                    <a:schemeClr val="tx1"/>
                  </a:solidFill>
                  <a:latin typeface="Times New Roman" panose="02020603050405020304" pitchFamily="18" charset="0"/>
                  <a:cs typeface="Times New Roman" panose="02020603050405020304" pitchFamily="18" charset="0"/>
                </a:rPr>
                <a:t>Item 3</a:t>
              </a:r>
              <a:endParaRPr lang="en-US" sz="1560">
                <a:solidFill>
                  <a:schemeClr val="tx1"/>
                </a:solidFill>
                <a:latin typeface="Times New Roman" panose="02020603050405020304" pitchFamily="18" charset="0"/>
                <a:cs typeface="Times New Roman" panose="02020603050405020304" pitchFamily="18" charset="0"/>
              </a:endParaRPr>
            </a:p>
          </p:txBody>
        </p:sp>
        <p:sp>
          <p:nvSpPr>
            <p:cNvPr id="7" name="TextBox 7"/>
            <p:cNvSpPr txBox="1"/>
            <p:nvPr/>
          </p:nvSpPr>
          <p:spPr>
            <a:xfrm>
              <a:off x="7400097" y="7255282"/>
              <a:ext cx="753182" cy="1236644"/>
            </a:xfrm>
            <a:prstGeom prst="rect">
              <a:avLst/>
            </a:prstGeom>
          </p:spPr>
          <p:txBody>
            <a:bodyPr lIns="0" tIns="0" rIns="0" bIns="0" rtlCol="0" anchor="t">
              <a:spAutoFit/>
            </a:bodyPr>
            <a:lstStyle/>
            <a:p>
              <a:pPr algn="ctr">
                <a:lnSpc>
                  <a:spcPts val="2185"/>
                </a:lnSpc>
              </a:pPr>
              <a:r>
                <a:rPr lang="en-US" sz="1560">
                  <a:solidFill>
                    <a:schemeClr val="tx1"/>
                  </a:solidFill>
                  <a:latin typeface="Times New Roman" panose="02020603050405020304" pitchFamily="18" charset="0"/>
                  <a:cs typeface="Times New Roman" panose="02020603050405020304" pitchFamily="18" charset="0"/>
                </a:rPr>
                <a:t>Item 4</a:t>
              </a:r>
              <a:endParaRPr lang="en-US" sz="1560">
                <a:solidFill>
                  <a:schemeClr val="tx1"/>
                </a:solidFill>
                <a:latin typeface="Times New Roman" panose="02020603050405020304" pitchFamily="18" charset="0"/>
                <a:cs typeface="Times New Roman" panose="02020603050405020304" pitchFamily="18" charset="0"/>
              </a:endParaRPr>
            </a:p>
          </p:txBody>
        </p:sp>
        <p:sp>
          <p:nvSpPr>
            <p:cNvPr id="8" name="TextBox 8"/>
            <p:cNvSpPr txBox="1"/>
            <p:nvPr/>
          </p:nvSpPr>
          <p:spPr>
            <a:xfrm>
              <a:off x="9515219" y="7255282"/>
              <a:ext cx="753182" cy="1236644"/>
            </a:xfrm>
            <a:prstGeom prst="rect">
              <a:avLst/>
            </a:prstGeom>
          </p:spPr>
          <p:txBody>
            <a:bodyPr lIns="0" tIns="0" rIns="0" bIns="0" rtlCol="0" anchor="t">
              <a:spAutoFit/>
            </a:bodyPr>
            <a:lstStyle/>
            <a:p>
              <a:pPr algn="ctr">
                <a:lnSpc>
                  <a:spcPts val="2185"/>
                </a:lnSpc>
              </a:pPr>
              <a:r>
                <a:rPr lang="en-US" sz="1560">
                  <a:solidFill>
                    <a:schemeClr val="tx1"/>
                  </a:solidFill>
                  <a:latin typeface="Times New Roman" panose="02020603050405020304" pitchFamily="18" charset="0"/>
                  <a:cs typeface="Times New Roman" panose="02020603050405020304" pitchFamily="18" charset="0"/>
                </a:rPr>
                <a:t>Item 5</a:t>
              </a:r>
              <a:endParaRPr lang="en-US" sz="1560">
                <a:solidFill>
                  <a:schemeClr val="tx1"/>
                </a:solidFill>
                <a:latin typeface="Times New Roman" panose="02020603050405020304" pitchFamily="18" charset="0"/>
                <a:cs typeface="Times New Roman" panose="02020603050405020304" pitchFamily="18" charset="0"/>
              </a:endParaRPr>
            </a:p>
          </p:txBody>
        </p:sp>
        <p:grpSp>
          <p:nvGrpSpPr>
            <p:cNvPr id="9" name="Group 9"/>
            <p:cNvGrpSpPr>
              <a:grpSpLocks noChangeAspect="1"/>
            </p:cNvGrpSpPr>
            <p:nvPr/>
          </p:nvGrpSpPr>
          <p:grpSpPr>
            <a:xfrm>
              <a:off x="502733" y="155266"/>
              <a:ext cx="10317667" cy="6996426"/>
              <a:chOff x="0" y="0"/>
              <a:chExt cx="15863092" cy="10756787"/>
            </a:xfrm>
          </p:grpSpPr>
          <p:sp>
            <p:nvSpPr>
              <p:cNvPr id="10" name="Freeform 10"/>
              <p:cNvSpPr/>
              <p:nvPr/>
            </p:nvSpPr>
            <p:spPr>
              <a:xfrm>
                <a:off x="0" y="-6350"/>
                <a:ext cx="15863092" cy="12700"/>
              </a:xfrm>
              <a:custGeom>
                <a:avLst/>
                <a:gdLst/>
                <a:ahLst/>
                <a:cxnLst/>
                <a:rect l="l" t="t" r="r" b="b"/>
                <a:pathLst>
                  <a:path w="15863092" h="12700">
                    <a:moveTo>
                      <a:pt x="0" y="0"/>
                    </a:moveTo>
                    <a:lnTo>
                      <a:pt x="15863092" y="0"/>
                    </a:lnTo>
                    <a:lnTo>
                      <a:pt x="15863092" y="12700"/>
                    </a:lnTo>
                    <a:lnTo>
                      <a:pt x="0" y="12700"/>
                    </a:lnTo>
                    <a:close/>
                  </a:path>
                </a:pathLst>
              </a:custGeom>
              <a:solidFill>
                <a:srgbClr val="FFFFFF">
                  <a:alpha val="24706"/>
                </a:srgbClr>
              </a:solidFill>
            </p:spPr>
          </p:sp>
          <p:sp>
            <p:nvSpPr>
              <p:cNvPr id="11" name="Freeform 11"/>
              <p:cNvSpPr/>
              <p:nvPr/>
            </p:nvSpPr>
            <p:spPr>
              <a:xfrm>
                <a:off x="0" y="2145007"/>
                <a:ext cx="15863092" cy="12700"/>
              </a:xfrm>
              <a:custGeom>
                <a:avLst/>
                <a:gdLst/>
                <a:ahLst/>
                <a:cxnLst/>
                <a:rect l="l" t="t" r="r" b="b"/>
                <a:pathLst>
                  <a:path w="15863092" h="12700">
                    <a:moveTo>
                      <a:pt x="0" y="0"/>
                    </a:moveTo>
                    <a:lnTo>
                      <a:pt x="15863092" y="0"/>
                    </a:lnTo>
                    <a:lnTo>
                      <a:pt x="15863092" y="12700"/>
                    </a:lnTo>
                    <a:lnTo>
                      <a:pt x="0" y="12700"/>
                    </a:lnTo>
                    <a:close/>
                  </a:path>
                </a:pathLst>
              </a:custGeom>
              <a:solidFill>
                <a:srgbClr val="FFFFFF">
                  <a:alpha val="24706"/>
                </a:srgbClr>
              </a:solidFill>
            </p:spPr>
          </p:sp>
          <p:sp>
            <p:nvSpPr>
              <p:cNvPr id="12" name="Freeform 12"/>
              <p:cNvSpPr/>
              <p:nvPr/>
            </p:nvSpPr>
            <p:spPr>
              <a:xfrm>
                <a:off x="0" y="4296365"/>
                <a:ext cx="15863092" cy="12700"/>
              </a:xfrm>
              <a:custGeom>
                <a:avLst/>
                <a:gdLst/>
                <a:ahLst/>
                <a:cxnLst/>
                <a:rect l="l" t="t" r="r" b="b"/>
                <a:pathLst>
                  <a:path w="15863092" h="12700">
                    <a:moveTo>
                      <a:pt x="0" y="0"/>
                    </a:moveTo>
                    <a:lnTo>
                      <a:pt x="15863092" y="0"/>
                    </a:lnTo>
                    <a:lnTo>
                      <a:pt x="15863092" y="12700"/>
                    </a:lnTo>
                    <a:lnTo>
                      <a:pt x="0" y="12700"/>
                    </a:lnTo>
                    <a:close/>
                  </a:path>
                </a:pathLst>
              </a:custGeom>
              <a:solidFill>
                <a:srgbClr val="FFFFFF">
                  <a:alpha val="24706"/>
                </a:srgbClr>
              </a:solidFill>
            </p:spPr>
          </p:sp>
          <p:sp>
            <p:nvSpPr>
              <p:cNvPr id="13" name="Freeform 13"/>
              <p:cNvSpPr/>
              <p:nvPr/>
            </p:nvSpPr>
            <p:spPr>
              <a:xfrm>
                <a:off x="0" y="6447722"/>
                <a:ext cx="15863092" cy="12700"/>
              </a:xfrm>
              <a:custGeom>
                <a:avLst/>
                <a:gdLst/>
                <a:ahLst/>
                <a:cxnLst/>
                <a:rect l="l" t="t" r="r" b="b"/>
                <a:pathLst>
                  <a:path w="15863092" h="12700">
                    <a:moveTo>
                      <a:pt x="0" y="0"/>
                    </a:moveTo>
                    <a:lnTo>
                      <a:pt x="15863092" y="0"/>
                    </a:lnTo>
                    <a:lnTo>
                      <a:pt x="15863092" y="12700"/>
                    </a:lnTo>
                    <a:lnTo>
                      <a:pt x="0" y="12700"/>
                    </a:lnTo>
                    <a:close/>
                  </a:path>
                </a:pathLst>
              </a:custGeom>
              <a:solidFill>
                <a:srgbClr val="FFFFFF">
                  <a:alpha val="24706"/>
                </a:srgbClr>
              </a:solidFill>
            </p:spPr>
          </p:sp>
          <p:sp>
            <p:nvSpPr>
              <p:cNvPr id="14" name="Freeform 14"/>
              <p:cNvSpPr/>
              <p:nvPr/>
            </p:nvSpPr>
            <p:spPr>
              <a:xfrm>
                <a:off x="0" y="8599080"/>
                <a:ext cx="15863092" cy="12700"/>
              </a:xfrm>
              <a:custGeom>
                <a:avLst/>
                <a:gdLst/>
                <a:ahLst/>
                <a:cxnLst/>
                <a:rect l="l" t="t" r="r" b="b"/>
                <a:pathLst>
                  <a:path w="15863092" h="12700">
                    <a:moveTo>
                      <a:pt x="0" y="0"/>
                    </a:moveTo>
                    <a:lnTo>
                      <a:pt x="15863092" y="0"/>
                    </a:lnTo>
                    <a:lnTo>
                      <a:pt x="15863092" y="12700"/>
                    </a:lnTo>
                    <a:lnTo>
                      <a:pt x="0" y="12700"/>
                    </a:lnTo>
                    <a:close/>
                  </a:path>
                </a:pathLst>
              </a:custGeom>
              <a:solidFill>
                <a:srgbClr val="FFFFFF">
                  <a:alpha val="24706"/>
                </a:srgbClr>
              </a:solidFill>
            </p:spPr>
          </p:sp>
          <p:sp>
            <p:nvSpPr>
              <p:cNvPr id="15" name="Freeform 15"/>
              <p:cNvSpPr/>
              <p:nvPr/>
            </p:nvSpPr>
            <p:spPr>
              <a:xfrm>
                <a:off x="0" y="10750438"/>
                <a:ext cx="15863092" cy="12700"/>
              </a:xfrm>
              <a:custGeom>
                <a:avLst/>
                <a:gdLst/>
                <a:ahLst/>
                <a:cxnLst/>
                <a:rect l="l" t="t" r="r" b="b"/>
                <a:pathLst>
                  <a:path w="15863092" h="12700">
                    <a:moveTo>
                      <a:pt x="0" y="0"/>
                    </a:moveTo>
                    <a:lnTo>
                      <a:pt x="15863092" y="0"/>
                    </a:lnTo>
                    <a:lnTo>
                      <a:pt x="15863092" y="12700"/>
                    </a:lnTo>
                    <a:lnTo>
                      <a:pt x="0" y="12700"/>
                    </a:lnTo>
                    <a:close/>
                  </a:path>
                </a:pathLst>
              </a:custGeom>
              <a:solidFill>
                <a:srgbClr val="FFFFFF">
                  <a:alpha val="60000"/>
                </a:srgbClr>
              </a:solidFill>
            </p:spPr>
          </p:sp>
        </p:grpSp>
        <p:sp>
          <p:nvSpPr>
            <p:cNvPr id="16" name="TextBox 16"/>
            <p:cNvSpPr txBox="1"/>
            <p:nvPr/>
          </p:nvSpPr>
          <p:spPr>
            <a:xfrm>
              <a:off x="0" y="-28575"/>
              <a:ext cx="370568" cy="1236644"/>
            </a:xfrm>
            <a:prstGeom prst="rect">
              <a:avLst/>
            </a:prstGeom>
          </p:spPr>
          <p:txBody>
            <a:bodyPr lIns="0" tIns="0" rIns="0" bIns="0" rtlCol="0" anchor="t">
              <a:spAutoFit/>
            </a:bodyPr>
            <a:lstStyle/>
            <a:p>
              <a:pPr algn="r">
                <a:lnSpc>
                  <a:spcPts val="2185"/>
                </a:lnSpc>
              </a:pPr>
              <a:r>
                <a:rPr lang="en-US" sz="1560">
                  <a:solidFill>
                    <a:schemeClr val="tx1"/>
                  </a:solidFill>
                  <a:latin typeface="Times New Roman" panose="02020603050405020304" pitchFamily="18" charset="0"/>
                  <a:cs typeface="Times New Roman" panose="02020603050405020304" pitchFamily="18" charset="0"/>
                </a:rPr>
                <a:t>50 </a:t>
              </a:r>
              <a:endParaRPr lang="en-US" sz="1560">
                <a:solidFill>
                  <a:schemeClr val="tx1"/>
                </a:solidFill>
                <a:latin typeface="Times New Roman" panose="02020603050405020304" pitchFamily="18" charset="0"/>
                <a:cs typeface="Times New Roman" panose="02020603050405020304" pitchFamily="18" charset="0"/>
              </a:endParaRPr>
            </a:p>
          </p:txBody>
        </p:sp>
        <p:sp>
          <p:nvSpPr>
            <p:cNvPr id="17" name="TextBox 17"/>
            <p:cNvSpPr txBox="1"/>
            <p:nvPr/>
          </p:nvSpPr>
          <p:spPr>
            <a:xfrm>
              <a:off x="0" y="1370710"/>
              <a:ext cx="370568" cy="1236644"/>
            </a:xfrm>
            <a:prstGeom prst="rect">
              <a:avLst/>
            </a:prstGeom>
          </p:spPr>
          <p:txBody>
            <a:bodyPr lIns="0" tIns="0" rIns="0" bIns="0" rtlCol="0" anchor="t">
              <a:spAutoFit/>
            </a:bodyPr>
            <a:lstStyle/>
            <a:p>
              <a:pPr algn="r">
                <a:lnSpc>
                  <a:spcPts val="2185"/>
                </a:lnSpc>
              </a:pPr>
              <a:r>
                <a:rPr lang="en-US" sz="1560">
                  <a:solidFill>
                    <a:schemeClr val="tx1"/>
                  </a:solidFill>
                  <a:latin typeface="Times New Roman" panose="02020603050405020304" pitchFamily="18" charset="0"/>
                  <a:cs typeface="Times New Roman" panose="02020603050405020304" pitchFamily="18" charset="0"/>
                </a:rPr>
                <a:t>40 </a:t>
              </a:r>
              <a:endParaRPr lang="en-US" sz="1560">
                <a:solidFill>
                  <a:schemeClr val="tx1"/>
                </a:solidFill>
                <a:latin typeface="Times New Roman" panose="02020603050405020304" pitchFamily="18" charset="0"/>
                <a:cs typeface="Times New Roman" panose="02020603050405020304" pitchFamily="18" charset="0"/>
              </a:endParaRPr>
            </a:p>
          </p:txBody>
        </p:sp>
        <p:sp>
          <p:nvSpPr>
            <p:cNvPr id="18" name="TextBox 18"/>
            <p:cNvSpPr txBox="1"/>
            <p:nvPr/>
          </p:nvSpPr>
          <p:spPr>
            <a:xfrm>
              <a:off x="0" y="2769995"/>
              <a:ext cx="370568" cy="1236644"/>
            </a:xfrm>
            <a:prstGeom prst="rect">
              <a:avLst/>
            </a:prstGeom>
          </p:spPr>
          <p:txBody>
            <a:bodyPr lIns="0" tIns="0" rIns="0" bIns="0" rtlCol="0" anchor="t">
              <a:spAutoFit/>
            </a:bodyPr>
            <a:lstStyle/>
            <a:p>
              <a:pPr algn="r">
                <a:lnSpc>
                  <a:spcPts val="2185"/>
                </a:lnSpc>
              </a:pPr>
              <a:r>
                <a:rPr lang="en-US" sz="1560">
                  <a:solidFill>
                    <a:schemeClr val="tx1"/>
                  </a:solidFill>
                  <a:latin typeface="Times New Roman" panose="02020603050405020304" pitchFamily="18" charset="0"/>
                  <a:cs typeface="Times New Roman" panose="02020603050405020304" pitchFamily="18" charset="0"/>
                </a:rPr>
                <a:t>30 </a:t>
              </a:r>
              <a:endParaRPr lang="en-US" sz="1560">
                <a:solidFill>
                  <a:schemeClr val="tx1"/>
                </a:solidFill>
                <a:latin typeface="Times New Roman" panose="02020603050405020304" pitchFamily="18" charset="0"/>
                <a:cs typeface="Times New Roman" panose="02020603050405020304" pitchFamily="18" charset="0"/>
              </a:endParaRPr>
            </a:p>
          </p:txBody>
        </p:sp>
        <p:sp>
          <p:nvSpPr>
            <p:cNvPr id="19" name="TextBox 19"/>
            <p:cNvSpPr txBox="1"/>
            <p:nvPr/>
          </p:nvSpPr>
          <p:spPr>
            <a:xfrm>
              <a:off x="0" y="4169281"/>
              <a:ext cx="370568" cy="1236644"/>
            </a:xfrm>
            <a:prstGeom prst="rect">
              <a:avLst/>
            </a:prstGeom>
          </p:spPr>
          <p:txBody>
            <a:bodyPr lIns="0" tIns="0" rIns="0" bIns="0" rtlCol="0" anchor="t">
              <a:spAutoFit/>
            </a:bodyPr>
            <a:lstStyle/>
            <a:p>
              <a:pPr algn="r">
                <a:lnSpc>
                  <a:spcPts val="2185"/>
                </a:lnSpc>
              </a:pPr>
              <a:r>
                <a:rPr lang="en-US" sz="1560">
                  <a:solidFill>
                    <a:schemeClr val="tx1"/>
                  </a:solidFill>
                  <a:latin typeface="Times New Roman" panose="02020603050405020304" pitchFamily="18" charset="0"/>
                  <a:cs typeface="Times New Roman" panose="02020603050405020304" pitchFamily="18" charset="0"/>
                </a:rPr>
                <a:t>20 </a:t>
              </a:r>
              <a:endParaRPr lang="en-US" sz="1560">
                <a:solidFill>
                  <a:schemeClr val="tx1"/>
                </a:solidFill>
                <a:latin typeface="Times New Roman" panose="02020603050405020304" pitchFamily="18" charset="0"/>
                <a:cs typeface="Times New Roman" panose="02020603050405020304" pitchFamily="18" charset="0"/>
              </a:endParaRPr>
            </a:p>
          </p:txBody>
        </p:sp>
        <p:sp>
          <p:nvSpPr>
            <p:cNvPr id="20" name="TextBox 20"/>
            <p:cNvSpPr txBox="1"/>
            <p:nvPr/>
          </p:nvSpPr>
          <p:spPr>
            <a:xfrm>
              <a:off x="0" y="5568566"/>
              <a:ext cx="370568" cy="1236644"/>
            </a:xfrm>
            <a:prstGeom prst="rect">
              <a:avLst/>
            </a:prstGeom>
          </p:spPr>
          <p:txBody>
            <a:bodyPr lIns="0" tIns="0" rIns="0" bIns="0" rtlCol="0" anchor="t">
              <a:spAutoFit/>
            </a:bodyPr>
            <a:lstStyle/>
            <a:p>
              <a:pPr algn="r">
                <a:lnSpc>
                  <a:spcPts val="2185"/>
                </a:lnSpc>
              </a:pPr>
              <a:r>
                <a:rPr lang="en-US" sz="1560">
                  <a:solidFill>
                    <a:schemeClr val="tx1"/>
                  </a:solidFill>
                  <a:latin typeface="Times New Roman" panose="02020603050405020304" pitchFamily="18" charset="0"/>
                  <a:cs typeface="Times New Roman" panose="02020603050405020304" pitchFamily="18" charset="0"/>
                </a:rPr>
                <a:t>10 </a:t>
              </a:r>
              <a:endParaRPr lang="en-US" sz="1560">
                <a:solidFill>
                  <a:schemeClr val="tx1"/>
                </a:solidFill>
                <a:latin typeface="Times New Roman" panose="02020603050405020304" pitchFamily="18" charset="0"/>
                <a:cs typeface="Times New Roman" panose="02020603050405020304" pitchFamily="18" charset="0"/>
              </a:endParaRPr>
            </a:p>
          </p:txBody>
        </p:sp>
        <p:sp>
          <p:nvSpPr>
            <p:cNvPr id="21" name="TextBox 21"/>
            <p:cNvSpPr txBox="1"/>
            <p:nvPr/>
          </p:nvSpPr>
          <p:spPr>
            <a:xfrm>
              <a:off x="150866" y="6967851"/>
              <a:ext cx="219702" cy="618322"/>
            </a:xfrm>
            <a:prstGeom prst="rect">
              <a:avLst/>
            </a:prstGeom>
          </p:spPr>
          <p:txBody>
            <a:bodyPr lIns="0" tIns="0" rIns="0" bIns="0" rtlCol="0" anchor="t">
              <a:spAutoFit/>
            </a:bodyPr>
            <a:lstStyle/>
            <a:p>
              <a:pPr algn="r">
                <a:lnSpc>
                  <a:spcPts val="2185"/>
                </a:lnSpc>
              </a:pPr>
              <a:r>
                <a:rPr lang="en-US" sz="1560">
                  <a:solidFill>
                    <a:schemeClr val="tx1"/>
                  </a:solidFill>
                  <a:latin typeface="Times New Roman" panose="02020603050405020304" pitchFamily="18" charset="0"/>
                  <a:cs typeface="Times New Roman" panose="02020603050405020304" pitchFamily="18" charset="0"/>
                </a:rPr>
                <a:t>0 </a:t>
              </a:r>
              <a:endParaRPr lang="en-US" sz="1560">
                <a:solidFill>
                  <a:schemeClr val="tx1"/>
                </a:solidFill>
                <a:latin typeface="Times New Roman" panose="02020603050405020304" pitchFamily="18" charset="0"/>
                <a:cs typeface="Times New Roman" panose="02020603050405020304" pitchFamily="18" charset="0"/>
              </a:endParaRPr>
            </a:p>
          </p:txBody>
        </p:sp>
        <p:grpSp>
          <p:nvGrpSpPr>
            <p:cNvPr id="22" name="Group 22"/>
            <p:cNvGrpSpPr>
              <a:grpSpLocks noChangeAspect="1"/>
            </p:cNvGrpSpPr>
            <p:nvPr/>
          </p:nvGrpSpPr>
          <p:grpSpPr>
            <a:xfrm>
              <a:off x="502675" y="151135"/>
              <a:ext cx="10317725" cy="7000556"/>
              <a:chOff x="-88" y="-6350"/>
              <a:chExt cx="15863180" cy="10763137"/>
            </a:xfrm>
          </p:grpSpPr>
          <p:sp>
            <p:nvSpPr>
              <p:cNvPr id="23" name="Freeform 23"/>
              <p:cNvSpPr/>
              <p:nvPr/>
            </p:nvSpPr>
            <p:spPr>
              <a:xfrm>
                <a:off x="-1715" y="8592706"/>
                <a:ext cx="2858787" cy="2164082"/>
              </a:xfrm>
              <a:custGeom>
                <a:avLst/>
                <a:gdLst/>
                <a:ahLst/>
                <a:cxnLst/>
                <a:rect l="l" t="t" r="r" b="b"/>
                <a:pathLst>
                  <a:path w="2858787" h="2164082">
                    <a:moveTo>
                      <a:pt x="1715" y="2164082"/>
                    </a:moveTo>
                    <a:lnTo>
                      <a:pt x="1715" y="234802"/>
                    </a:lnTo>
                    <a:cubicBezTo>
                      <a:pt x="0" y="173127"/>
                      <a:pt x="23307" y="113380"/>
                      <a:pt x="66333" y="69158"/>
                    </a:cubicBezTo>
                    <a:cubicBezTo>
                      <a:pt x="109359" y="24936"/>
                      <a:pt x="168444" y="0"/>
                      <a:pt x="230144" y="24"/>
                    </a:cubicBezTo>
                    <a:lnTo>
                      <a:pt x="2628643" y="24"/>
                    </a:lnTo>
                    <a:cubicBezTo>
                      <a:pt x="2690343" y="0"/>
                      <a:pt x="2749428" y="24936"/>
                      <a:pt x="2792454" y="69158"/>
                    </a:cubicBezTo>
                    <a:cubicBezTo>
                      <a:pt x="2835480" y="113380"/>
                      <a:pt x="2858787" y="173127"/>
                      <a:pt x="2857072" y="234802"/>
                    </a:cubicBezTo>
                    <a:lnTo>
                      <a:pt x="2857072" y="2164082"/>
                    </a:lnTo>
                    <a:close/>
                  </a:path>
                </a:pathLst>
              </a:custGeom>
              <a:solidFill>
                <a:srgbClr val="2D8BBA"/>
              </a:solidFill>
            </p:spPr>
          </p:sp>
          <p:sp>
            <p:nvSpPr>
              <p:cNvPr id="24" name="Freeform 24"/>
              <p:cNvSpPr/>
              <p:nvPr/>
            </p:nvSpPr>
            <p:spPr>
              <a:xfrm>
                <a:off x="3251934" y="6447722"/>
                <a:ext cx="2855357" cy="4309065"/>
              </a:xfrm>
              <a:custGeom>
                <a:avLst/>
                <a:gdLst/>
                <a:ahLst/>
                <a:cxnLst/>
                <a:rect l="l" t="t" r="r" b="b"/>
                <a:pathLst>
                  <a:path w="2855357" h="4309065">
                    <a:moveTo>
                      <a:pt x="0" y="4309066"/>
                    </a:moveTo>
                    <a:lnTo>
                      <a:pt x="0" y="228429"/>
                    </a:lnTo>
                    <a:cubicBezTo>
                      <a:pt x="0" y="102271"/>
                      <a:pt x="102271" y="0"/>
                      <a:pt x="228428" y="0"/>
                    </a:cubicBezTo>
                    <a:lnTo>
                      <a:pt x="2626928" y="0"/>
                    </a:lnTo>
                    <a:cubicBezTo>
                      <a:pt x="2753085" y="0"/>
                      <a:pt x="2855356" y="102271"/>
                      <a:pt x="2855356" y="228429"/>
                    </a:cubicBezTo>
                    <a:lnTo>
                      <a:pt x="2855356" y="4309066"/>
                    </a:lnTo>
                    <a:close/>
                  </a:path>
                </a:pathLst>
              </a:custGeom>
              <a:solidFill>
                <a:srgbClr val="2D8BBA"/>
              </a:solidFill>
            </p:spPr>
          </p:sp>
          <p:sp>
            <p:nvSpPr>
              <p:cNvPr id="25" name="Freeform 25"/>
              <p:cNvSpPr/>
              <p:nvPr/>
            </p:nvSpPr>
            <p:spPr>
              <a:xfrm>
                <a:off x="6503867" y="4296365"/>
                <a:ext cx="2855357" cy="6460423"/>
              </a:xfrm>
              <a:custGeom>
                <a:avLst/>
                <a:gdLst/>
                <a:ahLst/>
                <a:cxnLst/>
                <a:rect l="l" t="t" r="r" b="b"/>
                <a:pathLst>
                  <a:path w="2855357" h="6460423">
                    <a:moveTo>
                      <a:pt x="0" y="6460423"/>
                    </a:moveTo>
                    <a:lnTo>
                      <a:pt x="0" y="228429"/>
                    </a:lnTo>
                    <a:cubicBezTo>
                      <a:pt x="0" y="167845"/>
                      <a:pt x="24067" y="109744"/>
                      <a:pt x="66906" y="66905"/>
                    </a:cubicBezTo>
                    <a:cubicBezTo>
                      <a:pt x="109744" y="24066"/>
                      <a:pt x="167846" y="0"/>
                      <a:pt x="228429" y="0"/>
                    </a:cubicBezTo>
                    <a:lnTo>
                      <a:pt x="2626928" y="0"/>
                    </a:lnTo>
                    <a:cubicBezTo>
                      <a:pt x="2687512" y="0"/>
                      <a:pt x="2745613" y="24066"/>
                      <a:pt x="2788452" y="66905"/>
                    </a:cubicBezTo>
                    <a:cubicBezTo>
                      <a:pt x="2831290" y="109744"/>
                      <a:pt x="2855357" y="167845"/>
                      <a:pt x="2855357" y="228429"/>
                    </a:cubicBezTo>
                    <a:lnTo>
                      <a:pt x="2855357" y="6460423"/>
                    </a:lnTo>
                    <a:close/>
                  </a:path>
                </a:pathLst>
              </a:custGeom>
              <a:solidFill>
                <a:srgbClr val="2D8BBA"/>
              </a:solidFill>
            </p:spPr>
          </p:sp>
          <p:sp>
            <p:nvSpPr>
              <p:cNvPr id="26" name="Freeform 26"/>
              <p:cNvSpPr/>
              <p:nvPr/>
            </p:nvSpPr>
            <p:spPr>
              <a:xfrm>
                <a:off x="9755801" y="2145007"/>
                <a:ext cx="2855357" cy="8611780"/>
              </a:xfrm>
              <a:custGeom>
                <a:avLst/>
                <a:gdLst/>
                <a:ahLst/>
                <a:cxnLst/>
                <a:rect l="l" t="t" r="r" b="b"/>
                <a:pathLst>
                  <a:path w="2855357" h="8611780">
                    <a:moveTo>
                      <a:pt x="0" y="8611781"/>
                    </a:moveTo>
                    <a:lnTo>
                      <a:pt x="0" y="228429"/>
                    </a:lnTo>
                    <a:cubicBezTo>
                      <a:pt x="0" y="167846"/>
                      <a:pt x="24067" y="109744"/>
                      <a:pt x="66906" y="66905"/>
                    </a:cubicBezTo>
                    <a:cubicBezTo>
                      <a:pt x="109744" y="24067"/>
                      <a:pt x="167846" y="0"/>
                      <a:pt x="228429" y="0"/>
                    </a:cubicBezTo>
                    <a:lnTo>
                      <a:pt x="2626928" y="0"/>
                    </a:lnTo>
                    <a:cubicBezTo>
                      <a:pt x="2687512" y="0"/>
                      <a:pt x="2745613" y="24067"/>
                      <a:pt x="2788452" y="66905"/>
                    </a:cubicBezTo>
                    <a:cubicBezTo>
                      <a:pt x="2831290" y="109744"/>
                      <a:pt x="2855357" y="167846"/>
                      <a:pt x="2855357" y="228429"/>
                    </a:cubicBezTo>
                    <a:lnTo>
                      <a:pt x="2855357" y="8611781"/>
                    </a:lnTo>
                    <a:close/>
                  </a:path>
                </a:pathLst>
              </a:custGeom>
              <a:solidFill>
                <a:srgbClr val="2D8BBA"/>
              </a:solidFill>
            </p:spPr>
          </p:sp>
          <p:sp>
            <p:nvSpPr>
              <p:cNvPr id="27" name="Freeform 27"/>
              <p:cNvSpPr/>
              <p:nvPr/>
            </p:nvSpPr>
            <p:spPr>
              <a:xfrm>
                <a:off x="13007735" y="-6350"/>
                <a:ext cx="2855357" cy="10763138"/>
              </a:xfrm>
              <a:custGeom>
                <a:avLst/>
                <a:gdLst/>
                <a:ahLst/>
                <a:cxnLst/>
                <a:rect l="l" t="t" r="r" b="b"/>
                <a:pathLst>
                  <a:path w="2855357" h="10763138">
                    <a:moveTo>
                      <a:pt x="0" y="10763138"/>
                    </a:moveTo>
                    <a:lnTo>
                      <a:pt x="0" y="228429"/>
                    </a:lnTo>
                    <a:cubicBezTo>
                      <a:pt x="0" y="167845"/>
                      <a:pt x="24066" y="109744"/>
                      <a:pt x="66906" y="66905"/>
                    </a:cubicBezTo>
                    <a:cubicBezTo>
                      <a:pt x="109743" y="24066"/>
                      <a:pt x="167845" y="0"/>
                      <a:pt x="228429" y="0"/>
                    </a:cubicBezTo>
                    <a:lnTo>
                      <a:pt x="2626928" y="0"/>
                    </a:lnTo>
                    <a:cubicBezTo>
                      <a:pt x="2687512" y="0"/>
                      <a:pt x="2745614" y="24066"/>
                      <a:pt x="2788451" y="66905"/>
                    </a:cubicBezTo>
                    <a:cubicBezTo>
                      <a:pt x="2831290" y="109744"/>
                      <a:pt x="2855357" y="167845"/>
                      <a:pt x="2855357" y="228429"/>
                    </a:cubicBezTo>
                    <a:lnTo>
                      <a:pt x="2855357" y="10763138"/>
                    </a:lnTo>
                    <a:close/>
                  </a:path>
                </a:pathLst>
              </a:custGeom>
              <a:solidFill>
                <a:srgbClr val="2D8BBA"/>
              </a:solidFill>
            </p:spPr>
          </p:sp>
          <p:sp>
            <p:nvSpPr>
              <p:cNvPr id="28" name="Freeform 28"/>
              <p:cNvSpPr/>
              <p:nvPr/>
            </p:nvSpPr>
            <p:spPr>
              <a:xfrm>
                <a:off x="0" y="9674758"/>
                <a:ext cx="2855357" cy="1082029"/>
              </a:xfrm>
              <a:custGeom>
                <a:avLst/>
                <a:gdLst/>
                <a:ahLst/>
                <a:cxnLst/>
                <a:rect l="l" t="t" r="r" b="b"/>
                <a:pathLst>
                  <a:path w="2855357" h="1082029">
                    <a:moveTo>
                      <a:pt x="0" y="0"/>
                    </a:moveTo>
                    <a:lnTo>
                      <a:pt x="2855357" y="0"/>
                    </a:lnTo>
                    <a:lnTo>
                      <a:pt x="2855357" y="1082030"/>
                    </a:lnTo>
                    <a:lnTo>
                      <a:pt x="0" y="1082030"/>
                    </a:lnTo>
                    <a:close/>
                  </a:path>
                </a:pathLst>
              </a:custGeom>
              <a:solidFill>
                <a:srgbClr val="41B8D5"/>
              </a:solidFill>
            </p:spPr>
          </p:sp>
          <p:sp>
            <p:nvSpPr>
              <p:cNvPr id="29" name="Freeform 29"/>
              <p:cNvSpPr/>
              <p:nvPr/>
            </p:nvSpPr>
            <p:spPr>
              <a:xfrm>
                <a:off x="3251934" y="7309535"/>
                <a:ext cx="2855357" cy="3447252"/>
              </a:xfrm>
              <a:custGeom>
                <a:avLst/>
                <a:gdLst/>
                <a:ahLst/>
                <a:cxnLst/>
                <a:rect l="l" t="t" r="r" b="b"/>
                <a:pathLst>
                  <a:path w="2855357" h="3447252">
                    <a:moveTo>
                      <a:pt x="0" y="0"/>
                    </a:moveTo>
                    <a:lnTo>
                      <a:pt x="2855356" y="0"/>
                    </a:lnTo>
                    <a:lnTo>
                      <a:pt x="2855356" y="3447253"/>
                    </a:lnTo>
                    <a:lnTo>
                      <a:pt x="0" y="3447253"/>
                    </a:lnTo>
                    <a:close/>
                  </a:path>
                </a:pathLst>
              </a:custGeom>
              <a:solidFill>
                <a:srgbClr val="41B8D5"/>
              </a:solidFill>
            </p:spPr>
          </p:sp>
          <p:sp>
            <p:nvSpPr>
              <p:cNvPr id="30" name="Freeform 30"/>
              <p:cNvSpPr/>
              <p:nvPr/>
            </p:nvSpPr>
            <p:spPr>
              <a:xfrm>
                <a:off x="6503867" y="5373102"/>
                <a:ext cx="2855357" cy="5383686"/>
              </a:xfrm>
              <a:custGeom>
                <a:avLst/>
                <a:gdLst/>
                <a:ahLst/>
                <a:cxnLst/>
                <a:rect l="l" t="t" r="r" b="b"/>
                <a:pathLst>
                  <a:path w="2855357" h="5383686">
                    <a:moveTo>
                      <a:pt x="0" y="0"/>
                    </a:moveTo>
                    <a:lnTo>
                      <a:pt x="2855357" y="0"/>
                    </a:lnTo>
                    <a:lnTo>
                      <a:pt x="2855357" y="5383686"/>
                    </a:lnTo>
                    <a:lnTo>
                      <a:pt x="0" y="5383686"/>
                    </a:lnTo>
                    <a:close/>
                  </a:path>
                </a:pathLst>
              </a:custGeom>
              <a:solidFill>
                <a:srgbClr val="41B8D5"/>
              </a:solidFill>
            </p:spPr>
          </p:sp>
          <p:sp>
            <p:nvSpPr>
              <p:cNvPr id="31" name="Freeform 31"/>
              <p:cNvSpPr/>
              <p:nvPr/>
            </p:nvSpPr>
            <p:spPr>
              <a:xfrm>
                <a:off x="9755801" y="3867364"/>
                <a:ext cx="2855357" cy="6889424"/>
              </a:xfrm>
              <a:custGeom>
                <a:avLst/>
                <a:gdLst/>
                <a:ahLst/>
                <a:cxnLst/>
                <a:rect l="l" t="t" r="r" b="b"/>
                <a:pathLst>
                  <a:path w="2855357" h="6889424">
                    <a:moveTo>
                      <a:pt x="0" y="0"/>
                    </a:moveTo>
                    <a:lnTo>
                      <a:pt x="2855357" y="0"/>
                    </a:lnTo>
                    <a:lnTo>
                      <a:pt x="2855357" y="6889424"/>
                    </a:lnTo>
                    <a:lnTo>
                      <a:pt x="0" y="6889424"/>
                    </a:lnTo>
                    <a:close/>
                  </a:path>
                </a:pathLst>
              </a:custGeom>
              <a:solidFill>
                <a:srgbClr val="41B8D5"/>
              </a:solidFill>
            </p:spPr>
          </p:sp>
          <p:sp>
            <p:nvSpPr>
              <p:cNvPr id="32" name="Freeform 32"/>
              <p:cNvSpPr/>
              <p:nvPr/>
            </p:nvSpPr>
            <p:spPr>
              <a:xfrm>
                <a:off x="13007735" y="1715752"/>
                <a:ext cx="2855357" cy="9041036"/>
              </a:xfrm>
              <a:custGeom>
                <a:avLst/>
                <a:gdLst/>
                <a:ahLst/>
                <a:cxnLst/>
                <a:rect l="l" t="t" r="r" b="b"/>
                <a:pathLst>
                  <a:path w="2855357" h="9041036">
                    <a:moveTo>
                      <a:pt x="0" y="0"/>
                    </a:moveTo>
                    <a:lnTo>
                      <a:pt x="2855357" y="0"/>
                    </a:lnTo>
                    <a:lnTo>
                      <a:pt x="2855357" y="9041036"/>
                    </a:lnTo>
                    <a:lnTo>
                      <a:pt x="0" y="9041036"/>
                    </a:lnTo>
                    <a:close/>
                  </a:path>
                </a:pathLst>
              </a:custGeom>
              <a:solidFill>
                <a:srgbClr val="41B8D5"/>
              </a:solidFill>
            </p:spPr>
          </p:sp>
          <p:sp>
            <p:nvSpPr>
              <p:cNvPr id="33" name="Freeform 33"/>
              <p:cNvSpPr/>
              <p:nvPr/>
            </p:nvSpPr>
            <p:spPr>
              <a:xfrm>
                <a:off x="0" y="10756788"/>
                <a:ext cx="2855357" cy="0"/>
              </a:xfrm>
              <a:custGeom>
                <a:avLst/>
                <a:gdLst/>
                <a:ahLst/>
                <a:cxnLst/>
                <a:rect l="l" t="t" r="r" b="b"/>
                <a:pathLst>
                  <a:path w="2855357">
                    <a:moveTo>
                      <a:pt x="0" y="0"/>
                    </a:moveTo>
                    <a:lnTo>
                      <a:pt x="2855357" y="0"/>
                    </a:lnTo>
                    <a:lnTo>
                      <a:pt x="2855357" y="0"/>
                    </a:lnTo>
                    <a:lnTo>
                      <a:pt x="0" y="0"/>
                    </a:lnTo>
                    <a:close/>
                  </a:path>
                </a:pathLst>
              </a:custGeom>
              <a:solidFill>
                <a:srgbClr val="6CE5E8"/>
              </a:solidFill>
            </p:spPr>
          </p:sp>
          <p:sp>
            <p:nvSpPr>
              <p:cNvPr id="34" name="Freeform 34"/>
              <p:cNvSpPr/>
              <p:nvPr/>
            </p:nvSpPr>
            <p:spPr>
              <a:xfrm>
                <a:off x="3251934" y="9033161"/>
                <a:ext cx="2855357" cy="1723627"/>
              </a:xfrm>
              <a:custGeom>
                <a:avLst/>
                <a:gdLst/>
                <a:ahLst/>
                <a:cxnLst/>
                <a:rect l="l" t="t" r="r" b="b"/>
                <a:pathLst>
                  <a:path w="2855357" h="1723627">
                    <a:moveTo>
                      <a:pt x="0" y="0"/>
                    </a:moveTo>
                    <a:lnTo>
                      <a:pt x="2855356" y="0"/>
                    </a:lnTo>
                    <a:lnTo>
                      <a:pt x="2855356" y="1723627"/>
                    </a:lnTo>
                    <a:lnTo>
                      <a:pt x="0" y="1723627"/>
                    </a:lnTo>
                    <a:close/>
                  </a:path>
                </a:pathLst>
              </a:custGeom>
              <a:solidFill>
                <a:srgbClr val="6CE5E8"/>
              </a:solidFill>
            </p:spPr>
          </p:sp>
          <p:sp>
            <p:nvSpPr>
              <p:cNvPr id="35" name="Freeform 35"/>
              <p:cNvSpPr/>
              <p:nvPr/>
            </p:nvSpPr>
            <p:spPr>
              <a:xfrm>
                <a:off x="6503867" y="7526576"/>
                <a:ext cx="2855357" cy="3230211"/>
              </a:xfrm>
              <a:custGeom>
                <a:avLst/>
                <a:gdLst/>
                <a:ahLst/>
                <a:cxnLst/>
                <a:rect l="l" t="t" r="r" b="b"/>
                <a:pathLst>
                  <a:path w="2855357" h="3230211">
                    <a:moveTo>
                      <a:pt x="0" y="0"/>
                    </a:moveTo>
                    <a:lnTo>
                      <a:pt x="2855357" y="0"/>
                    </a:lnTo>
                    <a:lnTo>
                      <a:pt x="2855357" y="3230212"/>
                    </a:lnTo>
                    <a:lnTo>
                      <a:pt x="0" y="3230212"/>
                    </a:lnTo>
                    <a:close/>
                  </a:path>
                </a:pathLst>
              </a:custGeom>
              <a:solidFill>
                <a:srgbClr val="6CE5E8"/>
              </a:solidFill>
            </p:spPr>
          </p:sp>
          <p:sp>
            <p:nvSpPr>
              <p:cNvPr id="36" name="Freeform 36"/>
              <p:cNvSpPr/>
              <p:nvPr/>
            </p:nvSpPr>
            <p:spPr>
              <a:xfrm>
                <a:off x="9755801" y="6881486"/>
                <a:ext cx="2855357" cy="3875301"/>
              </a:xfrm>
              <a:custGeom>
                <a:avLst/>
                <a:gdLst/>
                <a:ahLst/>
                <a:cxnLst/>
                <a:rect l="l" t="t" r="r" b="b"/>
                <a:pathLst>
                  <a:path w="2855357" h="3875301">
                    <a:moveTo>
                      <a:pt x="0" y="0"/>
                    </a:moveTo>
                    <a:lnTo>
                      <a:pt x="2855357" y="0"/>
                    </a:lnTo>
                    <a:lnTo>
                      <a:pt x="2855357" y="3875302"/>
                    </a:lnTo>
                    <a:lnTo>
                      <a:pt x="0" y="3875302"/>
                    </a:lnTo>
                    <a:close/>
                  </a:path>
                </a:pathLst>
              </a:custGeom>
              <a:solidFill>
                <a:srgbClr val="6CE5E8"/>
              </a:solidFill>
            </p:spPr>
          </p:sp>
          <p:sp>
            <p:nvSpPr>
              <p:cNvPr id="37" name="Freeform 37"/>
              <p:cNvSpPr/>
              <p:nvPr/>
            </p:nvSpPr>
            <p:spPr>
              <a:xfrm>
                <a:off x="13007735" y="6021007"/>
                <a:ext cx="2855357" cy="4735781"/>
              </a:xfrm>
              <a:custGeom>
                <a:avLst/>
                <a:gdLst/>
                <a:ahLst/>
                <a:cxnLst/>
                <a:rect l="l" t="t" r="r" b="b"/>
                <a:pathLst>
                  <a:path w="2855357" h="4735781">
                    <a:moveTo>
                      <a:pt x="0" y="0"/>
                    </a:moveTo>
                    <a:lnTo>
                      <a:pt x="2855357" y="0"/>
                    </a:lnTo>
                    <a:lnTo>
                      <a:pt x="2855357" y="4735781"/>
                    </a:lnTo>
                    <a:lnTo>
                      <a:pt x="0" y="4735781"/>
                    </a:lnTo>
                    <a:close/>
                  </a:path>
                </a:pathLst>
              </a:custGeom>
              <a:solidFill>
                <a:srgbClr val="6CE5E8"/>
              </a:solidFill>
            </p:spPr>
          </p:sp>
        </p:grpSp>
      </p:grpSp>
      <p:sp>
        <p:nvSpPr>
          <p:cNvPr id="39" name="TextBox 39"/>
          <p:cNvSpPr txBox="1"/>
          <p:nvPr/>
        </p:nvSpPr>
        <p:spPr>
          <a:xfrm>
            <a:off x="1207770" y="800100"/>
            <a:ext cx="12785725" cy="1065530"/>
          </a:xfrm>
          <a:prstGeom prst="rect">
            <a:avLst/>
          </a:prstGeom>
        </p:spPr>
        <p:txBody>
          <a:bodyPr wrap="square" lIns="0" tIns="0" rIns="0" bIns="0" rtlCol="0" anchor="t">
            <a:spAutoFit/>
          </a:bodyPr>
          <a:lstStyle/>
          <a:p>
            <a:pPr>
              <a:lnSpc>
                <a:spcPts val="8310"/>
              </a:lnSpc>
            </a:pPr>
            <a:r>
              <a:rPr lang="en-US" sz="5000">
                <a:solidFill>
                  <a:schemeClr val="tx1"/>
                </a:solidFill>
                <a:latin typeface="Times New Roman" panose="02020603050405020304" pitchFamily="18" charset="0"/>
                <a:cs typeface="Times New Roman" panose="02020603050405020304" pitchFamily="18" charset="0"/>
              </a:rPr>
              <a:t>4. </a:t>
            </a:r>
            <a:r>
              <a:rPr lang="en-US" sz="5000" smtClean="0">
                <a:solidFill>
                  <a:schemeClr val="tx1"/>
                </a:solidFill>
                <a:latin typeface="Times New Roman" panose="02020603050405020304" pitchFamily="18" charset="0"/>
                <a:cs typeface="Times New Roman" panose="02020603050405020304" pitchFamily="18" charset="0"/>
              </a:rPr>
              <a:t>Cài đặt</a:t>
            </a:r>
            <a:endParaRPr lang="en-US" sz="5000">
              <a:solidFill>
                <a:schemeClr val="tx1"/>
              </a:solidFill>
              <a:latin typeface="Times New Roman" panose="02020603050405020304" pitchFamily="18" charset="0"/>
              <a:cs typeface="Times New Roman" panose="02020603050405020304" pitchFamily="18" charset="0"/>
            </a:endParaRPr>
          </a:p>
        </p:txBody>
      </p:sp>
      <p:sp>
        <p:nvSpPr>
          <p:cNvPr id="40" name="TextBox 40"/>
          <p:cNvSpPr txBox="1"/>
          <p:nvPr/>
        </p:nvSpPr>
        <p:spPr>
          <a:xfrm>
            <a:off x="838200" y="5524500"/>
            <a:ext cx="7852410" cy="525785"/>
          </a:xfrm>
          <a:prstGeom prst="rect">
            <a:avLst/>
          </a:prstGeom>
        </p:spPr>
        <p:txBody>
          <a:bodyPr wrap="square" lIns="0" tIns="0" rIns="0" bIns="0" rtlCol="0" anchor="t">
            <a:spAutoFit/>
          </a:bodyPr>
          <a:lstStyle/>
          <a:p>
            <a:pPr>
              <a:lnSpc>
                <a:spcPts val="4060"/>
              </a:lnSpc>
            </a:pPr>
            <a:r>
              <a:rPr lang="en-US" sz="3000">
                <a:solidFill>
                  <a:schemeClr val="tx1"/>
                </a:solidFill>
                <a:latin typeface="Times New Roman" panose="02020603050405020304" pitchFamily="18" charset="0"/>
                <a:cs typeface="Times New Roman" panose="02020603050405020304" pitchFamily="18" charset="0"/>
              </a:rPr>
              <a:t>Cài đặt bài toán</a:t>
            </a:r>
            <a:endParaRPr lang="en-US" sz="3000">
              <a:solidFill>
                <a:schemeClr val="tx1"/>
              </a:solidFill>
              <a:latin typeface="Times New Roman" panose="02020603050405020304" pitchFamily="18" charset="0"/>
              <a:cs typeface="Times New Roman" panose="02020603050405020304" pitchFamily="18" charset="0"/>
            </a:endParaRPr>
          </a:p>
        </p:txBody>
      </p:sp>
      <p:pic>
        <p:nvPicPr>
          <p:cNvPr id="46" name="Picture 3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270365" y="3771900"/>
            <a:ext cx="2760980" cy="1554480"/>
          </a:xfrm>
          <a:prstGeom prst="rect">
            <a:avLst/>
          </a:prstGeom>
        </p:spPr>
      </p:pic>
      <p:pic>
        <p:nvPicPr>
          <p:cNvPr id="49" name="Picture 3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296400" y="1104900"/>
            <a:ext cx="2760980" cy="1554480"/>
          </a:xfrm>
          <a:prstGeom prst="rect">
            <a:avLst/>
          </a:prstGeom>
        </p:spPr>
      </p:pic>
      <p:pic>
        <p:nvPicPr>
          <p:cNvPr id="50" name="Picture 3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639800" y="3771265"/>
            <a:ext cx="2760980" cy="1554480"/>
          </a:xfrm>
          <a:prstGeom prst="rect">
            <a:avLst/>
          </a:prstGeom>
        </p:spPr>
      </p:pic>
      <p:pic>
        <p:nvPicPr>
          <p:cNvPr id="51" name="Picture 3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371746" y="6579337"/>
            <a:ext cx="2760980" cy="1554480"/>
          </a:xfrm>
          <a:prstGeom prst="rect">
            <a:avLst/>
          </a:prstGeom>
        </p:spPr>
      </p:pic>
      <p:pic>
        <p:nvPicPr>
          <p:cNvPr id="52" name="Picture 3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670915" y="6550659"/>
            <a:ext cx="2760980" cy="1554480"/>
          </a:xfrm>
          <a:prstGeom prst="rect">
            <a:avLst/>
          </a:prstGeom>
        </p:spPr>
      </p:pic>
      <p:pic>
        <p:nvPicPr>
          <p:cNvPr id="55" name="Picture 3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4953000" y="3385185"/>
            <a:ext cx="2760980" cy="1554480"/>
          </a:xfrm>
          <a:prstGeom prst="rect">
            <a:avLst/>
          </a:prstGeom>
        </p:spPr>
      </p:pic>
      <p:sp>
        <p:nvSpPr>
          <p:cNvPr id="56" name="Text Box 55"/>
          <p:cNvSpPr txBox="1"/>
          <p:nvPr/>
        </p:nvSpPr>
        <p:spPr>
          <a:xfrm>
            <a:off x="9601200" y="1605915"/>
            <a:ext cx="2760980" cy="553998"/>
          </a:xfrm>
          <a:prstGeom prst="rect">
            <a:avLst/>
          </a:prstGeom>
          <a:noFill/>
        </p:spPr>
        <p:txBody>
          <a:bodyPr wrap="square" rtlCol="0">
            <a:spAutoFit/>
          </a:bodyPr>
          <a:lstStyle/>
          <a:p>
            <a:r>
              <a:rPr lang="en-US" sz="3000">
                <a:solidFill>
                  <a:schemeClr val="tx1"/>
                </a:solidFill>
                <a:latin typeface="Times New Roman" panose="02020603050405020304" pitchFamily="18" charset="0"/>
                <a:cs typeface="Times New Roman" panose="02020603050405020304" pitchFamily="18" charset="0"/>
              </a:rPr>
              <a:t>ĐIỆN THOẠI</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57" name="Text Box 56"/>
          <p:cNvSpPr txBox="1"/>
          <p:nvPr/>
        </p:nvSpPr>
        <p:spPr>
          <a:xfrm>
            <a:off x="9499600" y="4272280"/>
            <a:ext cx="2912110" cy="553085"/>
          </a:xfrm>
          <a:prstGeom prst="rect">
            <a:avLst/>
          </a:prstGeom>
          <a:noFill/>
        </p:spPr>
        <p:txBody>
          <a:bodyPr wrap="square" rtlCol="0">
            <a:spAutoFit/>
          </a:bodyPr>
          <a:lstStyle/>
          <a:p>
            <a:r>
              <a:rPr lang="en-US" sz="3000">
                <a:solidFill>
                  <a:schemeClr val="tx1"/>
                </a:solidFill>
                <a:latin typeface="Times New Roman" panose="02020603050405020304" pitchFamily="18" charset="0"/>
                <a:cs typeface="Times New Roman" panose="02020603050405020304" pitchFamily="18" charset="0"/>
              </a:rPr>
              <a:t>Di động có dây</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58" name="Text Box 57"/>
          <p:cNvSpPr txBox="1"/>
          <p:nvPr/>
        </p:nvSpPr>
        <p:spPr>
          <a:xfrm>
            <a:off x="14249400" y="4272915"/>
            <a:ext cx="2303145" cy="553085"/>
          </a:xfrm>
          <a:prstGeom prst="rect">
            <a:avLst/>
          </a:prstGeom>
          <a:noFill/>
        </p:spPr>
        <p:txBody>
          <a:bodyPr wrap="square" rtlCol="0">
            <a:spAutoFit/>
          </a:bodyPr>
          <a:lstStyle/>
          <a:p>
            <a:r>
              <a:rPr lang="en-US" sz="3000">
                <a:solidFill>
                  <a:schemeClr val="tx1"/>
                </a:solidFill>
                <a:latin typeface="Times New Roman" panose="02020603050405020304" pitchFamily="18" charset="0"/>
                <a:cs typeface="Times New Roman" panose="02020603050405020304" pitchFamily="18" charset="0"/>
              </a:rPr>
              <a:t>Bassic</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59" name="Text Box 58"/>
          <p:cNvSpPr txBox="1"/>
          <p:nvPr/>
        </p:nvSpPr>
        <p:spPr>
          <a:xfrm>
            <a:off x="9753381" y="7079717"/>
            <a:ext cx="2303145" cy="553085"/>
          </a:xfrm>
          <a:prstGeom prst="rect">
            <a:avLst/>
          </a:prstGeom>
          <a:noFill/>
        </p:spPr>
        <p:txBody>
          <a:bodyPr wrap="square" rtlCol="0">
            <a:spAutoFit/>
          </a:bodyPr>
          <a:lstStyle/>
          <a:p>
            <a:r>
              <a:rPr lang="en-US" sz="3000">
                <a:solidFill>
                  <a:schemeClr val="tx1"/>
                </a:solidFill>
                <a:latin typeface="Times New Roman" panose="02020603050405020304" pitchFamily="18" charset="0"/>
                <a:cs typeface="Times New Roman" panose="02020603050405020304" pitchFamily="18" charset="0"/>
              </a:rPr>
              <a:t>SmartPhone</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61" name="Text Box 60"/>
          <p:cNvSpPr txBox="1"/>
          <p:nvPr/>
        </p:nvSpPr>
        <p:spPr>
          <a:xfrm>
            <a:off x="13976350" y="7007859"/>
            <a:ext cx="2683510" cy="553085"/>
          </a:xfrm>
          <a:prstGeom prst="rect">
            <a:avLst/>
          </a:prstGeom>
          <a:noFill/>
        </p:spPr>
        <p:txBody>
          <a:bodyPr wrap="square" rtlCol="0">
            <a:spAutoFit/>
          </a:bodyPr>
          <a:lstStyle/>
          <a:p>
            <a:r>
              <a:rPr lang="en-US" sz="3000">
                <a:solidFill>
                  <a:schemeClr val="tx1"/>
                </a:solidFill>
                <a:latin typeface="Times New Roman" panose="02020603050405020304" pitchFamily="18" charset="0"/>
                <a:cs typeface="Times New Roman" panose="02020603050405020304" pitchFamily="18" charset="0"/>
              </a:rPr>
              <a:t>Quản lý kho </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63" name="Text Box 62"/>
          <p:cNvSpPr txBox="1"/>
          <p:nvPr/>
        </p:nvSpPr>
        <p:spPr>
          <a:xfrm>
            <a:off x="5410200" y="3924300"/>
            <a:ext cx="2683510" cy="553085"/>
          </a:xfrm>
          <a:prstGeom prst="rect">
            <a:avLst/>
          </a:prstGeom>
          <a:noFill/>
        </p:spPr>
        <p:txBody>
          <a:bodyPr wrap="square" rtlCol="0">
            <a:spAutoFit/>
          </a:bodyPr>
          <a:lstStyle/>
          <a:p>
            <a:r>
              <a:rPr lang="en-US" sz="3000">
                <a:solidFill>
                  <a:schemeClr val="tx1"/>
                </a:solidFill>
                <a:latin typeface="Times New Roman" panose="02020603050405020304" pitchFamily="18" charset="0"/>
                <a:cs typeface="Times New Roman" panose="02020603050405020304" pitchFamily="18" charset="0"/>
              </a:rPr>
              <a:t>Hàm main</a:t>
            </a:r>
            <a:endParaRPr lang="en-US" sz="3000">
              <a:solidFill>
                <a:schemeClr val="tx1"/>
              </a:solidFill>
              <a:latin typeface="Times New Roman" panose="02020603050405020304" pitchFamily="18" charset="0"/>
              <a:cs typeface="Times New Roman" panose="02020603050405020304" pitchFamily="18" charset="0"/>
            </a:endParaRPr>
          </a:p>
        </p:txBody>
      </p:sp>
      <p:pic>
        <p:nvPicPr>
          <p:cNvPr id="65" name="Picture 2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8601" y="-96450"/>
            <a:ext cx="1645779" cy="1645779"/>
          </a:xfrm>
          <a:prstGeom prst="rect">
            <a:avLst/>
          </a:prstGeom>
        </p:spPr>
      </p:pic>
      <p:pic>
        <p:nvPicPr>
          <p:cNvPr id="38" name="Picture 3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563600" y="1181100"/>
            <a:ext cx="2760980" cy="1554480"/>
          </a:xfrm>
          <a:prstGeom prst="rect">
            <a:avLst/>
          </a:prstGeom>
        </p:spPr>
      </p:pic>
      <p:sp>
        <p:nvSpPr>
          <p:cNvPr id="41" name="Text Box 40"/>
          <p:cNvSpPr txBox="1"/>
          <p:nvPr/>
        </p:nvSpPr>
        <p:spPr>
          <a:xfrm>
            <a:off x="13670915" y="1463772"/>
            <a:ext cx="3048000" cy="1015663"/>
          </a:xfrm>
          <a:prstGeom prst="rect">
            <a:avLst/>
          </a:prstGeom>
          <a:noFill/>
        </p:spPr>
        <p:txBody>
          <a:bodyPr wrap="square" rtlCol="0">
            <a:spAutoFit/>
          </a:bodyPr>
          <a:lstStyle/>
          <a:p>
            <a:r>
              <a:rPr lang="en-US" sz="3000" smtClean="0">
                <a:solidFill>
                  <a:schemeClr val="tx1"/>
                </a:solidFill>
                <a:latin typeface="Times New Roman" panose="02020603050405020304" pitchFamily="18" charset="0"/>
                <a:cs typeface="Times New Roman" panose="02020603050405020304" pitchFamily="18" charset="0"/>
              </a:rPr>
              <a:t>Ngày nhập/xuất kho</a:t>
            </a:r>
            <a:endParaRPr lang="en-US" sz="30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par>
                                <p:cTn id="8" presetID="24"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 to="" calcmode="lin" valueType="num">
                                      <p:cBhvr>
                                        <p:cTn id="10" dur="1" fill="hold"/>
                                        <p:tgtEl>
                                          <p:spTgt spid="39"/>
                                        </p:tgtEl>
                                      </p:cBhvr>
                                    </p:anim>
                                  </p:childTnLst>
                                </p:cTn>
                              </p:par>
                              <p:par>
                                <p:cTn id="11" presetID="24"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 to="" calcmode="lin" valueType="num">
                                      <p:cBhvr>
                                        <p:cTn id="13" dur="1" fill="hold"/>
                                        <p:tgtEl>
                                          <p:spTgt spid="40"/>
                                        </p:tgtEl>
                                      </p:cBhvr>
                                    </p:anim>
                                  </p:childTnLst>
                                </p:cTn>
                              </p:par>
                              <p:par>
                                <p:cTn id="14" presetID="24" presetClass="entr" presetSubtype="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 to="" calcmode="lin" valueType="num">
                                      <p:cBhvr>
                                        <p:cTn id="16" dur="1" fill="hold"/>
                                        <p:tgtEl>
                                          <p:spTgt spid="46"/>
                                        </p:tgtEl>
                                      </p:cBhvr>
                                    </p:anim>
                                  </p:childTnLst>
                                </p:cTn>
                              </p:par>
                              <p:par>
                                <p:cTn id="17" presetID="24"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to="" calcmode="lin" valueType="num">
                                      <p:cBhvr>
                                        <p:cTn id="19" dur="1" fill="hold"/>
                                        <p:tgtEl>
                                          <p:spTgt spid="49"/>
                                        </p:tgtEl>
                                      </p:cBhvr>
                                    </p:anim>
                                  </p:childTnLst>
                                </p:cTn>
                              </p:par>
                              <p:par>
                                <p:cTn id="20" presetID="24"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 to="" calcmode="lin" valueType="num">
                                      <p:cBhvr>
                                        <p:cTn id="22" dur="1" fill="hold"/>
                                        <p:tgtEl>
                                          <p:spTgt spid="50"/>
                                        </p:tgtEl>
                                      </p:cBhvr>
                                    </p:anim>
                                  </p:childTnLst>
                                </p:cTn>
                              </p:par>
                              <p:par>
                                <p:cTn id="23" presetID="24"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to="" calcmode="lin" valueType="num">
                                      <p:cBhvr>
                                        <p:cTn id="25" dur="1" fill="hold"/>
                                        <p:tgtEl>
                                          <p:spTgt spid="51"/>
                                        </p:tgtEl>
                                      </p:cBhvr>
                                    </p:anim>
                                  </p:childTnLst>
                                </p:cTn>
                              </p:par>
                              <p:par>
                                <p:cTn id="26" presetID="24" presetClass="entr" presetSubtype="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 to="" calcmode="lin" valueType="num">
                                      <p:cBhvr>
                                        <p:cTn id="28" dur="1" fill="hold"/>
                                        <p:tgtEl>
                                          <p:spTgt spid="52"/>
                                        </p:tgtEl>
                                      </p:cBhvr>
                                    </p:anim>
                                  </p:childTnLst>
                                </p:cTn>
                              </p:par>
                              <p:par>
                                <p:cTn id="29" presetID="24"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 to="" calcmode="lin" valueType="num">
                                      <p:cBhvr>
                                        <p:cTn id="31" dur="1" fill="hold"/>
                                        <p:tgtEl>
                                          <p:spTgt spid="55"/>
                                        </p:tgtEl>
                                      </p:cBhvr>
                                    </p:anim>
                                  </p:childTnLst>
                                </p:cTn>
                              </p:par>
                              <p:par>
                                <p:cTn id="32" presetID="24" presetClass="entr" presetSubtype="0"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 to="" calcmode="lin" valueType="num">
                                      <p:cBhvr>
                                        <p:cTn id="34" dur="1" fill="hold"/>
                                        <p:tgtEl>
                                          <p:spTgt spid="56"/>
                                        </p:tgtEl>
                                      </p:cBhvr>
                                    </p:anim>
                                  </p:childTnLst>
                                </p:cTn>
                              </p:par>
                              <p:par>
                                <p:cTn id="35" presetID="24"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 to="" calcmode="lin" valueType="num">
                                      <p:cBhvr>
                                        <p:cTn id="37" dur="1" fill="hold"/>
                                        <p:tgtEl>
                                          <p:spTgt spid="57"/>
                                        </p:tgtEl>
                                      </p:cBhvr>
                                    </p:anim>
                                  </p:childTnLst>
                                </p:cTn>
                              </p:par>
                              <p:par>
                                <p:cTn id="38" presetID="24"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 to="" calcmode="lin" valueType="num">
                                      <p:cBhvr>
                                        <p:cTn id="40" dur="1" fill="hold"/>
                                        <p:tgtEl>
                                          <p:spTgt spid="58"/>
                                        </p:tgtEl>
                                      </p:cBhvr>
                                    </p:anim>
                                  </p:childTnLst>
                                </p:cTn>
                              </p:par>
                              <p:par>
                                <p:cTn id="41" presetID="24"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 to="" calcmode="lin" valueType="num">
                                      <p:cBhvr>
                                        <p:cTn id="43" dur="1" fill="hold"/>
                                        <p:tgtEl>
                                          <p:spTgt spid="59"/>
                                        </p:tgtEl>
                                      </p:cBhvr>
                                    </p:anim>
                                  </p:childTnLst>
                                </p:cTn>
                              </p:par>
                              <p:par>
                                <p:cTn id="44" presetID="24" presetClass="entr" presetSubtype="0" fill="hold" grpId="0" nodeType="withEffect">
                                  <p:stCondLst>
                                    <p:cond delay="0"/>
                                  </p:stCondLst>
                                  <p:childTnLst>
                                    <p:set>
                                      <p:cBhvr>
                                        <p:cTn id="45" dur="1" fill="hold">
                                          <p:stCondLst>
                                            <p:cond delay="0"/>
                                          </p:stCondLst>
                                        </p:cTn>
                                        <p:tgtEl>
                                          <p:spTgt spid="61"/>
                                        </p:tgtEl>
                                        <p:attrNameLst>
                                          <p:attrName>style.visibility</p:attrName>
                                        </p:attrNameLst>
                                      </p:cBhvr>
                                      <p:to>
                                        <p:strVal val="visible"/>
                                      </p:to>
                                    </p:set>
                                    <p:anim to="" calcmode="lin" valueType="num">
                                      <p:cBhvr>
                                        <p:cTn id="46" dur="1" fill="hold"/>
                                        <p:tgtEl>
                                          <p:spTgt spid="61"/>
                                        </p:tgtEl>
                                      </p:cBhvr>
                                    </p:anim>
                                  </p:childTnLst>
                                </p:cTn>
                              </p:par>
                              <p:par>
                                <p:cTn id="47" presetID="24"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 to="" calcmode="lin" valueType="num">
                                      <p:cBhvr>
                                        <p:cTn id="49" dur="1" fill="hold"/>
                                        <p:tgtEl>
                                          <p:spTgt spid="63"/>
                                        </p:tgtEl>
                                      </p:cBhvr>
                                    </p:anim>
                                  </p:childTnLst>
                                </p:cTn>
                              </p:par>
                              <p:par>
                                <p:cTn id="50" presetID="24" presetClass="entr" presetSubtype="0" fill="hold" nodeType="withEffect">
                                  <p:stCondLst>
                                    <p:cond delay="0"/>
                                  </p:stCondLst>
                                  <p:childTnLst>
                                    <p:set>
                                      <p:cBhvr>
                                        <p:cTn id="51" dur="1" fill="hold">
                                          <p:stCondLst>
                                            <p:cond delay="0"/>
                                          </p:stCondLst>
                                        </p:cTn>
                                        <p:tgtEl>
                                          <p:spTgt spid="65"/>
                                        </p:tgtEl>
                                        <p:attrNameLst>
                                          <p:attrName>style.visibility</p:attrName>
                                        </p:attrNameLst>
                                      </p:cBhvr>
                                      <p:to>
                                        <p:strVal val="visible"/>
                                      </p:to>
                                    </p:set>
                                    <p:anim to="" calcmode="lin" valueType="num">
                                      <p:cBhvr>
                                        <p:cTn id="52" dur="1" fill="hold"/>
                                        <p:tgtEl>
                                          <p:spTgt spid="65"/>
                                        </p:tgtEl>
                                      </p:cBhvr>
                                    </p:anim>
                                  </p:childTnLst>
                                </p:cTn>
                              </p:par>
                              <p:par>
                                <p:cTn id="53" presetID="24"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 to="" calcmode="lin" valueType="num">
                                      <p:cBhvr>
                                        <p:cTn id="55" dur="1" fill="hold"/>
                                        <p:tgtEl>
                                          <p:spTgt spid="38"/>
                                        </p:tgtEl>
                                      </p:cBhvr>
                                    </p:anim>
                                  </p:childTnLst>
                                </p:cTn>
                              </p:par>
                              <p:par>
                                <p:cTn id="56" presetID="24"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to="" calcmode="lin" valueType="num">
                                      <p:cBhvr>
                                        <p:cTn id="58" dur="1" fill="hold"/>
                                        <p:tgtEl>
                                          <p:spTgt spid="4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0" grpId="0"/>
      <p:bldP spid="40" grpId="1"/>
      <p:bldP spid="56" grpId="0"/>
      <p:bldP spid="56" grpId="1"/>
      <p:bldP spid="57" grpId="0"/>
      <p:bldP spid="57" grpId="1"/>
      <p:bldP spid="58" grpId="0"/>
      <p:bldP spid="58" grpId="1"/>
      <p:bldP spid="59" grpId="0"/>
      <p:bldP spid="59" grpId="1"/>
      <p:bldP spid="61" grpId="0"/>
      <p:bldP spid="61" grpId="1"/>
      <p:bldP spid="63" grpId="0"/>
      <p:bldP spid="63" grpId="1"/>
      <p:bldP spid="41" grpId="0"/>
      <p:bldP spid="41"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534400" y="3314700"/>
          <a:ext cx="5986780" cy="2026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3"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1724025" y="3345815"/>
            <a:ext cx="4384040" cy="5379085"/>
          </a:xfrm>
          <a:prstGeom prst="rect">
            <a:avLst/>
          </a:prstGeom>
        </p:spPr>
      </p:pic>
      <p:pic>
        <p:nvPicPr>
          <p:cNvPr id="14"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a:xfrm>
            <a:off x="1676400" y="770890"/>
            <a:ext cx="4509135" cy="62845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438400" y="3390900"/>
          <a:ext cx="13769340" cy="63963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5" name="Diagram 4"/>
          <p:cNvGraphicFramePr/>
          <p:nvPr/>
        </p:nvGraphicFramePr>
        <p:xfrm>
          <a:off x="5842000" y="452755"/>
          <a:ext cx="5986780" cy="20262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par>
                                <p:cTn id="8" presetID="24"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to="" calcmode="lin" valueType="num">
                                      <p:cBhvr>
                                        <p:cTn id="10"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1"/>
          <a:srcRect/>
          <a:stretch>
            <a:fillRect/>
          </a:stretch>
        </p:blipFill>
        <p:spPr>
          <a:xfrm>
            <a:off x="15001619" y="6685712"/>
            <a:ext cx="3286381" cy="3866910"/>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91385" y="3046697"/>
            <a:ext cx="4182770" cy="4114800"/>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595281" y="5275337"/>
            <a:ext cx="5888119" cy="3039741"/>
          </a:xfrm>
          <a:prstGeom prst="rect">
            <a:avLst/>
          </a:prstGeom>
        </p:spPr>
      </p:pic>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287716" y="6623968"/>
            <a:ext cx="721633" cy="1075059"/>
          </a:xfrm>
          <a:prstGeom prst="rect">
            <a:avLst/>
          </a:prstGeom>
        </p:spPr>
      </p:pic>
      <p:sp>
        <p:nvSpPr>
          <p:cNvPr id="9" name="TextBox 9"/>
          <p:cNvSpPr txBox="1"/>
          <p:nvPr/>
        </p:nvSpPr>
        <p:spPr>
          <a:xfrm>
            <a:off x="6096000" y="2857500"/>
            <a:ext cx="8933815" cy="2131060"/>
          </a:xfrm>
          <a:prstGeom prst="rect">
            <a:avLst/>
          </a:prstGeom>
        </p:spPr>
        <p:txBody>
          <a:bodyPr wrap="square" lIns="0" tIns="0" rIns="0" bIns="0" rtlCol="0" anchor="t">
            <a:spAutoFit/>
          </a:bodyPr>
          <a:lstStyle/>
          <a:p>
            <a:pPr algn="ctr">
              <a:lnSpc>
                <a:spcPts val="8310"/>
              </a:lnSpc>
            </a:pPr>
            <a:r>
              <a:rPr lang="en-US" sz="6000" b="1">
                <a:solidFill>
                  <a:schemeClr val="tx1"/>
                </a:solidFill>
                <a:effectLst>
                  <a:outerShdw blurRad="38100" dist="19050" dir="2700000" algn="tl" rotWithShape="0">
                    <a:schemeClr val="dk1">
                      <a:alpha val="40000"/>
                    </a:schemeClr>
                  </a:outerShdw>
                  <a:reflection blurRad="6350" stA="60000" endA="900" endPos="58000" dir="5400000" sy="-100000" algn="bl" rotWithShape="0"/>
                </a:effectLst>
                <a:latin typeface="Times New Roman" panose="02020603050405020304" pitchFamily="18" charset="0"/>
                <a:cs typeface="Times New Roman" panose="02020603050405020304" pitchFamily="18" charset="0"/>
              </a:rPr>
              <a:t>CHỦ ĐỀ: QUẢN LÝ KHO ĐIỆN THOẠI</a:t>
            </a:r>
            <a:endParaRPr lang="en-US" sz="6000" b="1">
              <a:solidFill>
                <a:schemeClr val="tx1"/>
              </a:solidFill>
              <a:effectLst>
                <a:outerShdw blurRad="38100" dist="19050" dir="2700000" algn="tl" rotWithShape="0">
                  <a:schemeClr val="dk1">
                    <a:alpha val="40000"/>
                  </a:schemeClr>
                </a:outerShdw>
                <a:reflection blurRad="6350" stA="60000" endA="900" endPos="58000" dir="5400000" sy="-100000" algn="bl" rotWithShape="0"/>
              </a:effectLst>
              <a:latin typeface="Times New Roman" panose="02020603050405020304" pitchFamily="18" charset="0"/>
              <a:cs typeface="Times New Roman" panose="02020603050405020304" pitchFamily="18" charset="0"/>
            </a:endParaRPr>
          </a:p>
        </p:txBody>
      </p:sp>
      <p:sp>
        <p:nvSpPr>
          <p:cNvPr id="10" name="TextBox 10"/>
          <p:cNvSpPr txBox="1"/>
          <p:nvPr/>
        </p:nvSpPr>
        <p:spPr>
          <a:xfrm>
            <a:off x="9296096" y="6667359"/>
            <a:ext cx="4503249" cy="538480"/>
          </a:xfrm>
          <a:prstGeom prst="rect">
            <a:avLst/>
          </a:prstGeom>
        </p:spPr>
        <p:txBody>
          <a:bodyPr lIns="0" tIns="0" rIns="0" bIns="0" rtlCol="0" anchor="t">
            <a:spAutoFit/>
          </a:bodyPr>
          <a:lstStyle/>
          <a:p>
            <a:pPr>
              <a:lnSpc>
                <a:spcPts val="4200"/>
              </a:lnSpc>
            </a:pPr>
            <a:r>
              <a:rPr lang="en-US" sz="5000">
                <a:solidFill>
                  <a:schemeClr val="tx1"/>
                </a:solidFill>
                <a:latin typeface="Mokoto"/>
              </a:rPr>
              <a:t>NHÓM 11</a:t>
            </a:r>
            <a:endParaRPr lang="en-US" sz="5000">
              <a:solidFill>
                <a:schemeClr val="tx1"/>
              </a:solidFill>
              <a:latin typeface="Mokoto"/>
            </a:endParaRPr>
          </a:p>
        </p:txBody>
      </p:sp>
      <p:pic>
        <p:nvPicPr>
          <p:cNvPr id="12" name="Picture 12"/>
          <p:cNvPicPr>
            <a:picLocks noChangeAspect="1"/>
          </p:cNvPicPr>
          <p:nvPr/>
        </p:nvPicPr>
        <p:blipFill>
          <a:blip r:embed="rId1"/>
          <a:srcRect/>
          <a:stretch>
            <a:fillRect/>
          </a:stretch>
        </p:blipFill>
        <p:spPr>
          <a:xfrm>
            <a:off x="15001619" y="-711833"/>
            <a:ext cx="3286381" cy="3866910"/>
          </a:xfrm>
          <a:prstGeom prst="rect">
            <a:avLst/>
          </a:prstGeom>
        </p:spPr>
      </p:pic>
      <p:pic>
        <p:nvPicPr>
          <p:cNvPr id="13" name="Picture 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724318" y="4153081"/>
            <a:ext cx="3353562" cy="4114800"/>
          </a:xfrm>
          <a:prstGeom prst="rect">
            <a:avLst/>
          </a:prstGeom>
        </p:spPr>
      </p:pic>
      <p:pic>
        <p:nvPicPr>
          <p:cNvPr id="14" name="Picture 5"/>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76258" y="1790454"/>
            <a:ext cx="3449246" cy="480731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6"/>
                                        </p:tgtEl>
                                        <p:attrNameLst>
                                          <p:attrName>r</p:attrName>
                                        </p:attrNameLst>
                                      </p:cBhvr>
                                    </p:animRot>
                                  </p:childTnLst>
                                </p:cTn>
                              </p:par>
                              <p:par>
                                <p:cTn id="7" presetID="32" presetClass="emph" presetSubtype="0" repeatCount="indefinite" fill="hold" nodeType="withEffect">
                                  <p:stCondLst>
                                    <p:cond delay="0"/>
                                  </p:stCondLst>
                                  <p:childTnLst>
                                    <p:animRot by="120000">
                                      <p:cBhvr>
                                        <p:cTn id="8" dur="100" fill="hold">
                                          <p:stCondLst>
                                            <p:cond delay="0"/>
                                          </p:stCondLst>
                                        </p:cTn>
                                        <p:tgtEl>
                                          <p:spTgt spid="12"/>
                                        </p:tgtEl>
                                        <p:attrNameLst>
                                          <p:attrName>r</p:attrName>
                                        </p:attrNameLst>
                                      </p:cBhvr>
                                    </p:animRot>
                                    <p:animRot by="-240000">
                                      <p:cBhvr>
                                        <p:cTn id="9" dur="200" fill="hold">
                                          <p:stCondLst>
                                            <p:cond delay="200"/>
                                          </p:stCondLst>
                                        </p:cTn>
                                        <p:tgtEl>
                                          <p:spTgt spid="12"/>
                                        </p:tgtEl>
                                        <p:attrNameLst>
                                          <p:attrName>r</p:attrName>
                                        </p:attrNameLst>
                                      </p:cBhvr>
                                    </p:animRot>
                                    <p:animRot by="240000">
                                      <p:cBhvr>
                                        <p:cTn id="10" dur="200" fill="hold">
                                          <p:stCondLst>
                                            <p:cond delay="400"/>
                                          </p:stCondLst>
                                        </p:cTn>
                                        <p:tgtEl>
                                          <p:spTgt spid="12"/>
                                        </p:tgtEl>
                                        <p:attrNameLst>
                                          <p:attrName>r</p:attrName>
                                        </p:attrNameLst>
                                      </p:cBhvr>
                                    </p:animRot>
                                    <p:animRot by="-240000">
                                      <p:cBhvr>
                                        <p:cTn id="11" dur="200" fill="hold">
                                          <p:stCondLst>
                                            <p:cond delay="600"/>
                                          </p:stCondLst>
                                        </p:cTn>
                                        <p:tgtEl>
                                          <p:spTgt spid="12"/>
                                        </p:tgtEl>
                                        <p:attrNameLst>
                                          <p:attrName>r</p:attrName>
                                        </p:attrNameLst>
                                      </p:cBhvr>
                                    </p:animRot>
                                    <p:animRot by="120000">
                                      <p:cBhvr>
                                        <p:cTn id="12" dur="200" fill="hold">
                                          <p:stCondLst>
                                            <p:cond delay="800"/>
                                          </p:stCondLst>
                                        </p:cTn>
                                        <p:tgtEl>
                                          <p:spTgt spid="12"/>
                                        </p:tgtEl>
                                        <p:attrNameLst>
                                          <p:attrName>r</p:attrName>
                                        </p:attrNameLst>
                                      </p:cBhvr>
                                    </p:animRot>
                                  </p:childTnLst>
                                </p:cTn>
                              </p:par>
                              <p:par>
                                <p:cTn id="13" presetID="32" presetClass="emph" presetSubtype="0" repeatCount="indefinite" fill="hold" nodeType="withEffect">
                                  <p:stCondLst>
                                    <p:cond delay="0"/>
                                  </p:stCondLst>
                                  <p:childTnLst>
                                    <p:animRot by="120000">
                                      <p:cBhvr>
                                        <p:cTn id="14" dur="100" fill="hold">
                                          <p:stCondLst>
                                            <p:cond delay="0"/>
                                          </p:stCondLst>
                                        </p:cTn>
                                        <p:tgtEl>
                                          <p:spTgt spid="3"/>
                                        </p:tgtEl>
                                        <p:attrNameLst>
                                          <p:attrName>r</p:attrName>
                                        </p:attrNameLst>
                                      </p:cBhvr>
                                    </p:animRot>
                                    <p:animRot by="-240000">
                                      <p:cBhvr>
                                        <p:cTn id="15" dur="200" fill="hold">
                                          <p:stCondLst>
                                            <p:cond delay="200"/>
                                          </p:stCondLst>
                                        </p:cTn>
                                        <p:tgtEl>
                                          <p:spTgt spid="3"/>
                                        </p:tgtEl>
                                        <p:attrNameLst>
                                          <p:attrName>r</p:attrName>
                                        </p:attrNameLst>
                                      </p:cBhvr>
                                    </p:animRot>
                                    <p:animRot by="240000">
                                      <p:cBhvr>
                                        <p:cTn id="16" dur="200" fill="hold">
                                          <p:stCondLst>
                                            <p:cond delay="400"/>
                                          </p:stCondLst>
                                        </p:cTn>
                                        <p:tgtEl>
                                          <p:spTgt spid="3"/>
                                        </p:tgtEl>
                                        <p:attrNameLst>
                                          <p:attrName>r</p:attrName>
                                        </p:attrNameLst>
                                      </p:cBhvr>
                                    </p:animRot>
                                    <p:animRot by="-240000">
                                      <p:cBhvr>
                                        <p:cTn id="17" dur="200" fill="hold">
                                          <p:stCondLst>
                                            <p:cond delay="600"/>
                                          </p:stCondLst>
                                        </p:cTn>
                                        <p:tgtEl>
                                          <p:spTgt spid="3"/>
                                        </p:tgtEl>
                                        <p:attrNameLst>
                                          <p:attrName>r</p:attrName>
                                        </p:attrNameLst>
                                      </p:cBhvr>
                                    </p:animRot>
                                    <p:animRot by="120000">
                                      <p:cBhvr>
                                        <p:cTn id="18"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21075" y="-377508"/>
            <a:ext cx="27488974" cy="3086100"/>
            <a:chOff x="0" y="0"/>
            <a:chExt cx="7239895" cy="812800"/>
          </a:xfrm>
        </p:grpSpPr>
        <p:sp>
          <p:nvSpPr>
            <p:cNvPr id="3" name="Freeform 3"/>
            <p:cNvSpPr/>
            <p:nvPr/>
          </p:nvSpPr>
          <p:spPr>
            <a:xfrm>
              <a:off x="0" y="0"/>
              <a:ext cx="7239895" cy="812800"/>
            </a:xfrm>
            <a:custGeom>
              <a:avLst/>
              <a:gdLst/>
              <a:ahLst/>
              <a:cxnLst/>
              <a:rect l="l" t="t" r="r" b="b"/>
              <a:pathLst>
                <a:path w="7239895" h="812800">
                  <a:moveTo>
                    <a:pt x="0" y="0"/>
                  </a:moveTo>
                  <a:lnTo>
                    <a:pt x="7239895" y="0"/>
                  </a:lnTo>
                  <a:lnTo>
                    <a:pt x="7239895" y="812800"/>
                  </a:lnTo>
                  <a:lnTo>
                    <a:pt x="0" y="812800"/>
                  </a:lnTo>
                  <a:close/>
                </a:path>
              </a:pathLst>
            </a:custGeom>
            <a:solidFill>
              <a:srgbClr val="35858B"/>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60"/>
                </a:lnSpc>
                <a:spcBef>
                  <a:spcPct val="0"/>
                </a:spcBef>
              </a:pPr>
            </a:p>
          </p:txBody>
        </p:sp>
      </p:grpSp>
      <p:pic>
        <p:nvPicPr>
          <p:cNvPr id="5" name="Picture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10800000">
            <a:off x="0" y="2339060"/>
            <a:ext cx="18476613" cy="739065"/>
          </a:xfrm>
          <a:prstGeom prst="rect">
            <a:avLst/>
          </a:prstGeom>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1086438"/>
            <a:ext cx="5520044" cy="3795030"/>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13297375" y="-1086438"/>
            <a:ext cx="5520044" cy="3795030"/>
          </a:xfrm>
          <a:prstGeom prst="rect">
            <a:avLst/>
          </a:prstGeom>
        </p:spPr>
      </p:pic>
      <p:pic>
        <p:nvPicPr>
          <p:cNvPr id="8" name="Picture 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0800000">
            <a:off x="-2057400" y="3543300"/>
            <a:ext cx="16305530" cy="5751195"/>
          </a:xfrm>
          <a:prstGeom prst="rect">
            <a:avLst/>
          </a:prstGeom>
        </p:spPr>
      </p:pic>
      <p:graphicFrame>
        <p:nvGraphicFramePr>
          <p:cNvPr id="15" name="Diagram 14"/>
          <p:cNvGraphicFramePr/>
          <p:nvPr/>
        </p:nvGraphicFramePr>
        <p:xfrm>
          <a:off x="6146800" y="-80645"/>
          <a:ext cx="5986780" cy="20262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Text Box 15"/>
          <p:cNvSpPr txBox="1"/>
          <p:nvPr/>
        </p:nvSpPr>
        <p:spPr>
          <a:xfrm>
            <a:off x="1447800" y="5905500"/>
            <a:ext cx="10246360" cy="1322070"/>
          </a:xfrm>
          <a:prstGeom prst="rect">
            <a:avLst/>
          </a:prstGeom>
          <a:noFill/>
        </p:spPr>
        <p:txBody>
          <a:bodyPr wrap="none" rtlCol="0">
            <a:spAutoFit/>
          </a:bodyPr>
          <a:lstStyle/>
          <a:p>
            <a:pPr marL="571500" indent="-571500">
              <a:buFont typeface="Wingdings" panose="05000000000000000000" charset="0"/>
              <a:buChar char="v"/>
            </a:pPr>
            <a:r>
              <a:rPr lang="en-US" sz="4000">
                <a:latin typeface="Times New Roman" panose="02020603050405020304" pitchFamily="18" charset="0"/>
                <a:cs typeface="Times New Roman" panose="02020603050405020304" pitchFamily="18" charset="0"/>
              </a:rPr>
              <a:t>Phát triển thêm giao diện cho phần mềm</a:t>
            </a:r>
            <a:endParaRPr lang="en-US" sz="4000">
              <a:latin typeface="Times New Roman" panose="02020603050405020304" pitchFamily="18" charset="0"/>
              <a:cs typeface="Times New Roman" panose="02020603050405020304" pitchFamily="18" charset="0"/>
            </a:endParaRPr>
          </a:p>
          <a:p>
            <a:pPr marL="571500" indent="-571500">
              <a:buFont typeface="Wingdings" panose="05000000000000000000" charset="0"/>
              <a:buChar char="v"/>
            </a:pPr>
            <a:r>
              <a:rPr lang="en-US" sz="4000">
                <a:latin typeface="Times New Roman" panose="02020603050405020304" pitchFamily="18" charset="0"/>
                <a:cs typeface="Times New Roman" panose="02020603050405020304" pitchFamily="18" charset="0"/>
              </a:rPr>
              <a:t>Cải thiện các chức năng, các ràng buộc dữ liệu</a:t>
            </a:r>
            <a:endParaRPr lang="en-US" sz="4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par>
                                <p:cTn id="8" presetID="24"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to="" calcmode="lin" valueType="num">
                                      <p:cBhvr>
                                        <p:cTn id="10" dur="1" fill="hold"/>
                                        <p:tgtEl>
                                          <p:spTgt spid="5"/>
                                        </p:tgtEl>
                                      </p:cBhvr>
                                    </p:anim>
                                  </p:childTnLst>
                                </p:cTn>
                              </p:par>
                              <p:par>
                                <p:cTn id="11" presetID="24"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to="" calcmode="lin" valueType="num">
                                      <p:cBhvr>
                                        <p:cTn id="13" dur="1" fill="hold"/>
                                        <p:tgtEl>
                                          <p:spTgt spid="6"/>
                                        </p:tgtEl>
                                      </p:cBhvr>
                                    </p:anim>
                                  </p:childTnLst>
                                </p:cTn>
                              </p:par>
                              <p:par>
                                <p:cTn id="14" presetID="24"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to="" calcmode="lin" valueType="num">
                                      <p:cBhvr>
                                        <p:cTn id="16" dur="1" fill="hold"/>
                                        <p:tgtEl>
                                          <p:spTgt spid="7"/>
                                        </p:tgtEl>
                                      </p:cBhvr>
                                    </p:anim>
                                  </p:childTnLst>
                                </p:cTn>
                              </p:par>
                              <p:par>
                                <p:cTn id="17" presetID="24"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cBhvr>
                                        <p:cTn id="19" dur="1" fill="hold"/>
                                        <p:tgtEl>
                                          <p:spTgt spid="8"/>
                                        </p:tgtEl>
                                      </p:cBhvr>
                                    </p:anim>
                                  </p:childTnLst>
                                </p:cTn>
                              </p:par>
                              <p:par>
                                <p:cTn id="20" presetID="24"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to="" calcmode="lin" valueType="num">
                                      <p:cBhvr>
                                        <p:cTn id="22" dur="1" fill="hold"/>
                                        <p:tgtEl>
                                          <p:spTgt spid="15"/>
                                        </p:tgtEl>
                                      </p:cBhvr>
                                    </p:anim>
                                  </p:childTnLst>
                                </p:cTn>
                              </p:par>
                              <p:par>
                                <p:cTn id="23" presetID="24"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to="" calcmode="lin" valueType="num">
                                      <p:cBhvr>
                                        <p:cTn id="25" dur="1" fill="hold"/>
                                        <p:tgtEl>
                                          <p:spTgt spid="1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l="7444" r="7444"/>
          <a:stretch>
            <a:fillRect/>
          </a:stretch>
        </p:blipFill>
        <p:spPr>
          <a:xfrm>
            <a:off x="0" y="0"/>
            <a:ext cx="18288000" cy="10287000"/>
          </a:xfrm>
          <a:prstGeom prst="rect">
            <a:avLst/>
          </a:prstGeom>
        </p:spPr>
      </p:pic>
      <p:grpSp>
        <p:nvGrpSpPr>
          <p:cNvPr id="3" name="Group 3"/>
          <p:cNvGrpSpPr/>
          <p:nvPr/>
        </p:nvGrpSpPr>
        <p:grpSpPr>
          <a:xfrm rot="1060987">
            <a:off x="8395021" y="-2506017"/>
            <a:ext cx="12247371" cy="15299036"/>
            <a:chOff x="0" y="0"/>
            <a:chExt cx="3225645" cy="4029376"/>
          </a:xfrm>
        </p:grpSpPr>
        <p:sp>
          <p:nvSpPr>
            <p:cNvPr id="4" name="Freeform 4"/>
            <p:cNvSpPr/>
            <p:nvPr/>
          </p:nvSpPr>
          <p:spPr>
            <a:xfrm>
              <a:off x="0" y="0"/>
              <a:ext cx="3225645" cy="4029376"/>
            </a:xfrm>
            <a:custGeom>
              <a:avLst/>
              <a:gdLst/>
              <a:ahLst/>
              <a:cxnLst/>
              <a:rect l="l" t="t" r="r" b="b"/>
              <a:pathLst>
                <a:path w="3225645" h="4029376">
                  <a:moveTo>
                    <a:pt x="0" y="0"/>
                  </a:moveTo>
                  <a:lnTo>
                    <a:pt x="3225645" y="0"/>
                  </a:lnTo>
                  <a:lnTo>
                    <a:pt x="3225645" y="4029376"/>
                  </a:lnTo>
                  <a:lnTo>
                    <a:pt x="0" y="4029376"/>
                  </a:lnTo>
                  <a:close/>
                </a:path>
              </a:pathLst>
            </a:custGeom>
            <a:solidFill>
              <a:srgbClr val="072227">
                <a:alpha val="89804"/>
              </a:srgbClr>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60"/>
                </a:lnSpc>
                <a:spcBef>
                  <a:spcPct val="0"/>
                </a:spcBef>
              </a:pPr>
            </a:p>
          </p:txBody>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385921">
            <a:off x="1811542" y="4050978"/>
            <a:ext cx="13559562" cy="542382"/>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14518707" y="-400110"/>
            <a:ext cx="4232853" cy="2910087"/>
          </a:xfrm>
          <a:prstGeom prst="rect">
            <a:avLst/>
          </a:prstGeom>
        </p:spPr>
      </p:pic>
      <p:pic>
        <p:nvPicPr>
          <p:cNvPr id="9" name="Picture 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a:off x="15043994" y="9005794"/>
            <a:ext cx="4078876" cy="1157381"/>
          </a:xfrm>
          <a:prstGeom prst="rect">
            <a:avLst/>
          </a:prstGeom>
        </p:spPr>
      </p:pic>
      <p:sp>
        <p:nvSpPr>
          <p:cNvPr id="11" name="TextBox 7"/>
          <p:cNvSpPr txBox="1"/>
          <p:nvPr/>
        </p:nvSpPr>
        <p:spPr>
          <a:xfrm>
            <a:off x="9106447" y="3532163"/>
            <a:ext cx="11875093" cy="1359346"/>
          </a:xfrm>
          <a:prstGeom prst="rect">
            <a:avLst/>
          </a:prstGeom>
        </p:spPr>
        <p:txBody>
          <a:bodyPr wrap="square" lIns="0" tIns="0" rIns="0" bIns="0" rtlCol="0" anchor="t">
            <a:spAutoFit/>
          </a:bodyPr>
          <a:lstStyle/>
          <a:p>
            <a:pPr>
              <a:lnSpc>
                <a:spcPts val="10635"/>
              </a:lnSpc>
            </a:pPr>
            <a:r>
              <a:rPr lang="en-US" sz="7595" smtClean="0">
                <a:solidFill>
                  <a:srgbClr val="92DCEF"/>
                </a:solidFill>
                <a:latin typeface="Mokoto"/>
              </a:rPr>
              <a:t>Thanks for watching!</a:t>
            </a:r>
            <a:endParaRPr lang="en-US" sz="7595">
              <a:solidFill>
                <a:srgbClr val="92DCEF"/>
              </a:solidFill>
              <a:latin typeface="Mokoto"/>
            </a:endParaRPr>
          </a:p>
        </p:txBody>
      </p:sp>
      <p:sp>
        <p:nvSpPr>
          <p:cNvPr id="12" name="TextBox 9"/>
          <p:cNvSpPr txBox="1"/>
          <p:nvPr/>
        </p:nvSpPr>
        <p:spPr>
          <a:xfrm>
            <a:off x="9753737" y="5643516"/>
            <a:ext cx="8534263" cy="544195"/>
          </a:xfrm>
          <a:prstGeom prst="rect">
            <a:avLst/>
          </a:prstGeom>
        </p:spPr>
        <p:txBody>
          <a:bodyPr wrap="square" lIns="0" tIns="0" rIns="0" bIns="0" rtlCol="0" anchor="t">
            <a:spAutoFit/>
          </a:bodyPr>
          <a:lstStyle/>
          <a:p>
            <a:pPr algn="just">
              <a:lnSpc>
                <a:spcPts val="4245"/>
              </a:lnSpc>
              <a:spcBef>
                <a:spcPct val="0"/>
              </a:spcBef>
            </a:pPr>
            <a:r>
              <a:rPr lang="en-US" sz="4000">
                <a:solidFill>
                  <a:srgbClr val="A2E3F9"/>
                </a:solidFill>
                <a:latin typeface="Montserrat Semi-Bold" panose="00000700000000000000"/>
              </a:rPr>
              <a:t>Do you have questions?</a:t>
            </a:r>
            <a:endParaRPr lang="en-US" sz="4000">
              <a:solidFill>
                <a:srgbClr val="A2E3F9"/>
              </a:solidFill>
              <a:latin typeface="Montserrat Semi-Bold" panose="0000070000000000000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par>
                                <p:cTn id="8" presetID="24"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to="" calcmode="lin" valueType="num">
                                      <p:cBhvr>
                                        <p:cTn id="10" dur="1" fill="hold"/>
                                        <p:tgtEl>
                                          <p:spTgt spid="7"/>
                                        </p:tgtEl>
                                      </p:cBhvr>
                                    </p:anim>
                                  </p:childTnLst>
                                </p:cTn>
                              </p:par>
                              <p:par>
                                <p:cTn id="11" presetID="24"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to="" calcmode="lin" valueType="num">
                                      <p:cBhvr>
                                        <p:cTn id="13" dur="1" fill="hold"/>
                                        <p:tgtEl>
                                          <p:spTgt spid="2"/>
                                        </p:tgtEl>
                                      </p:cBhvr>
                                    </p:anim>
                                  </p:childTnLst>
                                </p:cTn>
                              </p:par>
                              <p:par>
                                <p:cTn id="14" presetID="24"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to="" calcmode="lin" valueType="num">
                                      <p:cBhvr>
                                        <p:cTn id="16" dur="1" fill="hold"/>
                                        <p:tgtEl>
                                          <p:spTgt spid="8"/>
                                        </p:tgtEl>
                                      </p:cBhvr>
                                    </p:anim>
                                  </p:childTnLst>
                                </p:cTn>
                              </p:par>
                              <p:par>
                                <p:cTn id="17" presetID="24"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to="" calcmode="lin" valueType="num">
                                      <p:cBhvr>
                                        <p:cTn id="19" dur="1" fill="hold"/>
                                        <p:tgtEl>
                                          <p:spTgt spid="9"/>
                                        </p:tgtEl>
                                      </p:cBhvr>
                                    </p:anim>
                                  </p:childTnLst>
                                </p:cTn>
                              </p:par>
                              <p:par>
                                <p:cTn id="20" presetID="24"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to="" calcmode="lin" valueType="num">
                                      <p:cBhvr>
                                        <p:cTn id="22" dur="1" fill="hold"/>
                                        <p:tgtEl>
                                          <p:spTgt spid="11"/>
                                        </p:tgtEl>
                                      </p:cBhvr>
                                    </p:anim>
                                  </p:childTnLst>
                                </p:cTn>
                              </p:par>
                              <p:par>
                                <p:cTn id="23" presetID="24"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to="" calcmode="lin" valueType="num">
                                      <p:cBhvr>
                                        <p:cTn id="25" dur="1" fill="hold"/>
                                        <p:tgtEl>
                                          <p:spTgt spid="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66165" y="1485900"/>
            <a:ext cx="8867140" cy="8722995"/>
          </a:xfrm>
          <a:prstGeom prst="rect">
            <a:avLst/>
          </a:prstGeom>
        </p:spPr>
      </p:pic>
      <p:graphicFrame>
        <p:nvGraphicFramePr>
          <p:cNvPr id="3" name="Diagram 2"/>
          <p:cNvGraphicFramePr/>
          <p:nvPr/>
        </p:nvGraphicFramePr>
        <p:xfrm>
          <a:off x="8458200" y="2176145"/>
          <a:ext cx="8128000" cy="4390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nvGraphicFramePr>
        <p:xfrm>
          <a:off x="8458200" y="6819900"/>
          <a:ext cx="8095615" cy="31280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 name="Picture 4"/>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724318" y="5143681"/>
            <a:ext cx="3353562" cy="4114800"/>
          </a:xfrm>
          <a:prstGeom prst="rect">
            <a:avLst/>
          </a:prstGeom>
        </p:spPr>
      </p:pic>
      <p:pic>
        <p:nvPicPr>
          <p:cNvPr id="14" name="Picture 5"/>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a:off x="1676258" y="2781054"/>
            <a:ext cx="3449246" cy="4807312"/>
          </a:xfrm>
          <a:prstGeom prst="rect">
            <a:avLst/>
          </a:prstGeom>
        </p:spPr>
      </p:pic>
      <p:pic>
        <p:nvPicPr>
          <p:cNvPr id="6" name="Picture 6"/>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p:blipFill>
        <p:spPr>
          <a:xfrm>
            <a:off x="0" y="122047"/>
            <a:ext cx="5933725" cy="924672"/>
          </a:xfrm>
          <a:prstGeom prst="rect">
            <a:avLst/>
          </a:prstGeom>
        </p:spPr>
      </p:pic>
      <p:pic>
        <p:nvPicPr>
          <p:cNvPr id="7" name="Picture 7"/>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a:fillRect/>
          </a:stretch>
        </p:blipFill>
        <p:spPr>
          <a:xfrm>
            <a:off x="12671693" y="569399"/>
            <a:ext cx="5616307" cy="634175"/>
          </a:xfrm>
          <a:prstGeom prst="rect">
            <a:avLst/>
          </a:prstGeom>
        </p:spPr>
      </p:pic>
      <p:sp>
        <p:nvSpPr>
          <p:cNvPr id="8" name="TextBox 8"/>
          <p:cNvSpPr txBox="1"/>
          <p:nvPr/>
        </p:nvSpPr>
        <p:spPr>
          <a:xfrm>
            <a:off x="5615772" y="304165"/>
            <a:ext cx="7056457" cy="959485"/>
          </a:xfrm>
          <a:prstGeom prst="rect">
            <a:avLst/>
          </a:prstGeom>
          <a:solidFill>
            <a:schemeClr val="accent1">
              <a:lumMod val="20000"/>
              <a:lumOff val="80000"/>
            </a:schemeClr>
          </a:solidFill>
          <a:ln>
            <a:solidFill>
              <a:schemeClr val="accent1">
                <a:lumMod val="75000"/>
              </a:schemeClr>
            </a:solidFill>
          </a:ln>
        </p:spPr>
        <p:txBody>
          <a:bodyPr lIns="0" tIns="0" rIns="0" bIns="0" rtlCol="0" anchor="t">
            <a:spAutoFit/>
          </a:bodyPr>
          <a:lstStyle/>
          <a:p>
            <a:pPr algn="ctr">
              <a:lnSpc>
                <a:spcPts val="7485"/>
              </a:lnSpc>
            </a:pPr>
            <a:r>
              <a:rPr lang="en-US" sz="6400">
                <a:solidFill>
                  <a:schemeClr val="accent1"/>
                </a:solidFill>
                <a:effectLst>
                  <a:outerShdw blurRad="38100" dist="25400" dir="5400000" algn="ctr" rotWithShape="0">
                    <a:srgbClr val="6E747A">
                      <a:alpha val="43000"/>
                    </a:srgbClr>
                  </a:outerShdw>
                </a:effectLst>
                <a:latin typeface="Roboto Condensed Bold" panose="02000000000000000000"/>
              </a:rPr>
              <a:t>OOP</a:t>
            </a:r>
            <a:endParaRPr lang="en-US" sz="6400">
              <a:solidFill>
                <a:schemeClr val="accent1"/>
              </a:solidFill>
              <a:effectLst>
                <a:outerShdw blurRad="38100" dist="25400" dir="5400000" algn="ctr" rotWithShape="0">
                  <a:srgbClr val="6E747A">
                    <a:alpha val="43000"/>
                  </a:srgbClr>
                </a:outerShdw>
              </a:effectLst>
              <a:latin typeface="Roboto Condensed Bold"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15"/>
                                        </p:tgtEl>
                                        <p:attrNameLst>
                                          <p:attrName>r</p:attrName>
                                        </p:attrNameLst>
                                      </p:cBhvr>
                                    </p:animRot>
                                  </p:childTnLst>
                                </p:cTn>
                              </p:par>
                              <p:par>
                                <p:cTn id="7" presetID="24"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to="" calcmode="lin" valueType="num">
                                      <p:cBhvr>
                                        <p:cTn id="9" dur="1" fill="hold"/>
                                        <p:tgtEl>
                                          <p:spTgt spid="3"/>
                                        </p:tgtEl>
                                      </p:cBhvr>
                                    </p:anim>
                                  </p:childTnLst>
                                </p:cTn>
                              </p:par>
                              <p:par>
                                <p:cTn id="10" presetID="24"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par>
                                <p:cTn id="13" presetID="24"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par>
                                <p:cTn id="16" presetID="24"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to="" calcmode="lin" valueType="num">
                                      <p:cBhvr>
                                        <p:cTn id="18" dur="1" fill="hold"/>
                                        <p:tgtEl>
                                          <p:spTgt spid="7"/>
                                        </p:tgtEl>
                                      </p:cBhvr>
                                    </p:anim>
                                  </p:childTnLst>
                                </p:cTn>
                              </p:par>
                              <p:par>
                                <p:cTn id="19" presetID="24"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to="" calcmode="lin" valueType="num">
                                      <p:cBhvr>
                                        <p:cTn id="21" dur="1" fill="hold"/>
                                        <p:tgtEl>
                                          <p:spTgt spid="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31000">
              <a:srgbClr val="62A9BD">
                <a:alpha val="100000"/>
              </a:srgbClr>
            </a:gs>
            <a:gs pos="0">
              <a:schemeClr val="accent5">
                <a:lumMod val="75000"/>
              </a:schemeClr>
            </a:gs>
            <a:gs pos="46000">
              <a:schemeClr val="accent5">
                <a:lumMod val="60000"/>
                <a:lumOff val="40000"/>
              </a:schemeClr>
            </a:gs>
            <a:gs pos="61000">
              <a:schemeClr val="accent1">
                <a:lumMod val="60000"/>
                <a:lumOff val="40000"/>
              </a:schemeClr>
            </a:gs>
            <a:gs pos="51000">
              <a:schemeClr val="accent5">
                <a:lumMod val="20000"/>
                <a:lumOff val="80000"/>
              </a:schemeClr>
            </a:gs>
            <a:gs pos="94000">
              <a:schemeClr val="accent1">
                <a:lumMod val="75000"/>
              </a:schemeClr>
            </a:gs>
          </a:gsLst>
          <a:lin ang="0" scaled="0"/>
        </a:gra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1">
            <a:alphaModFix amt="14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72276" y="6367213"/>
            <a:ext cx="4114800" cy="4114800"/>
          </a:xfrm>
          <a:prstGeom prst="rect">
            <a:avLst/>
          </a:prstGeom>
        </p:spPr>
      </p:pic>
      <p:sp>
        <p:nvSpPr>
          <p:cNvPr id="5" name="TextBox 5"/>
          <p:cNvSpPr txBox="1"/>
          <p:nvPr/>
        </p:nvSpPr>
        <p:spPr>
          <a:xfrm>
            <a:off x="4876800" y="761365"/>
            <a:ext cx="8580120" cy="2131060"/>
          </a:xfrm>
          <a:prstGeom prst="rect">
            <a:avLst/>
          </a:prstGeom>
        </p:spPr>
        <p:txBody>
          <a:bodyPr wrap="square" lIns="0" tIns="0" rIns="0" bIns="0" rtlCol="0" anchor="t">
            <a:spAutoFit/>
          </a:bodyPr>
          <a:lstStyle/>
          <a:p>
            <a:pPr algn="ctr">
              <a:lnSpc>
                <a:spcPts val="8310"/>
              </a:lnSpc>
            </a:pPr>
            <a:r>
              <a:rPr lang="en-US" sz="5935">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rPr>
              <a:t>1. INTRODUCTION</a:t>
            </a:r>
            <a:endParaRPr lang="en-US" sz="5935">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endParaRPr>
          </a:p>
          <a:p>
            <a:pPr algn="ctr">
              <a:lnSpc>
                <a:spcPts val="8310"/>
              </a:lnSpc>
            </a:pPr>
            <a:r>
              <a:rPr lang="en-US" sz="5935">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rPr>
              <a:t>(Giới thiệu)</a:t>
            </a:r>
            <a:endParaRPr lang="en-US" sz="5935">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endParaRPr>
          </a:p>
        </p:txBody>
      </p:sp>
      <p:sp>
        <p:nvSpPr>
          <p:cNvPr id="3" name="TextBox 2"/>
          <p:cNvSpPr txBox="1"/>
          <p:nvPr/>
        </p:nvSpPr>
        <p:spPr>
          <a:xfrm>
            <a:off x="929005" y="3888740"/>
            <a:ext cx="7012940" cy="5262245"/>
          </a:xfrm>
          <a:prstGeom prst="rect">
            <a:avLst/>
          </a:prstGeom>
          <a:noFill/>
        </p:spPr>
        <p:txBody>
          <a:bodyPr wrap="square" rtlCol="0">
            <a:spAutoFit/>
          </a:bodyPr>
          <a:lstStyle/>
          <a:p>
            <a:pPr algn="just"/>
            <a:r>
              <a:rPr lang="en-US" sz="240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Ngày </a:t>
            </a:r>
            <a:r>
              <a:rPr lang="en-US" sz="2400">
                <a:solidFill>
                  <a:schemeClr val="tx1"/>
                </a:solidFill>
                <a:latin typeface="Times New Roman" panose="02020603050405020304" pitchFamily="18" charset="0"/>
                <a:ea typeface="Tahoma" panose="020B0604030504040204" pitchFamily="34" charset="0"/>
                <a:cs typeface="Times New Roman" panose="02020603050405020304" pitchFamily="18" charset="0"/>
              </a:rPr>
              <a:t>nay, mọi người đã quá quen với những chiếc điện thoại di động luôn ở bên mình mọi lúc mọi nơi, đơn giản vì sự hữu ích của nó. Chúng ta có thể nghe, gọi, nhắn tin, lướt web, xem video, nghe nhạc, học tập, chụp ảnh… Điện thoại di động cũng đang ngày càng trở nên thông minh hơn bởi sức sáng tạo không ngừng của con người.</a:t>
            </a:r>
            <a:endParaRPr lang="en-US" sz="24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400">
                <a:solidFill>
                  <a:schemeClr val="tx1"/>
                </a:solidFill>
                <a:latin typeface="Times New Roman" panose="02020603050405020304" pitchFamily="18" charset="0"/>
                <a:ea typeface="Tahoma" panose="020B0604030504040204" pitchFamily="34" charset="0"/>
                <a:cs typeface="Times New Roman" panose="02020603050405020304" pitchFamily="18" charset="0"/>
              </a:rPr>
              <a:t>Từ đó đến nay trải qua hơn 40 năm tồn tại và phát triển, điện thoại di động ngày càng trở nên phổ biến và không thể thiếu được trong cuộc sống con người. Chúng không ngừng được thay đổi, cải tiến trong công nghệ cũng như kiểu dáng. Các thương hiệu sản xuất di động hàng đầu trên thị trường như Nokia, Blackberry, Samsung, LG, Sony Ericsson, Motorola…</a:t>
            </a:r>
            <a:endParaRPr lang="en-US" sz="24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extBox 10"/>
          <p:cNvSpPr txBox="1"/>
          <p:nvPr/>
        </p:nvSpPr>
        <p:spPr>
          <a:xfrm>
            <a:off x="10287000" y="3924300"/>
            <a:ext cx="7262495" cy="5092700"/>
          </a:xfrm>
          <a:prstGeom prst="rect">
            <a:avLst/>
          </a:prstGeom>
          <a:noFill/>
        </p:spPr>
        <p:txBody>
          <a:bodyPr wrap="square" rtlCol="0">
            <a:spAutoFit/>
          </a:bodyPr>
          <a:lstStyle/>
          <a:p>
            <a:pPr algn="just"/>
            <a:r>
              <a:rPr lang="en-US" sz="2500">
                <a:solidFill>
                  <a:schemeClr val="tx1"/>
                </a:solidFill>
                <a:latin typeface="Times New Roman" panose="02020603050405020304" pitchFamily="18" charset="0"/>
                <a:cs typeface="Times New Roman" panose="02020603050405020304" pitchFamily="18" charset="0"/>
              </a:rPr>
              <a:t>	Thị trường điện thoại thông minh chứng kiến sự cạnh tranh khốc liệt nhất từ các hãng điện tử, điển hình như: kích thước màn hình càng ngày càng lớn; thiết kế nguyên khối, khả năng chống nước, chống bụi; loại bỏ jack cắm tai nghe 3,5 mm; vi xử lý ngày càng mạnh mẽ; trợ lý ảo, ra lệnh bằng giọng nói; công nghệ di động thế hệ thứ 5 (5G); công nghệ cảm ứng lực; công nghệ cảm biến vân tay; công nghệ nhận diện khuôn mặt, nhân diện mống mắt; bảo mật quét tĩnh mạch bàn tay (Hand ID); xu hướng thiết kế smartphone màn hình tràn viền, thiết kế giọt nước, tai thỏ, đục lỗ;…</a:t>
            </a:r>
            <a:endParaRPr lang="en-US" sz="2500">
              <a:solidFill>
                <a:schemeClr val="tx1"/>
              </a:solidFill>
              <a:latin typeface="Times New Roman" panose="02020603050405020304" pitchFamily="18" charset="0"/>
              <a:cs typeface="Times New Roman" panose="02020603050405020304" pitchFamily="18" charset="0"/>
            </a:endParaRPr>
          </a:p>
          <a:p>
            <a:pPr algn="just"/>
            <a:r>
              <a:rPr lang="en-US" sz="2500">
                <a:solidFill>
                  <a:schemeClr val="tx1"/>
                </a:solidFill>
                <a:latin typeface="Times New Roman" panose="02020603050405020304" pitchFamily="18" charset="0"/>
                <a:cs typeface="Times New Roman" panose="02020603050405020304" pitchFamily="18" charset="0"/>
              </a:rPr>
              <a:t>Quy mô điện thoại ngày càng lớn, cho nên sẽ có nhiều cách để quản lý sản phẩm điện thoại.</a:t>
            </a:r>
            <a:endParaRPr lang="en-US" sz="2500">
              <a:solidFill>
                <a:schemeClr val="tx1"/>
              </a:solidFill>
              <a:latin typeface="Times New Roman" panose="02020603050405020304" pitchFamily="18" charset="0"/>
              <a:cs typeface="Times New Roman" panose="02020603050405020304" pitchFamily="18" charset="0"/>
            </a:endParaRPr>
          </a:p>
        </p:txBody>
      </p:sp>
      <p:pic>
        <p:nvPicPr>
          <p:cNvPr id="13"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697330" y="3002067"/>
            <a:ext cx="1261188" cy="1237542"/>
          </a:xfrm>
          <a:prstGeom prst="rect">
            <a:avLst/>
          </a:prstGeom>
        </p:spPr>
      </p:pic>
      <p:pic>
        <p:nvPicPr>
          <p:cNvPr id="15"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0058570" y="3009968"/>
            <a:ext cx="1261188" cy="12375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par>
                                <p:cTn id="8" presetID="24"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1" fill="hold"/>
                                        <p:tgtEl>
                                          <p:spTgt spid="3"/>
                                        </p:tgtEl>
                                      </p:cBhvr>
                                    </p:anim>
                                  </p:childTnLst>
                                </p:cTn>
                              </p:par>
                              <p:par>
                                <p:cTn id="11" presetID="24"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to="" calcmode="lin" valueType="num">
                                      <p:cBhvr>
                                        <p:cTn id="13" dur="1" fill="hold"/>
                                        <p:tgtEl>
                                          <p:spTgt spid="11"/>
                                        </p:tgtEl>
                                      </p:cBhvr>
                                    </p:anim>
                                  </p:childTnLst>
                                </p:cTn>
                              </p:par>
                              <p:par>
                                <p:cTn id="14" presetID="8" presetClass="emph" presetSubtype="0" fill="hold" nodeType="withEffect">
                                  <p:stCondLst>
                                    <p:cond delay="0"/>
                                  </p:stCondLst>
                                  <p:childTnLst>
                                    <p:animRot by="21600000">
                                      <p:cBhvr>
                                        <p:cTn id="15" dur="3000" fill="hold"/>
                                        <p:tgtEl>
                                          <p:spTgt spid="13"/>
                                        </p:tgtEl>
                                        <p:attrNameLst>
                                          <p:attrName>r</p:attrName>
                                        </p:attrNameLst>
                                      </p:cBhvr>
                                    </p:animRot>
                                  </p:childTnLst>
                                </p:cTn>
                              </p:par>
                              <p:par>
                                <p:cTn id="16" presetID="8" presetClass="emph" presetSubtype="0" fill="hold" nodeType="withEffect">
                                  <p:stCondLst>
                                    <p:cond delay="0"/>
                                  </p:stCondLst>
                                  <p:childTnLst>
                                    <p:animRot by="21600000">
                                      <p:cBhvr>
                                        <p:cTn id="17" dur="3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lumMod val="60000"/>
                <a:lumOff val="40000"/>
              </a:schemeClr>
            </a:gs>
            <a:gs pos="35000">
              <a:schemeClr val="accent2">
                <a:lumMod val="40000"/>
                <a:lumOff val="60000"/>
              </a:schemeClr>
            </a:gs>
            <a:gs pos="85000">
              <a:schemeClr val="tx2">
                <a:lumMod val="60000"/>
                <a:lumOff val="40000"/>
              </a:schemeClr>
            </a:gs>
            <a:gs pos="51000">
              <a:schemeClr val="accent5">
                <a:lumMod val="20000"/>
                <a:lumOff val="80000"/>
              </a:schemeClr>
            </a:gs>
            <a:gs pos="100000">
              <a:schemeClr val="accent1">
                <a:lumMod val="75000"/>
              </a:schemeClr>
            </a:gs>
          </a:gsLst>
          <a:lin ang="0" scaled="0"/>
        </a:gra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09604" y="7056948"/>
            <a:ext cx="4320000" cy="4114800"/>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09635" y="345657"/>
            <a:ext cx="1855810" cy="1821014"/>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2877800" y="342900"/>
            <a:ext cx="4148455" cy="3187065"/>
          </a:xfrm>
          <a:prstGeom prst="rect">
            <a:avLst/>
          </a:prstGeom>
        </p:spPr>
      </p:pic>
      <p:sp>
        <p:nvSpPr>
          <p:cNvPr id="6" name="TextBox 6"/>
          <p:cNvSpPr txBox="1"/>
          <p:nvPr/>
        </p:nvSpPr>
        <p:spPr>
          <a:xfrm>
            <a:off x="2514600" y="876300"/>
            <a:ext cx="7493000" cy="1065530"/>
          </a:xfrm>
          <a:prstGeom prst="rect">
            <a:avLst/>
          </a:prstGeom>
        </p:spPr>
        <p:txBody>
          <a:bodyPr wrap="square" lIns="0" tIns="0" rIns="0" bIns="0" rtlCol="0" anchor="t">
            <a:spAutoFit/>
            <a:scene3d>
              <a:camera prst="orthographicFront"/>
              <a:lightRig rig="threePt" dir="t"/>
            </a:scene3d>
          </a:bodyPr>
          <a:lstStyle/>
          <a:p>
            <a:pPr algn="ctr">
              <a:lnSpc>
                <a:spcPts val="8310"/>
              </a:lnSpc>
            </a:pPr>
            <a:r>
              <a:rPr lang="en-US" sz="7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Lý do chọn đề tài</a:t>
            </a:r>
            <a:endParaRPr lang="en-US" sz="7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7" name="TextBox 7"/>
          <p:cNvSpPr txBox="1"/>
          <p:nvPr/>
        </p:nvSpPr>
        <p:spPr>
          <a:xfrm>
            <a:off x="2286000" y="2857500"/>
            <a:ext cx="10134600" cy="5591175"/>
          </a:xfrm>
          <a:prstGeom prst="rect">
            <a:avLst/>
          </a:prstGeom>
        </p:spPr>
        <p:txBody>
          <a:bodyPr wrap="square" lIns="0" tIns="0" rIns="0" bIns="0" rtlCol="0" anchor="t">
            <a:spAutoFit/>
          </a:bodyPr>
          <a:lstStyle/>
          <a:p>
            <a:pPr marL="0" indent="0" algn="just">
              <a:spcBef>
                <a:spcPts val="0"/>
              </a:spcBef>
              <a:buFont typeface="Wingdings 3" panose="05040102010807070707" charset="2"/>
              <a:buNone/>
            </a:pPr>
            <a:r>
              <a:rPr lang="en-US" sz="3500" dirty="0" err="1">
                <a:latin typeface="Times New Roman" panose="02020603050405020304" pitchFamily="18" charset="0"/>
                <a:cs typeface="Times New Roman" panose="02020603050405020304" pitchFamily="18" charset="0"/>
                <a:sym typeface="+mn-ea"/>
              </a:rPr>
              <a:t>Công</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nghệ</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thông</a:t>
            </a:r>
            <a:r>
              <a:rPr lang="en-US" sz="3500" dirty="0">
                <a:latin typeface="Times New Roman" panose="02020603050405020304" pitchFamily="18" charset="0"/>
                <a:cs typeface="Times New Roman" panose="02020603050405020304" pitchFamily="18" charset="0"/>
                <a:sym typeface="+mn-ea"/>
              </a:rPr>
              <a:t> tin </a:t>
            </a:r>
            <a:r>
              <a:rPr lang="en-US" sz="3500" dirty="0" err="1">
                <a:latin typeface="Times New Roman" panose="02020603050405020304" pitchFamily="18" charset="0"/>
                <a:cs typeface="Times New Roman" panose="02020603050405020304" pitchFamily="18" charset="0"/>
                <a:sym typeface="+mn-ea"/>
              </a:rPr>
              <a:t>hiện</a:t>
            </a:r>
            <a:r>
              <a:rPr lang="en-US" sz="3500" dirty="0">
                <a:latin typeface="Times New Roman" panose="02020603050405020304" pitchFamily="18" charset="0"/>
                <a:cs typeface="Times New Roman" panose="02020603050405020304" pitchFamily="18" charset="0"/>
                <a:sym typeface="+mn-ea"/>
              </a:rPr>
              <a:t> nay </a:t>
            </a:r>
            <a:r>
              <a:rPr lang="en-US" sz="3500" dirty="0" err="1">
                <a:latin typeface="Times New Roman" panose="02020603050405020304" pitchFamily="18" charset="0"/>
                <a:cs typeface="Times New Roman" panose="02020603050405020304" pitchFamily="18" charset="0"/>
                <a:sym typeface="+mn-ea"/>
              </a:rPr>
              <a:t>là</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một</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ngành</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ngày</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càng</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phát</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triển</a:t>
            </a:r>
            <a:r>
              <a:rPr lang="en-US" sz="3500" dirty="0">
                <a:latin typeface="Times New Roman" panose="02020603050405020304" pitchFamily="18" charset="0"/>
                <a:cs typeface="Times New Roman" panose="02020603050405020304" pitchFamily="18" charset="0"/>
                <a:sym typeface="+mn-ea"/>
              </a:rPr>
              <a:t>. Tất cả các thông tin mới nhất đều được cập nhật nhanh chóng, hay việc tìm hiểu thông tin cũng trở nên dễ dàng.</a:t>
            </a:r>
            <a:endParaRPr lang="en-US" sz="3500" dirty="0">
              <a:latin typeface="Times New Roman" panose="02020603050405020304" pitchFamily="18" charset="0"/>
              <a:cs typeface="Times New Roman" panose="02020603050405020304" pitchFamily="18" charset="0"/>
            </a:endParaRPr>
          </a:p>
          <a:p>
            <a:pPr marL="0" indent="0" algn="just">
              <a:spcBef>
                <a:spcPts val="0"/>
              </a:spcBef>
              <a:buFont typeface="Wingdings 3" panose="05040102010807070707" charset="2"/>
              <a:buNone/>
            </a:pPr>
            <a:endParaRPr lang="en-US" sz="3500" dirty="0">
              <a:latin typeface="Times New Roman" panose="02020603050405020304" pitchFamily="18" charset="0"/>
              <a:cs typeface="Times New Roman" panose="02020603050405020304" pitchFamily="18" charset="0"/>
            </a:endParaRPr>
          </a:p>
          <a:p>
            <a:pPr marL="0" indent="0" algn="just">
              <a:spcBef>
                <a:spcPts val="0"/>
              </a:spcBef>
              <a:buNone/>
            </a:pPr>
            <a:r>
              <a:rPr lang="en-US" sz="3500" dirty="0" err="1">
                <a:latin typeface="Times New Roman" panose="02020603050405020304" pitchFamily="18" charset="0"/>
                <a:cs typeface="Times New Roman" panose="02020603050405020304" pitchFamily="18" charset="0"/>
                <a:sym typeface="+mn-ea"/>
              </a:rPr>
              <a:t>Nhằm</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thuận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tiện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trong</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việc</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quản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lý</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các</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mặt</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hàng</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nên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nhóm</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đã</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lựa</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chọn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đồ</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án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này</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với</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các</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yếu</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tố</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nòng</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cốt</a:t>
            </a:r>
            <a:r>
              <a:rPr lang="en-US" sz="3500" dirty="0">
                <a:latin typeface="Times New Roman" panose="02020603050405020304" pitchFamily="18" charset="0"/>
                <a:cs typeface="Times New Roman" panose="02020603050405020304" pitchFamily="18" charset="0"/>
                <a:sym typeface="+mn-ea"/>
              </a:rPr>
              <a:t>:</a:t>
            </a:r>
            <a:endParaRPr lang="en-US" sz="3500" dirty="0">
              <a:latin typeface="Times New Roman" panose="02020603050405020304" pitchFamily="18" charset="0"/>
              <a:cs typeface="Times New Roman" panose="02020603050405020304" pitchFamily="18" charset="0"/>
            </a:endParaRPr>
          </a:p>
          <a:p>
            <a:pPr marL="457200" indent="-317500">
              <a:spcBef>
                <a:spcPts val="1600"/>
              </a:spcBef>
              <a:buSzPts val="1400"/>
              <a:buFont typeface="Wingdings" panose="05000000000000000000" pitchFamily="2" charset="2"/>
              <a:buChar char="§"/>
            </a:pPr>
            <a:r>
              <a:rPr lang="en-US" sz="3500" dirty="0" err="1">
                <a:latin typeface="Times New Roman" panose="02020603050405020304" pitchFamily="18" charset="0"/>
                <a:cs typeface="Times New Roman" panose="02020603050405020304" pitchFamily="18" charset="0"/>
                <a:sym typeface="+mn-ea"/>
              </a:rPr>
              <a:t>Xây</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dựng</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một</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phần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mềm</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dễ</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dàng</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thao</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tác</a:t>
            </a:r>
            <a:r>
              <a:rPr lang="en-US" sz="3500" dirty="0">
                <a:latin typeface="Times New Roman" panose="02020603050405020304" pitchFamily="18" charset="0"/>
                <a:cs typeface="Times New Roman" panose="02020603050405020304" pitchFamily="18" charset="0"/>
                <a:sym typeface="+mn-ea"/>
              </a:rPr>
              <a:t>.</a:t>
            </a:r>
            <a:endParaRPr lang="en-US" sz="3500" dirty="0">
              <a:latin typeface="Times New Roman" panose="02020603050405020304" pitchFamily="18" charset="0"/>
              <a:cs typeface="Times New Roman" panose="02020603050405020304" pitchFamily="18" charset="0"/>
            </a:endParaRPr>
          </a:p>
          <a:p>
            <a:pPr marL="457200" indent="-317500">
              <a:spcBef>
                <a:spcPts val="0"/>
              </a:spcBef>
              <a:buSzPts val="1400"/>
              <a:buFont typeface="Wingdings" panose="05000000000000000000" pitchFamily="2" charset="2"/>
              <a:buChar char="§"/>
            </a:pPr>
            <a:r>
              <a:rPr lang="en-US" sz="3500" dirty="0" err="1">
                <a:latin typeface="Times New Roman" panose="02020603050405020304" pitchFamily="18" charset="0"/>
                <a:cs typeface="Times New Roman" panose="02020603050405020304" pitchFamily="18" charset="0"/>
                <a:sym typeface="+mn-ea"/>
              </a:rPr>
              <a:t>Giao</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diện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dễ</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hiểu</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dễ</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nhìn</a:t>
            </a:r>
            <a:r>
              <a:rPr lang="en-US" sz="3500" dirty="0">
                <a:latin typeface="Times New Roman" panose="02020603050405020304" pitchFamily="18" charset="0"/>
                <a:cs typeface="Times New Roman" panose="02020603050405020304" pitchFamily="18" charset="0"/>
                <a:sym typeface="+mn-ea"/>
              </a:rPr>
              <a:t>.</a:t>
            </a:r>
            <a:endParaRPr lang="en-US" sz="3500" dirty="0">
              <a:latin typeface="Times New Roman" panose="02020603050405020304" pitchFamily="18" charset="0"/>
              <a:cs typeface="Times New Roman" panose="02020603050405020304" pitchFamily="18" charset="0"/>
            </a:endParaRPr>
          </a:p>
          <a:p>
            <a:pPr marL="457200" indent="-317500">
              <a:spcBef>
                <a:spcPts val="0"/>
              </a:spcBef>
              <a:buSzPts val="1400"/>
              <a:buFont typeface="Wingdings" panose="05000000000000000000" pitchFamily="2" charset="2"/>
              <a:buChar char="§"/>
            </a:pPr>
            <a:r>
              <a:rPr lang="en-US" sz="3500" dirty="0" err="1">
                <a:latin typeface="Times New Roman" panose="02020603050405020304" pitchFamily="18" charset="0"/>
                <a:cs typeface="Times New Roman" panose="02020603050405020304" pitchFamily="18" charset="0"/>
                <a:sym typeface="+mn-ea"/>
              </a:rPr>
              <a:t>Tốc</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độ</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thực</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hiện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và</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truy</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nhập</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phải</a:t>
            </a:r>
            <a:r>
              <a:rPr lang="en-US" sz="3500" dirty="0">
                <a:latin typeface="Times New Roman" panose="02020603050405020304" pitchFamily="18" charset="0"/>
                <a:cs typeface="Times New Roman" panose="02020603050405020304" pitchFamily="18" charset="0"/>
                <a:sym typeface="+mn-ea"/>
              </a:rPr>
              <a:t> đ</a:t>
            </a:r>
            <a:r>
              <a:rPr lang="vi-VN" sz="3500" dirty="0">
                <a:latin typeface="Times New Roman" panose="02020603050405020304" pitchFamily="18" charset="0"/>
                <a:cs typeface="Times New Roman" panose="02020603050405020304" pitchFamily="18" charset="0"/>
                <a:sym typeface="+mn-ea"/>
              </a:rPr>
              <a:t>ư</a:t>
            </a:r>
            <a:r>
              <a:rPr lang="en-US" sz="3500" dirty="0" err="1">
                <a:latin typeface="Times New Roman" panose="02020603050405020304" pitchFamily="18" charset="0"/>
                <a:cs typeface="Times New Roman" panose="02020603050405020304" pitchFamily="18" charset="0"/>
                <a:sym typeface="+mn-ea"/>
              </a:rPr>
              <a:t>ợc</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tối</a:t>
            </a:r>
            <a:r>
              <a:rPr lang="en-US" sz="3500" dirty="0">
                <a:latin typeface="Times New Roman" panose="02020603050405020304" pitchFamily="18" charset="0"/>
                <a:cs typeface="Times New Roman" panose="02020603050405020304" pitchFamily="18" charset="0"/>
                <a:sym typeface="+mn-ea"/>
              </a:rPr>
              <a:t> </a:t>
            </a:r>
            <a:r>
              <a:rPr lang="vi-VN" sz="3500" dirty="0">
                <a:latin typeface="Times New Roman" panose="02020603050405020304" pitchFamily="18" charset="0"/>
                <a:cs typeface="Times New Roman" panose="02020603050405020304" pitchFamily="18" charset="0"/>
                <a:sym typeface="+mn-ea"/>
              </a:rPr>
              <a:t>ư</a:t>
            </a:r>
            <a:r>
              <a:rPr lang="en-US" sz="3500" dirty="0">
                <a:latin typeface="Times New Roman" panose="02020603050405020304" pitchFamily="18" charset="0"/>
                <a:cs typeface="Times New Roman" panose="02020603050405020304" pitchFamily="18" charset="0"/>
                <a:sym typeface="+mn-ea"/>
              </a:rPr>
              <a:t>u.</a:t>
            </a:r>
            <a:endParaRPr lang="en-US" sz="350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13115925" y="3448050"/>
              <a:ext cx="28575" cy="360"/>
            </p14:xfrm>
          </p:contentPart>
        </mc:Choice>
        <mc:Fallback xmlns="">
          <p:pic>
            <p:nvPicPr>
              <p:cNvPr id="8" name="Ink 7"/>
            </p:nvPicPr>
            <p:blipFill>
              <a:blip r:embed="rId8"/>
            </p:blipFill>
            <p:spPr>
              <a:xfrm>
                <a:off x="13115925" y="3448050"/>
                <a:ext cx="28575" cy="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4"/>
                                        </p:tgtEl>
                                        <p:attrNameLst>
                                          <p:attrName>r</p:attrName>
                                        </p:attrNameLst>
                                      </p:cBhvr>
                                    </p:animRot>
                                  </p:childTnLst>
                                </p:cTn>
                              </p:par>
                              <p:par>
                                <p:cTn id="7" presetID="32" presetClass="emph" presetSubtype="0" repeatCount="4000" fill="hold" nodeType="withEffect">
                                  <p:stCondLst>
                                    <p:cond delay="0"/>
                                  </p:stCondLst>
                                  <p:childTnLst>
                                    <p:animRot by="120000">
                                      <p:cBhvr>
                                        <p:cTn id="8" dur="100" fill="hold">
                                          <p:stCondLst>
                                            <p:cond delay="0"/>
                                          </p:stCondLst>
                                        </p:cTn>
                                        <p:tgtEl>
                                          <p:spTgt spid="5"/>
                                        </p:tgtEl>
                                        <p:attrNameLst>
                                          <p:attrName>r</p:attrName>
                                        </p:attrNameLst>
                                      </p:cBhvr>
                                    </p:animRot>
                                    <p:animRot by="-240000">
                                      <p:cBhvr>
                                        <p:cTn id="9" dur="200" fill="hold">
                                          <p:stCondLst>
                                            <p:cond delay="200"/>
                                          </p:stCondLst>
                                        </p:cTn>
                                        <p:tgtEl>
                                          <p:spTgt spid="5"/>
                                        </p:tgtEl>
                                        <p:attrNameLst>
                                          <p:attrName>r</p:attrName>
                                        </p:attrNameLst>
                                      </p:cBhvr>
                                    </p:animRot>
                                    <p:animRot by="240000">
                                      <p:cBhvr>
                                        <p:cTn id="10" dur="200" fill="hold">
                                          <p:stCondLst>
                                            <p:cond delay="400"/>
                                          </p:stCondLst>
                                        </p:cTn>
                                        <p:tgtEl>
                                          <p:spTgt spid="5"/>
                                        </p:tgtEl>
                                        <p:attrNameLst>
                                          <p:attrName>r</p:attrName>
                                        </p:attrNameLst>
                                      </p:cBhvr>
                                    </p:animRot>
                                    <p:animRot by="-240000">
                                      <p:cBhvr>
                                        <p:cTn id="11" dur="200" fill="hold">
                                          <p:stCondLst>
                                            <p:cond delay="600"/>
                                          </p:stCondLst>
                                        </p:cTn>
                                        <p:tgtEl>
                                          <p:spTgt spid="5"/>
                                        </p:tgtEl>
                                        <p:attrNameLst>
                                          <p:attrName>r</p:attrName>
                                        </p:attrNameLst>
                                      </p:cBhvr>
                                    </p:animRot>
                                    <p:animRot by="120000">
                                      <p:cBhvr>
                                        <p:cTn id="12" dur="200" fill="hold">
                                          <p:stCondLst>
                                            <p:cond delay="800"/>
                                          </p:stCondLst>
                                        </p:cTn>
                                        <p:tgtEl>
                                          <p:spTgt spid="5"/>
                                        </p:tgtEl>
                                        <p:attrNameLst>
                                          <p:attrName>r</p:attrName>
                                        </p:attrNameLst>
                                      </p:cBhvr>
                                    </p:animRot>
                                  </p:childTnLst>
                                </p:cTn>
                              </p:par>
                              <p:par>
                                <p:cTn id="13" presetID="24"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par>
                                <p:cTn id="16" presetID="24"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to="" calcmode="lin" valueType="num">
                                      <p:cBhvr>
                                        <p:cTn id="18"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2">
                <a:lumMod val="75000"/>
              </a:schemeClr>
            </a:gs>
            <a:gs pos="27000">
              <a:schemeClr val="tx2">
                <a:lumMod val="60000"/>
                <a:lumOff val="40000"/>
              </a:schemeClr>
            </a:gs>
            <a:gs pos="79000">
              <a:schemeClr val="accent2">
                <a:lumMod val="40000"/>
                <a:lumOff val="60000"/>
              </a:schemeClr>
            </a:gs>
            <a:gs pos="47000">
              <a:schemeClr val="accent5">
                <a:lumMod val="20000"/>
                <a:lumOff val="80000"/>
              </a:schemeClr>
            </a:gs>
            <a:gs pos="100000">
              <a:schemeClr val="accent2">
                <a:lumMod val="60000"/>
                <a:lumOff val="40000"/>
              </a:schemeClr>
            </a:gs>
          </a:gsLst>
          <a:lin ang="0" scaled="0"/>
        </a:gra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909604" y="7056948"/>
            <a:ext cx="4320000" cy="4114800"/>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09635" y="345657"/>
            <a:ext cx="1855810" cy="1821014"/>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2877800" y="342900"/>
            <a:ext cx="4148455" cy="3187065"/>
          </a:xfrm>
          <a:prstGeom prst="rect">
            <a:avLst/>
          </a:prstGeom>
        </p:spPr>
      </p:pic>
      <p:sp>
        <p:nvSpPr>
          <p:cNvPr id="6" name="TextBox 6"/>
          <p:cNvSpPr txBox="1"/>
          <p:nvPr/>
        </p:nvSpPr>
        <p:spPr>
          <a:xfrm>
            <a:off x="2209800" y="647700"/>
            <a:ext cx="7493000" cy="1065530"/>
          </a:xfrm>
          <a:prstGeom prst="rect">
            <a:avLst/>
          </a:prstGeom>
        </p:spPr>
        <p:txBody>
          <a:bodyPr wrap="square" lIns="0" tIns="0" rIns="0" bIns="0" rtlCol="0" anchor="t">
            <a:spAutoFit/>
            <a:scene3d>
              <a:camera prst="orthographicFront"/>
              <a:lightRig rig="threePt" dir="t"/>
            </a:scene3d>
          </a:bodyPr>
          <a:lstStyle/>
          <a:p>
            <a:pPr algn="ctr">
              <a:lnSpc>
                <a:spcPts val="8310"/>
              </a:lnSpc>
            </a:pPr>
            <a:r>
              <a:rPr lang="en-US" sz="500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Times New Roman" panose="02020603050405020304" pitchFamily="18" charset="0"/>
                <a:cs typeface="Times New Roman" panose="02020603050405020304" pitchFamily="18" charset="0"/>
              </a:rPr>
              <a:t>Phạm vi đồ án</a:t>
            </a:r>
            <a:endParaRPr lang="en-US" sz="5000">
              <a:ln w="22225">
                <a:solidFill>
                  <a:schemeClr val="accent2"/>
                </a:solidFill>
                <a:prstDash val="solid"/>
              </a:ln>
              <a:solidFill>
                <a:schemeClr val="accent2">
                  <a:lumMod val="40000"/>
                  <a:lumOff val="60000"/>
                </a:schemeClr>
              </a:solidFill>
              <a:effectLst>
                <a:glow rad="228600">
                  <a:schemeClr val="accent2">
                    <a:satMod val="175000"/>
                    <a:alpha val="40000"/>
                  </a:schemeClr>
                </a:glow>
              </a:effectLst>
              <a:latin typeface="Times New Roman" panose="02020603050405020304" pitchFamily="18" charset="0"/>
              <a:cs typeface="Times New Roman" panose="02020603050405020304" pitchFamily="18" charset="0"/>
            </a:endParaRPr>
          </a:p>
        </p:txBody>
      </p:sp>
      <p:sp>
        <p:nvSpPr>
          <p:cNvPr id="7" name="TextBox 7"/>
          <p:cNvSpPr txBox="1"/>
          <p:nvPr/>
        </p:nvSpPr>
        <p:spPr>
          <a:xfrm>
            <a:off x="2209800" y="2476500"/>
            <a:ext cx="11116945" cy="5924550"/>
          </a:xfrm>
          <a:prstGeom prst="rect">
            <a:avLst/>
          </a:prstGeom>
        </p:spPr>
        <p:txBody>
          <a:bodyPr wrap="square" lIns="0" tIns="0" rIns="0" bIns="0" rtlCol="0" anchor="t">
            <a:spAutoFit/>
          </a:bodyPr>
          <a:lstStyle/>
          <a:p>
            <a:pPr marL="0" indent="0" algn="just">
              <a:spcBef>
                <a:spcPts val="0"/>
              </a:spcBef>
              <a:buFont typeface="Wingdings 3" panose="05040102010807070707" charset="2"/>
              <a:buNone/>
            </a:pPr>
            <a:r>
              <a:rPr lang="en-US" sz="3500" dirty="0" err="1">
                <a:latin typeface="Times New Roman" panose="02020603050405020304" pitchFamily="18" charset="0"/>
                <a:cs typeface="Times New Roman" panose="02020603050405020304" pitchFamily="18" charset="0"/>
                <a:sym typeface="+mn-ea"/>
              </a:rPr>
              <a:t>Xây</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dựng</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một</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phần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mềm quản lý có thể dựa trên quy mô của một tập đoàn, một công ty, hay là một cửa hàng.</a:t>
            </a:r>
            <a:endParaRPr lang="en-US" sz="3500" dirty="0" err="1">
              <a:latin typeface="Times New Roman" panose="02020603050405020304" pitchFamily="18" charset="0"/>
              <a:cs typeface="Times New Roman" panose="02020603050405020304" pitchFamily="18" charset="0"/>
              <a:sym typeface="+mn-ea"/>
            </a:endParaRPr>
          </a:p>
          <a:p>
            <a:pPr marL="0" indent="0" algn="just">
              <a:spcBef>
                <a:spcPts val="0"/>
              </a:spcBef>
              <a:buFont typeface="Wingdings 3" panose="05040102010807070707" charset="2"/>
              <a:buNone/>
            </a:pPr>
            <a:r>
              <a:rPr lang="en-US" sz="3500" dirty="0">
                <a:latin typeface="Times New Roman" panose="02020603050405020304" pitchFamily="18" charset="0"/>
                <a:cs typeface="Times New Roman" panose="02020603050405020304" pitchFamily="18" charset="0"/>
                <a:sym typeface="+mn-ea"/>
              </a:rPr>
              <a:t>Thì ở đây nhóm sẽ xây dựng một phần mềm c</a:t>
            </a:r>
            <a:r>
              <a:rPr lang="vi-VN" sz="3500" dirty="0">
                <a:latin typeface="Times New Roman" panose="02020603050405020304" pitchFamily="18" charset="0"/>
                <a:cs typeface="Times New Roman" panose="02020603050405020304" pitchFamily="18" charset="0"/>
                <a:sym typeface="+mn-ea"/>
              </a:rPr>
              <a:t>ơ</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bản</a:t>
            </a:r>
            <a:r>
              <a:rPr lang="en-US" sz="3500" dirty="0">
                <a:latin typeface="Times New Roman" panose="02020603050405020304" pitchFamily="18" charset="0"/>
                <a:cs typeface="Times New Roman" panose="02020603050405020304" pitchFamily="18" charset="0"/>
                <a:sym typeface="+mn-ea"/>
              </a:rPr>
              <a:t> có thể sử dụng trong một cửa hàng điện thoại, chủ quản lý cửa hàng đó </a:t>
            </a:r>
            <a:r>
              <a:rPr lang="en-US" sz="3500" dirty="0" err="1">
                <a:latin typeface="Times New Roman" panose="02020603050405020304" pitchFamily="18" charset="0"/>
                <a:cs typeface="Times New Roman" panose="02020603050405020304" pitchFamily="18" charset="0"/>
                <a:sym typeface="+mn-ea"/>
              </a:rPr>
              <a:t>có</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thể</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thực</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hiện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các</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thao</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tác</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quản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lý</a:t>
            </a:r>
            <a:r>
              <a:rPr lang="en-US" sz="3500" dirty="0">
                <a:latin typeface="Times New Roman" panose="02020603050405020304" pitchFamily="18" charset="0"/>
                <a:cs typeface="Times New Roman" panose="02020603050405020304" pitchFamily="18" charset="0"/>
                <a:sym typeface="+mn-ea"/>
              </a:rPr>
              <a:t> c</a:t>
            </a:r>
            <a:r>
              <a:rPr lang="vi-VN" sz="3500" dirty="0">
                <a:latin typeface="Times New Roman" panose="02020603050405020304" pitchFamily="18" charset="0"/>
                <a:cs typeface="Times New Roman" panose="02020603050405020304" pitchFamily="18" charset="0"/>
                <a:sym typeface="+mn-ea"/>
              </a:rPr>
              <a:t>ơ</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bản</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nh</a:t>
            </a:r>
            <a:r>
              <a:rPr lang="vi-VN" sz="3500" dirty="0">
                <a:latin typeface="Times New Roman" panose="02020603050405020304" pitchFamily="18" charset="0"/>
                <a:cs typeface="Times New Roman" panose="02020603050405020304" pitchFamily="18" charset="0"/>
                <a:sym typeface="+mn-ea"/>
              </a:rPr>
              <a:t>ư</a:t>
            </a:r>
            <a:r>
              <a:rPr lang="en-US" sz="3500" dirty="0">
                <a:latin typeface="Times New Roman" panose="02020603050405020304" pitchFamily="18" charset="0"/>
                <a:cs typeface="Times New Roman" panose="02020603050405020304" pitchFamily="18" charset="0"/>
                <a:sym typeface="+mn-ea"/>
              </a:rPr>
              <a:t> </a:t>
            </a:r>
            <a:r>
              <a:rPr lang="en-US" sz="3500" dirty="0" err="1">
                <a:latin typeface="Times New Roman" panose="02020603050405020304" pitchFamily="18" charset="0"/>
                <a:cs typeface="Times New Roman" panose="02020603050405020304" pitchFamily="18" charset="0"/>
                <a:sym typeface="+mn-ea"/>
              </a:rPr>
              <a:t>là:</a:t>
            </a:r>
            <a:endParaRPr lang="en-US" sz="3500" dirty="0" err="1">
              <a:latin typeface="Times New Roman" panose="02020603050405020304" pitchFamily="18" charset="0"/>
              <a:cs typeface="Times New Roman" panose="02020603050405020304" pitchFamily="18" charset="0"/>
              <a:sym typeface="+mn-ea"/>
            </a:endParaRPr>
          </a:p>
          <a:p>
            <a:pPr marL="457200" indent="-457200" algn="just">
              <a:spcBef>
                <a:spcPts val="0"/>
              </a:spcBef>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Nhập kho</a:t>
            </a:r>
            <a:endParaRPr lang="en-US" sz="3500" dirty="0">
              <a:latin typeface="Times New Roman" panose="02020603050405020304" pitchFamily="18" charset="0"/>
              <a:cs typeface="Times New Roman" panose="02020603050405020304" pitchFamily="18" charset="0"/>
            </a:endParaRPr>
          </a:p>
          <a:p>
            <a:pPr marL="457200" indent="-457200" algn="just">
              <a:spcBef>
                <a:spcPts val="0"/>
              </a:spcBef>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Xuất kho</a:t>
            </a:r>
            <a:endParaRPr lang="en-US" sz="3500" dirty="0">
              <a:latin typeface="Times New Roman" panose="02020603050405020304" pitchFamily="18" charset="0"/>
              <a:cs typeface="Times New Roman" panose="02020603050405020304" pitchFamily="18" charset="0"/>
            </a:endParaRPr>
          </a:p>
          <a:p>
            <a:pPr marL="457200" indent="-457200" algn="just">
              <a:spcBef>
                <a:spcPts val="0"/>
              </a:spcBef>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Kiểm tra số lượng điện thoại trong kho</a:t>
            </a:r>
            <a:endParaRPr lang="en-US" sz="3500" dirty="0">
              <a:latin typeface="Times New Roman" panose="02020603050405020304" pitchFamily="18" charset="0"/>
              <a:cs typeface="Times New Roman" panose="02020603050405020304" pitchFamily="18" charset="0"/>
            </a:endParaRPr>
          </a:p>
          <a:p>
            <a:pPr marL="457200" indent="-457200" algn="just">
              <a:spcBef>
                <a:spcPts val="0"/>
              </a:spcBef>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Xóa </a:t>
            </a:r>
            <a:endParaRPr lang="en-US" sz="3500" dirty="0">
              <a:latin typeface="Times New Roman" panose="02020603050405020304" pitchFamily="18" charset="0"/>
              <a:cs typeface="Times New Roman" panose="02020603050405020304" pitchFamily="18" charset="0"/>
            </a:endParaRPr>
          </a:p>
          <a:p>
            <a:pPr marL="0" indent="0" algn="just">
              <a:spcBef>
                <a:spcPts val="0"/>
              </a:spcBef>
              <a:buFont typeface="Wingdings 3" panose="05040102010807070707" charset="2"/>
              <a:buNone/>
            </a:pPr>
            <a:endParaRPr lang="en-US" sz="3500" dirty="0">
              <a:latin typeface="Times New Roman" panose="02020603050405020304" pitchFamily="18" charset="0"/>
              <a:cs typeface="Times New Roman" panose="02020603050405020304" pitchFamily="18" charset="0"/>
            </a:endParaRPr>
          </a:p>
          <a:p>
            <a:pPr marL="0" indent="0" algn="just">
              <a:spcBef>
                <a:spcPts val="0"/>
              </a:spcBef>
              <a:buFont typeface="Wingdings 3" panose="05040102010807070707" charset="2"/>
              <a:buNone/>
            </a:pPr>
            <a:endParaRPr lang="en-US" sz="350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13115925" y="3448050"/>
              <a:ext cx="28575" cy="360"/>
            </p14:xfrm>
          </p:contentPart>
        </mc:Choice>
        <mc:Fallback xmlns="">
          <p:pic>
            <p:nvPicPr>
              <p:cNvPr id="8" name="Ink 7"/>
            </p:nvPicPr>
            <p:blipFill>
              <a:blip r:embed="rId8"/>
            </p:blipFill>
            <p:spPr>
              <a:xfrm>
                <a:off x="13115925" y="3448050"/>
                <a:ext cx="28575" cy="360"/>
              </a:xfrm>
              <a:prstGeom prst="rect"/>
            </p:spPr>
          </p:pic>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4"/>
                                        </p:tgtEl>
                                        <p:attrNameLst>
                                          <p:attrName>r</p:attrName>
                                        </p:attrNameLst>
                                      </p:cBhvr>
                                    </p:animRot>
                                  </p:childTnLst>
                                </p:cTn>
                              </p:par>
                              <p:par>
                                <p:cTn id="7" presetID="32" presetClass="emph" presetSubtype="0" repeatCount="4000" fill="hold" nodeType="withEffect">
                                  <p:stCondLst>
                                    <p:cond delay="0"/>
                                  </p:stCondLst>
                                  <p:childTnLst>
                                    <p:animRot by="120000">
                                      <p:cBhvr>
                                        <p:cTn id="8" dur="100" fill="hold">
                                          <p:stCondLst>
                                            <p:cond delay="0"/>
                                          </p:stCondLst>
                                        </p:cTn>
                                        <p:tgtEl>
                                          <p:spTgt spid="5"/>
                                        </p:tgtEl>
                                        <p:attrNameLst>
                                          <p:attrName>r</p:attrName>
                                        </p:attrNameLst>
                                      </p:cBhvr>
                                    </p:animRot>
                                    <p:animRot by="-240000">
                                      <p:cBhvr>
                                        <p:cTn id="9" dur="200" fill="hold">
                                          <p:stCondLst>
                                            <p:cond delay="200"/>
                                          </p:stCondLst>
                                        </p:cTn>
                                        <p:tgtEl>
                                          <p:spTgt spid="5"/>
                                        </p:tgtEl>
                                        <p:attrNameLst>
                                          <p:attrName>r</p:attrName>
                                        </p:attrNameLst>
                                      </p:cBhvr>
                                    </p:animRot>
                                    <p:animRot by="240000">
                                      <p:cBhvr>
                                        <p:cTn id="10" dur="200" fill="hold">
                                          <p:stCondLst>
                                            <p:cond delay="400"/>
                                          </p:stCondLst>
                                        </p:cTn>
                                        <p:tgtEl>
                                          <p:spTgt spid="5"/>
                                        </p:tgtEl>
                                        <p:attrNameLst>
                                          <p:attrName>r</p:attrName>
                                        </p:attrNameLst>
                                      </p:cBhvr>
                                    </p:animRot>
                                    <p:animRot by="-240000">
                                      <p:cBhvr>
                                        <p:cTn id="11" dur="200" fill="hold">
                                          <p:stCondLst>
                                            <p:cond delay="600"/>
                                          </p:stCondLst>
                                        </p:cTn>
                                        <p:tgtEl>
                                          <p:spTgt spid="5"/>
                                        </p:tgtEl>
                                        <p:attrNameLst>
                                          <p:attrName>r</p:attrName>
                                        </p:attrNameLst>
                                      </p:cBhvr>
                                    </p:animRot>
                                    <p:animRot by="120000">
                                      <p:cBhvr>
                                        <p:cTn id="12"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31000">
              <a:srgbClr val="62A9BD">
                <a:alpha val="100000"/>
              </a:srgbClr>
            </a:gs>
            <a:gs pos="0">
              <a:schemeClr val="accent5">
                <a:lumMod val="75000"/>
              </a:schemeClr>
            </a:gs>
            <a:gs pos="46000">
              <a:schemeClr val="accent5">
                <a:lumMod val="60000"/>
                <a:lumOff val="40000"/>
              </a:schemeClr>
            </a:gs>
            <a:gs pos="61000">
              <a:schemeClr val="accent1">
                <a:lumMod val="60000"/>
                <a:lumOff val="40000"/>
              </a:schemeClr>
            </a:gs>
            <a:gs pos="51000">
              <a:schemeClr val="accent5">
                <a:lumMod val="20000"/>
                <a:lumOff val="80000"/>
              </a:schemeClr>
            </a:gs>
            <a:gs pos="94000">
              <a:schemeClr val="accent1">
                <a:lumMod val="75000"/>
              </a:schemeClr>
            </a:gs>
          </a:gsLst>
          <a:lin ang="0" scaled="0"/>
        </a:gra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1">
            <a:alphaModFix amt="14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72276" y="6367213"/>
            <a:ext cx="4114800" cy="4114800"/>
          </a:xfrm>
          <a:prstGeom prst="rect">
            <a:avLst/>
          </a:prstGeom>
        </p:spPr>
      </p:pic>
      <p:sp>
        <p:nvSpPr>
          <p:cNvPr id="5" name="TextBox 5"/>
          <p:cNvSpPr txBox="1"/>
          <p:nvPr/>
        </p:nvSpPr>
        <p:spPr>
          <a:xfrm>
            <a:off x="4853940" y="38100"/>
            <a:ext cx="8144510" cy="2131060"/>
          </a:xfrm>
          <a:prstGeom prst="rect">
            <a:avLst/>
          </a:prstGeom>
        </p:spPr>
        <p:txBody>
          <a:bodyPr wrap="square" lIns="0" tIns="0" rIns="0" bIns="0" rtlCol="0" anchor="t">
            <a:spAutoFit/>
          </a:bodyPr>
          <a:lstStyle/>
          <a:p>
            <a:pPr algn="ctr">
              <a:lnSpc>
                <a:spcPts val="8310"/>
              </a:lnSpc>
            </a:pPr>
            <a:r>
              <a:rPr lang="en-US" sz="5000">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rPr>
              <a:t>1. INTRODUCTION</a:t>
            </a:r>
            <a:endParaRPr lang="en-US" sz="5000">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endParaRPr>
          </a:p>
          <a:p>
            <a:pPr algn="ctr">
              <a:lnSpc>
                <a:spcPts val="8310"/>
              </a:lnSpc>
            </a:pPr>
            <a:r>
              <a:rPr lang="en-US" sz="5000">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rPr>
              <a:t>(Giới thiệu)</a:t>
            </a:r>
            <a:endParaRPr lang="en-US" sz="5000">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endParaRPr>
          </a:p>
        </p:txBody>
      </p:sp>
      <p:sp>
        <p:nvSpPr>
          <p:cNvPr id="6" name="TextBox 2"/>
          <p:cNvSpPr txBox="1"/>
          <p:nvPr/>
        </p:nvSpPr>
        <p:spPr>
          <a:xfrm>
            <a:off x="8839200" y="2388235"/>
            <a:ext cx="9164955" cy="7477760"/>
          </a:xfrm>
          <a:prstGeom prst="rect">
            <a:avLst/>
          </a:prstGeom>
          <a:noFill/>
        </p:spPr>
        <p:txBody>
          <a:bodyPr wrap="square" rtlCol="0">
            <a:spAutoFit/>
          </a:bodyPr>
          <a:p>
            <a:pPr algn="just"/>
            <a:r>
              <a:rPr lang="en-US" sz="4000">
                <a:solidFill>
                  <a:schemeClr val="tx1"/>
                </a:solidFill>
                <a:latin typeface="Times New Roman" panose="02020603050405020304" pitchFamily="18" charset="0"/>
                <a:ea typeface="Tahoma" panose="020B0604030504040204" pitchFamily="34" charset="0"/>
                <a:cs typeface="Times New Roman" panose="02020603050405020304" pitchFamily="18" charset="0"/>
              </a:rPr>
              <a:t>	Java là một ngôn ngữ lập trình được sử dụng rộng rãi để viết mã cho các ứng dụng web. Ngôn ngữ này là lựa chọn phổ biến của các nhà phát triển trong hơn 2 thập niên. Hiện nay có hàng triệu ứng dụng Java đang được sử dụng. Java là một ngôn ngữ đa nền tảng, hướng đến đối tượng. Đây là một ngôn ngữ lập trình nhanh, bảo mật, đáng tin cậy dùng để viết mã cho mọi thứ từ ứng dụng di động, phần mềm doanh nghiệp cho đến các ứng dụng dữ liệu lớn và công nghệ phía máy chủ.</a:t>
            </a:r>
            <a:endParaRPr lang="en-US" sz="4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9" name="Picture 8" descr="Java_programming_language_logo.svg"/>
          <p:cNvPicPr>
            <a:picLocks noChangeAspect="1"/>
          </p:cNvPicPr>
          <p:nvPr/>
        </p:nvPicPr>
        <p:blipFill>
          <a:blip r:embed="rId3"/>
          <a:stretch>
            <a:fillRect/>
          </a:stretch>
        </p:blipFill>
        <p:spPr>
          <a:xfrm>
            <a:off x="1219200" y="952500"/>
            <a:ext cx="4609465" cy="8432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par>
                                <p:cTn id="8" presetID="24"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to="" calcmode="lin" valueType="num">
                                      <p:cBhvr>
                                        <p:cTn id="10" dur="1" fill="hold"/>
                                        <p:tgtEl>
                                          <p:spTgt spid="6"/>
                                        </p:tgtEl>
                                      </p:cBhvr>
                                    </p:anim>
                                  </p:childTnLst>
                                </p:cTn>
                              </p:par>
                              <p:par>
                                <p:cTn id="11" presetID="24"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31000">
              <a:srgbClr val="62A9BD">
                <a:alpha val="100000"/>
              </a:srgbClr>
            </a:gs>
            <a:gs pos="0">
              <a:schemeClr val="accent5">
                <a:lumMod val="75000"/>
              </a:schemeClr>
            </a:gs>
            <a:gs pos="46000">
              <a:schemeClr val="accent5">
                <a:lumMod val="60000"/>
                <a:lumOff val="40000"/>
              </a:schemeClr>
            </a:gs>
            <a:gs pos="61000">
              <a:schemeClr val="accent1">
                <a:lumMod val="60000"/>
                <a:lumOff val="40000"/>
              </a:schemeClr>
            </a:gs>
            <a:gs pos="51000">
              <a:schemeClr val="accent5">
                <a:lumMod val="20000"/>
                <a:lumOff val="80000"/>
              </a:schemeClr>
            </a:gs>
            <a:gs pos="94000">
              <a:schemeClr val="accent1">
                <a:lumMod val="75000"/>
              </a:schemeClr>
            </a:gs>
          </a:gsLst>
          <a:lin ang="0" scaled="0"/>
        </a:gra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1">
            <a:alphaModFix amt="14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72276" y="6367213"/>
            <a:ext cx="4114800" cy="4114800"/>
          </a:xfrm>
          <a:prstGeom prst="rect">
            <a:avLst/>
          </a:prstGeom>
        </p:spPr>
      </p:pic>
      <p:sp>
        <p:nvSpPr>
          <p:cNvPr id="5" name="TextBox 5"/>
          <p:cNvSpPr txBox="1"/>
          <p:nvPr/>
        </p:nvSpPr>
        <p:spPr>
          <a:xfrm>
            <a:off x="4876800" y="761365"/>
            <a:ext cx="8580120" cy="2131060"/>
          </a:xfrm>
          <a:prstGeom prst="rect">
            <a:avLst/>
          </a:prstGeom>
        </p:spPr>
        <p:txBody>
          <a:bodyPr wrap="square" lIns="0" tIns="0" rIns="0" bIns="0" rtlCol="0" anchor="t">
            <a:spAutoFit/>
          </a:bodyPr>
          <a:lstStyle/>
          <a:p>
            <a:pPr algn="ctr">
              <a:lnSpc>
                <a:spcPts val="8310"/>
              </a:lnSpc>
            </a:pPr>
            <a:r>
              <a:rPr lang="en-US" sz="5935">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rPr>
              <a:t>1. INTRODUCTION</a:t>
            </a:r>
            <a:endParaRPr lang="en-US" sz="5935">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endParaRPr>
          </a:p>
          <a:p>
            <a:pPr algn="ctr">
              <a:lnSpc>
                <a:spcPts val="8310"/>
              </a:lnSpc>
            </a:pPr>
            <a:r>
              <a:rPr lang="en-US" sz="5935">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rPr>
              <a:t>(Giới thiệu)</a:t>
            </a:r>
            <a:endParaRPr lang="en-US" sz="5935">
              <a:ln w="12700">
                <a:solidFill>
                  <a:schemeClr val="tx2">
                    <a:lumMod val="75000"/>
                  </a:schemeClr>
                </a:solidFill>
                <a:prstDash val="solid"/>
              </a:ln>
              <a:pattFill prst="dkUpDiag">
                <a:fgClr>
                  <a:schemeClr val="tx2"/>
                </a:fgClr>
                <a:bgClr>
                  <a:schemeClr val="tx2">
                    <a:lumMod val="20000"/>
                    <a:lumOff val="80000"/>
                  </a:schemeClr>
                </a:bgClr>
              </a:pattFill>
              <a:effectLst>
                <a:glow rad="139700">
                  <a:schemeClr val="accent1">
                    <a:satMod val="175000"/>
                    <a:alpha val="40000"/>
                  </a:schemeClr>
                </a:glow>
                <a:outerShdw dist="38100" dir="2640000" algn="bl" rotWithShape="0">
                  <a:schemeClr val="tx2">
                    <a:lumMod val="75000"/>
                  </a:schemeClr>
                </a:outerShdw>
                <a:reflection blurRad="6350" stA="55000" endA="300" endPos="45500" dir="5400000" sy="-100000" algn="bl" rotWithShape="0"/>
              </a:effectLst>
              <a:latin typeface="Calibri" panose="020F0502020204030204" charset="0"/>
              <a:cs typeface="Calibri" panose="020F0502020204030204" charset="0"/>
            </a:endParaRPr>
          </a:p>
        </p:txBody>
      </p:sp>
      <p:sp>
        <p:nvSpPr>
          <p:cNvPr id="3" name="TextBox 2"/>
          <p:cNvSpPr txBox="1"/>
          <p:nvPr/>
        </p:nvSpPr>
        <p:spPr>
          <a:xfrm>
            <a:off x="9829800" y="6402705"/>
            <a:ext cx="6899910" cy="3784600"/>
          </a:xfrm>
          <a:prstGeom prst="rect">
            <a:avLst/>
          </a:prstGeom>
          <a:noFill/>
        </p:spPr>
        <p:txBody>
          <a:bodyPr wrap="square" rtlCol="0">
            <a:spAutoFit/>
          </a:bodyPr>
          <a:lstStyle/>
          <a:p>
            <a:pPr algn="just"/>
            <a:r>
              <a:rPr lang="en-US" sz="4000">
                <a:solidFill>
                  <a:schemeClr val="tx1"/>
                </a:solidFill>
                <a:latin typeface="Times New Roman" panose="02020603050405020304" pitchFamily="18" charset="0"/>
                <a:ea typeface="Tahoma" panose="020B0604030504040204" pitchFamily="34" charset="0"/>
                <a:cs typeface="Times New Roman" panose="02020603050405020304" pitchFamily="18" charset="0"/>
              </a:rPr>
              <a:t>	NetBeans IDE là một công cụ hỗ trợ lập trình viết mã code miễn phí được cho là tốt nhất hiện nay, được sử dụng chủ yếu cho các lập trình viên phát triển Java</a:t>
            </a:r>
            <a:endParaRPr lang="en-US" sz="4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3"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52500" y="5829087"/>
            <a:ext cx="1261188" cy="1237542"/>
          </a:xfrm>
          <a:prstGeom prst="rect">
            <a:avLst/>
          </a:prstGeom>
        </p:spPr>
      </p:pic>
      <p:pic>
        <p:nvPicPr>
          <p:cNvPr id="2" name="Picture 1" descr="UML_logo.svg"/>
          <p:cNvPicPr>
            <a:picLocks noChangeAspect="1"/>
          </p:cNvPicPr>
          <p:nvPr/>
        </p:nvPicPr>
        <p:blipFill>
          <a:blip r:embed="rId5"/>
          <a:stretch>
            <a:fillRect/>
          </a:stretch>
        </p:blipFill>
        <p:spPr>
          <a:xfrm>
            <a:off x="1066800" y="3390900"/>
            <a:ext cx="4139565" cy="3011805"/>
          </a:xfrm>
          <a:prstGeom prst="rect">
            <a:avLst/>
          </a:prstGeom>
        </p:spPr>
      </p:pic>
      <p:sp>
        <p:nvSpPr>
          <p:cNvPr id="6" name="TextBox 2"/>
          <p:cNvSpPr txBox="1"/>
          <p:nvPr/>
        </p:nvSpPr>
        <p:spPr>
          <a:xfrm>
            <a:off x="508000" y="6642100"/>
            <a:ext cx="6899910" cy="3169285"/>
          </a:xfrm>
          <a:prstGeom prst="rect">
            <a:avLst/>
          </a:prstGeom>
          <a:noFill/>
        </p:spPr>
        <p:txBody>
          <a:bodyPr wrap="square" rtlCol="0">
            <a:spAutoFit/>
          </a:bodyPr>
          <a:p>
            <a:pPr algn="just"/>
            <a:r>
              <a:rPr lang="en-US" sz="4000">
                <a:solidFill>
                  <a:schemeClr val="tx1"/>
                </a:solidFill>
                <a:latin typeface="Times New Roman" panose="02020603050405020304" pitchFamily="18" charset="0"/>
                <a:ea typeface="Tahoma" panose="020B0604030504040204" pitchFamily="34" charset="0"/>
                <a:cs typeface="Times New Roman" panose="02020603050405020304" pitchFamily="18" charset="0"/>
              </a:rPr>
              <a:t>	UML (Unified Modeling Language) là ngôn ngữ dành cho việc đặc tả , hình dung, xây dựng và làm tài liệu của các hệ thống phần mềm.</a:t>
            </a:r>
            <a:endParaRPr lang="en-US" sz="400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9525100" y="5829087"/>
            <a:ext cx="1261188" cy="1237542"/>
          </a:xfrm>
          <a:prstGeom prst="rect">
            <a:avLst/>
          </a:prstGeom>
        </p:spPr>
      </p:pic>
      <p:pic>
        <p:nvPicPr>
          <p:cNvPr id="8" name="Picture 7" descr="Netbean-IDE"/>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9753600" y="2857500"/>
            <a:ext cx="7419340" cy="4173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par>
                                <p:cTn id="8" presetID="24"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1" fill="hold"/>
                                        <p:tgtEl>
                                          <p:spTgt spid="3"/>
                                        </p:tgtEl>
                                      </p:cBhvr>
                                    </p:anim>
                                  </p:childTnLst>
                                </p:cTn>
                              </p:par>
                              <p:par>
                                <p:cTn id="11" presetID="8" presetClass="emph" presetSubtype="0" fill="hold" nodeType="withEffect">
                                  <p:stCondLst>
                                    <p:cond delay="0"/>
                                  </p:stCondLst>
                                  <p:childTnLst>
                                    <p:animRot by="21600000">
                                      <p:cBhvr>
                                        <p:cTn id="12" dur="3000" fill="hold"/>
                                        <p:tgtEl>
                                          <p:spTgt spid="13"/>
                                        </p:tgtEl>
                                        <p:attrNameLst>
                                          <p:attrName>r</p:attrName>
                                        </p:attrNameLst>
                                      </p:cBhvr>
                                    </p:animRot>
                                  </p:childTnLst>
                                </p:cTn>
                              </p:par>
                              <p:par>
                                <p:cTn id="13" presetID="24"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par>
                                <p:cTn id="16" presetID="8" presetClass="emph" presetSubtype="0" fill="hold" nodeType="withEffect">
                                  <p:stCondLst>
                                    <p:cond delay="0"/>
                                  </p:stCondLst>
                                  <p:childTnLst>
                                    <p:animRot by="21600000">
                                      <p:cBhvr>
                                        <p:cTn id="17" dur="3000" fill="hold"/>
                                        <p:tgtEl>
                                          <p:spTgt spid="7"/>
                                        </p:tgtEl>
                                        <p:attrNameLst>
                                          <p:attrName>r</p:attrName>
                                        </p:attrNameLst>
                                      </p:cBhvr>
                                    </p:animRot>
                                  </p:childTnLst>
                                </p:cTn>
                              </p:par>
                              <p:par>
                                <p:cTn id="18" presetID="24"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to="" calcmode="lin" valueType="num">
                                      <p:cBhvr>
                                        <p:cTn id="20" dur="1" fill="hold"/>
                                        <p:tgtEl>
                                          <p:spTgt spid="2"/>
                                        </p:tgtEl>
                                      </p:cBhvr>
                                    </p:anim>
                                  </p:childTnLst>
                                </p:cTn>
                              </p:par>
                              <p:par>
                                <p:cTn id="21" presetID="24"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to="" calcmode="lin" valueType="num">
                                      <p:cBhvr>
                                        <p:cTn id="23" dur="1" fill="hold"/>
                                        <p:tgtEl>
                                          <p:spTgt spid="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P spid="6" grpId="0"/>
      <p:bldP spid="6"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8420</Words>
  <Application>WPS Presentation</Application>
  <PresentationFormat>Custom</PresentationFormat>
  <Paragraphs>270</Paragraphs>
  <Slides>31</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SimSun</vt:lpstr>
      <vt:lpstr>Wingdings</vt:lpstr>
      <vt:lpstr>Times New Roman</vt:lpstr>
      <vt:lpstr>Mokoto</vt:lpstr>
      <vt:lpstr>Segoe Print</vt:lpstr>
      <vt:lpstr>Roboto Condensed Bold</vt:lpstr>
      <vt:lpstr>Calibri</vt:lpstr>
      <vt:lpstr>Tahoma</vt:lpstr>
      <vt:lpstr>Wingdings 3</vt:lpstr>
      <vt:lpstr>Microsoft YaHei</vt:lpstr>
      <vt:lpstr>Arial Unicode MS</vt:lpstr>
      <vt:lpstr>Wingdings</vt:lpstr>
      <vt:lpstr>Montserrat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Futuristic Technology Pitch Deck Presentation</dc:title>
  <dc:creator/>
  <cp:lastModifiedBy>hp</cp:lastModifiedBy>
  <cp:revision>177</cp:revision>
  <dcterms:created xsi:type="dcterms:W3CDTF">2006-08-16T00:00:00Z</dcterms:created>
  <dcterms:modified xsi:type="dcterms:W3CDTF">2023-04-13T12:52:36Z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8163D5A11E3E4CAABA97E74AFA91A10C</vt:lpwstr>
  </property>
  <property fmtid="{D5CDD505-2E9C-101B-9397-08002B2CF9AE}" pid="3" name="KSOProductBuildVer">
    <vt:lpwstr>1033-11.2.0.11516</vt:lpwstr>
  </property>
</Properties>
</file>