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3"/>
  </p:notesMasterIdLst>
  <p:sldIdLst>
    <p:sldId id="292" r:id="rId5"/>
    <p:sldId id="257" r:id="rId6"/>
    <p:sldId id="258" r:id="rId7"/>
    <p:sldId id="262" r:id="rId8"/>
    <p:sldId id="263" r:id="rId9"/>
    <p:sldId id="266" r:id="rId10"/>
    <p:sldId id="264" r:id="rId11"/>
    <p:sldId id="275" r:id="rId12"/>
    <p:sldId id="293" r:id="rId13"/>
    <p:sldId id="268" r:id="rId14"/>
    <p:sldId id="278" r:id="rId15"/>
    <p:sldId id="279" r:id="rId16"/>
    <p:sldId id="280" r:id="rId17"/>
    <p:sldId id="276" r:id="rId18"/>
    <p:sldId id="277" r:id="rId19"/>
    <p:sldId id="270" r:id="rId20"/>
    <p:sldId id="283" r:id="rId21"/>
    <p:sldId id="267" r:id="rId22"/>
    <p:sldId id="282" r:id="rId23"/>
    <p:sldId id="284" r:id="rId24"/>
    <p:sldId id="296" r:id="rId25"/>
    <p:sldId id="287" r:id="rId26"/>
    <p:sldId id="288" r:id="rId27"/>
    <p:sldId id="286" r:id="rId28"/>
    <p:sldId id="289" r:id="rId29"/>
    <p:sldId id="285" r:id="rId30"/>
    <p:sldId id="290" r:id="rId31"/>
    <p:sldId id="291" r:id="rId3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5C075-8D25-4F7D-A237-91761DAF9232}" v="1" dt="2022-06-04T08:56:16.260"/>
    <p1510:client id="{8907A071-324F-4967-A540-2D181A309487}" v="8" dt="2022-06-03T15:11:01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2652" autoAdjust="0"/>
  </p:normalViewPr>
  <p:slideViewPr>
    <p:cSldViewPr>
      <p:cViewPr varScale="1">
        <p:scale>
          <a:sx n="67" d="100"/>
          <a:sy n="67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Văn Đạt" userId="S::dt040112@actvn.edu.vn::2df35178-cf1b-43cc-a9f5-977ed6616e18" providerId="AD" clId="Web-{1465C075-8D25-4F7D-A237-91761DAF9232}"/>
    <pc:docChg chg="modSld">
      <pc:chgData name="Mai Văn Đạt" userId="S::dt040112@actvn.edu.vn::2df35178-cf1b-43cc-a9f5-977ed6616e18" providerId="AD" clId="Web-{1465C075-8D25-4F7D-A237-91761DAF9232}" dt="2022-06-04T08:56:16.260" v="0"/>
      <pc:docMkLst>
        <pc:docMk/>
      </pc:docMkLst>
      <pc:sldChg chg="addSp">
        <pc:chgData name="Mai Văn Đạt" userId="S::dt040112@actvn.edu.vn::2df35178-cf1b-43cc-a9f5-977ed6616e18" providerId="AD" clId="Web-{1465C075-8D25-4F7D-A237-91761DAF9232}" dt="2022-06-04T08:56:16.260" v="0"/>
        <pc:sldMkLst>
          <pc:docMk/>
          <pc:sldMk cId="648722830" sldId="280"/>
        </pc:sldMkLst>
        <pc:spChg chg="add">
          <ac:chgData name="Mai Văn Đạt" userId="S::dt040112@actvn.edu.vn::2df35178-cf1b-43cc-a9f5-977ed6616e18" providerId="AD" clId="Web-{1465C075-8D25-4F7D-A237-91761DAF9232}" dt="2022-06-04T08:56:16.260" v="0"/>
          <ac:spMkLst>
            <pc:docMk/>
            <pc:sldMk cId="648722830" sldId="280"/>
            <ac:spMk id="4" creationId="{920A8480-0868-C00F-B7D6-14FF4A1D0C7A}"/>
          </ac:spMkLst>
        </pc:spChg>
      </pc:sldChg>
    </pc:docChg>
  </pc:docChgLst>
  <pc:docChgLst>
    <pc:chgData name="Mai Văn Đạt" userId="S::dt040112@actvn.edu.vn::2df35178-cf1b-43cc-a9f5-977ed6616e18" providerId="AD" clId="Web-{8907A071-324F-4967-A540-2D181A309487}"/>
    <pc:docChg chg="addSld delSld">
      <pc:chgData name="Mai Văn Đạt" userId="S::dt040112@actvn.edu.vn::2df35178-cf1b-43cc-a9f5-977ed6616e18" providerId="AD" clId="Web-{8907A071-324F-4967-A540-2D181A309487}" dt="2022-06-03T15:11:01.439" v="7"/>
      <pc:docMkLst>
        <pc:docMk/>
      </pc:docMkLst>
      <pc:sldChg chg="new del">
        <pc:chgData name="Mai Văn Đạt" userId="S::dt040112@actvn.edu.vn::2df35178-cf1b-43cc-a9f5-977ed6616e18" providerId="AD" clId="Web-{8907A071-324F-4967-A540-2D181A309487}" dt="2022-06-03T15:10:58.532" v="4"/>
        <pc:sldMkLst>
          <pc:docMk/>
          <pc:sldMk cId="1839729073" sldId="297"/>
        </pc:sldMkLst>
      </pc:sldChg>
      <pc:sldChg chg="new del">
        <pc:chgData name="Mai Văn Đạt" userId="S::dt040112@actvn.edu.vn::2df35178-cf1b-43cc-a9f5-977ed6616e18" providerId="AD" clId="Web-{8907A071-324F-4967-A540-2D181A309487}" dt="2022-06-03T15:10:59.532" v="5"/>
        <pc:sldMkLst>
          <pc:docMk/>
          <pc:sldMk cId="3008461090" sldId="298"/>
        </pc:sldMkLst>
      </pc:sldChg>
      <pc:sldChg chg="new del">
        <pc:chgData name="Mai Văn Đạt" userId="S::dt040112@actvn.edu.vn::2df35178-cf1b-43cc-a9f5-977ed6616e18" providerId="AD" clId="Web-{8907A071-324F-4967-A540-2D181A309487}" dt="2022-06-03T15:11:00.282" v="6"/>
        <pc:sldMkLst>
          <pc:docMk/>
          <pc:sldMk cId="2506226786" sldId="299"/>
        </pc:sldMkLst>
      </pc:sldChg>
      <pc:sldChg chg="new del">
        <pc:chgData name="Mai Văn Đạt" userId="S::dt040112@actvn.edu.vn::2df35178-cf1b-43cc-a9f5-977ed6616e18" providerId="AD" clId="Web-{8907A071-324F-4967-A540-2D181A309487}" dt="2022-06-03T15:11:01.439" v="7"/>
        <pc:sldMkLst>
          <pc:docMk/>
          <pc:sldMk cId="848917635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3DF5D-1829-4F61-A4CB-44FA244580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421992E-0AAA-427D-A8EB-6E47B67CF9A7}">
      <dgm:prSet phldrT="[Text]"/>
      <dgm:spPr/>
      <dgm:t>
        <a:bodyPr/>
        <a:lstStyle/>
        <a:p>
          <a:r>
            <a:rPr lang="vi-VN" dirty="0"/>
            <a:t>FET</a:t>
          </a:r>
        </a:p>
      </dgm:t>
    </dgm:pt>
    <dgm:pt modelId="{57C24E34-5860-4CBB-A042-9B63871D53CA}" type="parTrans" cxnId="{251A9711-A57D-4341-8B1F-2EDB5239C809}">
      <dgm:prSet/>
      <dgm:spPr/>
      <dgm:t>
        <a:bodyPr/>
        <a:lstStyle/>
        <a:p>
          <a:endParaRPr lang="vi-VN"/>
        </a:p>
      </dgm:t>
    </dgm:pt>
    <dgm:pt modelId="{419D5335-77CE-46DC-8412-A88497E8A328}" type="sibTrans" cxnId="{251A9711-A57D-4341-8B1F-2EDB5239C809}">
      <dgm:prSet/>
      <dgm:spPr/>
      <dgm:t>
        <a:bodyPr/>
        <a:lstStyle/>
        <a:p>
          <a:endParaRPr lang="vi-VN"/>
        </a:p>
      </dgm:t>
    </dgm:pt>
    <dgm:pt modelId="{FD436F33-841B-41A1-807E-E035FE0DF884}">
      <dgm:prSet phldrT="[Text]"/>
      <dgm:spPr/>
      <dgm:t>
        <a:bodyPr/>
        <a:lstStyle/>
        <a:p>
          <a:r>
            <a:rPr lang="vi-VN" dirty="0"/>
            <a:t>JFET</a:t>
          </a:r>
        </a:p>
      </dgm:t>
    </dgm:pt>
    <dgm:pt modelId="{442AAC17-82F3-41B8-B800-8E428D5C99E2}" type="parTrans" cxnId="{23484B5E-CF0D-4F9D-8ECE-F574037E07F1}">
      <dgm:prSet/>
      <dgm:spPr/>
      <dgm:t>
        <a:bodyPr/>
        <a:lstStyle/>
        <a:p>
          <a:endParaRPr lang="vi-VN"/>
        </a:p>
      </dgm:t>
    </dgm:pt>
    <dgm:pt modelId="{DDAB2A62-8F92-4B5D-92F0-08768E9BB2BD}" type="sibTrans" cxnId="{23484B5E-CF0D-4F9D-8ECE-F574037E07F1}">
      <dgm:prSet/>
      <dgm:spPr/>
      <dgm:t>
        <a:bodyPr/>
        <a:lstStyle/>
        <a:p>
          <a:endParaRPr lang="vi-VN"/>
        </a:p>
      </dgm:t>
    </dgm:pt>
    <dgm:pt modelId="{F627B2C7-CA15-4B7B-B73F-56C304B4B8CF}">
      <dgm:prSet phldrT="[Text]"/>
      <dgm:spPr/>
      <dgm:t>
        <a:bodyPr/>
        <a:lstStyle/>
        <a:p>
          <a:r>
            <a:rPr lang="vi-VN" dirty="0"/>
            <a:t>Kênh N</a:t>
          </a:r>
        </a:p>
      </dgm:t>
    </dgm:pt>
    <dgm:pt modelId="{D62922B7-712E-4647-AFA6-BAA3FDFAA622}" type="parTrans" cxnId="{91ABBD0D-25B9-4E7A-A806-975D33AE82B3}">
      <dgm:prSet/>
      <dgm:spPr/>
      <dgm:t>
        <a:bodyPr/>
        <a:lstStyle/>
        <a:p>
          <a:endParaRPr lang="vi-VN"/>
        </a:p>
      </dgm:t>
    </dgm:pt>
    <dgm:pt modelId="{ABA34BBD-2FF1-449A-B7AA-D7F94BA4ED53}" type="sibTrans" cxnId="{91ABBD0D-25B9-4E7A-A806-975D33AE82B3}">
      <dgm:prSet/>
      <dgm:spPr/>
      <dgm:t>
        <a:bodyPr/>
        <a:lstStyle/>
        <a:p>
          <a:endParaRPr lang="vi-VN"/>
        </a:p>
      </dgm:t>
    </dgm:pt>
    <dgm:pt modelId="{ACA6573D-339B-4F85-B41D-DFCD0A1CF470}">
      <dgm:prSet phldrT="[Text]"/>
      <dgm:spPr/>
      <dgm:t>
        <a:bodyPr/>
        <a:lstStyle/>
        <a:p>
          <a:r>
            <a:rPr lang="vi-VN" dirty="0"/>
            <a:t>Kênh P</a:t>
          </a:r>
        </a:p>
      </dgm:t>
    </dgm:pt>
    <dgm:pt modelId="{E9B20F33-5AEF-4584-A69F-FD6E29910BA8}" type="parTrans" cxnId="{0561CE56-B152-432C-871D-E165530AEB3E}">
      <dgm:prSet/>
      <dgm:spPr/>
      <dgm:t>
        <a:bodyPr/>
        <a:lstStyle/>
        <a:p>
          <a:endParaRPr lang="vi-VN"/>
        </a:p>
      </dgm:t>
    </dgm:pt>
    <dgm:pt modelId="{4A1FCD63-A3B6-4EC5-BB44-DBFBA4B156E5}" type="sibTrans" cxnId="{0561CE56-B152-432C-871D-E165530AEB3E}">
      <dgm:prSet/>
      <dgm:spPr/>
      <dgm:t>
        <a:bodyPr/>
        <a:lstStyle/>
        <a:p>
          <a:endParaRPr lang="vi-VN"/>
        </a:p>
      </dgm:t>
    </dgm:pt>
    <dgm:pt modelId="{DEE88995-A9BE-4C73-B98E-9DDBD3FC5512}">
      <dgm:prSet phldrT="[Text]"/>
      <dgm:spPr/>
      <dgm:t>
        <a:bodyPr/>
        <a:lstStyle/>
        <a:p>
          <a:r>
            <a:rPr lang="vi-VN" dirty="0"/>
            <a:t>MOSFET</a:t>
          </a:r>
        </a:p>
      </dgm:t>
    </dgm:pt>
    <dgm:pt modelId="{AD46DADD-35B3-48EA-A3E3-4E8EB275F1AB}" type="parTrans" cxnId="{006E9259-8E9E-4403-9845-447A0BA0954E}">
      <dgm:prSet/>
      <dgm:spPr/>
      <dgm:t>
        <a:bodyPr/>
        <a:lstStyle/>
        <a:p>
          <a:endParaRPr lang="vi-VN"/>
        </a:p>
      </dgm:t>
    </dgm:pt>
    <dgm:pt modelId="{BA4BB2C2-BB65-48D1-ABE4-6080207306E5}" type="sibTrans" cxnId="{006E9259-8E9E-4403-9845-447A0BA0954E}">
      <dgm:prSet/>
      <dgm:spPr/>
      <dgm:t>
        <a:bodyPr/>
        <a:lstStyle/>
        <a:p>
          <a:endParaRPr lang="vi-VN"/>
        </a:p>
      </dgm:t>
    </dgm:pt>
    <dgm:pt modelId="{F999B8E2-79DB-433A-9D62-0F2D422AE6B0}">
      <dgm:prSet phldrT="[Text]"/>
      <dgm:spPr/>
      <dgm:t>
        <a:bodyPr/>
        <a:lstStyle/>
        <a:p>
          <a:r>
            <a:rPr lang="vi-VN" dirty="0"/>
            <a:t>MOSFET cảm ứng</a:t>
          </a:r>
        </a:p>
      </dgm:t>
    </dgm:pt>
    <dgm:pt modelId="{C1B48E82-8B61-4057-B47A-CA6907CB8065}" type="parTrans" cxnId="{4C188A12-3954-473D-B849-306F68696DBA}">
      <dgm:prSet/>
      <dgm:spPr/>
      <dgm:t>
        <a:bodyPr/>
        <a:lstStyle/>
        <a:p>
          <a:endParaRPr lang="vi-VN"/>
        </a:p>
      </dgm:t>
    </dgm:pt>
    <dgm:pt modelId="{9D957803-D933-4915-A95E-BE09876AFB2B}" type="sibTrans" cxnId="{4C188A12-3954-473D-B849-306F68696DBA}">
      <dgm:prSet/>
      <dgm:spPr/>
      <dgm:t>
        <a:bodyPr/>
        <a:lstStyle/>
        <a:p>
          <a:endParaRPr lang="vi-VN"/>
        </a:p>
      </dgm:t>
    </dgm:pt>
    <dgm:pt modelId="{80C5717D-BB8C-4899-9694-913033358F08}">
      <dgm:prSet phldrT="[Text]"/>
      <dgm:spPr/>
      <dgm:t>
        <a:bodyPr/>
        <a:lstStyle/>
        <a:p>
          <a:r>
            <a:rPr lang="vi-VN" dirty="0"/>
            <a:t>MOSFET có sẵn</a:t>
          </a:r>
        </a:p>
      </dgm:t>
    </dgm:pt>
    <dgm:pt modelId="{70F9F915-B921-4E92-91A5-562AE080E7EC}" type="parTrans" cxnId="{B446444F-B028-437A-8EA9-4390E488A670}">
      <dgm:prSet/>
      <dgm:spPr/>
      <dgm:t>
        <a:bodyPr/>
        <a:lstStyle/>
        <a:p>
          <a:endParaRPr lang="vi-VN"/>
        </a:p>
      </dgm:t>
    </dgm:pt>
    <dgm:pt modelId="{9726C02B-7753-4E58-A8B5-DF1A6797C9A6}" type="sibTrans" cxnId="{B446444F-B028-437A-8EA9-4390E488A670}">
      <dgm:prSet/>
      <dgm:spPr/>
      <dgm:t>
        <a:bodyPr/>
        <a:lstStyle/>
        <a:p>
          <a:endParaRPr lang="vi-VN"/>
        </a:p>
      </dgm:t>
    </dgm:pt>
    <dgm:pt modelId="{88C96DA8-D002-465D-BD12-515861A33B9C}">
      <dgm:prSet phldrT="[Text]"/>
      <dgm:spPr/>
      <dgm:t>
        <a:bodyPr/>
        <a:lstStyle/>
        <a:p>
          <a:r>
            <a:rPr lang="vi-VN" dirty="0"/>
            <a:t>Kênh N</a:t>
          </a:r>
        </a:p>
      </dgm:t>
    </dgm:pt>
    <dgm:pt modelId="{FD437CAE-DDD8-4EFB-B9F1-D7DE1C34F6B5}" type="parTrans" cxnId="{048552E6-D6BE-4F91-A174-F418824098FC}">
      <dgm:prSet/>
      <dgm:spPr/>
      <dgm:t>
        <a:bodyPr/>
        <a:lstStyle/>
        <a:p>
          <a:endParaRPr lang="vi-VN"/>
        </a:p>
      </dgm:t>
    </dgm:pt>
    <dgm:pt modelId="{B9ED8BA6-8EFE-4390-8626-11553510856C}" type="sibTrans" cxnId="{048552E6-D6BE-4F91-A174-F418824098FC}">
      <dgm:prSet/>
      <dgm:spPr/>
      <dgm:t>
        <a:bodyPr/>
        <a:lstStyle/>
        <a:p>
          <a:endParaRPr lang="vi-VN"/>
        </a:p>
      </dgm:t>
    </dgm:pt>
    <dgm:pt modelId="{70455E14-8D89-43F5-ABE2-08DD50C356AC}">
      <dgm:prSet phldrT="[Text]"/>
      <dgm:spPr/>
      <dgm:t>
        <a:bodyPr/>
        <a:lstStyle/>
        <a:p>
          <a:r>
            <a:rPr lang="vi-VN" dirty="0"/>
            <a:t>Kênh P</a:t>
          </a:r>
        </a:p>
      </dgm:t>
    </dgm:pt>
    <dgm:pt modelId="{D7C4B0C4-45EE-44DC-845E-67AFEB7748C1}" type="parTrans" cxnId="{50C97E1C-C03E-473B-8E84-D86682A43893}">
      <dgm:prSet/>
      <dgm:spPr/>
      <dgm:t>
        <a:bodyPr/>
        <a:lstStyle/>
        <a:p>
          <a:endParaRPr lang="vi-VN"/>
        </a:p>
      </dgm:t>
    </dgm:pt>
    <dgm:pt modelId="{15DA966D-22C6-482E-A1F7-18CAA73C3DAD}" type="sibTrans" cxnId="{50C97E1C-C03E-473B-8E84-D86682A43893}">
      <dgm:prSet/>
      <dgm:spPr/>
      <dgm:t>
        <a:bodyPr/>
        <a:lstStyle/>
        <a:p>
          <a:endParaRPr lang="vi-VN"/>
        </a:p>
      </dgm:t>
    </dgm:pt>
    <dgm:pt modelId="{F42DE793-BAFF-4F96-B337-CCCC4B3A5E5B}">
      <dgm:prSet phldrT="[Text]"/>
      <dgm:spPr/>
      <dgm:t>
        <a:bodyPr/>
        <a:lstStyle/>
        <a:p>
          <a:r>
            <a:rPr lang="vi-VN" dirty="0"/>
            <a:t>Kênh N</a:t>
          </a:r>
        </a:p>
      </dgm:t>
    </dgm:pt>
    <dgm:pt modelId="{9D20DCA9-D50A-4E19-A808-8443829C23C6}" type="parTrans" cxnId="{CD5BBEB6-EF99-43CC-864B-E18E70A8C3AA}">
      <dgm:prSet/>
      <dgm:spPr/>
      <dgm:t>
        <a:bodyPr/>
        <a:lstStyle/>
        <a:p>
          <a:endParaRPr lang="vi-VN"/>
        </a:p>
      </dgm:t>
    </dgm:pt>
    <dgm:pt modelId="{1552563A-4FF4-438C-9F4D-AE8833145048}" type="sibTrans" cxnId="{CD5BBEB6-EF99-43CC-864B-E18E70A8C3AA}">
      <dgm:prSet/>
      <dgm:spPr/>
      <dgm:t>
        <a:bodyPr/>
        <a:lstStyle/>
        <a:p>
          <a:endParaRPr lang="vi-VN"/>
        </a:p>
      </dgm:t>
    </dgm:pt>
    <dgm:pt modelId="{2391A836-5DBB-434B-A154-BECDD2FE7C3A}">
      <dgm:prSet phldrT="[Text]"/>
      <dgm:spPr/>
      <dgm:t>
        <a:bodyPr/>
        <a:lstStyle/>
        <a:p>
          <a:r>
            <a:rPr lang="vi-VN" dirty="0"/>
            <a:t>Kênh P</a:t>
          </a:r>
        </a:p>
      </dgm:t>
    </dgm:pt>
    <dgm:pt modelId="{9E64E231-3C52-4EDA-85FD-C1865DDA9E51}" type="parTrans" cxnId="{A34571E3-A6D0-4F2A-83DC-5E8F4793558D}">
      <dgm:prSet/>
      <dgm:spPr/>
      <dgm:t>
        <a:bodyPr/>
        <a:lstStyle/>
        <a:p>
          <a:endParaRPr lang="vi-VN"/>
        </a:p>
      </dgm:t>
    </dgm:pt>
    <dgm:pt modelId="{DA4B5DC8-E8F4-451C-83D6-08DD58EA7D3F}" type="sibTrans" cxnId="{A34571E3-A6D0-4F2A-83DC-5E8F4793558D}">
      <dgm:prSet/>
      <dgm:spPr/>
      <dgm:t>
        <a:bodyPr/>
        <a:lstStyle/>
        <a:p>
          <a:endParaRPr lang="vi-VN"/>
        </a:p>
      </dgm:t>
    </dgm:pt>
    <dgm:pt modelId="{94B0E931-086E-4AF8-9415-423CC0444D9E}" type="pres">
      <dgm:prSet presAssocID="{6A63DF5D-1829-4F61-A4CB-44FA24458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A053F9-67B9-4426-BF7A-40B0258FA973}" type="pres">
      <dgm:prSet presAssocID="{A421992E-0AAA-427D-A8EB-6E47B67CF9A7}" presName="hierRoot1" presStyleCnt="0"/>
      <dgm:spPr/>
    </dgm:pt>
    <dgm:pt modelId="{0121270A-45A3-4B79-8DA6-506DC975E74E}" type="pres">
      <dgm:prSet presAssocID="{A421992E-0AAA-427D-A8EB-6E47B67CF9A7}" presName="composite" presStyleCnt="0"/>
      <dgm:spPr/>
    </dgm:pt>
    <dgm:pt modelId="{19450901-5FB9-49BB-9EFA-0CE62785D981}" type="pres">
      <dgm:prSet presAssocID="{A421992E-0AAA-427D-A8EB-6E47B67CF9A7}" presName="background" presStyleLbl="node0" presStyleIdx="0" presStyleCnt="1"/>
      <dgm:spPr/>
    </dgm:pt>
    <dgm:pt modelId="{0867522B-592B-4367-87F1-2A5175C6294E}" type="pres">
      <dgm:prSet presAssocID="{A421992E-0AAA-427D-A8EB-6E47B67CF9A7}" presName="text" presStyleLbl="fgAcc0" presStyleIdx="0" presStyleCnt="1">
        <dgm:presLayoutVars>
          <dgm:chPref val="3"/>
        </dgm:presLayoutVars>
      </dgm:prSet>
      <dgm:spPr/>
    </dgm:pt>
    <dgm:pt modelId="{F88B9C97-F92E-40D4-BB1E-4914E59E4C2D}" type="pres">
      <dgm:prSet presAssocID="{A421992E-0AAA-427D-A8EB-6E47B67CF9A7}" presName="hierChild2" presStyleCnt="0"/>
      <dgm:spPr/>
    </dgm:pt>
    <dgm:pt modelId="{6D6F7140-D3A8-4B40-AD0D-4C83B2FCDA39}" type="pres">
      <dgm:prSet presAssocID="{442AAC17-82F3-41B8-B800-8E428D5C99E2}" presName="Name10" presStyleLbl="parChTrans1D2" presStyleIdx="0" presStyleCnt="2"/>
      <dgm:spPr/>
    </dgm:pt>
    <dgm:pt modelId="{5A7291D2-90B7-4344-BE00-8786A34603F5}" type="pres">
      <dgm:prSet presAssocID="{FD436F33-841B-41A1-807E-E035FE0DF884}" presName="hierRoot2" presStyleCnt="0"/>
      <dgm:spPr/>
    </dgm:pt>
    <dgm:pt modelId="{74042344-5AF4-48F0-B9EA-62B9B4E3C459}" type="pres">
      <dgm:prSet presAssocID="{FD436F33-841B-41A1-807E-E035FE0DF884}" presName="composite2" presStyleCnt="0"/>
      <dgm:spPr/>
    </dgm:pt>
    <dgm:pt modelId="{F920CD1C-CAC5-4225-A0C3-6A1ECE1D2D97}" type="pres">
      <dgm:prSet presAssocID="{FD436F33-841B-41A1-807E-E035FE0DF884}" presName="background2" presStyleLbl="node2" presStyleIdx="0" presStyleCnt="2"/>
      <dgm:spPr/>
    </dgm:pt>
    <dgm:pt modelId="{6C5E3303-C539-4390-B52E-796DA82A20CD}" type="pres">
      <dgm:prSet presAssocID="{FD436F33-841B-41A1-807E-E035FE0DF884}" presName="text2" presStyleLbl="fgAcc2" presStyleIdx="0" presStyleCnt="2">
        <dgm:presLayoutVars>
          <dgm:chPref val="3"/>
        </dgm:presLayoutVars>
      </dgm:prSet>
      <dgm:spPr/>
    </dgm:pt>
    <dgm:pt modelId="{EAD02FC4-A033-42DB-8C0C-2B7E3A2BFBAA}" type="pres">
      <dgm:prSet presAssocID="{FD436F33-841B-41A1-807E-E035FE0DF884}" presName="hierChild3" presStyleCnt="0"/>
      <dgm:spPr/>
    </dgm:pt>
    <dgm:pt modelId="{7B5CCDA2-0E41-4858-9FFE-A18A0C5D21F8}" type="pres">
      <dgm:prSet presAssocID="{D62922B7-712E-4647-AFA6-BAA3FDFAA622}" presName="Name17" presStyleLbl="parChTrans1D3" presStyleIdx="0" presStyleCnt="4"/>
      <dgm:spPr/>
    </dgm:pt>
    <dgm:pt modelId="{B6FA09E8-52C4-4DB7-B256-1324A2373D73}" type="pres">
      <dgm:prSet presAssocID="{F627B2C7-CA15-4B7B-B73F-56C304B4B8CF}" presName="hierRoot3" presStyleCnt="0"/>
      <dgm:spPr/>
    </dgm:pt>
    <dgm:pt modelId="{1F2306DE-3F6B-49D6-8A0B-0976E0FE552F}" type="pres">
      <dgm:prSet presAssocID="{F627B2C7-CA15-4B7B-B73F-56C304B4B8CF}" presName="composite3" presStyleCnt="0"/>
      <dgm:spPr/>
    </dgm:pt>
    <dgm:pt modelId="{A957DF0A-7E83-4383-918F-54F485852F70}" type="pres">
      <dgm:prSet presAssocID="{F627B2C7-CA15-4B7B-B73F-56C304B4B8CF}" presName="background3" presStyleLbl="node3" presStyleIdx="0" presStyleCnt="4"/>
      <dgm:spPr/>
    </dgm:pt>
    <dgm:pt modelId="{A04C8875-CCFA-43B5-A16C-F8858EA5C764}" type="pres">
      <dgm:prSet presAssocID="{F627B2C7-CA15-4B7B-B73F-56C304B4B8CF}" presName="text3" presStyleLbl="fgAcc3" presStyleIdx="0" presStyleCnt="4">
        <dgm:presLayoutVars>
          <dgm:chPref val="3"/>
        </dgm:presLayoutVars>
      </dgm:prSet>
      <dgm:spPr/>
    </dgm:pt>
    <dgm:pt modelId="{3041426D-25D8-426E-AFF2-88EFE6578336}" type="pres">
      <dgm:prSet presAssocID="{F627B2C7-CA15-4B7B-B73F-56C304B4B8CF}" presName="hierChild4" presStyleCnt="0"/>
      <dgm:spPr/>
    </dgm:pt>
    <dgm:pt modelId="{0AC225B4-476A-450B-8F90-8614B5A49113}" type="pres">
      <dgm:prSet presAssocID="{E9B20F33-5AEF-4584-A69F-FD6E29910BA8}" presName="Name17" presStyleLbl="parChTrans1D3" presStyleIdx="1" presStyleCnt="4"/>
      <dgm:spPr/>
    </dgm:pt>
    <dgm:pt modelId="{A131061C-6C25-4806-99D7-25EBE5C10051}" type="pres">
      <dgm:prSet presAssocID="{ACA6573D-339B-4F85-B41D-DFCD0A1CF470}" presName="hierRoot3" presStyleCnt="0"/>
      <dgm:spPr/>
    </dgm:pt>
    <dgm:pt modelId="{B4BFA775-43E1-4C3B-9AC0-8CACC4B5F696}" type="pres">
      <dgm:prSet presAssocID="{ACA6573D-339B-4F85-B41D-DFCD0A1CF470}" presName="composite3" presStyleCnt="0"/>
      <dgm:spPr/>
    </dgm:pt>
    <dgm:pt modelId="{67CF0BF4-2370-4A13-A85E-2D95D5842958}" type="pres">
      <dgm:prSet presAssocID="{ACA6573D-339B-4F85-B41D-DFCD0A1CF470}" presName="background3" presStyleLbl="node3" presStyleIdx="1" presStyleCnt="4"/>
      <dgm:spPr/>
    </dgm:pt>
    <dgm:pt modelId="{287C7DDE-2FDC-46EF-BB8D-432AA8AC5027}" type="pres">
      <dgm:prSet presAssocID="{ACA6573D-339B-4F85-B41D-DFCD0A1CF470}" presName="text3" presStyleLbl="fgAcc3" presStyleIdx="1" presStyleCnt="4">
        <dgm:presLayoutVars>
          <dgm:chPref val="3"/>
        </dgm:presLayoutVars>
      </dgm:prSet>
      <dgm:spPr/>
    </dgm:pt>
    <dgm:pt modelId="{593D4885-E15D-457C-B319-4DEB8F7EA9A5}" type="pres">
      <dgm:prSet presAssocID="{ACA6573D-339B-4F85-B41D-DFCD0A1CF470}" presName="hierChild4" presStyleCnt="0"/>
      <dgm:spPr/>
    </dgm:pt>
    <dgm:pt modelId="{1EE1081C-15A3-4F8E-8FF5-3C066FE67E40}" type="pres">
      <dgm:prSet presAssocID="{AD46DADD-35B3-48EA-A3E3-4E8EB275F1AB}" presName="Name10" presStyleLbl="parChTrans1D2" presStyleIdx="1" presStyleCnt="2"/>
      <dgm:spPr/>
    </dgm:pt>
    <dgm:pt modelId="{9EF3F45D-BD81-4CEF-8EC2-380171C1C99D}" type="pres">
      <dgm:prSet presAssocID="{DEE88995-A9BE-4C73-B98E-9DDBD3FC5512}" presName="hierRoot2" presStyleCnt="0"/>
      <dgm:spPr/>
    </dgm:pt>
    <dgm:pt modelId="{1BFC22B3-C092-4067-85FB-96855F02EC74}" type="pres">
      <dgm:prSet presAssocID="{DEE88995-A9BE-4C73-B98E-9DDBD3FC5512}" presName="composite2" presStyleCnt="0"/>
      <dgm:spPr/>
    </dgm:pt>
    <dgm:pt modelId="{3499938A-5723-4CC5-8474-B73940560027}" type="pres">
      <dgm:prSet presAssocID="{DEE88995-A9BE-4C73-B98E-9DDBD3FC5512}" presName="background2" presStyleLbl="node2" presStyleIdx="1" presStyleCnt="2"/>
      <dgm:spPr/>
    </dgm:pt>
    <dgm:pt modelId="{0D54753E-9938-49FB-9FC3-A5AD9205226A}" type="pres">
      <dgm:prSet presAssocID="{DEE88995-A9BE-4C73-B98E-9DDBD3FC5512}" presName="text2" presStyleLbl="fgAcc2" presStyleIdx="1" presStyleCnt="2">
        <dgm:presLayoutVars>
          <dgm:chPref val="3"/>
        </dgm:presLayoutVars>
      </dgm:prSet>
      <dgm:spPr/>
    </dgm:pt>
    <dgm:pt modelId="{C71D4B1F-888A-4579-AE88-A4627573920D}" type="pres">
      <dgm:prSet presAssocID="{DEE88995-A9BE-4C73-B98E-9DDBD3FC5512}" presName="hierChild3" presStyleCnt="0"/>
      <dgm:spPr/>
    </dgm:pt>
    <dgm:pt modelId="{AB3B2ACD-71B5-4161-8FD0-70AD917404AF}" type="pres">
      <dgm:prSet presAssocID="{C1B48E82-8B61-4057-B47A-CA6907CB8065}" presName="Name17" presStyleLbl="parChTrans1D3" presStyleIdx="2" presStyleCnt="4"/>
      <dgm:spPr/>
    </dgm:pt>
    <dgm:pt modelId="{50DB395B-14D8-47B1-A5F1-69B943089150}" type="pres">
      <dgm:prSet presAssocID="{F999B8E2-79DB-433A-9D62-0F2D422AE6B0}" presName="hierRoot3" presStyleCnt="0"/>
      <dgm:spPr/>
    </dgm:pt>
    <dgm:pt modelId="{9EFBCC8D-2105-4657-93C1-1EBD23B62808}" type="pres">
      <dgm:prSet presAssocID="{F999B8E2-79DB-433A-9D62-0F2D422AE6B0}" presName="composite3" presStyleCnt="0"/>
      <dgm:spPr/>
    </dgm:pt>
    <dgm:pt modelId="{4B6C60C6-226E-47C5-838F-DF1933C967DE}" type="pres">
      <dgm:prSet presAssocID="{F999B8E2-79DB-433A-9D62-0F2D422AE6B0}" presName="background3" presStyleLbl="node3" presStyleIdx="2" presStyleCnt="4"/>
      <dgm:spPr/>
    </dgm:pt>
    <dgm:pt modelId="{987ED89A-BC2F-4F3A-BD56-D3F607167A58}" type="pres">
      <dgm:prSet presAssocID="{F999B8E2-79DB-433A-9D62-0F2D422AE6B0}" presName="text3" presStyleLbl="fgAcc3" presStyleIdx="2" presStyleCnt="4">
        <dgm:presLayoutVars>
          <dgm:chPref val="3"/>
        </dgm:presLayoutVars>
      </dgm:prSet>
      <dgm:spPr/>
    </dgm:pt>
    <dgm:pt modelId="{465F337E-3ED6-4C3B-9F2E-E0697CECFCF1}" type="pres">
      <dgm:prSet presAssocID="{F999B8E2-79DB-433A-9D62-0F2D422AE6B0}" presName="hierChild4" presStyleCnt="0"/>
      <dgm:spPr/>
    </dgm:pt>
    <dgm:pt modelId="{0B88C70F-B6AD-4F65-ACCA-70F793490DAE}" type="pres">
      <dgm:prSet presAssocID="{FD437CAE-DDD8-4EFB-B9F1-D7DE1C34F6B5}" presName="Name23" presStyleLbl="parChTrans1D4" presStyleIdx="0" presStyleCnt="4"/>
      <dgm:spPr/>
    </dgm:pt>
    <dgm:pt modelId="{EE6F2C35-5512-4FA9-A050-4AB1144C35BE}" type="pres">
      <dgm:prSet presAssocID="{88C96DA8-D002-465D-BD12-515861A33B9C}" presName="hierRoot4" presStyleCnt="0"/>
      <dgm:spPr/>
    </dgm:pt>
    <dgm:pt modelId="{52D0F8CD-41C1-458F-8AA0-9E16EF780260}" type="pres">
      <dgm:prSet presAssocID="{88C96DA8-D002-465D-BD12-515861A33B9C}" presName="composite4" presStyleCnt="0"/>
      <dgm:spPr/>
    </dgm:pt>
    <dgm:pt modelId="{6056CE43-3D81-4D49-9B26-51F0CD8F0B8F}" type="pres">
      <dgm:prSet presAssocID="{88C96DA8-D002-465D-BD12-515861A33B9C}" presName="background4" presStyleLbl="node4" presStyleIdx="0" presStyleCnt="4"/>
      <dgm:spPr/>
    </dgm:pt>
    <dgm:pt modelId="{34E61DCD-E4BC-4826-8E7F-8576A786CE32}" type="pres">
      <dgm:prSet presAssocID="{88C96DA8-D002-465D-BD12-515861A33B9C}" presName="text4" presStyleLbl="fgAcc4" presStyleIdx="0" presStyleCnt="4">
        <dgm:presLayoutVars>
          <dgm:chPref val="3"/>
        </dgm:presLayoutVars>
      </dgm:prSet>
      <dgm:spPr/>
    </dgm:pt>
    <dgm:pt modelId="{D5E34403-7A91-4577-AB37-82162A69B1EB}" type="pres">
      <dgm:prSet presAssocID="{88C96DA8-D002-465D-BD12-515861A33B9C}" presName="hierChild5" presStyleCnt="0"/>
      <dgm:spPr/>
    </dgm:pt>
    <dgm:pt modelId="{5A7C10FF-9841-45F3-A449-9C0A26AD9EAD}" type="pres">
      <dgm:prSet presAssocID="{D7C4B0C4-45EE-44DC-845E-67AFEB7748C1}" presName="Name23" presStyleLbl="parChTrans1D4" presStyleIdx="1" presStyleCnt="4"/>
      <dgm:spPr/>
    </dgm:pt>
    <dgm:pt modelId="{11D5906D-DE47-49D1-8EE1-5CA2567F20E6}" type="pres">
      <dgm:prSet presAssocID="{70455E14-8D89-43F5-ABE2-08DD50C356AC}" presName="hierRoot4" presStyleCnt="0"/>
      <dgm:spPr/>
    </dgm:pt>
    <dgm:pt modelId="{4DB3E68B-81AC-4EA6-8CBD-2F1622DC7B74}" type="pres">
      <dgm:prSet presAssocID="{70455E14-8D89-43F5-ABE2-08DD50C356AC}" presName="composite4" presStyleCnt="0"/>
      <dgm:spPr/>
    </dgm:pt>
    <dgm:pt modelId="{FB7C8680-A437-4443-80E6-369685F534D5}" type="pres">
      <dgm:prSet presAssocID="{70455E14-8D89-43F5-ABE2-08DD50C356AC}" presName="background4" presStyleLbl="node4" presStyleIdx="1" presStyleCnt="4"/>
      <dgm:spPr/>
    </dgm:pt>
    <dgm:pt modelId="{B82714E5-9C96-4D13-94F5-107043FB020F}" type="pres">
      <dgm:prSet presAssocID="{70455E14-8D89-43F5-ABE2-08DD50C356AC}" presName="text4" presStyleLbl="fgAcc4" presStyleIdx="1" presStyleCnt="4">
        <dgm:presLayoutVars>
          <dgm:chPref val="3"/>
        </dgm:presLayoutVars>
      </dgm:prSet>
      <dgm:spPr/>
    </dgm:pt>
    <dgm:pt modelId="{2A591EE3-1BE7-4E41-B123-FC3839AAAEBA}" type="pres">
      <dgm:prSet presAssocID="{70455E14-8D89-43F5-ABE2-08DD50C356AC}" presName="hierChild5" presStyleCnt="0"/>
      <dgm:spPr/>
    </dgm:pt>
    <dgm:pt modelId="{4B385FB0-DC3F-43AB-867B-45EBCD117055}" type="pres">
      <dgm:prSet presAssocID="{70F9F915-B921-4E92-91A5-562AE080E7EC}" presName="Name17" presStyleLbl="parChTrans1D3" presStyleIdx="3" presStyleCnt="4"/>
      <dgm:spPr/>
    </dgm:pt>
    <dgm:pt modelId="{B208982D-A140-436A-9A76-FF19BFB3F6A2}" type="pres">
      <dgm:prSet presAssocID="{80C5717D-BB8C-4899-9694-913033358F08}" presName="hierRoot3" presStyleCnt="0"/>
      <dgm:spPr/>
    </dgm:pt>
    <dgm:pt modelId="{7D1AF880-D481-43B3-ADA3-A3DE8D52F4E1}" type="pres">
      <dgm:prSet presAssocID="{80C5717D-BB8C-4899-9694-913033358F08}" presName="composite3" presStyleCnt="0"/>
      <dgm:spPr/>
    </dgm:pt>
    <dgm:pt modelId="{2ECA2E83-D939-4709-990F-AE45348E29D3}" type="pres">
      <dgm:prSet presAssocID="{80C5717D-BB8C-4899-9694-913033358F08}" presName="background3" presStyleLbl="node3" presStyleIdx="3" presStyleCnt="4"/>
      <dgm:spPr/>
    </dgm:pt>
    <dgm:pt modelId="{5EBED640-C3FD-4CE0-97DF-1CC0C2EEC0D3}" type="pres">
      <dgm:prSet presAssocID="{80C5717D-BB8C-4899-9694-913033358F08}" presName="text3" presStyleLbl="fgAcc3" presStyleIdx="3" presStyleCnt="4">
        <dgm:presLayoutVars>
          <dgm:chPref val="3"/>
        </dgm:presLayoutVars>
      </dgm:prSet>
      <dgm:spPr/>
    </dgm:pt>
    <dgm:pt modelId="{2BB956C4-4276-4D8F-90B3-9AFBC114B9CF}" type="pres">
      <dgm:prSet presAssocID="{80C5717D-BB8C-4899-9694-913033358F08}" presName="hierChild4" presStyleCnt="0"/>
      <dgm:spPr/>
    </dgm:pt>
    <dgm:pt modelId="{A06BBA21-B2FB-42FA-9098-6DC68805E30B}" type="pres">
      <dgm:prSet presAssocID="{9D20DCA9-D50A-4E19-A808-8443829C23C6}" presName="Name23" presStyleLbl="parChTrans1D4" presStyleIdx="2" presStyleCnt="4"/>
      <dgm:spPr/>
    </dgm:pt>
    <dgm:pt modelId="{5F55B16C-D91A-46B2-ABD7-E1E89B5ED3BD}" type="pres">
      <dgm:prSet presAssocID="{F42DE793-BAFF-4F96-B337-CCCC4B3A5E5B}" presName="hierRoot4" presStyleCnt="0"/>
      <dgm:spPr/>
    </dgm:pt>
    <dgm:pt modelId="{D1E0D1CB-FC45-4C77-B168-1C6F427C4C04}" type="pres">
      <dgm:prSet presAssocID="{F42DE793-BAFF-4F96-B337-CCCC4B3A5E5B}" presName="composite4" presStyleCnt="0"/>
      <dgm:spPr/>
    </dgm:pt>
    <dgm:pt modelId="{031AAF20-4C0A-4D65-9CB0-286D07A58BA4}" type="pres">
      <dgm:prSet presAssocID="{F42DE793-BAFF-4F96-B337-CCCC4B3A5E5B}" presName="background4" presStyleLbl="node4" presStyleIdx="2" presStyleCnt="4"/>
      <dgm:spPr/>
    </dgm:pt>
    <dgm:pt modelId="{3CA7A8AD-4C56-410E-92B8-A6ECAEA46403}" type="pres">
      <dgm:prSet presAssocID="{F42DE793-BAFF-4F96-B337-CCCC4B3A5E5B}" presName="text4" presStyleLbl="fgAcc4" presStyleIdx="2" presStyleCnt="4">
        <dgm:presLayoutVars>
          <dgm:chPref val="3"/>
        </dgm:presLayoutVars>
      </dgm:prSet>
      <dgm:spPr/>
    </dgm:pt>
    <dgm:pt modelId="{5AAA2096-D94F-495B-B24C-53973B993EB1}" type="pres">
      <dgm:prSet presAssocID="{F42DE793-BAFF-4F96-B337-CCCC4B3A5E5B}" presName="hierChild5" presStyleCnt="0"/>
      <dgm:spPr/>
    </dgm:pt>
    <dgm:pt modelId="{A5E00425-5F28-479C-A6A2-D8353D8EF8B6}" type="pres">
      <dgm:prSet presAssocID="{9E64E231-3C52-4EDA-85FD-C1865DDA9E51}" presName="Name23" presStyleLbl="parChTrans1D4" presStyleIdx="3" presStyleCnt="4"/>
      <dgm:spPr/>
    </dgm:pt>
    <dgm:pt modelId="{0F4DFDAE-2DC1-406E-B4A8-113CE5E9DA64}" type="pres">
      <dgm:prSet presAssocID="{2391A836-5DBB-434B-A154-BECDD2FE7C3A}" presName="hierRoot4" presStyleCnt="0"/>
      <dgm:spPr/>
    </dgm:pt>
    <dgm:pt modelId="{A473625F-F047-4887-8944-FC27B2185FCD}" type="pres">
      <dgm:prSet presAssocID="{2391A836-5DBB-434B-A154-BECDD2FE7C3A}" presName="composite4" presStyleCnt="0"/>
      <dgm:spPr/>
    </dgm:pt>
    <dgm:pt modelId="{531717BD-F6D0-4A30-89D4-D5B91A6FACE3}" type="pres">
      <dgm:prSet presAssocID="{2391A836-5DBB-434B-A154-BECDD2FE7C3A}" presName="background4" presStyleLbl="node4" presStyleIdx="3" presStyleCnt="4"/>
      <dgm:spPr/>
    </dgm:pt>
    <dgm:pt modelId="{00C2BE5F-9920-46D8-8994-E67765FDEEA2}" type="pres">
      <dgm:prSet presAssocID="{2391A836-5DBB-434B-A154-BECDD2FE7C3A}" presName="text4" presStyleLbl="fgAcc4" presStyleIdx="3" presStyleCnt="4">
        <dgm:presLayoutVars>
          <dgm:chPref val="3"/>
        </dgm:presLayoutVars>
      </dgm:prSet>
      <dgm:spPr/>
    </dgm:pt>
    <dgm:pt modelId="{0B014929-7252-4DA3-901F-5028FBD833C5}" type="pres">
      <dgm:prSet presAssocID="{2391A836-5DBB-434B-A154-BECDD2FE7C3A}" presName="hierChild5" presStyleCnt="0"/>
      <dgm:spPr/>
    </dgm:pt>
  </dgm:ptLst>
  <dgm:cxnLst>
    <dgm:cxn modelId="{95DEBD09-61DF-42DB-8AA0-A42F7AC0FB6E}" type="presOf" srcId="{FD436F33-841B-41A1-807E-E035FE0DF884}" destId="{6C5E3303-C539-4390-B52E-796DA82A20CD}" srcOrd="0" destOrd="0" presId="urn:microsoft.com/office/officeart/2005/8/layout/hierarchy1"/>
    <dgm:cxn modelId="{B51E660B-0754-4BBE-96AA-B21904AA29F0}" type="presOf" srcId="{C1B48E82-8B61-4057-B47A-CA6907CB8065}" destId="{AB3B2ACD-71B5-4161-8FD0-70AD917404AF}" srcOrd="0" destOrd="0" presId="urn:microsoft.com/office/officeart/2005/8/layout/hierarchy1"/>
    <dgm:cxn modelId="{91ABBD0D-25B9-4E7A-A806-975D33AE82B3}" srcId="{FD436F33-841B-41A1-807E-E035FE0DF884}" destId="{F627B2C7-CA15-4B7B-B73F-56C304B4B8CF}" srcOrd="0" destOrd="0" parTransId="{D62922B7-712E-4647-AFA6-BAA3FDFAA622}" sibTransId="{ABA34BBD-2FF1-449A-B7AA-D7F94BA4ED53}"/>
    <dgm:cxn modelId="{251A9711-A57D-4341-8B1F-2EDB5239C809}" srcId="{6A63DF5D-1829-4F61-A4CB-44FA24458054}" destId="{A421992E-0AAA-427D-A8EB-6E47B67CF9A7}" srcOrd="0" destOrd="0" parTransId="{57C24E34-5860-4CBB-A042-9B63871D53CA}" sibTransId="{419D5335-77CE-46DC-8412-A88497E8A328}"/>
    <dgm:cxn modelId="{4C188A12-3954-473D-B849-306F68696DBA}" srcId="{DEE88995-A9BE-4C73-B98E-9DDBD3FC5512}" destId="{F999B8E2-79DB-433A-9D62-0F2D422AE6B0}" srcOrd="0" destOrd="0" parTransId="{C1B48E82-8B61-4057-B47A-CA6907CB8065}" sibTransId="{9D957803-D933-4915-A95E-BE09876AFB2B}"/>
    <dgm:cxn modelId="{50C97E1C-C03E-473B-8E84-D86682A43893}" srcId="{F999B8E2-79DB-433A-9D62-0F2D422AE6B0}" destId="{70455E14-8D89-43F5-ABE2-08DD50C356AC}" srcOrd="1" destOrd="0" parTransId="{D7C4B0C4-45EE-44DC-845E-67AFEB7748C1}" sibTransId="{15DA966D-22C6-482E-A1F7-18CAA73C3DAD}"/>
    <dgm:cxn modelId="{902CE628-D9BD-4303-8CC3-604184B8FC1C}" type="presOf" srcId="{442AAC17-82F3-41B8-B800-8E428D5C99E2}" destId="{6D6F7140-D3A8-4B40-AD0D-4C83B2FCDA39}" srcOrd="0" destOrd="0" presId="urn:microsoft.com/office/officeart/2005/8/layout/hierarchy1"/>
    <dgm:cxn modelId="{A075513E-0B00-4501-B183-3326CB6FDAD6}" type="presOf" srcId="{F627B2C7-CA15-4B7B-B73F-56C304B4B8CF}" destId="{A04C8875-CCFA-43B5-A16C-F8858EA5C764}" srcOrd="0" destOrd="0" presId="urn:microsoft.com/office/officeart/2005/8/layout/hierarchy1"/>
    <dgm:cxn modelId="{23484B5E-CF0D-4F9D-8ECE-F574037E07F1}" srcId="{A421992E-0AAA-427D-A8EB-6E47B67CF9A7}" destId="{FD436F33-841B-41A1-807E-E035FE0DF884}" srcOrd="0" destOrd="0" parTransId="{442AAC17-82F3-41B8-B800-8E428D5C99E2}" sibTransId="{DDAB2A62-8F92-4B5D-92F0-08768E9BB2BD}"/>
    <dgm:cxn modelId="{EA637663-EFB1-4B6B-BC78-85559984A969}" type="presOf" srcId="{F42DE793-BAFF-4F96-B337-CCCC4B3A5E5B}" destId="{3CA7A8AD-4C56-410E-92B8-A6ECAEA46403}" srcOrd="0" destOrd="0" presId="urn:microsoft.com/office/officeart/2005/8/layout/hierarchy1"/>
    <dgm:cxn modelId="{2DE87A64-9CE6-4E91-8589-7E6A6AEEC2E9}" type="presOf" srcId="{F999B8E2-79DB-433A-9D62-0F2D422AE6B0}" destId="{987ED89A-BC2F-4F3A-BD56-D3F607167A58}" srcOrd="0" destOrd="0" presId="urn:microsoft.com/office/officeart/2005/8/layout/hierarchy1"/>
    <dgm:cxn modelId="{3333F447-8BB1-42B7-BDFF-D94392DD22DD}" type="presOf" srcId="{DEE88995-A9BE-4C73-B98E-9DDBD3FC5512}" destId="{0D54753E-9938-49FB-9FC3-A5AD9205226A}" srcOrd="0" destOrd="0" presId="urn:microsoft.com/office/officeart/2005/8/layout/hierarchy1"/>
    <dgm:cxn modelId="{A2FAE849-3E53-42F0-B637-E0364C18006B}" type="presOf" srcId="{6A63DF5D-1829-4F61-A4CB-44FA24458054}" destId="{94B0E931-086E-4AF8-9415-423CC0444D9E}" srcOrd="0" destOrd="0" presId="urn:microsoft.com/office/officeart/2005/8/layout/hierarchy1"/>
    <dgm:cxn modelId="{8B58BA4A-1042-4153-B03A-47D7341226E1}" type="presOf" srcId="{E9B20F33-5AEF-4584-A69F-FD6E29910BA8}" destId="{0AC225B4-476A-450B-8F90-8614B5A49113}" srcOrd="0" destOrd="0" presId="urn:microsoft.com/office/officeart/2005/8/layout/hierarchy1"/>
    <dgm:cxn modelId="{01939B4C-C280-4130-BDCD-4C8808592ACC}" type="presOf" srcId="{A421992E-0AAA-427D-A8EB-6E47B67CF9A7}" destId="{0867522B-592B-4367-87F1-2A5175C6294E}" srcOrd="0" destOrd="0" presId="urn:microsoft.com/office/officeart/2005/8/layout/hierarchy1"/>
    <dgm:cxn modelId="{4910096E-745D-46F1-8B0A-E38E7E65BF0B}" type="presOf" srcId="{70455E14-8D89-43F5-ABE2-08DD50C356AC}" destId="{B82714E5-9C96-4D13-94F5-107043FB020F}" srcOrd="0" destOrd="0" presId="urn:microsoft.com/office/officeart/2005/8/layout/hierarchy1"/>
    <dgm:cxn modelId="{5B9C354E-CD7F-46DC-B09E-6F547497C4A5}" type="presOf" srcId="{70F9F915-B921-4E92-91A5-562AE080E7EC}" destId="{4B385FB0-DC3F-43AB-867B-45EBCD117055}" srcOrd="0" destOrd="0" presId="urn:microsoft.com/office/officeart/2005/8/layout/hierarchy1"/>
    <dgm:cxn modelId="{B446444F-B028-437A-8EA9-4390E488A670}" srcId="{DEE88995-A9BE-4C73-B98E-9DDBD3FC5512}" destId="{80C5717D-BB8C-4899-9694-913033358F08}" srcOrd="1" destOrd="0" parTransId="{70F9F915-B921-4E92-91A5-562AE080E7EC}" sibTransId="{9726C02B-7753-4E58-A8B5-DF1A6797C9A6}"/>
    <dgm:cxn modelId="{1161C956-B0AA-496E-9430-42F6A606626C}" type="presOf" srcId="{ACA6573D-339B-4F85-B41D-DFCD0A1CF470}" destId="{287C7DDE-2FDC-46EF-BB8D-432AA8AC5027}" srcOrd="0" destOrd="0" presId="urn:microsoft.com/office/officeart/2005/8/layout/hierarchy1"/>
    <dgm:cxn modelId="{0561CE56-B152-432C-871D-E165530AEB3E}" srcId="{FD436F33-841B-41A1-807E-E035FE0DF884}" destId="{ACA6573D-339B-4F85-B41D-DFCD0A1CF470}" srcOrd="1" destOrd="0" parTransId="{E9B20F33-5AEF-4584-A69F-FD6E29910BA8}" sibTransId="{4A1FCD63-A3B6-4EC5-BB44-DBFBA4B156E5}"/>
    <dgm:cxn modelId="{32E6D957-D94E-4C8D-81BA-CCFA30AC0E31}" type="presOf" srcId="{2391A836-5DBB-434B-A154-BECDD2FE7C3A}" destId="{00C2BE5F-9920-46D8-8994-E67765FDEEA2}" srcOrd="0" destOrd="0" presId="urn:microsoft.com/office/officeart/2005/8/layout/hierarchy1"/>
    <dgm:cxn modelId="{006E9259-8E9E-4403-9845-447A0BA0954E}" srcId="{A421992E-0AAA-427D-A8EB-6E47B67CF9A7}" destId="{DEE88995-A9BE-4C73-B98E-9DDBD3FC5512}" srcOrd="1" destOrd="0" parTransId="{AD46DADD-35B3-48EA-A3E3-4E8EB275F1AB}" sibTransId="{BA4BB2C2-BB65-48D1-ABE4-6080207306E5}"/>
    <dgm:cxn modelId="{42933D7F-1C6B-4C74-9352-EBD6C6F314F3}" type="presOf" srcId="{9D20DCA9-D50A-4E19-A808-8443829C23C6}" destId="{A06BBA21-B2FB-42FA-9098-6DC68805E30B}" srcOrd="0" destOrd="0" presId="urn:microsoft.com/office/officeart/2005/8/layout/hierarchy1"/>
    <dgm:cxn modelId="{CF070E90-FA63-4551-998D-14822EA9BAD8}" type="presOf" srcId="{9E64E231-3C52-4EDA-85FD-C1865DDA9E51}" destId="{A5E00425-5F28-479C-A6A2-D8353D8EF8B6}" srcOrd="0" destOrd="0" presId="urn:microsoft.com/office/officeart/2005/8/layout/hierarchy1"/>
    <dgm:cxn modelId="{59CE2C91-1672-42BC-85A5-5E2261B98614}" type="presOf" srcId="{D7C4B0C4-45EE-44DC-845E-67AFEB7748C1}" destId="{5A7C10FF-9841-45F3-A449-9C0A26AD9EAD}" srcOrd="0" destOrd="0" presId="urn:microsoft.com/office/officeart/2005/8/layout/hierarchy1"/>
    <dgm:cxn modelId="{C9347592-95CD-4FC9-9E3F-8054BCCD3680}" type="presOf" srcId="{80C5717D-BB8C-4899-9694-913033358F08}" destId="{5EBED640-C3FD-4CE0-97DF-1CC0C2EEC0D3}" srcOrd="0" destOrd="0" presId="urn:microsoft.com/office/officeart/2005/8/layout/hierarchy1"/>
    <dgm:cxn modelId="{3D017494-DD85-4E34-92F9-DD503C08883A}" type="presOf" srcId="{AD46DADD-35B3-48EA-A3E3-4E8EB275F1AB}" destId="{1EE1081C-15A3-4F8E-8FF5-3C066FE67E40}" srcOrd="0" destOrd="0" presId="urn:microsoft.com/office/officeart/2005/8/layout/hierarchy1"/>
    <dgm:cxn modelId="{14B083AC-95D8-4D14-8CAD-30921D252047}" type="presOf" srcId="{88C96DA8-D002-465D-BD12-515861A33B9C}" destId="{34E61DCD-E4BC-4826-8E7F-8576A786CE32}" srcOrd="0" destOrd="0" presId="urn:microsoft.com/office/officeart/2005/8/layout/hierarchy1"/>
    <dgm:cxn modelId="{CD5BBEB6-EF99-43CC-864B-E18E70A8C3AA}" srcId="{80C5717D-BB8C-4899-9694-913033358F08}" destId="{F42DE793-BAFF-4F96-B337-CCCC4B3A5E5B}" srcOrd="0" destOrd="0" parTransId="{9D20DCA9-D50A-4E19-A808-8443829C23C6}" sibTransId="{1552563A-4FF4-438C-9F4D-AE8833145048}"/>
    <dgm:cxn modelId="{4A57ACC1-54CF-47A4-89A4-283AA31E8C49}" type="presOf" srcId="{D62922B7-712E-4647-AFA6-BAA3FDFAA622}" destId="{7B5CCDA2-0E41-4858-9FFE-A18A0C5D21F8}" srcOrd="0" destOrd="0" presId="urn:microsoft.com/office/officeart/2005/8/layout/hierarchy1"/>
    <dgm:cxn modelId="{F5E17CCA-2B35-48F3-BAA7-2D2D99B918D7}" type="presOf" srcId="{FD437CAE-DDD8-4EFB-B9F1-D7DE1C34F6B5}" destId="{0B88C70F-B6AD-4F65-ACCA-70F793490DAE}" srcOrd="0" destOrd="0" presId="urn:microsoft.com/office/officeart/2005/8/layout/hierarchy1"/>
    <dgm:cxn modelId="{A34571E3-A6D0-4F2A-83DC-5E8F4793558D}" srcId="{80C5717D-BB8C-4899-9694-913033358F08}" destId="{2391A836-5DBB-434B-A154-BECDD2FE7C3A}" srcOrd="1" destOrd="0" parTransId="{9E64E231-3C52-4EDA-85FD-C1865DDA9E51}" sibTransId="{DA4B5DC8-E8F4-451C-83D6-08DD58EA7D3F}"/>
    <dgm:cxn modelId="{048552E6-D6BE-4F91-A174-F418824098FC}" srcId="{F999B8E2-79DB-433A-9D62-0F2D422AE6B0}" destId="{88C96DA8-D002-465D-BD12-515861A33B9C}" srcOrd="0" destOrd="0" parTransId="{FD437CAE-DDD8-4EFB-B9F1-D7DE1C34F6B5}" sibTransId="{B9ED8BA6-8EFE-4390-8626-11553510856C}"/>
    <dgm:cxn modelId="{67EFB53D-8405-49D2-BCDE-1A78FEB52037}" type="presParOf" srcId="{94B0E931-086E-4AF8-9415-423CC0444D9E}" destId="{C6A053F9-67B9-4426-BF7A-40B0258FA973}" srcOrd="0" destOrd="0" presId="urn:microsoft.com/office/officeart/2005/8/layout/hierarchy1"/>
    <dgm:cxn modelId="{1D12AD36-5886-46EE-B47A-02F7E21ADF1B}" type="presParOf" srcId="{C6A053F9-67B9-4426-BF7A-40B0258FA973}" destId="{0121270A-45A3-4B79-8DA6-506DC975E74E}" srcOrd="0" destOrd="0" presId="urn:microsoft.com/office/officeart/2005/8/layout/hierarchy1"/>
    <dgm:cxn modelId="{99E266F4-62D7-48A3-9655-BE80B5918812}" type="presParOf" srcId="{0121270A-45A3-4B79-8DA6-506DC975E74E}" destId="{19450901-5FB9-49BB-9EFA-0CE62785D981}" srcOrd="0" destOrd="0" presId="urn:microsoft.com/office/officeart/2005/8/layout/hierarchy1"/>
    <dgm:cxn modelId="{3EC5C077-9A2E-404B-86DE-C0A75C7BFD73}" type="presParOf" srcId="{0121270A-45A3-4B79-8DA6-506DC975E74E}" destId="{0867522B-592B-4367-87F1-2A5175C6294E}" srcOrd="1" destOrd="0" presId="urn:microsoft.com/office/officeart/2005/8/layout/hierarchy1"/>
    <dgm:cxn modelId="{9E0A7736-4570-47EC-8C8D-096BCA5B5646}" type="presParOf" srcId="{C6A053F9-67B9-4426-BF7A-40B0258FA973}" destId="{F88B9C97-F92E-40D4-BB1E-4914E59E4C2D}" srcOrd="1" destOrd="0" presId="urn:microsoft.com/office/officeart/2005/8/layout/hierarchy1"/>
    <dgm:cxn modelId="{5B31F705-DB4B-401F-A491-6C2055682F25}" type="presParOf" srcId="{F88B9C97-F92E-40D4-BB1E-4914E59E4C2D}" destId="{6D6F7140-D3A8-4B40-AD0D-4C83B2FCDA39}" srcOrd="0" destOrd="0" presId="urn:microsoft.com/office/officeart/2005/8/layout/hierarchy1"/>
    <dgm:cxn modelId="{3A6F489D-A7ED-4A13-95E0-5592A2BDD57B}" type="presParOf" srcId="{F88B9C97-F92E-40D4-BB1E-4914E59E4C2D}" destId="{5A7291D2-90B7-4344-BE00-8786A34603F5}" srcOrd="1" destOrd="0" presId="urn:microsoft.com/office/officeart/2005/8/layout/hierarchy1"/>
    <dgm:cxn modelId="{5160F286-D2A6-4F44-9EC5-A09A6D42B0A3}" type="presParOf" srcId="{5A7291D2-90B7-4344-BE00-8786A34603F5}" destId="{74042344-5AF4-48F0-B9EA-62B9B4E3C459}" srcOrd="0" destOrd="0" presId="urn:microsoft.com/office/officeart/2005/8/layout/hierarchy1"/>
    <dgm:cxn modelId="{916051F8-65AE-4E1B-A1D1-7DF8D836C053}" type="presParOf" srcId="{74042344-5AF4-48F0-B9EA-62B9B4E3C459}" destId="{F920CD1C-CAC5-4225-A0C3-6A1ECE1D2D97}" srcOrd="0" destOrd="0" presId="urn:microsoft.com/office/officeart/2005/8/layout/hierarchy1"/>
    <dgm:cxn modelId="{D615759F-1804-41CA-87D4-C1F31C8087D9}" type="presParOf" srcId="{74042344-5AF4-48F0-B9EA-62B9B4E3C459}" destId="{6C5E3303-C539-4390-B52E-796DA82A20CD}" srcOrd="1" destOrd="0" presId="urn:microsoft.com/office/officeart/2005/8/layout/hierarchy1"/>
    <dgm:cxn modelId="{42A5BF82-D596-44DB-AD79-EA2C706CEE10}" type="presParOf" srcId="{5A7291D2-90B7-4344-BE00-8786A34603F5}" destId="{EAD02FC4-A033-42DB-8C0C-2B7E3A2BFBAA}" srcOrd="1" destOrd="0" presId="urn:microsoft.com/office/officeart/2005/8/layout/hierarchy1"/>
    <dgm:cxn modelId="{1B5068B8-8A50-4A9B-944F-D49EEA6AC8E6}" type="presParOf" srcId="{EAD02FC4-A033-42DB-8C0C-2B7E3A2BFBAA}" destId="{7B5CCDA2-0E41-4858-9FFE-A18A0C5D21F8}" srcOrd="0" destOrd="0" presId="urn:microsoft.com/office/officeart/2005/8/layout/hierarchy1"/>
    <dgm:cxn modelId="{90E51145-C954-46A8-BA90-C7C44A91157F}" type="presParOf" srcId="{EAD02FC4-A033-42DB-8C0C-2B7E3A2BFBAA}" destId="{B6FA09E8-52C4-4DB7-B256-1324A2373D73}" srcOrd="1" destOrd="0" presId="urn:microsoft.com/office/officeart/2005/8/layout/hierarchy1"/>
    <dgm:cxn modelId="{41DF8B14-236B-48FB-921F-D6064F7236CE}" type="presParOf" srcId="{B6FA09E8-52C4-4DB7-B256-1324A2373D73}" destId="{1F2306DE-3F6B-49D6-8A0B-0976E0FE552F}" srcOrd="0" destOrd="0" presId="urn:microsoft.com/office/officeart/2005/8/layout/hierarchy1"/>
    <dgm:cxn modelId="{93858FCD-CEB8-4237-963A-B21FB48B5B44}" type="presParOf" srcId="{1F2306DE-3F6B-49D6-8A0B-0976E0FE552F}" destId="{A957DF0A-7E83-4383-918F-54F485852F70}" srcOrd="0" destOrd="0" presId="urn:microsoft.com/office/officeart/2005/8/layout/hierarchy1"/>
    <dgm:cxn modelId="{DC09A81E-D02A-453F-A6B1-7070E5E7B972}" type="presParOf" srcId="{1F2306DE-3F6B-49D6-8A0B-0976E0FE552F}" destId="{A04C8875-CCFA-43B5-A16C-F8858EA5C764}" srcOrd="1" destOrd="0" presId="urn:microsoft.com/office/officeart/2005/8/layout/hierarchy1"/>
    <dgm:cxn modelId="{D72830A3-54BE-4673-BD9A-8979547A8B30}" type="presParOf" srcId="{B6FA09E8-52C4-4DB7-B256-1324A2373D73}" destId="{3041426D-25D8-426E-AFF2-88EFE6578336}" srcOrd="1" destOrd="0" presId="urn:microsoft.com/office/officeart/2005/8/layout/hierarchy1"/>
    <dgm:cxn modelId="{B166737D-45D3-4B11-9395-B5FAF9A70506}" type="presParOf" srcId="{EAD02FC4-A033-42DB-8C0C-2B7E3A2BFBAA}" destId="{0AC225B4-476A-450B-8F90-8614B5A49113}" srcOrd="2" destOrd="0" presId="urn:microsoft.com/office/officeart/2005/8/layout/hierarchy1"/>
    <dgm:cxn modelId="{2AB75C74-9374-4C20-B2E2-D9B750C10A5C}" type="presParOf" srcId="{EAD02FC4-A033-42DB-8C0C-2B7E3A2BFBAA}" destId="{A131061C-6C25-4806-99D7-25EBE5C10051}" srcOrd="3" destOrd="0" presId="urn:microsoft.com/office/officeart/2005/8/layout/hierarchy1"/>
    <dgm:cxn modelId="{62E3AA1B-5D3A-4470-ADE2-2CAAF6677B14}" type="presParOf" srcId="{A131061C-6C25-4806-99D7-25EBE5C10051}" destId="{B4BFA775-43E1-4C3B-9AC0-8CACC4B5F696}" srcOrd="0" destOrd="0" presId="urn:microsoft.com/office/officeart/2005/8/layout/hierarchy1"/>
    <dgm:cxn modelId="{102B972F-82A2-40CB-94BC-3D3CE4356FC1}" type="presParOf" srcId="{B4BFA775-43E1-4C3B-9AC0-8CACC4B5F696}" destId="{67CF0BF4-2370-4A13-A85E-2D95D5842958}" srcOrd="0" destOrd="0" presId="urn:microsoft.com/office/officeart/2005/8/layout/hierarchy1"/>
    <dgm:cxn modelId="{97DEF635-52CD-4D5B-9BBA-360BFA930629}" type="presParOf" srcId="{B4BFA775-43E1-4C3B-9AC0-8CACC4B5F696}" destId="{287C7DDE-2FDC-46EF-BB8D-432AA8AC5027}" srcOrd="1" destOrd="0" presId="urn:microsoft.com/office/officeart/2005/8/layout/hierarchy1"/>
    <dgm:cxn modelId="{895F79C8-65BF-43BD-93B6-28FE783C6D09}" type="presParOf" srcId="{A131061C-6C25-4806-99D7-25EBE5C10051}" destId="{593D4885-E15D-457C-B319-4DEB8F7EA9A5}" srcOrd="1" destOrd="0" presId="urn:microsoft.com/office/officeart/2005/8/layout/hierarchy1"/>
    <dgm:cxn modelId="{9B7D519B-8B03-40A3-8317-FB1CA9778F9E}" type="presParOf" srcId="{F88B9C97-F92E-40D4-BB1E-4914E59E4C2D}" destId="{1EE1081C-15A3-4F8E-8FF5-3C066FE67E40}" srcOrd="2" destOrd="0" presId="urn:microsoft.com/office/officeart/2005/8/layout/hierarchy1"/>
    <dgm:cxn modelId="{49A11778-7970-441D-9144-933387422195}" type="presParOf" srcId="{F88B9C97-F92E-40D4-BB1E-4914E59E4C2D}" destId="{9EF3F45D-BD81-4CEF-8EC2-380171C1C99D}" srcOrd="3" destOrd="0" presId="urn:microsoft.com/office/officeart/2005/8/layout/hierarchy1"/>
    <dgm:cxn modelId="{01F3CED9-E923-4A1B-8C47-44BE575EF7FF}" type="presParOf" srcId="{9EF3F45D-BD81-4CEF-8EC2-380171C1C99D}" destId="{1BFC22B3-C092-4067-85FB-96855F02EC74}" srcOrd="0" destOrd="0" presId="urn:microsoft.com/office/officeart/2005/8/layout/hierarchy1"/>
    <dgm:cxn modelId="{24907ECA-337E-4E55-8F25-AF94485238CF}" type="presParOf" srcId="{1BFC22B3-C092-4067-85FB-96855F02EC74}" destId="{3499938A-5723-4CC5-8474-B73940560027}" srcOrd="0" destOrd="0" presId="urn:microsoft.com/office/officeart/2005/8/layout/hierarchy1"/>
    <dgm:cxn modelId="{C8AFAEBD-FEF8-4C59-A0FF-D853B2CE277F}" type="presParOf" srcId="{1BFC22B3-C092-4067-85FB-96855F02EC74}" destId="{0D54753E-9938-49FB-9FC3-A5AD9205226A}" srcOrd="1" destOrd="0" presId="urn:microsoft.com/office/officeart/2005/8/layout/hierarchy1"/>
    <dgm:cxn modelId="{D5DE6B15-B1B4-494D-980C-0761E3E0227C}" type="presParOf" srcId="{9EF3F45D-BD81-4CEF-8EC2-380171C1C99D}" destId="{C71D4B1F-888A-4579-AE88-A4627573920D}" srcOrd="1" destOrd="0" presId="urn:microsoft.com/office/officeart/2005/8/layout/hierarchy1"/>
    <dgm:cxn modelId="{8321F3A7-099B-4E88-B03C-B12F36D7E3FA}" type="presParOf" srcId="{C71D4B1F-888A-4579-AE88-A4627573920D}" destId="{AB3B2ACD-71B5-4161-8FD0-70AD917404AF}" srcOrd="0" destOrd="0" presId="urn:microsoft.com/office/officeart/2005/8/layout/hierarchy1"/>
    <dgm:cxn modelId="{0482ED3F-7371-45F7-9FD8-6804C61AA7D1}" type="presParOf" srcId="{C71D4B1F-888A-4579-AE88-A4627573920D}" destId="{50DB395B-14D8-47B1-A5F1-69B943089150}" srcOrd="1" destOrd="0" presId="urn:microsoft.com/office/officeart/2005/8/layout/hierarchy1"/>
    <dgm:cxn modelId="{61C8B1E8-EE24-4A73-893F-09E1324D586B}" type="presParOf" srcId="{50DB395B-14D8-47B1-A5F1-69B943089150}" destId="{9EFBCC8D-2105-4657-93C1-1EBD23B62808}" srcOrd="0" destOrd="0" presId="urn:microsoft.com/office/officeart/2005/8/layout/hierarchy1"/>
    <dgm:cxn modelId="{B1D136C3-2205-43AB-8F5C-BE2DFA7E64C0}" type="presParOf" srcId="{9EFBCC8D-2105-4657-93C1-1EBD23B62808}" destId="{4B6C60C6-226E-47C5-838F-DF1933C967DE}" srcOrd="0" destOrd="0" presId="urn:microsoft.com/office/officeart/2005/8/layout/hierarchy1"/>
    <dgm:cxn modelId="{FCE0B8F8-F0A3-4B61-94D6-7E87365E503C}" type="presParOf" srcId="{9EFBCC8D-2105-4657-93C1-1EBD23B62808}" destId="{987ED89A-BC2F-4F3A-BD56-D3F607167A58}" srcOrd="1" destOrd="0" presId="urn:microsoft.com/office/officeart/2005/8/layout/hierarchy1"/>
    <dgm:cxn modelId="{2D3BA42B-9F05-4FD1-93DD-9DE431CF79A4}" type="presParOf" srcId="{50DB395B-14D8-47B1-A5F1-69B943089150}" destId="{465F337E-3ED6-4C3B-9F2E-E0697CECFCF1}" srcOrd="1" destOrd="0" presId="urn:microsoft.com/office/officeart/2005/8/layout/hierarchy1"/>
    <dgm:cxn modelId="{62CEED86-7828-4C07-BA93-6A0B21E6E12F}" type="presParOf" srcId="{465F337E-3ED6-4C3B-9F2E-E0697CECFCF1}" destId="{0B88C70F-B6AD-4F65-ACCA-70F793490DAE}" srcOrd="0" destOrd="0" presId="urn:microsoft.com/office/officeart/2005/8/layout/hierarchy1"/>
    <dgm:cxn modelId="{E0563CD4-4DBD-4D2A-8815-9DABD93B88FF}" type="presParOf" srcId="{465F337E-3ED6-4C3B-9F2E-E0697CECFCF1}" destId="{EE6F2C35-5512-4FA9-A050-4AB1144C35BE}" srcOrd="1" destOrd="0" presId="urn:microsoft.com/office/officeart/2005/8/layout/hierarchy1"/>
    <dgm:cxn modelId="{886A997D-A8F8-4312-B39D-33122E400AD2}" type="presParOf" srcId="{EE6F2C35-5512-4FA9-A050-4AB1144C35BE}" destId="{52D0F8CD-41C1-458F-8AA0-9E16EF780260}" srcOrd="0" destOrd="0" presId="urn:microsoft.com/office/officeart/2005/8/layout/hierarchy1"/>
    <dgm:cxn modelId="{1697A0A6-DFAD-4A3C-8F6C-520768B60207}" type="presParOf" srcId="{52D0F8CD-41C1-458F-8AA0-9E16EF780260}" destId="{6056CE43-3D81-4D49-9B26-51F0CD8F0B8F}" srcOrd="0" destOrd="0" presId="urn:microsoft.com/office/officeart/2005/8/layout/hierarchy1"/>
    <dgm:cxn modelId="{166FBB23-D008-478D-B671-F8FAC21B2C88}" type="presParOf" srcId="{52D0F8CD-41C1-458F-8AA0-9E16EF780260}" destId="{34E61DCD-E4BC-4826-8E7F-8576A786CE32}" srcOrd="1" destOrd="0" presId="urn:microsoft.com/office/officeart/2005/8/layout/hierarchy1"/>
    <dgm:cxn modelId="{1E730E25-DA47-4916-B20D-62CD79E0BC05}" type="presParOf" srcId="{EE6F2C35-5512-4FA9-A050-4AB1144C35BE}" destId="{D5E34403-7A91-4577-AB37-82162A69B1EB}" srcOrd="1" destOrd="0" presId="urn:microsoft.com/office/officeart/2005/8/layout/hierarchy1"/>
    <dgm:cxn modelId="{F8245BDC-99ED-4876-A17D-EC9F6945C57B}" type="presParOf" srcId="{465F337E-3ED6-4C3B-9F2E-E0697CECFCF1}" destId="{5A7C10FF-9841-45F3-A449-9C0A26AD9EAD}" srcOrd="2" destOrd="0" presId="urn:microsoft.com/office/officeart/2005/8/layout/hierarchy1"/>
    <dgm:cxn modelId="{B9BB7F6F-DE3E-4709-80C8-5A4BAAFBBA63}" type="presParOf" srcId="{465F337E-3ED6-4C3B-9F2E-E0697CECFCF1}" destId="{11D5906D-DE47-49D1-8EE1-5CA2567F20E6}" srcOrd="3" destOrd="0" presId="urn:microsoft.com/office/officeart/2005/8/layout/hierarchy1"/>
    <dgm:cxn modelId="{1CB9C6DB-A030-4974-8318-C44058866175}" type="presParOf" srcId="{11D5906D-DE47-49D1-8EE1-5CA2567F20E6}" destId="{4DB3E68B-81AC-4EA6-8CBD-2F1622DC7B74}" srcOrd="0" destOrd="0" presId="urn:microsoft.com/office/officeart/2005/8/layout/hierarchy1"/>
    <dgm:cxn modelId="{97287539-56FA-468D-AD0F-EFF1758B49B3}" type="presParOf" srcId="{4DB3E68B-81AC-4EA6-8CBD-2F1622DC7B74}" destId="{FB7C8680-A437-4443-80E6-369685F534D5}" srcOrd="0" destOrd="0" presId="urn:microsoft.com/office/officeart/2005/8/layout/hierarchy1"/>
    <dgm:cxn modelId="{97D80F7E-367C-4957-88A0-5EE53221DEA8}" type="presParOf" srcId="{4DB3E68B-81AC-4EA6-8CBD-2F1622DC7B74}" destId="{B82714E5-9C96-4D13-94F5-107043FB020F}" srcOrd="1" destOrd="0" presId="urn:microsoft.com/office/officeart/2005/8/layout/hierarchy1"/>
    <dgm:cxn modelId="{74ADE4F6-8AD7-4C17-B47B-452D3BF04AEB}" type="presParOf" srcId="{11D5906D-DE47-49D1-8EE1-5CA2567F20E6}" destId="{2A591EE3-1BE7-4E41-B123-FC3839AAAEBA}" srcOrd="1" destOrd="0" presId="urn:microsoft.com/office/officeart/2005/8/layout/hierarchy1"/>
    <dgm:cxn modelId="{938103B8-5AB8-4728-A42B-436CC3B53FAA}" type="presParOf" srcId="{C71D4B1F-888A-4579-AE88-A4627573920D}" destId="{4B385FB0-DC3F-43AB-867B-45EBCD117055}" srcOrd="2" destOrd="0" presId="urn:microsoft.com/office/officeart/2005/8/layout/hierarchy1"/>
    <dgm:cxn modelId="{DCA86231-E7DF-4106-B075-849018E53ADF}" type="presParOf" srcId="{C71D4B1F-888A-4579-AE88-A4627573920D}" destId="{B208982D-A140-436A-9A76-FF19BFB3F6A2}" srcOrd="3" destOrd="0" presId="urn:microsoft.com/office/officeart/2005/8/layout/hierarchy1"/>
    <dgm:cxn modelId="{112B4441-861D-40B6-86D8-21161BA0E98A}" type="presParOf" srcId="{B208982D-A140-436A-9A76-FF19BFB3F6A2}" destId="{7D1AF880-D481-43B3-ADA3-A3DE8D52F4E1}" srcOrd="0" destOrd="0" presId="urn:microsoft.com/office/officeart/2005/8/layout/hierarchy1"/>
    <dgm:cxn modelId="{25BA6C9A-1735-47FE-A34F-7DB2631BFEC9}" type="presParOf" srcId="{7D1AF880-D481-43B3-ADA3-A3DE8D52F4E1}" destId="{2ECA2E83-D939-4709-990F-AE45348E29D3}" srcOrd="0" destOrd="0" presId="urn:microsoft.com/office/officeart/2005/8/layout/hierarchy1"/>
    <dgm:cxn modelId="{C38ADF94-47C5-4A00-8948-F30C29488EAB}" type="presParOf" srcId="{7D1AF880-D481-43B3-ADA3-A3DE8D52F4E1}" destId="{5EBED640-C3FD-4CE0-97DF-1CC0C2EEC0D3}" srcOrd="1" destOrd="0" presId="urn:microsoft.com/office/officeart/2005/8/layout/hierarchy1"/>
    <dgm:cxn modelId="{06539535-E9B9-475E-858A-AED8A726C602}" type="presParOf" srcId="{B208982D-A140-436A-9A76-FF19BFB3F6A2}" destId="{2BB956C4-4276-4D8F-90B3-9AFBC114B9CF}" srcOrd="1" destOrd="0" presId="urn:microsoft.com/office/officeart/2005/8/layout/hierarchy1"/>
    <dgm:cxn modelId="{BE969660-31EC-4442-85BE-865E10BDBD51}" type="presParOf" srcId="{2BB956C4-4276-4D8F-90B3-9AFBC114B9CF}" destId="{A06BBA21-B2FB-42FA-9098-6DC68805E30B}" srcOrd="0" destOrd="0" presId="urn:microsoft.com/office/officeart/2005/8/layout/hierarchy1"/>
    <dgm:cxn modelId="{BC01CDDF-B22E-4876-B487-9FB9EEC1CBC3}" type="presParOf" srcId="{2BB956C4-4276-4D8F-90B3-9AFBC114B9CF}" destId="{5F55B16C-D91A-46B2-ABD7-E1E89B5ED3BD}" srcOrd="1" destOrd="0" presId="urn:microsoft.com/office/officeart/2005/8/layout/hierarchy1"/>
    <dgm:cxn modelId="{50F2B8DD-9467-4064-8725-56A2646EC376}" type="presParOf" srcId="{5F55B16C-D91A-46B2-ABD7-E1E89B5ED3BD}" destId="{D1E0D1CB-FC45-4C77-B168-1C6F427C4C04}" srcOrd="0" destOrd="0" presId="urn:microsoft.com/office/officeart/2005/8/layout/hierarchy1"/>
    <dgm:cxn modelId="{94167E9F-6CE8-4F1A-A657-0197969E212D}" type="presParOf" srcId="{D1E0D1CB-FC45-4C77-B168-1C6F427C4C04}" destId="{031AAF20-4C0A-4D65-9CB0-286D07A58BA4}" srcOrd="0" destOrd="0" presId="urn:microsoft.com/office/officeart/2005/8/layout/hierarchy1"/>
    <dgm:cxn modelId="{000D3122-BDF2-466A-90EA-E50395C50FD0}" type="presParOf" srcId="{D1E0D1CB-FC45-4C77-B168-1C6F427C4C04}" destId="{3CA7A8AD-4C56-410E-92B8-A6ECAEA46403}" srcOrd="1" destOrd="0" presId="urn:microsoft.com/office/officeart/2005/8/layout/hierarchy1"/>
    <dgm:cxn modelId="{7C8E8AF1-8BBB-49CA-AD67-37EC7B4CAB3F}" type="presParOf" srcId="{5F55B16C-D91A-46B2-ABD7-E1E89B5ED3BD}" destId="{5AAA2096-D94F-495B-B24C-53973B993EB1}" srcOrd="1" destOrd="0" presId="urn:microsoft.com/office/officeart/2005/8/layout/hierarchy1"/>
    <dgm:cxn modelId="{5F974173-0CE0-45E7-B1E6-589C933E30E7}" type="presParOf" srcId="{2BB956C4-4276-4D8F-90B3-9AFBC114B9CF}" destId="{A5E00425-5F28-479C-A6A2-D8353D8EF8B6}" srcOrd="2" destOrd="0" presId="urn:microsoft.com/office/officeart/2005/8/layout/hierarchy1"/>
    <dgm:cxn modelId="{74C50E72-0654-4C1F-BEB0-070D7CF66B91}" type="presParOf" srcId="{2BB956C4-4276-4D8F-90B3-9AFBC114B9CF}" destId="{0F4DFDAE-2DC1-406E-B4A8-113CE5E9DA64}" srcOrd="3" destOrd="0" presId="urn:microsoft.com/office/officeart/2005/8/layout/hierarchy1"/>
    <dgm:cxn modelId="{C2C8FA84-996B-440E-BB2A-BE33B040219D}" type="presParOf" srcId="{0F4DFDAE-2DC1-406E-B4A8-113CE5E9DA64}" destId="{A473625F-F047-4887-8944-FC27B2185FCD}" srcOrd="0" destOrd="0" presId="urn:microsoft.com/office/officeart/2005/8/layout/hierarchy1"/>
    <dgm:cxn modelId="{DE869D39-4D16-49E4-A68F-7B48F9B13174}" type="presParOf" srcId="{A473625F-F047-4887-8944-FC27B2185FCD}" destId="{531717BD-F6D0-4A30-89D4-D5B91A6FACE3}" srcOrd="0" destOrd="0" presId="urn:microsoft.com/office/officeart/2005/8/layout/hierarchy1"/>
    <dgm:cxn modelId="{ADF19C51-AFAD-4E73-9828-89D064F589DC}" type="presParOf" srcId="{A473625F-F047-4887-8944-FC27B2185FCD}" destId="{00C2BE5F-9920-46D8-8994-E67765FDEEA2}" srcOrd="1" destOrd="0" presId="urn:microsoft.com/office/officeart/2005/8/layout/hierarchy1"/>
    <dgm:cxn modelId="{07F55D37-C8AF-49F0-831F-D1DEA57FBC85}" type="presParOf" srcId="{0F4DFDAE-2DC1-406E-B4A8-113CE5E9DA64}" destId="{0B014929-7252-4DA3-901F-5028FBD833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00425-5F28-479C-A6A2-D8353D8EF8B6}">
      <dsp:nvSpPr>
        <dsp:cNvPr id="0" name=""/>
        <dsp:cNvSpPr/>
      </dsp:nvSpPr>
      <dsp:spPr>
        <a:xfrm>
          <a:off x="6706641" y="3497531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BBA21-B2FB-42FA-9098-6DC68805E30B}">
      <dsp:nvSpPr>
        <dsp:cNvPr id="0" name=""/>
        <dsp:cNvSpPr/>
      </dsp:nvSpPr>
      <dsp:spPr>
        <a:xfrm>
          <a:off x="5946368" y="3497531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85FB0-DC3F-43AB-867B-45EBCD117055}">
      <dsp:nvSpPr>
        <dsp:cNvPr id="0" name=""/>
        <dsp:cNvSpPr/>
      </dsp:nvSpPr>
      <dsp:spPr>
        <a:xfrm>
          <a:off x="5186094" y="2345717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C10FF-9841-45F3-A449-9C0A26AD9EAD}">
      <dsp:nvSpPr>
        <dsp:cNvPr id="0" name=""/>
        <dsp:cNvSpPr/>
      </dsp:nvSpPr>
      <dsp:spPr>
        <a:xfrm>
          <a:off x="3665547" y="3497531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8C70F-B6AD-4F65-ACCA-70F793490DAE}">
      <dsp:nvSpPr>
        <dsp:cNvPr id="0" name=""/>
        <dsp:cNvSpPr/>
      </dsp:nvSpPr>
      <dsp:spPr>
        <a:xfrm>
          <a:off x="2905273" y="3497531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B2ACD-71B5-4161-8FD0-70AD917404AF}">
      <dsp:nvSpPr>
        <dsp:cNvPr id="0" name=""/>
        <dsp:cNvSpPr/>
      </dsp:nvSpPr>
      <dsp:spPr>
        <a:xfrm>
          <a:off x="3665547" y="2345717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081C-15A3-4F8E-8FF5-3C066FE67E40}">
      <dsp:nvSpPr>
        <dsp:cNvPr id="0" name=""/>
        <dsp:cNvSpPr/>
      </dsp:nvSpPr>
      <dsp:spPr>
        <a:xfrm>
          <a:off x="3285410" y="1193902"/>
          <a:ext cx="190068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900683" y="246570"/>
              </a:lnTo>
              <a:lnTo>
                <a:pt x="1900683" y="3618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225B4-476A-450B-8F90-8614B5A49113}">
      <dsp:nvSpPr>
        <dsp:cNvPr id="0" name=""/>
        <dsp:cNvSpPr/>
      </dsp:nvSpPr>
      <dsp:spPr>
        <a:xfrm>
          <a:off x="1384726" y="2345717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CCDA2-0E41-4858-9FFE-A18A0C5D21F8}">
      <dsp:nvSpPr>
        <dsp:cNvPr id="0" name=""/>
        <dsp:cNvSpPr/>
      </dsp:nvSpPr>
      <dsp:spPr>
        <a:xfrm>
          <a:off x="624453" y="2345717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F7140-D3A8-4B40-AD0D-4C83B2FCDA39}">
      <dsp:nvSpPr>
        <dsp:cNvPr id="0" name=""/>
        <dsp:cNvSpPr/>
      </dsp:nvSpPr>
      <dsp:spPr>
        <a:xfrm>
          <a:off x="1384726" y="1193902"/>
          <a:ext cx="1900683" cy="361821"/>
        </a:xfrm>
        <a:custGeom>
          <a:avLst/>
          <a:gdLst/>
          <a:ahLst/>
          <a:cxnLst/>
          <a:rect l="0" t="0" r="0" b="0"/>
          <a:pathLst>
            <a:path>
              <a:moveTo>
                <a:pt x="1900683" y="0"/>
              </a:moveTo>
              <a:lnTo>
                <a:pt x="190068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50901-5FB9-49BB-9EFA-0CE62785D981}">
      <dsp:nvSpPr>
        <dsp:cNvPr id="0" name=""/>
        <dsp:cNvSpPr/>
      </dsp:nvSpPr>
      <dsp:spPr>
        <a:xfrm>
          <a:off x="2663368" y="40390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522B-592B-4367-87F1-2A5175C6294E}">
      <dsp:nvSpPr>
        <dsp:cNvPr id="0" name=""/>
        <dsp:cNvSpPr/>
      </dsp:nvSpPr>
      <dsp:spPr>
        <a:xfrm>
          <a:off x="2801600" y="53522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FET</a:t>
          </a:r>
        </a:p>
      </dsp:txBody>
      <dsp:txXfrm>
        <a:off x="2824738" y="558367"/>
        <a:ext cx="1197808" cy="743717"/>
      </dsp:txXfrm>
    </dsp:sp>
    <dsp:sp modelId="{F920CD1C-CAC5-4225-A0C3-6A1ECE1D2D97}">
      <dsp:nvSpPr>
        <dsp:cNvPr id="0" name=""/>
        <dsp:cNvSpPr/>
      </dsp:nvSpPr>
      <dsp:spPr>
        <a:xfrm>
          <a:off x="762684" y="15557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E3303-C539-4390-B52E-796DA82A20CD}">
      <dsp:nvSpPr>
        <dsp:cNvPr id="0" name=""/>
        <dsp:cNvSpPr/>
      </dsp:nvSpPr>
      <dsp:spPr>
        <a:xfrm>
          <a:off x="900916" y="16870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JFET</a:t>
          </a:r>
        </a:p>
      </dsp:txBody>
      <dsp:txXfrm>
        <a:off x="924054" y="1710182"/>
        <a:ext cx="1197808" cy="743717"/>
      </dsp:txXfrm>
    </dsp:sp>
    <dsp:sp modelId="{A957DF0A-7E83-4383-918F-54F485852F70}">
      <dsp:nvSpPr>
        <dsp:cNvPr id="0" name=""/>
        <dsp:cNvSpPr/>
      </dsp:nvSpPr>
      <dsp:spPr>
        <a:xfrm>
          <a:off x="2411" y="2707538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C8875-CCFA-43B5-A16C-F8858EA5C764}">
      <dsp:nvSpPr>
        <dsp:cNvPr id="0" name=""/>
        <dsp:cNvSpPr/>
      </dsp:nvSpPr>
      <dsp:spPr>
        <a:xfrm>
          <a:off x="140642" y="283885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N</a:t>
          </a:r>
        </a:p>
      </dsp:txBody>
      <dsp:txXfrm>
        <a:off x="163780" y="2861996"/>
        <a:ext cx="1197808" cy="743717"/>
      </dsp:txXfrm>
    </dsp:sp>
    <dsp:sp modelId="{67CF0BF4-2370-4A13-A85E-2D95D5842958}">
      <dsp:nvSpPr>
        <dsp:cNvPr id="0" name=""/>
        <dsp:cNvSpPr/>
      </dsp:nvSpPr>
      <dsp:spPr>
        <a:xfrm>
          <a:off x="1522958" y="2707538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C7DDE-2FDC-46EF-BB8D-432AA8AC5027}">
      <dsp:nvSpPr>
        <dsp:cNvPr id="0" name=""/>
        <dsp:cNvSpPr/>
      </dsp:nvSpPr>
      <dsp:spPr>
        <a:xfrm>
          <a:off x="1661189" y="283885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P</a:t>
          </a:r>
        </a:p>
      </dsp:txBody>
      <dsp:txXfrm>
        <a:off x="1684327" y="2861996"/>
        <a:ext cx="1197808" cy="743717"/>
      </dsp:txXfrm>
    </dsp:sp>
    <dsp:sp modelId="{3499938A-5723-4CC5-8474-B73940560027}">
      <dsp:nvSpPr>
        <dsp:cNvPr id="0" name=""/>
        <dsp:cNvSpPr/>
      </dsp:nvSpPr>
      <dsp:spPr>
        <a:xfrm>
          <a:off x="4564052" y="15557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4753E-9938-49FB-9FC3-A5AD9205226A}">
      <dsp:nvSpPr>
        <dsp:cNvPr id="0" name=""/>
        <dsp:cNvSpPr/>
      </dsp:nvSpPr>
      <dsp:spPr>
        <a:xfrm>
          <a:off x="4702284" y="16870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MOSFET</a:t>
          </a:r>
        </a:p>
      </dsp:txBody>
      <dsp:txXfrm>
        <a:off x="4725422" y="1710182"/>
        <a:ext cx="1197808" cy="743717"/>
      </dsp:txXfrm>
    </dsp:sp>
    <dsp:sp modelId="{4B6C60C6-226E-47C5-838F-DF1933C967DE}">
      <dsp:nvSpPr>
        <dsp:cNvPr id="0" name=""/>
        <dsp:cNvSpPr/>
      </dsp:nvSpPr>
      <dsp:spPr>
        <a:xfrm>
          <a:off x="3043505" y="2707538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ED89A-BC2F-4F3A-BD56-D3F607167A58}">
      <dsp:nvSpPr>
        <dsp:cNvPr id="0" name=""/>
        <dsp:cNvSpPr/>
      </dsp:nvSpPr>
      <dsp:spPr>
        <a:xfrm>
          <a:off x="3181736" y="283885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MOSFET cảm ứng</a:t>
          </a:r>
        </a:p>
      </dsp:txBody>
      <dsp:txXfrm>
        <a:off x="3204874" y="2861996"/>
        <a:ext cx="1197808" cy="743717"/>
      </dsp:txXfrm>
    </dsp:sp>
    <dsp:sp modelId="{6056CE43-3D81-4D49-9B26-51F0CD8F0B8F}">
      <dsp:nvSpPr>
        <dsp:cNvPr id="0" name=""/>
        <dsp:cNvSpPr/>
      </dsp:nvSpPr>
      <dsp:spPr>
        <a:xfrm>
          <a:off x="2283231" y="385935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1DCD-E4BC-4826-8E7F-8576A786CE32}">
      <dsp:nvSpPr>
        <dsp:cNvPr id="0" name=""/>
        <dsp:cNvSpPr/>
      </dsp:nvSpPr>
      <dsp:spPr>
        <a:xfrm>
          <a:off x="2421463" y="399067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N</a:t>
          </a:r>
        </a:p>
      </dsp:txBody>
      <dsp:txXfrm>
        <a:off x="2444601" y="4013811"/>
        <a:ext cx="1197808" cy="743717"/>
      </dsp:txXfrm>
    </dsp:sp>
    <dsp:sp modelId="{FB7C8680-A437-4443-80E6-369685F534D5}">
      <dsp:nvSpPr>
        <dsp:cNvPr id="0" name=""/>
        <dsp:cNvSpPr/>
      </dsp:nvSpPr>
      <dsp:spPr>
        <a:xfrm>
          <a:off x="3803778" y="385935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714E5-9C96-4D13-94F5-107043FB020F}">
      <dsp:nvSpPr>
        <dsp:cNvPr id="0" name=""/>
        <dsp:cNvSpPr/>
      </dsp:nvSpPr>
      <dsp:spPr>
        <a:xfrm>
          <a:off x="3942010" y="399067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P</a:t>
          </a:r>
        </a:p>
      </dsp:txBody>
      <dsp:txXfrm>
        <a:off x="3965148" y="4013811"/>
        <a:ext cx="1197808" cy="743717"/>
      </dsp:txXfrm>
    </dsp:sp>
    <dsp:sp modelId="{2ECA2E83-D939-4709-990F-AE45348E29D3}">
      <dsp:nvSpPr>
        <dsp:cNvPr id="0" name=""/>
        <dsp:cNvSpPr/>
      </dsp:nvSpPr>
      <dsp:spPr>
        <a:xfrm>
          <a:off x="6084599" y="2707538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D640-C3FD-4CE0-97DF-1CC0C2EEC0D3}">
      <dsp:nvSpPr>
        <dsp:cNvPr id="0" name=""/>
        <dsp:cNvSpPr/>
      </dsp:nvSpPr>
      <dsp:spPr>
        <a:xfrm>
          <a:off x="6222831" y="283885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MOSFET có sẵn</a:t>
          </a:r>
        </a:p>
      </dsp:txBody>
      <dsp:txXfrm>
        <a:off x="6245969" y="2861996"/>
        <a:ext cx="1197808" cy="743717"/>
      </dsp:txXfrm>
    </dsp:sp>
    <dsp:sp modelId="{031AAF20-4C0A-4D65-9CB0-286D07A58BA4}">
      <dsp:nvSpPr>
        <dsp:cNvPr id="0" name=""/>
        <dsp:cNvSpPr/>
      </dsp:nvSpPr>
      <dsp:spPr>
        <a:xfrm>
          <a:off x="5324326" y="385935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A8AD-4C56-410E-92B8-A6ECAEA46403}">
      <dsp:nvSpPr>
        <dsp:cNvPr id="0" name=""/>
        <dsp:cNvSpPr/>
      </dsp:nvSpPr>
      <dsp:spPr>
        <a:xfrm>
          <a:off x="5462557" y="399067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N</a:t>
          </a:r>
        </a:p>
      </dsp:txBody>
      <dsp:txXfrm>
        <a:off x="5485695" y="4013811"/>
        <a:ext cx="1197808" cy="743717"/>
      </dsp:txXfrm>
    </dsp:sp>
    <dsp:sp modelId="{531717BD-F6D0-4A30-89D4-D5B91A6FACE3}">
      <dsp:nvSpPr>
        <dsp:cNvPr id="0" name=""/>
        <dsp:cNvSpPr/>
      </dsp:nvSpPr>
      <dsp:spPr>
        <a:xfrm>
          <a:off x="6844873" y="385935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2BE5F-9920-46D8-8994-E67765FDEEA2}">
      <dsp:nvSpPr>
        <dsp:cNvPr id="0" name=""/>
        <dsp:cNvSpPr/>
      </dsp:nvSpPr>
      <dsp:spPr>
        <a:xfrm>
          <a:off x="6983104" y="399067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Kênh P</a:t>
          </a:r>
        </a:p>
      </dsp:txBody>
      <dsp:txXfrm>
        <a:off x="7006242" y="4013811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1D71-16BC-4460-AFE7-307DB9C7617B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1AED-E646-4835-84D6-AB02FF7AF59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39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896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1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004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81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150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51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Tín hiệu: là số đo điện áp, dòng điện của 1 quá trình.Sự thay đổi tín hiệu tạo ra các tin tức.Tín hiệu tương tự:là loại tín hiệu có hàm truyền biến thiên liên tục theo thời gian.Tín hiệu số: là loại tín hiệu có hàm truyền rời rạc hóa về thời gian và lượng tử hóa về mặt biên độ-2 trạng thái 0 và 1.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0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vi-VN" sz="1200" dirty="0">
              <a:effectLst/>
              <a:latin typeface="+mn-lt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7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03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1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09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Collector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qua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(Base) là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là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tranzito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dirty="0"/>
              <a:t> giải</a:t>
            </a:r>
            <a:r>
              <a:rPr lang="vi-VN" baseline="0" dirty="0"/>
              <a:t> thích kỹ hơn ở vật liệu linh kiện trang 28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65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91AED-E646-4835-84D6-AB02FF7AF598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49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03714-FF9A-48B8-80A4-A3F733B2217F}" type="datetimeFigureOut">
              <a:rPr lang="vi-VN" smtClean="0"/>
              <a:pPr/>
              <a:t>04/06/2022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36DD51-6E7E-4A21-AAD4-939D2DFE05A8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dirty="0"/>
              <a:t>CHƯƠNG I: KHÁI NIỆM CHUNG VÀ CƠ SỞ PHÂN TÍCH MẠCH ĐIỆN TƯƠNG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/>
          <a:lstStyle/>
          <a:p>
            <a:pPr lvl="0"/>
            <a:r>
              <a:rPr lang="vi-VN" sz="3600" u="sng" dirty="0">
                <a:hlinkClick r:id="rId2" action="ppaction://hlinksldjump"/>
              </a:rPr>
              <a:t>§1:Khái niệm chung về mạch điện tử</a:t>
            </a:r>
            <a:endParaRPr lang="vi-VN" sz="3600" u="sng" dirty="0"/>
          </a:p>
          <a:p>
            <a:pPr lvl="0"/>
            <a:endParaRPr lang="vi-VN" sz="3600" u="sng" dirty="0"/>
          </a:p>
          <a:p>
            <a:pPr lvl="0"/>
            <a:r>
              <a:rPr lang="vi-VN" sz="3600" u="sng" dirty="0">
                <a:hlinkClick r:id="rId3" action="ppaction://hlinksldjump"/>
              </a:rPr>
              <a:t>§2:Cơ sở phân tích mạch điện tương tự</a:t>
            </a:r>
            <a:endParaRPr lang="vi-VN" sz="3600" u="sng" dirty="0"/>
          </a:p>
          <a:p>
            <a:pPr lvl="0"/>
            <a:endParaRPr lang="vi-VN" sz="3600" u="sng" dirty="0"/>
          </a:p>
          <a:p>
            <a:pPr lvl="0"/>
            <a:r>
              <a:rPr lang="vi-VN" sz="3600" u="sng" dirty="0">
                <a:hlinkClick r:id="rId4" action="ppaction://hlinksldjump"/>
              </a:rPr>
              <a:t>§3:Các tham số và đặc tính cơ bản của Transistor</a:t>
            </a:r>
            <a:endParaRPr lang="vi-VN" sz="3600" u="sng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1980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Autofit/>
          </a:bodyPr>
          <a:lstStyle/>
          <a:p>
            <a:pPr algn="ctr"/>
            <a:r>
              <a:rPr lang="vi-VN" sz="3200" dirty="0"/>
              <a:t>TRANSISTOR LƯỠNG CỰC(tiếp</a:t>
            </a:r>
            <a:r>
              <a:rPr lang="vi-VN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Các tham số chủ yếu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>
              <a:buFont typeface="Wingdings" pitchFamily="2" charset="2"/>
              <a:buChar char="Ø"/>
            </a:pPr>
            <a:r>
              <a:rPr lang="vi-VN" dirty="0"/>
              <a:t>Tham số trở kháng Z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Tham số hỗn hợp H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Tham số dẫn nạp Y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86540" y="-747464"/>
            <a:ext cx="18973079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38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pPr algn="ctr"/>
            <a:r>
              <a:rPr lang="vi-VN" dirty="0"/>
              <a:t>CÁC THAM SỐ CỦA TRANSISTOR(tiếp)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/>
              <a:lstStyle/>
              <a:p>
                <a:r>
                  <a:rPr lang="vi-VN" dirty="0"/>
                  <a:t>Tham số trở kháng Z: U=f(I)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𝐵𝐸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vi-VN" dirty="0"/>
              </a:p>
              <a:p>
                <a:pPr marL="274320" lvl="1" indent="0">
                  <a:buNone/>
                </a:pPr>
                <a:endParaRPr lang="vi-VN" dirty="0"/>
              </a:p>
              <a:p>
                <a:pPr lvl="1"/>
                <a:r>
                  <a:rPr lang="vi-VN" dirty="0"/>
                  <a:t>Trở kháng vào: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=0(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ở 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ạ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𝑐h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 dirty="0"/>
                  <a:t> 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vi-VN" b="0" i="1" dirty="0" smtClean="0">
                            <a:latin typeface="Cambria Math"/>
                          </a:rPr>
                          <m:t>𝐵𝐸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Trở kháng 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</a:rPr>
                          <m:t>=0(</m:t>
                        </m:r>
                        <m:r>
                          <a:rPr lang="vi-VN" b="0" i="1" smtClean="0">
                            <a:latin typeface="Cambria Math"/>
                          </a:rPr>
                          <m:t>h</m:t>
                        </m:r>
                        <m:r>
                          <a:rPr lang="vi-VN" b="0" i="1" smtClean="0">
                            <a:latin typeface="Cambria Math"/>
                          </a:rPr>
                          <m:t>ở </m:t>
                        </m:r>
                        <m:r>
                          <a:rPr lang="vi-VN" b="0" i="1" smtClean="0">
                            <a:latin typeface="Cambria Math"/>
                          </a:rPr>
                          <m:t>𝑚</m:t>
                        </m:r>
                        <m:r>
                          <a:rPr lang="vi-VN" b="0" i="1" smtClean="0">
                            <a:latin typeface="Cambria Math"/>
                          </a:rPr>
                          <m:t>ạ</m:t>
                        </m:r>
                        <m:r>
                          <a:rPr lang="vi-VN" b="0" i="1" smtClean="0">
                            <a:latin typeface="Cambria Math"/>
                          </a:rPr>
                          <m:t>𝑐h</m:t>
                        </m:r>
                        <m:r>
                          <a:rPr lang="vi-VN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Trở kháng ngược: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 </m:t>
                        </m:r>
                        <m:r>
                          <a:rPr lang="vi-V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</a:rPr>
                          <m:t>=0(</m:t>
                        </m:r>
                        <m:r>
                          <a:rPr lang="vi-VN" b="0" i="1" smtClean="0">
                            <a:latin typeface="Cambria Math"/>
                          </a:rPr>
                          <m:t>h</m:t>
                        </m:r>
                        <m:r>
                          <a:rPr lang="vi-VN" b="0" i="1" smtClean="0">
                            <a:latin typeface="Cambria Math"/>
                          </a:rPr>
                          <m:t>ở </m:t>
                        </m:r>
                        <m:r>
                          <a:rPr lang="vi-VN" b="0" i="1" smtClean="0">
                            <a:latin typeface="Cambria Math"/>
                          </a:rPr>
                          <m:t>𝑚</m:t>
                        </m:r>
                        <m:r>
                          <a:rPr lang="vi-VN" b="0" i="1" smtClean="0">
                            <a:latin typeface="Cambria Math"/>
                          </a:rPr>
                          <m:t>ạ</m:t>
                        </m:r>
                        <m:r>
                          <a:rPr lang="vi-VN" b="0" i="1" smtClean="0">
                            <a:latin typeface="Cambria Math"/>
                          </a:rPr>
                          <m:t>𝑐h</m:t>
                        </m:r>
                        <m:r>
                          <a:rPr lang="vi-VN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Trở kháng phản hồi: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vi-VN" b="0" i="1" smtClean="0">
                                <a:latin typeface="Cambria Math"/>
                              </a:rPr>
                              <m:t>=0</m:t>
                            </m:r>
                          </m:sub>
                        </m:sSub>
                      </m:sub>
                    </m:sSub>
                  </m:oMath>
                </a14:m>
                <a:endParaRPr lang="vi-VN" dirty="0"/>
              </a:p>
              <a:p>
                <a:pPr lvl="1"/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40768"/>
                <a:ext cx="8229600" cy="4968552"/>
              </a:xfrm>
              <a:blipFill rotWithShape="1">
                <a:blip r:embed="rId3"/>
                <a:stretch>
                  <a:fillRect l="-593" t="-110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353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CÁC THAM SỐ CỦA TRANSISTOR(tiếp)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340768"/>
                <a:ext cx="8640960" cy="5184576"/>
              </a:xfrm>
            </p:spPr>
            <p:txBody>
              <a:bodyPr/>
              <a:lstStyle/>
              <a:p>
                <a:r>
                  <a:rPr lang="vi-VN" dirty="0"/>
                  <a:t>Tham số hỗn hợp H: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b="0" i="1" smtClean="0">
                        <a:latin typeface="Cambria Math"/>
                      </a:rPr>
                      <m:t>=</m:t>
                    </m:r>
                    <m:r>
                      <a:rPr lang="vi-V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vi-VN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vi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𝐵𝐸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vi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vi-VN" dirty="0"/>
              </a:p>
              <a:p>
                <a:pPr algn="ctr"/>
                <a:endParaRPr lang="vi-VN" dirty="0"/>
              </a:p>
              <a:p>
                <a:pPr lvl="1"/>
                <a:r>
                  <a:rPr lang="vi-VN" dirty="0"/>
                  <a:t>Trở kháng vào: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</a:rPr>
                          <m:t>=0(</m:t>
                        </m:r>
                        <m:r>
                          <a:rPr lang="vi-VN" b="0" i="1" smtClean="0">
                            <a:latin typeface="Cambria Math"/>
                          </a:rPr>
                          <m:t>𝑛𝑔</m:t>
                        </m:r>
                        <m:r>
                          <a:rPr lang="vi-VN" b="0" i="1" smtClean="0">
                            <a:latin typeface="Cambria Math"/>
                          </a:rPr>
                          <m:t>ắ</m:t>
                        </m:r>
                        <m:r>
                          <a:rPr lang="vi-VN" b="0" i="1" smtClean="0">
                            <a:latin typeface="Cambria Math"/>
                          </a:rPr>
                          <m:t>𝑛</m:t>
                        </m:r>
                        <m:r>
                          <a:rPr lang="vi-VN" b="0" i="1" smtClean="0">
                            <a:latin typeface="Cambria Math"/>
                          </a:rPr>
                          <m:t> </m:t>
                        </m:r>
                        <m:r>
                          <a:rPr lang="vi-VN" b="0" i="1" smtClean="0">
                            <a:latin typeface="Cambria Math"/>
                          </a:rPr>
                          <m:t>𝑚</m:t>
                        </m:r>
                        <m:r>
                          <a:rPr lang="vi-VN" b="0" i="1" smtClean="0">
                            <a:latin typeface="Cambria Math"/>
                          </a:rPr>
                          <m:t>ạ</m:t>
                        </m:r>
                        <m:r>
                          <a:rPr lang="vi-VN" b="0" i="1" smtClean="0">
                            <a:latin typeface="Cambria Math"/>
                          </a:rPr>
                          <m:t>𝑐h</m:t>
                        </m:r>
                        <m:r>
                          <a:rPr lang="vi-VN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vi-V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Hệ số hồi tiếp điện áp: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0(</m:t>
                        </m:r>
                        <m:r>
                          <a:rPr lang="vi-VN" b="0" i="1" smtClean="0">
                            <a:latin typeface="Cambria Math"/>
                          </a:rPr>
                          <m:t>h</m:t>
                        </m:r>
                        <m:r>
                          <a:rPr lang="vi-VN" b="0" i="1" smtClean="0">
                            <a:latin typeface="Cambria Math"/>
                          </a:rPr>
                          <m:t>ở </m:t>
                        </m:r>
                        <m:r>
                          <a:rPr lang="vi-VN" b="0" i="1" smtClean="0">
                            <a:latin typeface="Cambria Math"/>
                          </a:rPr>
                          <m:t>𝑚</m:t>
                        </m:r>
                        <m:r>
                          <a:rPr lang="vi-VN" b="0" i="1" smtClean="0">
                            <a:latin typeface="Cambria Math"/>
                          </a:rPr>
                          <m:t>ạ</m:t>
                        </m:r>
                        <m:r>
                          <a:rPr lang="vi-VN" b="0" i="1" smtClean="0">
                            <a:latin typeface="Cambria Math"/>
                          </a:rPr>
                          <m:t>𝑐h</m:t>
                        </m:r>
                        <m:r>
                          <a:rPr lang="vi-VN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𝐻𝑇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Hệ số khuếch đại dòng điện: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𝐹𝐸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Dẫn nạp ra: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0(</m:t>
                        </m:r>
                        <m:r>
                          <a:rPr lang="vi-VN" b="0" i="1" smtClean="0">
                            <a:latin typeface="Cambria Math"/>
                          </a:rPr>
                          <m:t>h</m:t>
                        </m:r>
                        <m:r>
                          <a:rPr lang="vi-VN" b="0" i="1" smtClean="0">
                            <a:latin typeface="Cambria Math"/>
                          </a:rPr>
                          <m:t>ở </m:t>
                        </m:r>
                        <m:r>
                          <a:rPr lang="vi-VN" b="0" i="1" smtClean="0">
                            <a:latin typeface="Cambria Math"/>
                          </a:rPr>
                          <m:t>𝑚</m:t>
                        </m:r>
                        <m:r>
                          <a:rPr lang="vi-VN" b="0" i="1" smtClean="0">
                            <a:latin typeface="Cambria Math"/>
                          </a:rPr>
                          <m:t>ạ</m:t>
                        </m:r>
                        <m:r>
                          <a:rPr lang="vi-VN" b="0" i="1" smtClean="0">
                            <a:latin typeface="Cambria Math"/>
                          </a:rPr>
                          <m:t>𝑐h</m:t>
                        </m:r>
                        <m:r>
                          <a:rPr lang="vi-VN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340768"/>
                <a:ext cx="8640960" cy="5184576"/>
              </a:xfrm>
              <a:blipFill rotWithShape="1">
                <a:blip r:embed="rId2"/>
                <a:stretch>
                  <a:fillRect l="-564" t="-10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72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pPr algn="ctr"/>
            <a:r>
              <a:rPr lang="vi-VN" dirty="0"/>
              <a:t>CÁC THAM SỐ CỦA TRANSISTOR(tiếp)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40768"/>
                <a:ext cx="8229600" cy="48161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vi-VN" dirty="0"/>
                  <a:t>Tham số dẫn nạp: I=f(U)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𝐵𝐸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𝐵𝐸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𝐶𝐸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vi-VN" dirty="0"/>
              </a:p>
              <a:p>
                <a:endParaRPr lang="vi-VN" dirty="0"/>
              </a:p>
              <a:p>
                <a:pPr lvl="1"/>
                <a:r>
                  <a:rPr lang="vi-VN" dirty="0"/>
                  <a:t>Dẫn nạp trở kháng vào: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Dẫn nạp trở kháng 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𝐵𝐸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Dẫn nạp ngược: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𝐵𝐸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Hố dẫn 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</a:rPr>
                                      <m:t>𝐵𝐸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</m:t>
                        </m:r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vi-VN" b="0" i="1" smtClean="0">
                        <a:latin typeface="Cambria Math"/>
                      </a:rPr>
                      <m:t>=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40768"/>
                <a:ext cx="8229600" cy="4816192"/>
              </a:xfrm>
              <a:blipFill rotWithShape="1">
                <a:blip r:embed="rId2"/>
                <a:stretch>
                  <a:fillRect l="-593" t="-20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0A8480-0868-C00F-B7D6-14FF4A1D0C7A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/>
              <a:t>Bấm để thêm nội dung</a:t>
            </a:r>
          </a:p>
        </p:txBody>
      </p:sp>
    </p:spTree>
    <p:extLst>
      <p:ext uri="{BB962C8B-B14F-4D97-AF65-F5344CB8AC3E}">
        <p14:creationId xmlns:p14="http://schemas.microsoft.com/office/powerpoint/2010/main" val="64872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TRANSISTOR LƯỠNG CỰC(tiếp</a:t>
            </a:r>
            <a:r>
              <a:rPr lang="vi-VN" sz="3600" dirty="0"/>
              <a:t>)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556792"/>
                <a:ext cx="4536504" cy="4600168"/>
              </a:xfrm>
            </p:spPr>
            <p:txBody>
              <a:bodyPr/>
              <a:lstStyle/>
              <a:p>
                <a:r>
                  <a:rPr lang="vi-VN" dirty="0"/>
                  <a:t>Họ đặc tuyến</a:t>
                </a:r>
              </a:p>
              <a:p>
                <a:endParaRPr lang="vi-VN" dirty="0"/>
              </a:p>
              <a:p>
                <a:pPr lvl="1"/>
                <a:r>
                  <a:rPr lang="vi-VN" dirty="0"/>
                  <a:t>Đặc tuyến vào: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vi-VN" b="0" i="1" smtClean="0">
                          <a:latin typeface="Cambria Math"/>
                        </a:rPr>
                        <m:t>=</m:t>
                      </m:r>
                      <m:r>
                        <a:rPr lang="vi-V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/>
                                </a:rPr>
                                <m:t>𝐵𝐸</m:t>
                              </m:r>
                            </m:sub>
                          </m:sSub>
                        </m:e>
                      </m:d>
                      <m:r>
                        <a:rPr lang="vi-V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vi-VN" b="0" i="1" smtClean="0">
                              <a:latin typeface="Cambria Math"/>
                            </a:rPr>
                            <m:t>𝐸𝐵𝐻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/>
                                        </a:rPr>
                                        <m:t>𝐵𝐸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vi-VN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pPr marL="274320" lvl="1" indent="0">
                  <a:buNone/>
                </a:pPr>
                <a:endParaRPr lang="vi-VN" dirty="0"/>
              </a:p>
              <a:p>
                <a:pPr marL="274320" lvl="1" indent="0">
                  <a:buNone/>
                </a:pPr>
                <a:r>
                  <a:rPr lang="vi-VN" dirty="0"/>
                  <a:t>Trong đó: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      </m:t>
                        </m:r>
                        <m:r>
                          <a:rPr lang="vi-V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dirty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b="0" i="1" dirty="0" smtClean="0">
                            <a:latin typeface="Cambria Math"/>
                          </a:rPr>
                          <m:t>𝐸𝐵𝐻</m:t>
                        </m:r>
                      </m:sub>
                    </m:sSub>
                    <m:r>
                      <a:rPr lang="vi-VN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vi-V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dirty="0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vi-VN" b="0" i="1" dirty="0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 dirty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vi-VN" dirty="0"/>
                  <a:t>26mv(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vi-V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vi-VN" dirty="0"/>
                  <a:t>C=25)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556792"/>
                <a:ext cx="4536504" cy="4600168"/>
              </a:xfrm>
              <a:blipFill rotWithShape="1">
                <a:blip r:embed="rId2"/>
                <a:stretch>
                  <a:fillRect l="-1075" t="-1192" r="-201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1"/>
            <a:ext cx="4320481" cy="388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42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TRANSISTOR LƯỠNG CỰC(tiếp</a:t>
            </a:r>
            <a:r>
              <a:rPr lang="vi-VN" sz="3600" dirty="0"/>
              <a:t>)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12776"/>
                <a:ext cx="8229600" cy="4744184"/>
              </a:xfrm>
            </p:spPr>
            <p:txBody>
              <a:bodyPr/>
              <a:lstStyle/>
              <a:p>
                <a:r>
                  <a:rPr lang="vi-VN" dirty="0">
                    <a:hlinkClick r:id="rId2" action="ppaction://hlinksldjump"/>
                  </a:rPr>
                  <a:t>Đặc tuyến ra</a:t>
                </a:r>
                <a:r>
                  <a:rPr lang="vi-V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r>
                      <a:rPr lang="vi-V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i="1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</m:e>
                    </m:d>
                  </m:oMath>
                </a14:m>
                <a:endParaRPr lang="vi-VN" dirty="0"/>
              </a:p>
              <a:p>
                <a:pPr lvl="1"/>
                <a:endParaRPr lang="vi-VN" dirty="0"/>
              </a:p>
              <a:p>
                <a:r>
                  <a:rPr lang="vi-VN" dirty="0"/>
                  <a:t>Đặc tuyến truyền dẫn: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r>
                      <a:rPr lang="vi-V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vi-V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vi-VN" dirty="0"/>
              </a:p>
              <a:p>
                <a:pPr lvl="1"/>
                <a:endParaRPr lang="vi-VN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12776"/>
                <a:ext cx="8229600" cy="4744184"/>
              </a:xfrm>
              <a:blipFill rotWithShape="1">
                <a:blip r:embed="rId3"/>
                <a:stretch>
                  <a:fillRect l="-593" t="-11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9936"/>
            <a:ext cx="72008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3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TRANSISTOR LƯỠNG CỰC(tiếp)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r>
              <a:rPr lang="vi-VN" dirty="0"/>
              <a:t>Các cách mắc</a:t>
            </a:r>
          </a:p>
          <a:p>
            <a:endParaRPr lang="vi-V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31932"/>
              </p:ext>
            </p:extLst>
          </p:nvPr>
        </p:nvGraphicFramePr>
        <p:xfrm>
          <a:off x="97160" y="1988428"/>
          <a:ext cx="8928992" cy="457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515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E chung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C chung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B chung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vi-VN" dirty="0"/>
                        <a:t>Tín</a:t>
                      </a:r>
                      <a:r>
                        <a:rPr lang="vi-VN" baseline="0" dirty="0"/>
                        <a:t> hiệu vào ra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Ngược 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Cùng</a:t>
                      </a:r>
                      <a:r>
                        <a:rPr lang="vi-VN" baseline="0" dirty="0"/>
                        <a:t> pha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Ngược 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vi-VN" dirty="0"/>
                        <a:t>Khuếch đại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U,I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92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855431"/>
              </p:ext>
            </p:extLst>
          </p:nvPr>
        </p:nvGraphicFramePr>
        <p:xfrm>
          <a:off x="107504" y="1988840"/>
          <a:ext cx="8928992" cy="484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515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E chung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C chung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Mắc</a:t>
                      </a:r>
                      <a:r>
                        <a:rPr lang="vi-VN" baseline="0" dirty="0"/>
                        <a:t> B chung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vi-VN" dirty="0"/>
                        <a:t>Tín</a:t>
                      </a:r>
                      <a:r>
                        <a:rPr lang="vi-VN" baseline="0" dirty="0"/>
                        <a:t> hiệu vào ra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Ngược 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Cùng</a:t>
                      </a:r>
                      <a:r>
                        <a:rPr lang="vi-VN" baseline="0" dirty="0"/>
                        <a:t> pha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Ngược 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vi-VN" dirty="0"/>
                        <a:t>Khuếch đại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U,I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92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230425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3651734"/>
            <a:ext cx="2378348" cy="22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25" y="3714620"/>
            <a:ext cx="2443832" cy="216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18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640960" cy="990600"/>
          </a:xfrm>
        </p:spPr>
        <p:txBody>
          <a:bodyPr>
            <a:noAutofit/>
          </a:bodyPr>
          <a:lstStyle/>
          <a:p>
            <a:pPr algn="ctr"/>
            <a:r>
              <a:rPr lang="vi-VN" sz="3600" dirty="0"/>
              <a:t>§3.2:TRANSISTOR ĐƠN CỰC(TRƯỜNG)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0" y="1916832"/>
            <a:ext cx="8900490" cy="3672408"/>
          </a:xfrm>
        </p:spPr>
      </p:pic>
    </p:spTree>
    <p:extLst>
      <p:ext uri="{BB962C8B-B14F-4D97-AF65-F5344CB8AC3E}">
        <p14:creationId xmlns:p14="http://schemas.microsoft.com/office/powerpoint/2010/main" val="34548414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vi-VN" sz="3200" dirty="0"/>
              <a:t>TRANSISTOR </a:t>
            </a:r>
            <a:r>
              <a:rPr lang="vi-VN" dirty="0"/>
              <a:t>ĐƠN CỰC (</a:t>
            </a:r>
            <a:r>
              <a:rPr lang="vi-VN" sz="3200" dirty="0"/>
              <a:t>FET)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7384701"/>
              </p:ext>
            </p:extLst>
          </p:nvPr>
        </p:nvGraphicFramePr>
        <p:xfrm>
          <a:off x="457200" y="1412776"/>
          <a:ext cx="82296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8765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</a:t>
            </a:r>
            <a:r>
              <a:rPr lang="vi-VN" sz="3600"/>
              <a:t>TRƯỜNG </a:t>
            </a:r>
            <a:r>
              <a:rPr lang="en-US" sz="3600"/>
              <a:t>J</a:t>
            </a:r>
            <a:r>
              <a:rPr lang="vi-VN" sz="3600"/>
              <a:t>FET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/>
          <a:lstStyle/>
          <a:p>
            <a:r>
              <a:rPr lang="vi-VN" dirty="0"/>
              <a:t>Cấu tạo JFET</a:t>
            </a:r>
          </a:p>
          <a:p>
            <a:pPr lvl="1"/>
            <a:r>
              <a:rPr lang="vi-VN" dirty="0"/>
              <a:t>Cực nguồn S</a:t>
            </a:r>
          </a:p>
          <a:p>
            <a:pPr lvl="1"/>
            <a:r>
              <a:rPr lang="vi-VN" dirty="0"/>
              <a:t>Cực cửa G</a:t>
            </a:r>
          </a:p>
          <a:p>
            <a:pPr lvl="1"/>
            <a:r>
              <a:rPr lang="vi-VN" dirty="0"/>
              <a:t>Cực máng D</a:t>
            </a:r>
          </a:p>
          <a:p>
            <a:pPr lvl="1"/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38126"/>
            <a:ext cx="2952328" cy="4298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59246"/>
            <a:ext cx="2786518" cy="40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7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661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</a:rPr>
              <a:t>§1:Khái niệm chung về mạch </a:t>
            </a:r>
            <a:r>
              <a:rPr lang="vi-VN" sz="3600">
                <a:solidFill>
                  <a:srgbClr val="FF0000"/>
                </a:solidFill>
              </a:rPr>
              <a:t>điện tử</a:t>
            </a:r>
            <a:r>
              <a:rPr lang="en-US" sz="3600">
                <a:solidFill>
                  <a:srgbClr val="FF0000"/>
                </a:solidFill>
              </a:rPr>
              <a:t> tương tự</a:t>
            </a:r>
            <a:endParaRPr lang="vi-VN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/>
          <a:lstStyle/>
          <a:p>
            <a:r>
              <a:rPr lang="vi-VN" sz="2800">
                <a:latin typeface="Times New Roman" pitchFamily="18" charset="0"/>
                <a:cs typeface="Times New Roman" pitchFamily="18" charset="0"/>
              </a:rPr>
              <a:t>Định nghĩa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mạch điện tử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gồm tập hợp các linh kiện điện tử để gia công tín hiệu.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267553" cy="335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3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/>
                  <a:t>Nguyên lý hoạt động JFET: </a:t>
                </a:r>
              </a:p>
              <a:p>
                <a:pPr marL="0" indent="0">
                  <a:buNone/>
                </a:pPr>
                <a:r>
                  <a:rPr lang="vi-VN" dirty="0"/>
                  <a:t>Kênh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𝐷𝑆</m:t>
                        </m:r>
                      </m:sub>
                    </m:sSub>
                    <m:r>
                      <a:rPr lang="vi-VN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0;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𝐺𝑆</m:t>
                        </m:r>
                      </m:sub>
                    </m:sSub>
                    <m:r>
                      <a:rPr lang="vi-VN" b="0" i="1" smtClean="0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endParaRPr lang="vi-VN" dirty="0"/>
              </a:p>
              <a:p>
                <a:pPr marL="0" indent="0">
                  <a:buNone/>
                </a:pPr>
                <a:r>
                  <a:rPr lang="vi-VN" dirty="0"/>
                  <a:t>Kênh 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𝐷𝑆</m:t>
                        </m:r>
                      </m:sub>
                    </m:sSub>
                    <m:r>
                      <a:rPr lang="vi-VN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0;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𝐺𝑆</m:t>
                        </m:r>
                      </m:sub>
                    </m:sSub>
                    <m:r>
                      <a:rPr lang="vi-VN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7878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TRANSISTOR TRƯỜNG 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Đặc tuyến truyền đạt và đặc tuyến ra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22960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79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JFET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Chế độ làm việc: JFET kênh 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704856" cy="43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133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Các cách mắc: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53902"/>
                  </p:ext>
                </p:extLst>
              </p:nvPr>
            </p:nvGraphicFramePr>
            <p:xfrm>
              <a:off x="107504" y="1844825"/>
              <a:ext cx="8928993" cy="4824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164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9768"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S chung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D chung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9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Tín</a:t>
                          </a:r>
                          <a:r>
                            <a:rPr lang="vi-VN" baseline="0" dirty="0"/>
                            <a:t> hiệu vào ra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Ngược pha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aseline="0" dirty="0"/>
                            <a:t>Đồng pha</a:t>
                          </a:r>
                          <a:endParaRPr lang="vi-V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4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Trở</a:t>
                          </a:r>
                          <a:r>
                            <a:rPr lang="vi-VN" baseline="0" dirty="0"/>
                            <a:t> kháng</a:t>
                          </a:r>
                          <a:endParaRPr lang="vi-VN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à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vi-VN" sz="2400" dirty="0"/>
                            <a:t> =∞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8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aseline="0" dirty="0"/>
                            <a:t>Khuếch đại điện áp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µ&lt;1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/>
                            <a:t>µ&gt;1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61129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80753902"/>
                  </p:ext>
                </p:extLst>
              </p:nvPr>
            </p:nvGraphicFramePr>
            <p:xfrm>
              <a:off x="107504" y="1844825"/>
              <a:ext cx="8928993" cy="4824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/>
                    <a:gridCol w="3096344"/>
                    <a:gridCol w="3816425"/>
                  </a:tblGrid>
                  <a:tr h="589768"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S chung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D chung</a:t>
                          </a:r>
                          <a:endParaRPr lang="vi-VN" dirty="0"/>
                        </a:p>
                      </a:txBody>
                      <a:tcPr/>
                    </a:tc>
                  </a:tr>
                  <a:tr h="589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Tín</a:t>
                          </a:r>
                          <a:r>
                            <a:rPr lang="vi-VN" baseline="0" dirty="0" smtClean="0"/>
                            <a:t> hiệu vào ra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Ngược pha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aseline="0" dirty="0" smtClean="0"/>
                            <a:t>Đồng pha</a:t>
                          </a:r>
                          <a:endParaRPr lang="vi-VN" dirty="0"/>
                        </a:p>
                      </a:txBody>
                      <a:tcPr/>
                    </a:tc>
                  </a:tr>
                  <a:tr h="534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Trở</a:t>
                          </a:r>
                          <a:r>
                            <a:rPr lang="vi-VN" baseline="0" dirty="0" smtClean="0"/>
                            <a:t> kháng</a:t>
                          </a:r>
                          <a:endParaRPr lang="vi-VN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03" t="-225000" r="-88" b="-5806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</a:tr>
                  <a:tr h="748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baseline="0" dirty="0" smtClean="0"/>
                            <a:t>Khuếch đại điện áp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µ&lt;1</a:t>
                          </a:r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dirty="0" smtClean="0"/>
                            <a:t>µ&gt;1</a:t>
                          </a:r>
                          <a:endParaRPr lang="vi-VN" dirty="0"/>
                        </a:p>
                      </a:txBody>
                      <a:tcPr/>
                    </a:tc>
                  </a:tr>
                  <a:tr h="2361129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65104"/>
            <a:ext cx="2592288" cy="20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73721"/>
            <a:ext cx="2431256" cy="209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805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MOSFET </a:t>
            </a:r>
            <a:r>
              <a:rPr lang="vi-VN"/>
              <a:t>liên tục</a:t>
            </a:r>
            <a:r>
              <a:rPr lang="en-US"/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(kênh có sẵn)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dirty="0"/>
              <a:t>Cấu tạo</a:t>
            </a:r>
          </a:p>
          <a:p>
            <a:pPr lvl="1"/>
            <a:r>
              <a:rPr lang="vi-VN" dirty="0"/>
              <a:t>Nguyên lý hoạt động</a:t>
            </a:r>
          </a:p>
          <a:p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2936"/>
            <a:ext cx="5129015" cy="3312368"/>
          </a:xfrm>
        </p:spPr>
      </p:pic>
    </p:spTree>
    <p:extLst>
      <p:ext uri="{BB962C8B-B14F-4D97-AF65-F5344CB8AC3E}">
        <p14:creationId xmlns:p14="http://schemas.microsoft.com/office/powerpoint/2010/main" val="8249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990600"/>
          </a:xfrm>
        </p:spPr>
        <p:txBody>
          <a:bodyPr>
            <a:no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TRANSISTOR TRƯỜNG 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r>
              <a:rPr lang="vi-VN" sz="2800" dirty="0">
                <a:solidFill>
                  <a:srgbClr val="FF0000"/>
                </a:solidFill>
                <a:latin typeface="+mj-lt"/>
              </a:rPr>
              <a:t>MOSFET </a:t>
            </a:r>
            <a:r>
              <a:rPr lang="vi-VN" sz="2800">
                <a:solidFill>
                  <a:srgbClr val="FF0000"/>
                </a:solidFill>
                <a:latin typeface="+mj-lt"/>
              </a:rPr>
              <a:t>gián đoạn</a:t>
            </a:r>
            <a:r>
              <a:rPr lang="en-US" sz="2800">
                <a:solidFill>
                  <a:srgbClr val="FF0000"/>
                </a:solidFill>
                <a:latin typeface="+mj-lt"/>
              </a:rPr>
              <a:t> (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kênh không có sẵn)</a:t>
            </a:r>
            <a:endParaRPr lang="vi-V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>
                <a:solidFill>
                  <a:srgbClr val="FF0000"/>
                </a:solidFill>
              </a:rPr>
              <a:t>Cấu tạo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MOSFET gián đoạn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kênh P</a:t>
            </a:r>
            <a:r>
              <a:rPr lang="en-US" sz="2400">
                <a:solidFill>
                  <a:srgbClr val="FF0000"/>
                </a:solidFill>
              </a:rPr>
              <a:t>)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>
                <a:solidFill>
                  <a:srgbClr val="FF0000"/>
                </a:solidFill>
              </a:rPr>
              <a:t>Nguyên lý hoạt động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544616" cy="340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18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340768"/>
                <a:ext cx="8568952" cy="48161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800" dirty="0"/>
                  <a:t>Họ đặc tuyến JFET VÀ MOSFET  liên tục: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vi-VN" sz="2800" dirty="0"/>
                  <a:t>Đặc tuyến ra: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r>
                      <a:rPr lang="vi-VN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𝐷𝑆</m:t>
                            </m:r>
                          </m:sub>
                        </m:sSub>
                      </m:e>
                    </m:d>
                  </m:oMath>
                </a14:m>
                <a:endParaRPr lang="vi-VN" sz="2800" dirty="0"/>
              </a:p>
              <a:p>
                <a:pPr lvl="1">
                  <a:lnSpc>
                    <a:spcPct val="150000"/>
                  </a:lnSpc>
                </a:pPr>
                <a:r>
                  <a:rPr lang="vi-VN" sz="2800" dirty="0"/>
                  <a:t>Đặc tuyến truyền đạt: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vi-VN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vi-VN" sz="2800" b="0" i="1" smtClean="0">
                          <a:latin typeface="Cambria Math"/>
                        </a:rPr>
                        <m:t>=</m:t>
                      </m:r>
                      <m:r>
                        <a:rPr lang="vi-V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/>
                                </a:rPr>
                                <m:t>𝐺𝑆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vi-VN" sz="2800" b="0" i="1" smtClean="0">
                              <a:latin typeface="Cambria Math"/>
                            </a:rPr>
                            <m:t>𝐷𝑆𝑠</m:t>
                          </m:r>
                        </m:sub>
                      </m:sSub>
                      <m:sSup>
                        <m:sSup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vi-V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8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vi-VN" sz="2800" b="0" i="1" smtClean="0">
                                          <a:latin typeface="Cambria Math"/>
                                        </a:rPr>
                                        <m:t>𝐺𝑆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8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vi-VN" sz="28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vi-V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340768"/>
                <a:ext cx="8568952" cy="4816192"/>
              </a:xfrm>
              <a:blipFill rotWithShape="1">
                <a:blip r:embed="rId3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8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9552" y="1196752"/>
                <a:ext cx="8229600" cy="4937760"/>
              </a:xfrm>
            </p:spPr>
            <p:txBody>
              <a:bodyPr/>
              <a:lstStyle/>
              <a:p>
                <a:r>
                  <a:rPr lang="vi-VN" dirty="0"/>
                  <a:t>Họ đặc tuyến MOSFET gián đoạn:</a:t>
                </a:r>
              </a:p>
              <a:p>
                <a:pPr lvl="1"/>
                <a:r>
                  <a:rPr lang="vi-VN" dirty="0"/>
                  <a:t>Đặc tuyến truyền đạt: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vi-VN" b="0" i="1" smtClean="0">
                        <a:latin typeface="Cambria Math"/>
                      </a:rPr>
                      <m:t>=</m:t>
                    </m:r>
                    <m:r>
                      <a:rPr lang="vi-VN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vi-V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dirty="0"/>
                  <a:t>;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/>
                      </a:rPr>
                      <m:t>𝑘</m:t>
                    </m:r>
                    <m:r>
                      <a:rPr lang="vi-V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vi-VN" b="0" i="1" dirty="0" smtClean="0">
                                    <a:latin typeface="Cambria Math"/>
                                  </a:rPr>
                                  <m:t>𝑂𝑁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d>
                          <m:dPr>
                            <m:ctrlPr>
                              <a:rPr lang="vi-V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vi-V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dirty="0" smtClean="0">
                                        <a:latin typeface="Cambria Math"/>
                                      </a:rPr>
                                      <m:t>𝐺𝑆</m:t>
                                    </m:r>
                                  </m:e>
                                  <m:sub>
                                    <m:r>
                                      <a:rPr lang="vi-VN" b="0" i="1" dirty="0" smtClean="0">
                                        <a:latin typeface="Cambria Math"/>
                                      </a:rPr>
                                      <m:t>𝑂𝑁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vi-VN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dirty="0" smtClean="0">
                                    <a:latin typeface="Cambria Math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9552" y="1196752"/>
                <a:ext cx="8229600" cy="4937760"/>
              </a:xfrm>
              <a:blipFill rotWithShape="1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548" y="2276872"/>
            <a:ext cx="10067926" cy="100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494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TRƯỜNG 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84784"/>
                <a:ext cx="8229600" cy="46721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vi-VN" dirty="0"/>
                  <a:t>Tham số trở kháng: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𝐷𝑆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Trở kháng vào: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 </m:t>
                        </m:r>
                        <m:r>
                          <a:rPr lang="vi-VN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/>
                                      </a:rPr>
                                      <m:t>𝐺𝑆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vi-VN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r>
                      <a:rPr lang="vi-VN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Trở kháng ra: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 </m:t>
                        </m:r>
                        <m:r>
                          <a:rPr lang="vi-VN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vi-V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 dirty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i="1" dirty="0">
                                        <a:latin typeface="Cambria Math"/>
                                      </a:rPr>
                                      <m:t>𝐷𝑆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i="1" dirty="0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vi-VN" i="1" dirty="0">
                                <a:latin typeface="Cambria Math"/>
                              </a:rPr>
                              <m:t>𝐺</m:t>
                            </m:r>
                            <m:r>
                              <a:rPr lang="vi-VN" i="1" dirty="0">
                                <a:latin typeface="Cambria Math"/>
                              </a:rPr>
                              <m:t>=0</m:t>
                            </m:r>
                          </m:sub>
                        </m:sSub>
                      </m:sub>
                    </m:sSub>
                  </m:oMath>
                </a14:m>
                <a:endParaRPr lang="vi-VN" dirty="0"/>
              </a:p>
              <a:p>
                <a:r>
                  <a:rPr lang="vi-VN" dirty="0"/>
                  <a:t>Tham số dẫn nạp: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vi-VN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vi-VN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vi-VN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vi-VN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vi-VN" dirty="0"/>
              </a:p>
              <a:p>
                <a:pPr lvl="1"/>
                <a:r>
                  <a:rPr lang="vi-VN" dirty="0"/>
                  <a:t>Hố dẫn: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vi-V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r>
                      <a:rPr lang="vi-V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  <a:ea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latin typeface="Cambria Math"/>
                                        <a:ea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/>
                                        <a:ea typeface="Cambria Math"/>
                                      </a:rPr>
                                      <m:t>𝐺𝑆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𝐷𝑆</m:t>
                            </m:r>
                          </m:sub>
                        </m:sSub>
                        <m:r>
                          <a:rPr lang="vi-VN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</m:sSub>
                    <m:r>
                      <a:rPr lang="vi-V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/>
                                <a:ea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vi-VN" dirty="0"/>
              </a:p>
              <a:p>
                <a:pPr lvl="1"/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84784"/>
                <a:ext cx="8229600" cy="4672176"/>
              </a:xfrm>
              <a:blipFill rotWithShape="1">
                <a:blip r:embed="rId2"/>
                <a:stretch>
                  <a:fillRect l="-593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334125"/>
            <a:ext cx="1311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68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820472" cy="1152128"/>
          </a:xfrm>
        </p:spPr>
        <p:txBody>
          <a:bodyPr>
            <a:noAutofit/>
          </a:bodyPr>
          <a:lstStyle/>
          <a:p>
            <a:pPr algn="ctr"/>
            <a:r>
              <a:rPr lang="vi-VN" sz="3600" dirty="0"/>
              <a:t>Khái niệm chung về mạch điện tử(tiếp)</a:t>
            </a:r>
            <a:br>
              <a:rPr lang="vi-VN" sz="3200" dirty="0"/>
            </a:br>
            <a:r>
              <a:rPr lang="vi-VN" sz="3200" dirty="0"/>
              <a:t>                    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vi-VN" sz="3200" dirty="0"/>
              <a:t>Tín hiệu: </a:t>
            </a:r>
          </a:p>
          <a:p>
            <a:pPr lvl="1"/>
            <a:r>
              <a:rPr lang="vi-VN" sz="2900" dirty="0"/>
              <a:t>Tín hiệu tương tự</a:t>
            </a:r>
          </a:p>
          <a:p>
            <a:pPr lvl="1"/>
            <a:r>
              <a:rPr lang="vi-VN" sz="2900" dirty="0"/>
              <a:t>Tín hiệu số</a:t>
            </a:r>
          </a:p>
          <a:p>
            <a:r>
              <a:rPr lang="vi-VN" sz="3200" dirty="0"/>
              <a:t>Phân loại: </a:t>
            </a:r>
          </a:p>
          <a:p>
            <a:pPr>
              <a:buFont typeface="Wingdings" pitchFamily="2" charset="2"/>
              <a:buChar char="Ø"/>
            </a:pPr>
            <a:r>
              <a:rPr lang="vi-VN" sz="3200" dirty="0"/>
              <a:t>Mạch tương tự</a:t>
            </a:r>
          </a:p>
          <a:p>
            <a:pPr>
              <a:buFont typeface="Wingdings" pitchFamily="2" charset="2"/>
              <a:buChar char="Ø"/>
            </a:pPr>
            <a:r>
              <a:rPr lang="vi-VN" sz="3200" dirty="0"/>
              <a:t>Mạch số</a:t>
            </a:r>
          </a:p>
          <a:p>
            <a:pPr>
              <a:buFont typeface="Wingdings" pitchFamily="2" charset="2"/>
              <a:buChar char="Ø"/>
            </a:pPr>
            <a:r>
              <a:rPr lang="vi-VN" sz="3200" dirty="0"/>
              <a:t>Mạch chuyển đổi tín hiệu ADC</a:t>
            </a: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5" y="6334125"/>
            <a:ext cx="1311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773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4400" dirty="0"/>
              <a:t>§</a:t>
            </a:r>
            <a:r>
              <a:rPr lang="vi-VN" sz="4000" dirty="0"/>
              <a:t>2:Cơ sở phân tích mạch tương tự</a:t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r>
              <a:rPr lang="vi-VN" dirty="0"/>
              <a:t>Mạch tuyến tính: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Tín hiệu có hàm truyền là đường thẳng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Dòng điện nút và nguyên lý xếp chồng điện áp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2696145" cy="233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4820408" cy="255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0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9145016" cy="1152128"/>
          </a:xfrm>
        </p:spPr>
        <p:txBody>
          <a:bodyPr>
            <a:noAutofit/>
          </a:bodyPr>
          <a:lstStyle/>
          <a:p>
            <a:pPr algn="ctr"/>
            <a:r>
              <a:rPr lang="vi-VN" sz="3200" dirty="0"/>
              <a:t>							</a:t>
            </a:r>
            <a:r>
              <a:rPr lang="vi-VN" sz="3600" dirty="0"/>
              <a:t>			 Cơ sở phân tích mạch tương tự (tiếp</a:t>
            </a:r>
            <a:r>
              <a:rPr lang="vi-VN" dirty="0"/>
              <a:t>) </a:t>
            </a:r>
            <a:r>
              <a:rPr lang="vi-VN" sz="3600" dirty="0"/>
              <a:t>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vi-VN" dirty="0"/>
              <a:t>Mạch phi tuyến:</a:t>
            </a:r>
          </a:p>
          <a:p>
            <a:pPr lvl="1">
              <a:buFont typeface="Wingdings" pitchFamily="2" charset="2"/>
              <a:buChar char="Ø"/>
            </a:pPr>
            <a:r>
              <a:rPr lang="vi-VN" sz="2400" dirty="0"/>
              <a:t>Mạch phi tuyến liên tục: 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tín hiệu có hàm truyền tồn tại đạo hàm tại một điểm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Phương pháp phân tích chuỗi taylo</a:t>
            </a:r>
          </a:p>
          <a:p>
            <a:pPr>
              <a:buFont typeface="Wingdings" pitchFamily="2" charset="2"/>
              <a:buChar char="v"/>
            </a:pPr>
            <a:endParaRPr lang="vi-VN" dirty="0"/>
          </a:p>
          <a:p>
            <a:pPr lvl="1">
              <a:buFont typeface="Wingdings" pitchFamily="2" charset="2"/>
              <a:buChar char="Ø"/>
            </a:pPr>
            <a:r>
              <a:rPr lang="vi-VN" sz="2400" dirty="0"/>
              <a:t>Mạch phi tuyến không liên tục: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Tín hiệu có hàm truyền có ít nhất một điểm không liên tục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Phương pháp phân tích </a:t>
            </a:r>
            <a:r>
              <a:rPr lang="vi-VN"/>
              <a:t>chuỗi FURIE</a:t>
            </a:r>
            <a:endParaRPr lang="vi-VN" dirty="0"/>
          </a:p>
        </p:txBody>
      </p:sp>
      <p:pic>
        <p:nvPicPr>
          <p:cNvPr id="512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334125"/>
            <a:ext cx="1311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7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324528" cy="648072"/>
          </a:xfrm>
        </p:spPr>
        <p:txBody>
          <a:bodyPr>
            <a:normAutofit fontScale="90000"/>
          </a:bodyPr>
          <a:lstStyle/>
          <a:p>
            <a:r>
              <a:rPr lang="vi-VN" sz="4000" dirty="0"/>
              <a:t>§3:Các tham số và đặc tính cơ bản của Transistor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vi-VN" dirty="0"/>
              <a:t>Phân loại: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 Transistor lưỡng cực:  gồm 2 loại hạt dẫn điện là điện tử mang điện tích âm và lỗ trống mang điện tích dương. 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Transistor hiệu ứng trường( đơn cực): do 1 loại hạt dẫn điện là điện tử hoặc lỗ trống.</a:t>
            </a:r>
          </a:p>
        </p:txBody>
      </p:sp>
    </p:spTree>
    <p:extLst>
      <p:ext uri="{BB962C8B-B14F-4D97-AF65-F5344CB8AC3E}">
        <p14:creationId xmlns:p14="http://schemas.microsoft.com/office/powerpoint/2010/main" val="365333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vi-VN" sz="3600" dirty="0"/>
              <a:t>§3.1:TRANSISTOR LƯỠNG CỰC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vi-VN" sz="3600" b="0" i="0" dirty="0">
                <a:latin typeface="Cambria Math"/>
              </a:rPr>
              <a:t>Chế độ làm việc</a:t>
            </a:r>
          </a:p>
          <a:p>
            <a:pPr>
              <a:buFont typeface="Arial" pitchFamily="34" charset="0"/>
              <a:buChar char="•"/>
            </a:pPr>
            <a:r>
              <a:rPr lang="vi-VN" sz="3600" dirty="0">
                <a:latin typeface="Cambria Math"/>
              </a:rPr>
              <a:t>Họ đặc tuyến</a:t>
            </a:r>
          </a:p>
          <a:p>
            <a:pPr>
              <a:buFont typeface="Arial" pitchFamily="34" charset="0"/>
              <a:buChar char="•"/>
            </a:pPr>
            <a:r>
              <a:rPr lang="vi-VN" sz="3600" b="0" i="0" dirty="0">
                <a:latin typeface="Cambria Math"/>
              </a:rPr>
              <a:t>Các tham số chủ yếu</a:t>
            </a:r>
          </a:p>
          <a:p>
            <a:pPr>
              <a:buFont typeface="Arial" pitchFamily="34" charset="0"/>
              <a:buChar char="•"/>
            </a:pPr>
            <a:r>
              <a:rPr lang="vi-VN" sz="3600" dirty="0">
                <a:latin typeface="Cambria Math"/>
              </a:rPr>
              <a:t>Các cách mắc</a:t>
            </a:r>
            <a:endParaRPr lang="vi-VN" sz="3600" b="0" i="0" dirty="0">
              <a:latin typeface="Cambria Math"/>
            </a:endParaRPr>
          </a:p>
          <a:p>
            <a:pPr marL="0" indent="0">
              <a:buNone/>
            </a:pPr>
            <a:endParaRPr lang="vi-VN" b="0" i="0" dirty="0">
              <a:latin typeface="Cambria Math"/>
            </a:endParaRPr>
          </a:p>
          <a:p>
            <a:pPr marL="0" indent="0">
              <a:buNone/>
            </a:pPr>
            <a:endParaRPr lang="vi-VN" dirty="0">
              <a:latin typeface="Cambria Math"/>
            </a:endParaRPr>
          </a:p>
          <a:p>
            <a:pPr marL="0" indent="0">
              <a:buNone/>
            </a:pPr>
            <a:endParaRPr lang="vi-VN" b="0" i="0" dirty="0">
              <a:latin typeface="Cambria Math"/>
            </a:endParaRPr>
          </a:p>
          <a:p>
            <a:pPr marL="0" indent="0">
              <a:buNone/>
            </a:pPr>
            <a:endParaRPr lang="vi-VN" dirty="0">
              <a:latin typeface="Cambria Math"/>
            </a:endParaRPr>
          </a:p>
          <a:p>
            <a:pPr marL="0" indent="0">
              <a:buNone/>
            </a:pPr>
            <a:endParaRPr lang="vi-VN" b="0" i="0" dirty="0">
              <a:latin typeface="Cambria Math"/>
            </a:endParaRPr>
          </a:p>
          <a:p>
            <a:pPr marL="0" indent="0">
              <a:buNone/>
            </a:pPr>
            <a:endParaRPr lang="vi-VN" dirty="0">
              <a:latin typeface="Cambria Math"/>
            </a:endParaRPr>
          </a:p>
          <a:p>
            <a:pPr marL="0" indent="0">
              <a:buNone/>
            </a:pPr>
            <a:endParaRPr lang="vi-VN" b="0" i="0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75833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hlinkClick r:id="rId3" action="ppaction://hlinksldjump"/>
              </a:rPr>
              <a:t>TRANSISTOR LƯỠNG CỰC</a:t>
            </a:r>
            <a:endParaRPr lang="vi-VN" dirty="0"/>
          </a:p>
        </p:txBody>
      </p:sp>
      <p:pic>
        <p:nvPicPr>
          <p:cNvPr id="4" name="Content Placeholder 3" descr="http://voer.edu.vn/file/1379"/>
          <p:cNvPicPr>
            <a:picLocks noGrp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26469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7114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600" dirty="0"/>
              <a:t>TRANSISTOR LƯỠNG CỰC(tiếp)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Chế độ làm việc:</a:t>
            </a:r>
          </a:p>
          <a:p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27" y="1803400"/>
            <a:ext cx="6050798" cy="357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5736" y="5374907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/>
              <a:t>Ic ngắt&lt;𝐼𝑐&lt;𝐼𝑐 𝑏ã𝑜 ℎò𝑎</a:t>
            </a:r>
          </a:p>
        </p:txBody>
      </p:sp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973" y="6334125"/>
            <a:ext cx="1311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c0c3d1-00da-479e-b97b-046fc088f71b">
      <Terms xmlns="http://schemas.microsoft.com/office/infopath/2007/PartnerControls"/>
    </lcf76f155ced4ddcb4097134ff3c332f>
    <TaxCatchAll xmlns="ae3f6bc4-5225-415d-abd2-4206f31c7eb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0F229A9F1A14D9F21283237E529B9" ma:contentTypeVersion="12" ma:contentTypeDescription="Create a new document." ma:contentTypeScope="" ma:versionID="550076cf1d702e4d26cac38b58fe30cd">
  <xsd:schema xmlns:xsd="http://www.w3.org/2001/XMLSchema" xmlns:xs="http://www.w3.org/2001/XMLSchema" xmlns:p="http://schemas.microsoft.com/office/2006/metadata/properties" xmlns:ns2="34c0c3d1-00da-479e-b97b-046fc088f71b" xmlns:ns3="ae3f6bc4-5225-415d-abd2-4206f31c7ebf" targetNamespace="http://schemas.microsoft.com/office/2006/metadata/properties" ma:root="true" ma:fieldsID="e0b7783cb3129251876ea04e3eac9bde" ns2:_="" ns3:_="">
    <xsd:import namespace="34c0c3d1-00da-479e-b97b-046fc088f71b"/>
    <xsd:import namespace="ae3f6bc4-5225-415d-abd2-4206f31c7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c3d1-00da-479e-b97b-046fc088f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7248ef2-771a-4cf8-9f8d-dd913dccda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f6bc4-5225-415d-abd2-4206f31c7e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aa3e6d-6709-437d-8952-c3a761dbd0ad}" ma:internalName="TaxCatchAll" ma:showField="CatchAllData" ma:web="ae3f6bc4-5225-415d-abd2-4206f31c7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E29FBE-56E7-4625-AA0F-82E288CCDB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62F30D-4520-4649-B4CB-49AAA0B15D35}">
  <ds:schemaRefs>
    <ds:schemaRef ds:uri="http://schemas.microsoft.com/office/2006/metadata/properties"/>
    <ds:schemaRef ds:uri="http://schemas.microsoft.com/office/infopath/2007/PartnerControls"/>
    <ds:schemaRef ds:uri="34c0c3d1-00da-479e-b97b-046fc088f71b"/>
    <ds:schemaRef ds:uri="ae3f6bc4-5225-415d-abd2-4206f31c7ebf"/>
  </ds:schemaRefs>
</ds:datastoreItem>
</file>

<file path=customXml/itemProps3.xml><?xml version="1.0" encoding="utf-8"?>
<ds:datastoreItem xmlns:ds="http://schemas.openxmlformats.org/officeDocument/2006/customXml" ds:itemID="{91FB2C4E-20CA-4FAA-ADDD-1E347DFDA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c3d1-00da-479e-b97b-046fc088f71b"/>
    <ds:schemaRef ds:uri="ae3f6bc4-5225-415d-abd2-4206f31c7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2069</TotalTime>
  <Words>692</Words>
  <Application>Microsoft Office PowerPoint</Application>
  <PresentationFormat>Trình chiếu Trên màn hình (4:3)</PresentationFormat>
  <Paragraphs>160</Paragraphs>
  <Slides>28</Slides>
  <Notes>14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29" baseType="lpstr">
      <vt:lpstr>Origin</vt:lpstr>
      <vt:lpstr>CHƯƠNG I: KHÁI NIỆM CHUNG VÀ CƠ SỞ PHÂN TÍCH MẠCH ĐIỆN TƯƠNG TỰ</vt:lpstr>
      <vt:lpstr>§1:Khái niệm chung về mạch điện tử tương tự</vt:lpstr>
      <vt:lpstr>Khái niệm chung về mạch điện tử(tiếp)                                                                          </vt:lpstr>
      <vt:lpstr>§2:Cơ sở phân tích mạch tương tự </vt:lpstr>
      <vt:lpstr>           Cơ sở phân tích mạch tương tự (tiếp)    </vt:lpstr>
      <vt:lpstr>§3:Các tham số và đặc tính cơ bản của Transistor</vt:lpstr>
      <vt:lpstr>§3.1:TRANSISTOR LƯỠNG CỰC</vt:lpstr>
      <vt:lpstr>TRANSISTOR LƯỠNG CỰC</vt:lpstr>
      <vt:lpstr>TRANSISTOR LƯỠNG CỰC(tiếp)</vt:lpstr>
      <vt:lpstr>TRANSISTOR LƯỠNG CỰC(tiếp)</vt:lpstr>
      <vt:lpstr>CÁC THAM SỐ CỦA TRANSISTOR(tiếp)</vt:lpstr>
      <vt:lpstr>CÁC THAM SỐ CỦA TRANSISTOR(tiếp)</vt:lpstr>
      <vt:lpstr>CÁC THAM SỐ CỦA TRANSISTOR(tiếp)</vt:lpstr>
      <vt:lpstr>TRANSISTOR LƯỠNG CỰC(tiếp)</vt:lpstr>
      <vt:lpstr>TRANSISTOR LƯỠNG CỰC(tiếp)</vt:lpstr>
      <vt:lpstr>TRANSISTOR LƯỠNG CỰC(tiếp)</vt:lpstr>
      <vt:lpstr>§3.2:TRANSISTOR ĐƠN CỰC(TRƯỜNG)</vt:lpstr>
      <vt:lpstr>TRANSISTOR ĐƠN CỰC (FET)</vt:lpstr>
      <vt:lpstr>TRANSISTOR TRƯỜNG JFET</vt:lpstr>
      <vt:lpstr>TRANSISTOR TRƯỜNG FET</vt:lpstr>
      <vt:lpstr>TRANSISTOR TRƯỜNG FET</vt:lpstr>
      <vt:lpstr>TRANSISTOR TRƯỜNG JFET</vt:lpstr>
      <vt:lpstr>TRANSISTOR TRƯỜNG JFET</vt:lpstr>
      <vt:lpstr>TRANSISTOR TRƯỜNG FET</vt:lpstr>
      <vt:lpstr>TRANSISTOR TRƯỜNG FET</vt:lpstr>
      <vt:lpstr>TRANSISTOR TRƯỜNG</vt:lpstr>
      <vt:lpstr>TRANSISTOR TRƯỜNG FET</vt:lpstr>
      <vt:lpstr>TRANSISTOR TRƯỜNG FET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</dc:title>
  <dc:creator>admin</dc:creator>
  <cp:lastModifiedBy>Dell</cp:lastModifiedBy>
  <cp:revision>130</cp:revision>
  <dcterms:created xsi:type="dcterms:W3CDTF">2015-07-07T00:48:15Z</dcterms:created>
  <dcterms:modified xsi:type="dcterms:W3CDTF">2022-06-04T08:56:17Z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0x010100E4B0F229A9F1A14D9F21283237E529B9</vt:lpwstr>
  </property>
  <property fmtid="{D5CDD505-2E9C-101B-9397-08002B2CF9AE}" pid="3" name="MediaServiceImageTags">
    <vt:lpwstr/>
  </property>
</Properties>
</file>