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sldIdLst>
    <p:sldId id="256" r:id="rId2"/>
    <p:sldId id="258" r:id="rId3"/>
    <p:sldId id="259" r:id="rId4"/>
    <p:sldId id="262" r:id="rId5"/>
    <p:sldId id="261" r:id="rId6"/>
    <p:sldId id="263" r:id="rId7"/>
    <p:sldId id="265" r:id="rId8"/>
    <p:sldId id="264"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4660"/>
  </p:normalViewPr>
  <p:slideViewPr>
    <p:cSldViewPr>
      <p:cViewPr varScale="1">
        <p:scale>
          <a:sx n="83" d="100"/>
          <a:sy n="83" d="100"/>
        </p:scale>
        <p:origin x="-1445"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8A87A-4977-49CB-AA3D-90FA7DE822B7}" type="datetimeFigureOut">
              <a:rPr lang="en-US" smtClean="0"/>
              <a:pPr/>
              <a:t>12/30/2021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308316-0197-48FA-9884-89D22C5716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308316-0197-48FA-9884-89D22C57161A}"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22C5206-05B4-4697-BEC5-A58BBC5EFDF2}" type="datetimeFigureOut">
              <a:rPr lang="en-US" smtClean="0"/>
              <a:pPr/>
              <a:t>12/30/2021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D18A2D0-1648-4016-A8CC-8745497291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2C5206-05B4-4697-BEC5-A58BBC5EFDF2}"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A2D0-1648-4016-A8CC-8745497291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2C5206-05B4-4697-BEC5-A58BBC5EFDF2}" type="datetimeFigureOut">
              <a:rPr lang="en-US" smtClean="0"/>
              <a:pPr/>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A2D0-1648-4016-A8CC-8745497291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22C5206-05B4-4697-BEC5-A58BBC5EFDF2}" type="datetimeFigureOut">
              <a:rPr lang="en-US" smtClean="0"/>
              <a:pPr/>
              <a:t>12/30/2021</a:t>
            </a:fld>
            <a:endParaRPr lang="en-US"/>
          </a:p>
        </p:txBody>
      </p:sp>
      <p:sp>
        <p:nvSpPr>
          <p:cNvPr id="9" name="Slide Number Placeholder 8"/>
          <p:cNvSpPr>
            <a:spLocks noGrp="1"/>
          </p:cNvSpPr>
          <p:nvPr>
            <p:ph type="sldNum" sz="quarter" idx="15"/>
          </p:nvPr>
        </p:nvSpPr>
        <p:spPr/>
        <p:txBody>
          <a:bodyPr rtlCol="0"/>
          <a:lstStyle/>
          <a:p>
            <a:fld id="{2D18A2D0-1648-4016-A8CC-87454972913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22C5206-05B4-4697-BEC5-A58BBC5EFDF2}" type="datetimeFigureOut">
              <a:rPr lang="en-US" smtClean="0"/>
              <a:pPr/>
              <a:t>12/30/2021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D18A2D0-1648-4016-A8CC-8745497291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22C5206-05B4-4697-BEC5-A58BBC5EFDF2}" type="datetimeFigureOut">
              <a:rPr lang="en-US" smtClean="0"/>
              <a:pPr/>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8A2D0-1648-4016-A8CC-87454972913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22C5206-05B4-4697-BEC5-A58BBC5EFDF2}"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A2D0-1648-4016-A8CC-87454972913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22C5206-05B4-4697-BEC5-A58BBC5EFDF2}" type="datetimeFigureOut">
              <a:rPr lang="en-US" smtClean="0"/>
              <a:pPr/>
              <a:t>12/30/2021</a:t>
            </a:fld>
            <a:endParaRPr lang="en-US"/>
          </a:p>
        </p:txBody>
      </p:sp>
      <p:sp>
        <p:nvSpPr>
          <p:cNvPr id="7" name="Slide Number Placeholder 6"/>
          <p:cNvSpPr>
            <a:spLocks noGrp="1"/>
          </p:cNvSpPr>
          <p:nvPr>
            <p:ph type="sldNum" sz="quarter" idx="11"/>
          </p:nvPr>
        </p:nvSpPr>
        <p:spPr/>
        <p:txBody>
          <a:bodyPr rtlCol="0"/>
          <a:lstStyle/>
          <a:p>
            <a:fld id="{2D18A2D0-1648-4016-A8CC-87454972913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C5206-05B4-4697-BEC5-A58BBC5EFDF2}" type="datetimeFigureOut">
              <a:rPr lang="en-US" smtClean="0"/>
              <a:pPr/>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8A2D0-1648-4016-A8CC-8745497291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22C5206-05B4-4697-BEC5-A58BBC5EFDF2}" type="datetimeFigureOut">
              <a:rPr lang="en-US" smtClean="0"/>
              <a:pPr/>
              <a:t>12/30/2021</a:t>
            </a:fld>
            <a:endParaRPr lang="en-US"/>
          </a:p>
        </p:txBody>
      </p:sp>
      <p:sp>
        <p:nvSpPr>
          <p:cNvPr id="22" name="Slide Number Placeholder 21"/>
          <p:cNvSpPr>
            <a:spLocks noGrp="1"/>
          </p:cNvSpPr>
          <p:nvPr>
            <p:ph type="sldNum" sz="quarter" idx="15"/>
          </p:nvPr>
        </p:nvSpPr>
        <p:spPr/>
        <p:txBody>
          <a:bodyPr rtlCol="0"/>
          <a:lstStyle/>
          <a:p>
            <a:fld id="{2D18A2D0-1648-4016-A8CC-87454972913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22C5206-05B4-4697-BEC5-A58BBC5EFDF2}" type="datetimeFigureOut">
              <a:rPr lang="en-US" smtClean="0"/>
              <a:pPr/>
              <a:t>12/30/2021</a:t>
            </a:fld>
            <a:endParaRPr lang="en-US"/>
          </a:p>
        </p:txBody>
      </p:sp>
      <p:sp>
        <p:nvSpPr>
          <p:cNvPr id="18" name="Slide Number Placeholder 17"/>
          <p:cNvSpPr>
            <a:spLocks noGrp="1"/>
          </p:cNvSpPr>
          <p:nvPr>
            <p:ph type="sldNum" sz="quarter" idx="11"/>
          </p:nvPr>
        </p:nvSpPr>
        <p:spPr/>
        <p:txBody>
          <a:bodyPr rtlCol="0"/>
          <a:lstStyle/>
          <a:p>
            <a:fld id="{2D18A2D0-1648-4016-A8CC-87454972913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2C5206-05B4-4697-BEC5-A58BBC5EFDF2}" type="datetimeFigureOut">
              <a:rPr lang="en-US" smtClean="0"/>
              <a:pPr/>
              <a:t>12/30/2021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D18A2D0-1648-4016-A8CC-8745497291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1447800"/>
            <a:ext cx="2667000" cy="1284762"/>
          </a:xfrm>
        </p:spPr>
        <p:txBody>
          <a:bodyPr>
            <a:normAutofit/>
          </a:bodyPr>
          <a:lstStyle/>
          <a:p>
            <a:r>
              <a:rPr lang="en-US" dirty="0" smtClean="0"/>
              <a:t>Team bhid</a:t>
            </a:r>
            <a:endParaRPr lang="en-US" dirty="0"/>
          </a:p>
        </p:txBody>
      </p:sp>
      <p:sp>
        <p:nvSpPr>
          <p:cNvPr id="3" name="Subtitle 2"/>
          <p:cNvSpPr>
            <a:spLocks noGrp="1"/>
          </p:cNvSpPr>
          <p:nvPr>
            <p:ph type="subTitle" idx="1"/>
          </p:nvPr>
        </p:nvSpPr>
        <p:spPr>
          <a:xfrm>
            <a:off x="2667000" y="3276600"/>
            <a:ext cx="6172200" cy="1371600"/>
          </a:xfrm>
        </p:spPr>
        <p:txBody>
          <a:bodyPr>
            <a:normAutofit fontScale="77500" lnSpcReduction="20000"/>
          </a:bodyPr>
          <a:lstStyle/>
          <a:p>
            <a:r>
              <a:rPr lang="en-US" dirty="0" smtClean="0"/>
              <a:t>-</a:t>
            </a:r>
            <a:r>
              <a:rPr lang="en-US" sz="2100" b="0" dirty="0" smtClean="0">
                <a:latin typeface="Arial Black" pitchFamily="34" charset="0"/>
              </a:rPr>
              <a:t>Phurba Sherpa</a:t>
            </a:r>
          </a:p>
          <a:p>
            <a:r>
              <a:rPr lang="en-US" sz="2100" b="0" dirty="0" smtClean="0">
                <a:latin typeface="Arial Black" pitchFamily="34" charset="0"/>
              </a:rPr>
              <a:t>-Mohammad Imran Samir</a:t>
            </a:r>
          </a:p>
          <a:p>
            <a:r>
              <a:rPr lang="en-US" sz="2100" b="0" dirty="0" smtClean="0">
                <a:latin typeface="Arial Black" pitchFamily="34" charset="0"/>
              </a:rPr>
              <a:t>-Bhim kumari magar</a:t>
            </a:r>
          </a:p>
          <a:p>
            <a:r>
              <a:rPr lang="en-US" sz="2100" b="0" dirty="0" smtClean="0">
                <a:latin typeface="Arial Black" pitchFamily="34" charset="0"/>
              </a:rPr>
              <a:t>-Shreejal dahal</a:t>
            </a:r>
          </a:p>
          <a:p>
            <a:r>
              <a:rPr lang="en-US" sz="2100" b="0" dirty="0" smtClean="0">
                <a:latin typeface="Arial Black" pitchFamily="34" charset="0"/>
              </a:rPr>
              <a:t>-</a:t>
            </a:r>
            <a:r>
              <a:rPr lang="en-US" sz="2100" b="0" dirty="0" err="1" smtClean="0">
                <a:latin typeface="Arial Black" pitchFamily="34" charset="0"/>
              </a:rPr>
              <a:t>Sandip</a:t>
            </a:r>
            <a:r>
              <a:rPr lang="en-US" sz="2100" b="0" dirty="0" smtClean="0">
                <a:latin typeface="Arial Black" pitchFamily="34" charset="0"/>
              </a:rPr>
              <a:t> </a:t>
            </a:r>
            <a:r>
              <a:rPr lang="en-US" sz="2100" b="0" dirty="0" smtClean="0">
                <a:latin typeface="Arial Black" pitchFamily="34" charset="0"/>
              </a:rPr>
              <a:t>sah</a:t>
            </a:r>
            <a:endParaRPr lang="en-US" sz="2100" b="0" dirty="0">
              <a:latin typeface="Arial Black" pitchFamily="34" charset="0"/>
            </a:endParaRPr>
          </a:p>
        </p:txBody>
      </p:sp>
      <p:sp>
        <p:nvSpPr>
          <p:cNvPr id="4" name="TextBox 3"/>
          <p:cNvSpPr txBox="1"/>
          <p:nvPr/>
        </p:nvSpPr>
        <p:spPr>
          <a:xfrm>
            <a:off x="3276600" y="914400"/>
            <a:ext cx="3810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Queue Management App</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6" name="Picture 5" descr="Picture1.jpg"/>
          <p:cNvPicPr>
            <a:picLocks noChangeAspect="1"/>
          </p:cNvPicPr>
          <p:nvPr/>
        </p:nvPicPr>
        <p:blipFill>
          <a:blip r:embed="rId2"/>
          <a:stretch>
            <a:fillRect/>
          </a:stretch>
        </p:blipFill>
        <p:spPr>
          <a:xfrm>
            <a:off x="5615940" y="3962400"/>
            <a:ext cx="352806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467600" cy="1143000"/>
          </a:xfrm>
        </p:spPr>
        <p:txBody>
          <a:bodyPr/>
          <a:lstStyle/>
          <a:p>
            <a:r>
              <a:rPr lang="en-US" dirty="0" smtClean="0"/>
              <a:t>WORK MANAGEMENT</a:t>
            </a:r>
            <a:endParaRPr lang="en-US" dirty="0"/>
          </a:p>
        </p:txBody>
      </p:sp>
      <p:graphicFrame>
        <p:nvGraphicFramePr>
          <p:cNvPr id="10" name="Content Placeholder 9"/>
          <p:cNvGraphicFramePr>
            <a:graphicFrameLocks noGrp="1"/>
          </p:cNvGraphicFramePr>
          <p:nvPr>
            <p:ph idx="1"/>
          </p:nvPr>
        </p:nvGraphicFramePr>
        <p:xfrm>
          <a:off x="457200" y="2667000"/>
          <a:ext cx="8229600" cy="3581400"/>
        </p:xfrm>
        <a:graphic>
          <a:graphicData uri="http://schemas.openxmlformats.org/drawingml/2006/table">
            <a:tbl>
              <a:tblPr firstRow="1" bandRow="1">
                <a:tableStyleId>{5C22544A-7EE6-4342-B048-85BDC9FD1C3A}</a:tableStyleId>
              </a:tblPr>
              <a:tblGrid>
                <a:gridCol w="685800"/>
                <a:gridCol w="4800600"/>
                <a:gridCol w="2743200"/>
              </a:tblGrid>
              <a:tr h="370840">
                <a:tc>
                  <a:txBody>
                    <a:bodyPr/>
                    <a:lstStyle/>
                    <a:p>
                      <a:r>
                        <a:rPr lang="en-US" dirty="0" smtClean="0"/>
                        <a:t>S.N.</a:t>
                      </a:r>
                      <a:endParaRPr lang="en-US" dirty="0"/>
                    </a:p>
                  </a:txBody>
                  <a:tcPr/>
                </a:tc>
                <a:tc>
                  <a:txBody>
                    <a:bodyPr/>
                    <a:lstStyle/>
                    <a:p>
                      <a:r>
                        <a:rPr lang="en-US" dirty="0" smtClean="0"/>
                        <a:t>MEMBER</a:t>
                      </a:r>
                      <a:endParaRPr lang="en-US" dirty="0"/>
                    </a:p>
                  </a:txBody>
                  <a:tcPr/>
                </a:tc>
                <a:tc>
                  <a:txBody>
                    <a:bodyPr/>
                    <a:lstStyle/>
                    <a:p>
                      <a:r>
                        <a:rPr lang="en-US" dirty="0" smtClean="0"/>
                        <a:t>WORK</a:t>
                      </a:r>
                      <a:r>
                        <a:rPr lang="en-US" baseline="0" dirty="0" smtClean="0"/>
                        <a:t> ALLOTED</a:t>
                      </a:r>
                      <a:endParaRPr lang="en-US" dirty="0"/>
                    </a:p>
                  </a:txBody>
                  <a:tcPr/>
                </a:tc>
              </a:tr>
              <a:tr h="370840">
                <a:tc>
                  <a:txBody>
                    <a:bodyPr/>
                    <a:lstStyle/>
                    <a:p>
                      <a:r>
                        <a:rPr lang="en-US" dirty="0" smtClean="0"/>
                        <a:t>1</a:t>
                      </a:r>
                      <a:endParaRPr lang="en-US" dirty="0"/>
                    </a:p>
                  </a:txBody>
                  <a:tcPr/>
                </a:tc>
                <a:tc>
                  <a:txBody>
                    <a:bodyPr/>
                    <a:lstStyle/>
                    <a:p>
                      <a:r>
                        <a:rPr lang="en-US" dirty="0" smtClean="0"/>
                        <a:t>BHIM KUMARI MAGAR</a:t>
                      </a:r>
                      <a:endParaRPr lang="en-US" dirty="0"/>
                    </a:p>
                  </a:txBody>
                  <a:tcPr/>
                </a:tc>
                <a:tc>
                  <a:txBody>
                    <a:bodyPr/>
                    <a:lstStyle/>
                    <a:p>
                      <a:r>
                        <a:rPr lang="en-US" dirty="0" smtClean="0"/>
                        <a:t>Presentation &amp;</a:t>
                      </a:r>
                      <a:r>
                        <a:rPr lang="en-US" baseline="0" dirty="0" smtClean="0"/>
                        <a:t> Research</a:t>
                      </a:r>
                      <a:endParaRPr lang="en-US" dirty="0"/>
                    </a:p>
                  </a:txBody>
                  <a:tcPr/>
                </a:tc>
              </a:tr>
              <a:tr h="370840">
                <a:tc>
                  <a:txBody>
                    <a:bodyPr/>
                    <a:lstStyle/>
                    <a:p>
                      <a:r>
                        <a:rPr lang="en-US" dirty="0" smtClean="0"/>
                        <a:t>2</a:t>
                      </a:r>
                      <a:endParaRPr lang="en-US" dirty="0"/>
                    </a:p>
                  </a:txBody>
                  <a:tcPr/>
                </a:tc>
                <a:tc>
                  <a:txBody>
                    <a:bodyPr/>
                    <a:lstStyle/>
                    <a:p>
                      <a:r>
                        <a:rPr lang="en-US" dirty="0" smtClean="0"/>
                        <a:t>PHURBA SHERPA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Presentation &amp;</a:t>
                      </a:r>
                      <a:r>
                        <a:rPr lang="en-US" baseline="0" dirty="0" smtClean="0"/>
                        <a:t> Research</a:t>
                      </a:r>
                      <a:endParaRPr lang="en-US" dirty="0" smtClean="0"/>
                    </a:p>
                    <a:p>
                      <a:endParaRPr lang="en-US" dirty="0"/>
                    </a:p>
                  </a:txBody>
                  <a:tcPr/>
                </a:tc>
              </a:tr>
              <a:tr h="370840">
                <a:tc>
                  <a:txBody>
                    <a:bodyPr/>
                    <a:lstStyle/>
                    <a:p>
                      <a:r>
                        <a:rPr lang="en-US" dirty="0" smtClean="0"/>
                        <a:t>3</a:t>
                      </a:r>
                      <a:endParaRPr lang="en-US" dirty="0"/>
                    </a:p>
                  </a:txBody>
                  <a:tcPr/>
                </a:tc>
                <a:tc>
                  <a:txBody>
                    <a:bodyPr/>
                    <a:lstStyle/>
                    <a:p>
                      <a:r>
                        <a:rPr lang="en-US" dirty="0" smtClean="0"/>
                        <a:t>MOHAMMAD IMRAN SAMIR</a:t>
                      </a:r>
                      <a:endParaRPr lang="en-US" dirty="0"/>
                    </a:p>
                  </a:txBody>
                  <a:tcPr/>
                </a:tc>
                <a:tc>
                  <a:txBody>
                    <a:bodyPr/>
                    <a:lstStyle/>
                    <a:p>
                      <a:r>
                        <a:rPr lang="en-US" dirty="0" smtClean="0"/>
                        <a:t>Survey</a:t>
                      </a:r>
                      <a:endParaRPr lang="en-US" dirty="0"/>
                    </a:p>
                  </a:txBody>
                  <a:tcPr/>
                </a:tc>
              </a:tr>
              <a:tr h="370840">
                <a:tc>
                  <a:txBody>
                    <a:bodyPr/>
                    <a:lstStyle/>
                    <a:p>
                      <a:r>
                        <a:rPr lang="en-US" dirty="0" smtClean="0"/>
                        <a:t>4</a:t>
                      </a:r>
                      <a:endParaRPr lang="en-US" dirty="0"/>
                    </a:p>
                  </a:txBody>
                  <a:tcPr/>
                </a:tc>
                <a:tc>
                  <a:txBody>
                    <a:bodyPr/>
                    <a:lstStyle/>
                    <a:p>
                      <a:r>
                        <a:rPr lang="en-US" dirty="0" smtClean="0"/>
                        <a:t>SANDEEP SHAH</a:t>
                      </a:r>
                      <a:endParaRPr lang="en-US" dirty="0"/>
                    </a:p>
                  </a:txBody>
                  <a:tcPr/>
                </a:tc>
                <a:tc>
                  <a:txBody>
                    <a:bodyPr/>
                    <a:lstStyle/>
                    <a:p>
                      <a:r>
                        <a:rPr lang="en-US" dirty="0" smtClean="0"/>
                        <a:t>Prototype</a:t>
                      </a:r>
                      <a:endParaRPr lang="en-US" dirty="0"/>
                    </a:p>
                  </a:txBody>
                  <a:tcPr/>
                </a:tc>
              </a:tr>
              <a:tr h="370840">
                <a:tc>
                  <a:txBody>
                    <a:bodyPr/>
                    <a:lstStyle/>
                    <a:p>
                      <a:r>
                        <a:rPr lang="en-US" dirty="0" smtClean="0"/>
                        <a:t>5</a:t>
                      </a:r>
                      <a:endParaRPr lang="en-US" dirty="0"/>
                    </a:p>
                  </a:txBody>
                  <a:tcPr/>
                </a:tc>
                <a:tc>
                  <a:txBody>
                    <a:bodyPr/>
                    <a:lstStyle/>
                    <a:p>
                      <a:r>
                        <a:rPr lang="en-US" dirty="0" smtClean="0"/>
                        <a:t>SHREEJAL</a:t>
                      </a:r>
                      <a:r>
                        <a:rPr lang="en-US" baseline="0" dirty="0" smtClean="0"/>
                        <a:t> DAHAL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Presentation &amp;</a:t>
                      </a:r>
                      <a:r>
                        <a:rPr lang="en-US" baseline="0" dirty="0" smtClean="0"/>
                        <a:t> Research</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400800" cy="1143000"/>
          </a:xfrm>
        </p:spPr>
        <p:txBody>
          <a:bodyPr/>
          <a:lstStyle/>
          <a:p>
            <a:pPr algn="ctr"/>
            <a:r>
              <a:rPr lang="en-US" b="1" dirty="0" smtClean="0">
                <a:latin typeface="Arial Black" pitchFamily="34" charset="0"/>
              </a:rPr>
              <a:t>Problem Statement</a:t>
            </a:r>
            <a:endParaRPr lang="en-US" b="1" dirty="0">
              <a:latin typeface="Arial Black" pitchFamily="34" charset="0"/>
            </a:endParaRPr>
          </a:p>
        </p:txBody>
      </p:sp>
      <p:sp>
        <p:nvSpPr>
          <p:cNvPr id="3" name="Content Placeholder 2"/>
          <p:cNvSpPr>
            <a:spLocks noGrp="1"/>
          </p:cNvSpPr>
          <p:nvPr>
            <p:ph sz="quarter" idx="1"/>
          </p:nvPr>
        </p:nvSpPr>
        <p:spPr/>
        <p:txBody>
          <a:bodyPr>
            <a:normAutofit/>
          </a:bodyPr>
          <a:lstStyle/>
          <a:p>
            <a:r>
              <a:rPr lang="en-US" dirty="0" smtClean="0">
                <a:latin typeface="Arial" pitchFamily="34" charset="0"/>
                <a:cs typeface="Arial" pitchFamily="34" charset="0"/>
              </a:rPr>
              <a:t>Long queues and increasing citizen</a:t>
            </a:r>
          </a:p>
          <a:p>
            <a:r>
              <a:rPr lang="en-US" dirty="0" smtClean="0">
                <a:latin typeface="Arial" pitchFamily="34" charset="0"/>
                <a:cs typeface="Arial" pitchFamily="34" charset="0"/>
              </a:rPr>
              <a:t>Attending citizen queries fast without compromising on the different pandemic regulations is also a challenge.</a:t>
            </a:r>
          </a:p>
          <a:p>
            <a:r>
              <a:rPr lang="en-US" dirty="0" smtClean="0">
                <a:latin typeface="Arial" pitchFamily="34" charset="0"/>
                <a:cs typeface="Arial" pitchFamily="34" charset="0"/>
              </a:rPr>
              <a:t>Most difficult for senior &amp; handicapped citizens.</a:t>
            </a:r>
          </a:p>
          <a:p>
            <a:r>
              <a:rPr lang="en-US" dirty="0" smtClean="0">
                <a:latin typeface="Arial" pitchFamily="34" charset="0"/>
                <a:cs typeface="Arial" pitchFamily="34" charset="0"/>
              </a:rPr>
              <a:t>Others work being left out.</a:t>
            </a:r>
          </a:p>
          <a:p>
            <a:r>
              <a:rPr lang="en-US" dirty="0" smtClean="0">
                <a:latin typeface="Arial" pitchFamily="34" charset="0"/>
                <a:cs typeface="Arial" pitchFamily="34" charset="0"/>
              </a:rPr>
              <a:t>Increase in corruption.</a:t>
            </a:r>
          </a:p>
          <a:p>
            <a:r>
              <a:rPr lang="en-US" dirty="0" smtClean="0">
                <a:latin typeface="Arial" pitchFamily="34" charset="0"/>
                <a:cs typeface="Arial" pitchFamily="34" charset="0"/>
              </a:rPr>
              <a:t>Online Token </a:t>
            </a:r>
            <a:r>
              <a:rPr lang="en-US" dirty="0" smtClean="0">
                <a:latin typeface="Arial" pitchFamily="34" charset="0"/>
                <a:cs typeface="Arial" pitchFamily="34" charset="0"/>
              </a:rPr>
              <a:t>offers a powerful solution against Covid 19, while also protecting consumers' health and hygiene.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6934200" cy="1143000"/>
          </a:xfrm>
        </p:spPr>
        <p:txBody>
          <a:bodyPr/>
          <a:lstStyle/>
          <a:p>
            <a:pPr algn="ctr"/>
            <a:r>
              <a:rPr lang="en-US" dirty="0" smtClean="0">
                <a:latin typeface="Arial Black" pitchFamily="34" charset="0"/>
              </a:rPr>
              <a:t>Current scenario of token system in Nepal</a:t>
            </a:r>
            <a:endParaRPr lang="en-US" dirty="0">
              <a:latin typeface="Arial Black" pitchFamily="34" charset="0"/>
            </a:endParaRPr>
          </a:p>
        </p:txBody>
      </p:sp>
      <p:sp>
        <p:nvSpPr>
          <p:cNvPr id="3" name="Content Placeholder 2"/>
          <p:cNvSpPr>
            <a:spLocks noGrp="1"/>
          </p:cNvSpPr>
          <p:nvPr>
            <p:ph sz="quarter" idx="1"/>
          </p:nvPr>
        </p:nvSpPr>
        <p:spPr>
          <a:xfrm>
            <a:off x="457200" y="2362200"/>
            <a:ext cx="8001000" cy="4873752"/>
          </a:xfrm>
        </p:spPr>
        <p:txBody>
          <a:bodyPr>
            <a:normAutofit/>
          </a:bodyPr>
          <a:lstStyle/>
          <a:p>
            <a:r>
              <a:rPr lang="en-US" dirty="0" smtClean="0">
                <a:latin typeface="Arial" pitchFamily="34" charset="0"/>
                <a:cs typeface="Arial" pitchFamily="34" charset="0"/>
              </a:rPr>
              <a:t>The Ministry of Physical Infrastructure Development has agreed to offer online token.(kasi.s 17</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a:t>
            </a:r>
            <a:r>
              <a:rPr lang="en-US" dirty="0" err="1" smtClean="0">
                <a:latin typeface="Arial" pitchFamily="34" charset="0"/>
                <a:cs typeface="Arial" pitchFamily="34" charset="0"/>
              </a:rPr>
              <a:t>october</a:t>
            </a:r>
            <a:r>
              <a:rPr lang="en-US" dirty="0" smtClean="0">
                <a:latin typeface="Arial" pitchFamily="34" charset="0"/>
                <a:cs typeface="Arial" pitchFamily="34" charset="0"/>
              </a:rPr>
              <a:t> 2020 The Rising Nepal)</a:t>
            </a:r>
          </a:p>
          <a:p>
            <a:r>
              <a:rPr lang="en-US" dirty="0" smtClean="0">
                <a:latin typeface="Arial" pitchFamily="34" charset="0"/>
                <a:cs typeface="Arial" pitchFamily="34" charset="0"/>
              </a:rPr>
              <a:t>Samsung Nepal has introduced an online appointment system based on a token system.(sanjeev 16</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August 2020 Gadgebyte Nepal)</a:t>
            </a:r>
          </a:p>
          <a:p>
            <a:r>
              <a:rPr lang="en-US" dirty="0" smtClean="0">
                <a:latin typeface="Arial" pitchFamily="34" charset="0"/>
                <a:cs typeface="Arial" pitchFamily="34" charset="0"/>
              </a:rPr>
              <a:t>Nepalgunj-based Land Reform and Land Revenue Offices started token system to provide fast service to service seekers in Banke.(</a:t>
            </a:r>
            <a:r>
              <a:rPr lang="en-US" sz="1200" dirty="0" smtClean="0">
                <a:latin typeface="Arial" pitchFamily="34" charset="0"/>
                <a:cs typeface="Arial" pitchFamily="34" charset="0"/>
              </a:rPr>
              <a:t>HIMALAYAN NEWS SERVICE, Feb 09, 2021</a:t>
            </a:r>
            <a:r>
              <a:rPr lang="en-US" dirty="0" smtClean="0">
                <a:latin typeface="Arial" pitchFamily="34" charset="0"/>
                <a:cs typeface="Arial" pitchFamily="34" charset="0"/>
              </a:rPr>
              <a:t>)</a:t>
            </a:r>
          </a:p>
          <a:p>
            <a:endParaRPr lang="en-US" dirty="0">
              <a:latin typeface="Arial" pitchFamily="34" charset="0"/>
              <a:cs typeface="Arial" pitchFamily="34" charset="0"/>
            </a:endParaRPr>
          </a:p>
        </p:txBody>
      </p:sp>
      <p:sp>
        <p:nvSpPr>
          <p:cNvPr id="5" name="TextBox 4"/>
          <p:cNvSpPr txBox="1"/>
          <p:nvPr/>
        </p:nvSpPr>
        <p:spPr>
          <a:xfrm>
            <a:off x="1752600" y="533400"/>
            <a:ext cx="53340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Research</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grant-workers-NT-6.jpg"/>
          <p:cNvPicPr>
            <a:picLocks noChangeAspect="1"/>
          </p:cNvPicPr>
          <p:nvPr/>
        </p:nvPicPr>
        <p:blipFill>
          <a:blip r:embed="rId2"/>
          <a:stretch>
            <a:fillRect/>
          </a:stretch>
        </p:blipFill>
        <p:spPr>
          <a:xfrm>
            <a:off x="228600" y="1295400"/>
            <a:ext cx="4114800" cy="3547241"/>
          </a:xfrm>
          <a:prstGeom prst="rect">
            <a:avLst/>
          </a:prstGeom>
        </p:spPr>
      </p:pic>
      <p:pic>
        <p:nvPicPr>
          <p:cNvPr id="5" name="Picture 4" descr="153-1531623_bank-queue3x-hd-png-download.png"/>
          <p:cNvPicPr>
            <a:picLocks noChangeAspect="1"/>
          </p:cNvPicPr>
          <p:nvPr/>
        </p:nvPicPr>
        <p:blipFill>
          <a:blip r:embed="rId3"/>
          <a:stretch>
            <a:fillRect/>
          </a:stretch>
        </p:blipFill>
        <p:spPr>
          <a:xfrm>
            <a:off x="4648200" y="914400"/>
            <a:ext cx="4191000" cy="42738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28800" y="228600"/>
            <a:ext cx="4572000" cy="685800"/>
          </a:xfrm>
        </p:spPr>
        <p:txBody>
          <a:bodyPr/>
          <a:lstStyle/>
          <a:p>
            <a:pPr algn="ctr"/>
            <a:r>
              <a:rPr lang="en-US" dirty="0" smtClean="0">
                <a:latin typeface="Arial Black" pitchFamily="34" charset="0"/>
              </a:rPr>
              <a:t>Survey</a:t>
            </a:r>
            <a:endParaRPr lang="en-US" dirty="0">
              <a:latin typeface="Arial Black" pitchFamily="34" charset="0"/>
            </a:endParaRPr>
          </a:p>
        </p:txBody>
      </p:sp>
      <p:sp>
        <p:nvSpPr>
          <p:cNvPr id="8" name="Content Placeholder 7"/>
          <p:cNvSpPr>
            <a:spLocks noGrp="1"/>
          </p:cNvSpPr>
          <p:nvPr>
            <p:ph sz="quarter" idx="1"/>
          </p:nvPr>
        </p:nvSpPr>
        <p:spPr>
          <a:xfrm>
            <a:off x="457200" y="990600"/>
            <a:ext cx="8001000" cy="4873752"/>
          </a:xfrm>
        </p:spPr>
        <p:txBody>
          <a:bodyPr>
            <a:normAutofit/>
          </a:bodyPr>
          <a:lstStyle/>
          <a:p>
            <a:pPr>
              <a:buNone/>
            </a:pPr>
            <a:r>
              <a:rPr lang="en-US" sz="2000" dirty="0" smtClean="0">
                <a:latin typeface="Arial" pitchFamily="34" charset="0"/>
                <a:cs typeface="Arial" pitchFamily="34" charset="0"/>
              </a:rPr>
              <a:t>The traditional rush and lengthy lines can't be used because of the risk of becoming infected. Smart queue management system using Online token is an essential instrument to be utilized during the Pandemic crisis all over the world. So we are doing this survey to know the people views on  our APP and the online token system.</a:t>
            </a:r>
            <a:endParaRPr lang="en-US" sz="20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381000" y="2819400"/>
            <a:ext cx="70104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304800" y="0"/>
            <a:ext cx="7822245" cy="326701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 y="3200400"/>
            <a:ext cx="831421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
          </p:nvPr>
        </p:nvSpPr>
        <p:spPr/>
        <p:txBody>
          <a:bodyPr>
            <a:normAutofit/>
          </a:bodyPr>
          <a:lstStyle/>
          <a:p>
            <a:r>
              <a:rPr lang="en-US" dirty="0" smtClean="0">
                <a:latin typeface="Arial" pitchFamily="34" charset="0"/>
                <a:cs typeface="Arial" pitchFamily="34" charset="0"/>
              </a:rPr>
              <a:t>Minimize contact touch point by using mobile or virtual queuing solutions.</a:t>
            </a:r>
          </a:p>
          <a:p>
            <a:r>
              <a:rPr lang="en-US" dirty="0" smtClean="0">
                <a:latin typeface="Arial" pitchFamily="34" charset="0"/>
                <a:cs typeface="Arial" pitchFamily="34" charset="0"/>
              </a:rPr>
              <a:t>Simple app which can be used by all the citizens.</a:t>
            </a:r>
          </a:p>
          <a:p>
            <a:r>
              <a:rPr lang="en-US" dirty="0" smtClean="0">
                <a:latin typeface="Arial" pitchFamily="34" charset="0"/>
                <a:cs typeface="Arial" pitchFamily="34" charset="0"/>
              </a:rPr>
              <a:t>Inbuilt speaker &amp; microphone for incapable users.</a:t>
            </a:r>
          </a:p>
          <a:p>
            <a:r>
              <a:rPr lang="en-US" dirty="0" smtClean="0">
                <a:latin typeface="Arial" pitchFamily="34" charset="0"/>
                <a:cs typeface="Arial" pitchFamily="34" charset="0"/>
              </a:rPr>
              <a:t>App with Multi-language</a:t>
            </a:r>
          </a:p>
          <a:p>
            <a:r>
              <a:rPr lang="en-US" dirty="0" smtClean="0">
                <a:latin typeface="Arial" pitchFamily="34" charset="0"/>
                <a:cs typeface="Arial" pitchFamily="34" charset="0"/>
              </a:rPr>
              <a:t>Digital appointment/ token in a click</a:t>
            </a:r>
          </a:p>
          <a:p>
            <a:r>
              <a:rPr lang="en-US" dirty="0" smtClean="0">
                <a:latin typeface="Arial" pitchFamily="34" charset="0"/>
                <a:cs typeface="Arial" pitchFamily="34" charset="0"/>
              </a:rPr>
              <a:t>Live status of token generated</a:t>
            </a:r>
          </a:p>
          <a:p>
            <a:r>
              <a:rPr lang="en-US" dirty="0" smtClean="0">
                <a:latin typeface="Arial" pitchFamily="34" charset="0"/>
                <a:cs typeface="Arial" pitchFamily="34" charset="0"/>
              </a:rPr>
              <a:t>Location (extension </a:t>
            </a:r>
            <a:r>
              <a:rPr lang="en-US" smtClean="0">
                <a:latin typeface="Arial" pitchFamily="34" charset="0"/>
                <a:cs typeface="Arial" pitchFamily="34" charset="0"/>
              </a:rPr>
              <a:t>from Google </a:t>
            </a:r>
            <a:r>
              <a:rPr lang="en-US" dirty="0" smtClean="0">
                <a:latin typeface="Arial" pitchFamily="34" charset="0"/>
                <a:cs typeface="Arial" pitchFamily="34" charset="0"/>
              </a:rPr>
              <a:t>maps)</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70122389_342513777703176_5093428742139790144_n.jpg"/>
          <p:cNvPicPr>
            <a:picLocks noChangeAspect="1"/>
          </p:cNvPicPr>
          <p:nvPr/>
        </p:nvPicPr>
        <p:blipFill>
          <a:blip r:embed="rId2"/>
          <a:stretch>
            <a:fillRect/>
          </a:stretch>
        </p:blipFill>
        <p:spPr>
          <a:xfrm>
            <a:off x="3429000" y="991471"/>
            <a:ext cx="2438400" cy="5280877"/>
          </a:xfrm>
          <a:prstGeom prst="rect">
            <a:avLst/>
          </a:prstGeom>
        </p:spPr>
      </p:pic>
      <p:pic>
        <p:nvPicPr>
          <p:cNvPr id="8" name="Picture 7" descr="270194779_1638615483138038_5986024041460055153_n.jpg"/>
          <p:cNvPicPr>
            <a:picLocks noChangeAspect="1"/>
          </p:cNvPicPr>
          <p:nvPr/>
        </p:nvPicPr>
        <p:blipFill>
          <a:blip r:embed="rId3"/>
          <a:stretch>
            <a:fillRect/>
          </a:stretch>
        </p:blipFill>
        <p:spPr>
          <a:xfrm>
            <a:off x="3429000" y="990600"/>
            <a:ext cx="2438400" cy="5280879"/>
          </a:xfrm>
          <a:prstGeom prst="rect">
            <a:avLst/>
          </a:prstGeom>
        </p:spPr>
      </p:pic>
      <p:pic>
        <p:nvPicPr>
          <p:cNvPr id="7" name="Picture 6" descr="270191066_2279313385543592_228104380795835089_n.jpg"/>
          <p:cNvPicPr>
            <a:picLocks noChangeAspect="1"/>
          </p:cNvPicPr>
          <p:nvPr/>
        </p:nvPicPr>
        <p:blipFill>
          <a:blip r:embed="rId4"/>
          <a:stretch>
            <a:fillRect/>
          </a:stretch>
        </p:blipFill>
        <p:spPr>
          <a:xfrm>
            <a:off x="3505200" y="990600"/>
            <a:ext cx="2438400" cy="5280879"/>
          </a:xfrm>
          <a:prstGeom prst="rect">
            <a:avLst/>
          </a:prstGeom>
        </p:spPr>
      </p:pic>
      <p:pic>
        <p:nvPicPr>
          <p:cNvPr id="5" name="Picture 4" descr="270020259_1319983861776562_9072457731379924477_n.jpg"/>
          <p:cNvPicPr>
            <a:picLocks noChangeAspect="1"/>
          </p:cNvPicPr>
          <p:nvPr/>
        </p:nvPicPr>
        <p:blipFill>
          <a:blip r:embed="rId5"/>
          <a:stretch>
            <a:fillRect/>
          </a:stretch>
        </p:blipFill>
        <p:spPr>
          <a:xfrm>
            <a:off x="3505200" y="1066800"/>
            <a:ext cx="2438400" cy="5280875"/>
          </a:xfrm>
          <a:prstGeom prst="rect">
            <a:avLst/>
          </a:prstGeom>
        </p:spPr>
      </p:pic>
      <p:pic>
        <p:nvPicPr>
          <p:cNvPr id="4" name="Content Placeholder 3" descr="270120766_703878027242768_4958251279082411766_n.jpg"/>
          <p:cNvPicPr>
            <a:picLocks noGrp="1" noChangeAspect="1"/>
          </p:cNvPicPr>
          <p:nvPr>
            <p:ph sz="quarter" idx="1"/>
          </p:nvPr>
        </p:nvPicPr>
        <p:blipFill>
          <a:blip r:embed="rId6"/>
          <a:stretch>
            <a:fillRect/>
          </a:stretch>
        </p:blipFill>
        <p:spPr>
          <a:xfrm>
            <a:off x="3429000" y="1066800"/>
            <a:ext cx="2438400" cy="5280878"/>
          </a:xfrm>
        </p:spPr>
      </p:pic>
      <p:pic>
        <p:nvPicPr>
          <p:cNvPr id="9" name="Picture 8" descr="270127827_259596259594836_8285511623929873396_n.jpg"/>
          <p:cNvPicPr>
            <a:picLocks noChangeAspect="1"/>
          </p:cNvPicPr>
          <p:nvPr/>
        </p:nvPicPr>
        <p:blipFill>
          <a:blip r:embed="rId7"/>
          <a:stretch>
            <a:fillRect/>
          </a:stretch>
        </p:blipFill>
        <p:spPr>
          <a:xfrm>
            <a:off x="3352800" y="990600"/>
            <a:ext cx="2514600" cy="5445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2000"/>
                                        <p:tgtEl>
                                          <p:spTgt spid="9"/>
                                        </p:tgtEl>
                                        <p:attrNameLst>
                                          <p:attrName>ppt_x</p:attrName>
                                        </p:attrNameLst>
                                      </p:cBhvr>
                                      <p:tavLst>
                                        <p:tav tm="0">
                                          <p:val>
                                            <p:strVal val="ppt_x"/>
                                          </p:val>
                                        </p:tav>
                                        <p:tav tm="100000">
                                          <p:val>
                                            <p:strVal val="ppt_x"/>
                                          </p:val>
                                        </p:tav>
                                      </p:tavLst>
                                    </p:anim>
                                    <p:anim calcmode="lin" valueType="num">
                                      <p:cBhvr additive="base">
                                        <p:cTn id="7" dur="2000"/>
                                        <p:tgtEl>
                                          <p:spTgt spid="9"/>
                                        </p:tgtEl>
                                        <p:attrNameLst>
                                          <p:attrName>ppt_y</p:attrName>
                                        </p:attrNameLst>
                                      </p:cBhvr>
                                      <p:tavLst>
                                        <p:tav tm="0">
                                          <p:val>
                                            <p:strVal val="ppt_y"/>
                                          </p:val>
                                        </p:tav>
                                        <p:tav tm="100000">
                                          <p:val>
                                            <p:strVal val="1+ppt_h/2"/>
                                          </p:val>
                                        </p:tav>
                                      </p:tavLst>
                                    </p:anim>
                                    <p:set>
                                      <p:cBhvr>
                                        <p:cTn id="8" dur="1" fill="hold">
                                          <p:stCondLst>
                                            <p:cond delay="19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2000"/>
                                        <p:tgtEl>
                                          <p:spTgt spid="4"/>
                                        </p:tgtEl>
                                        <p:attrNameLst>
                                          <p:attrName>ppt_x</p:attrName>
                                        </p:attrNameLst>
                                      </p:cBhvr>
                                      <p:tavLst>
                                        <p:tav tm="0">
                                          <p:val>
                                            <p:strVal val="ppt_x"/>
                                          </p:val>
                                        </p:tav>
                                        <p:tav tm="100000">
                                          <p:val>
                                            <p:strVal val="ppt_x"/>
                                          </p:val>
                                        </p:tav>
                                      </p:tavLst>
                                    </p:anim>
                                    <p:anim calcmode="lin" valueType="num">
                                      <p:cBhvr additive="base">
                                        <p:cTn id="13" dur="2000"/>
                                        <p:tgtEl>
                                          <p:spTgt spid="4"/>
                                        </p:tgtEl>
                                        <p:attrNameLst>
                                          <p:attrName>ppt_y</p:attrName>
                                        </p:attrNameLst>
                                      </p:cBhvr>
                                      <p:tavLst>
                                        <p:tav tm="0">
                                          <p:val>
                                            <p:strVal val="ppt_y"/>
                                          </p:val>
                                        </p:tav>
                                        <p:tav tm="100000">
                                          <p:val>
                                            <p:strVal val="1+ppt_h/2"/>
                                          </p:val>
                                        </p:tav>
                                      </p:tavLst>
                                    </p:anim>
                                    <p:set>
                                      <p:cBhvr>
                                        <p:cTn id="14" dur="1" fill="hold">
                                          <p:stCondLst>
                                            <p:cond delay="19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2000"/>
                                        <p:tgtEl>
                                          <p:spTgt spid="5"/>
                                        </p:tgtEl>
                                        <p:attrNameLst>
                                          <p:attrName>ppt_x</p:attrName>
                                        </p:attrNameLst>
                                      </p:cBhvr>
                                      <p:tavLst>
                                        <p:tav tm="0">
                                          <p:val>
                                            <p:strVal val="ppt_x"/>
                                          </p:val>
                                        </p:tav>
                                        <p:tav tm="100000">
                                          <p:val>
                                            <p:strVal val="ppt_x"/>
                                          </p:val>
                                        </p:tav>
                                      </p:tavLst>
                                    </p:anim>
                                    <p:anim calcmode="lin" valueType="num">
                                      <p:cBhvr additive="base">
                                        <p:cTn id="19" dur="2000"/>
                                        <p:tgtEl>
                                          <p:spTgt spid="5"/>
                                        </p:tgtEl>
                                        <p:attrNameLst>
                                          <p:attrName>ppt_y</p:attrName>
                                        </p:attrNameLst>
                                      </p:cBhvr>
                                      <p:tavLst>
                                        <p:tav tm="0">
                                          <p:val>
                                            <p:strVal val="ppt_y"/>
                                          </p:val>
                                        </p:tav>
                                        <p:tav tm="100000">
                                          <p:val>
                                            <p:strVal val="1+ppt_h/2"/>
                                          </p:val>
                                        </p:tav>
                                      </p:tavLst>
                                    </p:anim>
                                    <p:set>
                                      <p:cBhvr>
                                        <p:cTn id="20" dur="1" fill="hold">
                                          <p:stCondLst>
                                            <p:cond delay="19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2000"/>
                                        <p:tgtEl>
                                          <p:spTgt spid="7"/>
                                        </p:tgtEl>
                                        <p:attrNameLst>
                                          <p:attrName>ppt_x</p:attrName>
                                        </p:attrNameLst>
                                      </p:cBhvr>
                                      <p:tavLst>
                                        <p:tav tm="0">
                                          <p:val>
                                            <p:strVal val="ppt_x"/>
                                          </p:val>
                                        </p:tav>
                                        <p:tav tm="100000">
                                          <p:val>
                                            <p:strVal val="ppt_x"/>
                                          </p:val>
                                        </p:tav>
                                      </p:tavLst>
                                    </p:anim>
                                    <p:anim calcmode="lin" valueType="num">
                                      <p:cBhvr additive="base">
                                        <p:cTn id="25" dur="2000"/>
                                        <p:tgtEl>
                                          <p:spTgt spid="7"/>
                                        </p:tgtEl>
                                        <p:attrNameLst>
                                          <p:attrName>ppt_y</p:attrName>
                                        </p:attrNameLst>
                                      </p:cBhvr>
                                      <p:tavLst>
                                        <p:tav tm="0">
                                          <p:val>
                                            <p:strVal val="ppt_y"/>
                                          </p:val>
                                        </p:tav>
                                        <p:tav tm="100000">
                                          <p:val>
                                            <p:strVal val="1+ppt_h/2"/>
                                          </p:val>
                                        </p:tav>
                                      </p:tavLst>
                                    </p:anim>
                                    <p:set>
                                      <p:cBhvr>
                                        <p:cTn id="26" dur="1" fill="hold">
                                          <p:stCondLst>
                                            <p:cond delay="1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2000"/>
                                        <p:tgtEl>
                                          <p:spTgt spid="8"/>
                                        </p:tgtEl>
                                        <p:attrNameLst>
                                          <p:attrName>ppt_x</p:attrName>
                                        </p:attrNameLst>
                                      </p:cBhvr>
                                      <p:tavLst>
                                        <p:tav tm="0">
                                          <p:val>
                                            <p:strVal val="ppt_x"/>
                                          </p:val>
                                        </p:tav>
                                        <p:tav tm="100000">
                                          <p:val>
                                            <p:strVal val="ppt_x"/>
                                          </p:val>
                                        </p:tav>
                                      </p:tavLst>
                                    </p:anim>
                                    <p:anim calcmode="lin" valueType="num">
                                      <p:cBhvr additive="base">
                                        <p:cTn id="31" dur="2000"/>
                                        <p:tgtEl>
                                          <p:spTgt spid="8"/>
                                        </p:tgtEl>
                                        <p:attrNameLst>
                                          <p:attrName>ppt_y</p:attrName>
                                        </p:attrNameLst>
                                      </p:cBhvr>
                                      <p:tavLst>
                                        <p:tav tm="0">
                                          <p:val>
                                            <p:strVal val="ppt_y"/>
                                          </p:val>
                                        </p:tav>
                                        <p:tav tm="100000">
                                          <p:val>
                                            <p:strVal val="1+ppt_h/2"/>
                                          </p:val>
                                        </p:tav>
                                      </p:tavLst>
                                    </p:anim>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2000"/>
                                        <p:tgtEl>
                                          <p:spTgt spid="6"/>
                                        </p:tgtEl>
                                        <p:attrNameLst>
                                          <p:attrName>ppt_x</p:attrName>
                                        </p:attrNameLst>
                                      </p:cBhvr>
                                      <p:tavLst>
                                        <p:tav tm="0">
                                          <p:val>
                                            <p:strVal val="ppt_x"/>
                                          </p:val>
                                        </p:tav>
                                        <p:tav tm="100000">
                                          <p:val>
                                            <p:strVal val="ppt_x"/>
                                          </p:val>
                                        </p:tav>
                                      </p:tavLst>
                                    </p:anim>
                                    <p:anim calcmode="lin" valueType="num">
                                      <p:cBhvr additive="base">
                                        <p:cTn id="37" dur="2000"/>
                                        <p:tgtEl>
                                          <p:spTgt spid="6"/>
                                        </p:tgtEl>
                                        <p:attrNameLst>
                                          <p:attrName>ppt_y</p:attrName>
                                        </p:attrNameLst>
                                      </p:cBhvr>
                                      <p:tavLst>
                                        <p:tav tm="0">
                                          <p:val>
                                            <p:strVal val="ppt_y"/>
                                          </p:val>
                                        </p:tav>
                                        <p:tav tm="100000">
                                          <p:val>
                                            <p:strVal val="1+ppt_h/2"/>
                                          </p:val>
                                        </p:tav>
                                      </p:tavLst>
                                    </p:anim>
                                    <p:set>
                                      <p:cBhvr>
                                        <p:cTn id="3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b="1" dirty="0" smtClean="0"/>
              <a:t>example</a:t>
            </a:r>
            <a:r>
              <a:rPr lang="en-US" b="1" dirty="0" smtClean="0"/>
              <a:t> </a:t>
            </a:r>
            <a:r>
              <a:rPr lang="en-US" b="1" dirty="0" smtClean="0"/>
              <a:t>online token system</a:t>
            </a:r>
            <a:endParaRPr lang="en-US" b="1" dirty="0"/>
          </a:p>
        </p:txBody>
      </p:sp>
      <p:pic>
        <p:nvPicPr>
          <p:cNvPr id="7" name="Picture 6" descr="29.12.2021_18.17.24_REC.png"/>
          <p:cNvPicPr>
            <a:picLocks noChangeAspect="1"/>
          </p:cNvPicPr>
          <p:nvPr/>
        </p:nvPicPr>
        <p:blipFill>
          <a:blip r:embed="rId2"/>
          <a:stretch>
            <a:fillRect/>
          </a:stretch>
        </p:blipFill>
        <p:spPr>
          <a:xfrm>
            <a:off x="2362199" y="914400"/>
            <a:ext cx="4156817" cy="5943600"/>
          </a:xfrm>
          <a:prstGeom prst="rect">
            <a:avLst/>
          </a:prstGeom>
          <a:ln>
            <a:noFill/>
          </a:ln>
          <a:effectLst>
            <a:outerShdw blurRad="292100" dist="139700" dir="2700000" algn="tl" rotWithShape="0">
              <a:srgbClr val="333333">
                <a:alpha val="65000"/>
              </a:srgbClr>
            </a:outerShdw>
          </a:effectLst>
        </p:spPr>
      </p:pic>
      <p:pic>
        <p:nvPicPr>
          <p:cNvPr id="8" name="Picture 7" descr="29.12.2021_18.16.35_REC.png"/>
          <p:cNvPicPr>
            <a:picLocks noChangeAspect="1"/>
          </p:cNvPicPr>
          <p:nvPr/>
        </p:nvPicPr>
        <p:blipFill>
          <a:blip r:embed="rId3"/>
          <a:stretch>
            <a:fillRect/>
          </a:stretch>
        </p:blipFill>
        <p:spPr>
          <a:xfrm>
            <a:off x="685800" y="1219200"/>
            <a:ext cx="7597924" cy="4038600"/>
          </a:xfrm>
          <a:prstGeom prst="rect">
            <a:avLst/>
          </a:prstGeom>
          <a:ln>
            <a:noFill/>
          </a:ln>
          <a:effectLst>
            <a:outerShdw blurRad="292100" dist="139700" dir="2700000" algn="tl" rotWithShape="0">
              <a:srgbClr val="333333">
                <a:alpha val="65000"/>
              </a:srgbClr>
            </a:outerShdw>
          </a:effectLst>
        </p:spPr>
      </p:pic>
      <p:pic>
        <p:nvPicPr>
          <p:cNvPr id="6" name="Picture 5" descr="29.12.2021_18.15.47_REC.png"/>
          <p:cNvPicPr>
            <a:picLocks noChangeAspect="1"/>
          </p:cNvPicPr>
          <p:nvPr/>
        </p:nvPicPr>
        <p:blipFill>
          <a:blip r:embed="rId4"/>
          <a:stretch>
            <a:fillRect/>
          </a:stretch>
        </p:blipFill>
        <p:spPr>
          <a:xfrm>
            <a:off x="-228600" y="1828800"/>
            <a:ext cx="8912886" cy="38572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1000"/>
                                        <p:tgtEl>
                                          <p:spTgt spid="2"/>
                                        </p:tgtEl>
                                        <p:attrNameLst>
                                          <p:attrName>ppt_x</p:attrName>
                                        </p:attrNameLst>
                                      </p:cBhvr>
                                      <p:tavLst>
                                        <p:tav tm="0">
                                          <p:val>
                                            <p:strVal val="ppt_x"/>
                                          </p:val>
                                        </p:tav>
                                        <p:tav tm="100000">
                                          <p:val>
                                            <p:strVal val="ppt_x"/>
                                          </p:val>
                                        </p:tav>
                                      </p:tavLst>
                                    </p:anim>
                                    <p:anim calcmode="lin" valueType="num">
                                      <p:cBhvr additive="base">
                                        <p:cTn id="13" dur="1000"/>
                                        <p:tgtEl>
                                          <p:spTgt spid="2"/>
                                        </p:tgtEl>
                                        <p:attrNameLst>
                                          <p:attrName>ppt_y</p:attrName>
                                        </p:attrNameLst>
                                      </p:cBhvr>
                                      <p:tavLst>
                                        <p:tav tm="0">
                                          <p:val>
                                            <p:strVal val="ppt_y"/>
                                          </p:val>
                                        </p:tav>
                                        <p:tav tm="100000">
                                          <p:val>
                                            <p:strVal val="1+ppt_h/2"/>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1000"/>
                                        <p:tgtEl>
                                          <p:spTgt spid="6"/>
                                        </p:tgtEl>
                                        <p:attrNameLst>
                                          <p:attrName>ppt_x</p:attrName>
                                        </p:attrNameLst>
                                      </p:cBhvr>
                                      <p:tavLst>
                                        <p:tav tm="0">
                                          <p:val>
                                            <p:strVal val="ppt_x"/>
                                          </p:val>
                                        </p:tav>
                                        <p:tav tm="100000">
                                          <p:val>
                                            <p:strVal val="ppt_x"/>
                                          </p:val>
                                        </p:tav>
                                      </p:tavLst>
                                    </p:anim>
                                    <p:anim calcmode="lin" valueType="num">
                                      <p:cBhvr additive="base">
                                        <p:cTn id="25" dur="1000"/>
                                        <p:tgtEl>
                                          <p:spTgt spid="6"/>
                                        </p:tgtEl>
                                        <p:attrNameLst>
                                          <p:attrName>ppt_y</p:attrName>
                                        </p:attrNameLst>
                                      </p:cBhvr>
                                      <p:tavLst>
                                        <p:tav tm="0">
                                          <p:val>
                                            <p:strVal val="ppt_y"/>
                                          </p:val>
                                        </p:tav>
                                        <p:tav tm="100000">
                                          <p:val>
                                            <p:strVal val="1+ppt_h/2"/>
                                          </p:val>
                                        </p:tav>
                                      </p:tavLst>
                                    </p:anim>
                                    <p:set>
                                      <p:cBhvr>
                                        <p:cTn id="26" dur="1" fill="hold">
                                          <p:stCondLst>
                                            <p:cond delay="9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fill="hold"/>
                                        <p:tgtEl>
                                          <p:spTgt spid="7"/>
                                        </p:tgtEl>
                                        <p:attrNameLst>
                                          <p:attrName>ppt_x</p:attrName>
                                        </p:attrNameLst>
                                      </p:cBhvr>
                                      <p:tavLst>
                                        <p:tav tm="0">
                                          <p:val>
                                            <p:strVal val="#ppt_x"/>
                                          </p:val>
                                        </p:tav>
                                        <p:tav tm="100000">
                                          <p:val>
                                            <p:strVal val="#ppt_x"/>
                                          </p:val>
                                        </p:tav>
                                      </p:tavLst>
                                    </p:anim>
                                    <p:anim calcmode="lin" valueType="num">
                                      <p:cBhvr additive="base">
                                        <p:cTn id="32"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1000"/>
                                        <p:tgtEl>
                                          <p:spTgt spid="7"/>
                                        </p:tgtEl>
                                        <p:attrNameLst>
                                          <p:attrName>ppt_x</p:attrName>
                                        </p:attrNameLst>
                                      </p:cBhvr>
                                      <p:tavLst>
                                        <p:tav tm="0">
                                          <p:val>
                                            <p:strVal val="ppt_x"/>
                                          </p:val>
                                        </p:tav>
                                        <p:tav tm="100000">
                                          <p:val>
                                            <p:strVal val="ppt_x"/>
                                          </p:val>
                                        </p:tav>
                                      </p:tavLst>
                                    </p:anim>
                                    <p:anim calcmode="lin" valueType="num">
                                      <p:cBhvr additive="base">
                                        <p:cTn id="37" dur="1000"/>
                                        <p:tgtEl>
                                          <p:spTgt spid="7"/>
                                        </p:tgtEl>
                                        <p:attrNameLst>
                                          <p:attrName>ppt_y</p:attrName>
                                        </p:attrNameLst>
                                      </p:cBhvr>
                                      <p:tavLst>
                                        <p:tav tm="0">
                                          <p:val>
                                            <p:strVal val="ppt_y"/>
                                          </p:val>
                                        </p:tav>
                                        <p:tav tm="100000">
                                          <p:val>
                                            <p:strVal val="1+ppt_h/2"/>
                                          </p:val>
                                        </p:tav>
                                      </p:tavLst>
                                    </p:anim>
                                    <p:set>
                                      <p:cBhvr>
                                        <p:cTn id="38" dur="1" fill="hold">
                                          <p:stCondLst>
                                            <p:cond delay="9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1000" fill="hold"/>
                                        <p:tgtEl>
                                          <p:spTgt spid="8"/>
                                        </p:tgtEl>
                                        <p:attrNameLst>
                                          <p:attrName>ppt_x</p:attrName>
                                        </p:attrNameLst>
                                      </p:cBhvr>
                                      <p:tavLst>
                                        <p:tav tm="0">
                                          <p:val>
                                            <p:strVal val="#ppt_x"/>
                                          </p:val>
                                        </p:tav>
                                        <p:tav tm="100000">
                                          <p:val>
                                            <p:strVal val="#ppt_x"/>
                                          </p:val>
                                        </p:tav>
                                      </p:tavLst>
                                    </p:anim>
                                    <p:anim calcmode="lin" valueType="num">
                                      <p:cBhvr additive="base">
                                        <p:cTn id="4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1000"/>
                                        <p:tgtEl>
                                          <p:spTgt spid="8"/>
                                        </p:tgtEl>
                                        <p:attrNameLst>
                                          <p:attrName>ppt_x</p:attrName>
                                        </p:attrNameLst>
                                      </p:cBhvr>
                                      <p:tavLst>
                                        <p:tav tm="0">
                                          <p:val>
                                            <p:strVal val="ppt_x"/>
                                          </p:val>
                                        </p:tav>
                                        <p:tav tm="100000">
                                          <p:val>
                                            <p:strVal val="ppt_x"/>
                                          </p:val>
                                        </p:tav>
                                      </p:tavLst>
                                    </p:anim>
                                    <p:anim calcmode="lin" valueType="num">
                                      <p:cBhvr additive="base">
                                        <p:cTn id="49" dur="1000"/>
                                        <p:tgtEl>
                                          <p:spTgt spid="8"/>
                                        </p:tgtEl>
                                        <p:attrNameLst>
                                          <p:attrName>ppt_y</p:attrName>
                                        </p:attrNameLst>
                                      </p:cBhvr>
                                      <p:tavLst>
                                        <p:tav tm="0">
                                          <p:val>
                                            <p:strVal val="ppt_y"/>
                                          </p:val>
                                        </p:tav>
                                        <p:tav tm="100000">
                                          <p:val>
                                            <p:strVal val="1+ppt_h/2"/>
                                          </p:val>
                                        </p:tav>
                                      </p:tavLst>
                                    </p:anim>
                                    <p:set>
                                      <p:cBhvr>
                                        <p:cTn id="5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465</TotalTime>
  <Words>317</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Team bhid</vt:lpstr>
      <vt:lpstr>Problem Statement</vt:lpstr>
      <vt:lpstr>Current scenario of token system in Nepal</vt:lpstr>
      <vt:lpstr>Slide 4</vt:lpstr>
      <vt:lpstr>Survey</vt:lpstr>
      <vt:lpstr>Slide 6</vt:lpstr>
      <vt:lpstr>Features:</vt:lpstr>
      <vt:lpstr>Slide 8</vt:lpstr>
      <vt:lpstr>example online token system</vt:lpstr>
      <vt:lpstr>WORK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bhid</dc:title>
  <dc:creator>user</dc:creator>
  <cp:lastModifiedBy>user</cp:lastModifiedBy>
  <cp:revision>47</cp:revision>
  <dcterms:created xsi:type="dcterms:W3CDTF">2021-12-27T06:41:30Z</dcterms:created>
  <dcterms:modified xsi:type="dcterms:W3CDTF">2021-12-30T04:59:13Z</dcterms:modified>
</cp:coreProperties>
</file>