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EFFD1-C488-4693-9F0F-11530AC0BCB2}" v="4" dt="2022-11-24T21:02:04.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ntsho" userId="dfb9bf699670e439" providerId="LiveId" clId="{7DBEFFD1-C488-4693-9F0F-11530AC0BCB2}"/>
    <pc:docChg chg="undo custSel addSld delSld modSld">
      <pc:chgData name="phuntsho" userId="dfb9bf699670e439" providerId="LiveId" clId="{7DBEFFD1-C488-4693-9F0F-11530AC0BCB2}" dt="2022-11-25T03:22:03.775" v="649" actId="207"/>
      <pc:docMkLst>
        <pc:docMk/>
      </pc:docMkLst>
      <pc:sldChg chg="addSp modSp mod">
        <pc:chgData name="phuntsho" userId="dfb9bf699670e439" providerId="LiveId" clId="{7DBEFFD1-C488-4693-9F0F-11530AC0BCB2}" dt="2022-11-24T21:01:53.981" v="617" actId="20577"/>
        <pc:sldMkLst>
          <pc:docMk/>
          <pc:sldMk cId="1790445448" sldId="256"/>
        </pc:sldMkLst>
        <pc:spChg chg="mod">
          <ac:chgData name="phuntsho" userId="dfb9bf699670e439" providerId="LiveId" clId="{7DBEFFD1-C488-4693-9F0F-11530AC0BCB2}" dt="2022-11-24T21:01:07.302" v="587" actId="1076"/>
          <ac:spMkLst>
            <pc:docMk/>
            <pc:sldMk cId="1790445448" sldId="256"/>
            <ac:spMk id="2" creationId="{6227BDF2-E3CE-137F-4A15-D9C8B40B9B76}"/>
          </ac:spMkLst>
        </pc:spChg>
        <pc:spChg chg="mod">
          <ac:chgData name="phuntsho" userId="dfb9bf699670e439" providerId="LiveId" clId="{7DBEFFD1-C488-4693-9F0F-11530AC0BCB2}" dt="2022-11-24T21:01:11.326" v="588" actId="1076"/>
          <ac:spMkLst>
            <pc:docMk/>
            <pc:sldMk cId="1790445448" sldId="256"/>
            <ac:spMk id="3" creationId="{EEC7AE88-A415-41DE-44FC-5DA21E06E52B}"/>
          </ac:spMkLst>
        </pc:spChg>
        <pc:spChg chg="add mod">
          <ac:chgData name="phuntsho" userId="dfb9bf699670e439" providerId="LiveId" clId="{7DBEFFD1-C488-4693-9F0F-11530AC0BCB2}" dt="2022-11-24T21:01:53.981" v="617" actId="20577"/>
          <ac:spMkLst>
            <pc:docMk/>
            <pc:sldMk cId="1790445448" sldId="256"/>
            <ac:spMk id="4" creationId="{B2744899-BFEB-BA89-3662-AF432E3C1599}"/>
          </ac:spMkLst>
        </pc:spChg>
      </pc:sldChg>
      <pc:sldChg chg="delSp modSp new mod">
        <pc:chgData name="phuntsho" userId="dfb9bf699670e439" providerId="LiveId" clId="{7DBEFFD1-C488-4693-9F0F-11530AC0BCB2}" dt="2022-11-25T03:22:03.775" v="649" actId="207"/>
        <pc:sldMkLst>
          <pc:docMk/>
          <pc:sldMk cId="241647552" sldId="257"/>
        </pc:sldMkLst>
        <pc:spChg chg="del">
          <ac:chgData name="phuntsho" userId="dfb9bf699670e439" providerId="LiveId" clId="{7DBEFFD1-C488-4693-9F0F-11530AC0BCB2}" dt="2022-11-24T19:24:49.399" v="1" actId="478"/>
          <ac:spMkLst>
            <pc:docMk/>
            <pc:sldMk cId="241647552" sldId="257"/>
            <ac:spMk id="2" creationId="{178D3CB1-6F00-3DE1-F090-CEC28CFF42F1}"/>
          </ac:spMkLst>
        </pc:spChg>
        <pc:spChg chg="mod">
          <ac:chgData name="phuntsho" userId="dfb9bf699670e439" providerId="LiveId" clId="{7DBEFFD1-C488-4693-9F0F-11530AC0BCB2}" dt="2022-11-25T03:22:03.775" v="649" actId="207"/>
          <ac:spMkLst>
            <pc:docMk/>
            <pc:sldMk cId="241647552" sldId="257"/>
            <ac:spMk id="3" creationId="{3E15F04E-F347-35A0-7748-958A45BA6EC9}"/>
          </ac:spMkLst>
        </pc:spChg>
      </pc:sldChg>
      <pc:sldChg chg="addSp modSp new mod">
        <pc:chgData name="phuntsho" userId="dfb9bf699670e439" providerId="LiveId" clId="{7DBEFFD1-C488-4693-9F0F-11530AC0BCB2}" dt="2022-11-24T21:16:34.744" v="646" actId="20577"/>
        <pc:sldMkLst>
          <pc:docMk/>
          <pc:sldMk cId="1302931238" sldId="258"/>
        </pc:sldMkLst>
        <pc:spChg chg="add mod">
          <ac:chgData name="phuntsho" userId="dfb9bf699670e439" providerId="LiveId" clId="{7DBEFFD1-C488-4693-9F0F-11530AC0BCB2}" dt="2022-11-24T21:16:34.744" v="646" actId="20577"/>
          <ac:spMkLst>
            <pc:docMk/>
            <pc:sldMk cId="1302931238" sldId="258"/>
            <ac:spMk id="2" creationId="{2C043E77-3389-47E9-4010-9013A120FC41}"/>
          </ac:spMkLst>
        </pc:spChg>
      </pc:sldChg>
      <pc:sldChg chg="new del">
        <pc:chgData name="phuntsho" userId="dfb9bf699670e439" providerId="LiveId" clId="{7DBEFFD1-C488-4693-9F0F-11530AC0BCB2}" dt="2022-11-24T20:37:39.856" v="31" actId="680"/>
        <pc:sldMkLst>
          <pc:docMk/>
          <pc:sldMk cId="2695121093" sldId="258"/>
        </pc:sldMkLst>
      </pc:sldChg>
      <pc:sldChg chg="delSp modSp new mod">
        <pc:chgData name="phuntsho" userId="dfb9bf699670e439" providerId="LiveId" clId="{7DBEFFD1-C488-4693-9F0F-11530AC0BCB2}" dt="2022-11-24T21:00:51.595" v="586" actId="255"/>
        <pc:sldMkLst>
          <pc:docMk/>
          <pc:sldMk cId="243080781" sldId="259"/>
        </pc:sldMkLst>
        <pc:spChg chg="del">
          <ac:chgData name="phuntsho" userId="dfb9bf699670e439" providerId="LiveId" clId="{7DBEFFD1-C488-4693-9F0F-11530AC0BCB2}" dt="2022-11-24T20:59:57.419" v="564" actId="478"/>
          <ac:spMkLst>
            <pc:docMk/>
            <pc:sldMk cId="243080781" sldId="259"/>
            <ac:spMk id="2" creationId="{64EF30DC-56A9-EC13-7928-16BD795AFF91}"/>
          </ac:spMkLst>
        </pc:spChg>
        <pc:spChg chg="mod">
          <ac:chgData name="phuntsho" userId="dfb9bf699670e439" providerId="LiveId" clId="{7DBEFFD1-C488-4693-9F0F-11530AC0BCB2}" dt="2022-11-24T21:00:51.595" v="586" actId="255"/>
          <ac:spMkLst>
            <pc:docMk/>
            <pc:sldMk cId="243080781" sldId="259"/>
            <ac:spMk id="3" creationId="{AC4FBA04-FB4B-9BDC-C103-40436CE8259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11/25/2022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60518443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11/25/2022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3156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11/25/2022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91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11/25/2022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11/25/2022</a:t>
            </a:fld>
            <a:endParaRPr lang="en-US" dirty="0"/>
          </a:p>
        </p:txBody>
      </p:sp>
    </p:spTree>
    <p:extLst>
      <p:ext uri="{BB962C8B-B14F-4D97-AF65-F5344CB8AC3E}">
        <p14:creationId xmlns:p14="http://schemas.microsoft.com/office/powerpoint/2010/main" val="314288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11/25/2022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11/25/2022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585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11/25/2022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11/25/2022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11/25/2022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11/25/2022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11/25/2022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BDF2-E3CE-137F-4A15-D9C8B40B9B76}"/>
              </a:ext>
            </a:extLst>
          </p:cNvPr>
          <p:cNvSpPr>
            <a:spLocks noGrp="1"/>
          </p:cNvSpPr>
          <p:nvPr>
            <p:ph type="ctrTitle"/>
          </p:nvPr>
        </p:nvSpPr>
        <p:spPr>
          <a:xfrm>
            <a:off x="4542535" y="482668"/>
            <a:ext cx="7060135" cy="3285207"/>
          </a:xfrm>
        </p:spPr>
        <p:txBody>
          <a:bodyPr/>
          <a:lstStyle/>
          <a:p>
            <a:r>
              <a:rPr lang="en-US" dirty="0"/>
              <a:t>Online Pharmacy</a:t>
            </a:r>
            <a:endParaRPr lang="en-IN" dirty="0"/>
          </a:p>
        </p:txBody>
      </p:sp>
      <p:sp>
        <p:nvSpPr>
          <p:cNvPr id="3" name="Subtitle 2">
            <a:extLst>
              <a:ext uri="{FF2B5EF4-FFF2-40B4-BE49-F238E27FC236}">
                <a16:creationId xmlns:a16="http://schemas.microsoft.com/office/drawing/2014/main" id="{EEC7AE88-A415-41DE-44FC-5DA21E06E52B}"/>
              </a:ext>
            </a:extLst>
          </p:cNvPr>
          <p:cNvSpPr>
            <a:spLocks noGrp="1"/>
          </p:cNvSpPr>
          <p:nvPr>
            <p:ph type="subTitle" idx="1"/>
          </p:nvPr>
        </p:nvSpPr>
        <p:spPr>
          <a:xfrm>
            <a:off x="4743592" y="3676435"/>
            <a:ext cx="7052117" cy="1150200"/>
          </a:xfrm>
        </p:spPr>
        <p:txBody>
          <a:bodyPr/>
          <a:lstStyle/>
          <a:p>
            <a:r>
              <a:rPr lang="en-US" dirty="0">
                <a:solidFill>
                  <a:srgbClr val="FF0000"/>
                </a:solidFill>
              </a:rPr>
              <a:t>modernPharmacy</a:t>
            </a:r>
            <a:endParaRPr lang="en-IN" dirty="0">
              <a:solidFill>
                <a:srgbClr val="FF0000"/>
              </a:solidFill>
            </a:endParaRPr>
          </a:p>
        </p:txBody>
      </p:sp>
      <p:sp>
        <p:nvSpPr>
          <p:cNvPr id="4" name="TextBox 3">
            <a:extLst>
              <a:ext uri="{FF2B5EF4-FFF2-40B4-BE49-F238E27FC236}">
                <a16:creationId xmlns:a16="http://schemas.microsoft.com/office/drawing/2014/main" id="{B2744899-BFEB-BA89-3662-AF432E3C1599}"/>
              </a:ext>
            </a:extLst>
          </p:cNvPr>
          <p:cNvSpPr txBox="1"/>
          <p:nvPr/>
        </p:nvSpPr>
        <p:spPr>
          <a:xfrm>
            <a:off x="9489440" y="5628640"/>
            <a:ext cx="2306269" cy="646331"/>
          </a:xfrm>
          <a:prstGeom prst="rect">
            <a:avLst/>
          </a:prstGeom>
          <a:noFill/>
        </p:spPr>
        <p:txBody>
          <a:bodyPr wrap="square" rtlCol="0">
            <a:spAutoFit/>
          </a:bodyPr>
          <a:lstStyle/>
          <a:p>
            <a:r>
              <a:rPr lang="en-US" dirty="0"/>
              <a:t>Phurba dorji</a:t>
            </a:r>
          </a:p>
          <a:p>
            <a:r>
              <a:rPr lang="en-US" dirty="0"/>
              <a:t>Phuntsho Wangmo</a:t>
            </a:r>
            <a:endParaRPr lang="en-IN" dirty="0"/>
          </a:p>
        </p:txBody>
      </p:sp>
    </p:spTree>
    <p:extLst>
      <p:ext uri="{BB962C8B-B14F-4D97-AF65-F5344CB8AC3E}">
        <p14:creationId xmlns:p14="http://schemas.microsoft.com/office/powerpoint/2010/main" val="179044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15F04E-F347-35A0-7748-958A45BA6EC9}"/>
              </a:ext>
            </a:extLst>
          </p:cNvPr>
          <p:cNvSpPr>
            <a:spLocks noGrp="1"/>
          </p:cNvSpPr>
          <p:nvPr>
            <p:ph type="body" idx="1"/>
          </p:nvPr>
        </p:nvSpPr>
        <p:spPr>
          <a:xfrm>
            <a:off x="924560" y="802640"/>
            <a:ext cx="10637520" cy="5259832"/>
          </a:xfrm>
        </p:spPr>
        <p:txBody>
          <a:bodyPr/>
          <a:lstStyle/>
          <a:p>
            <a:r>
              <a:rPr lang="en-US" sz="2800" dirty="0">
                <a:solidFill>
                  <a:schemeClr val="accent1">
                    <a:lumMod val="50000"/>
                  </a:schemeClr>
                </a:solidFill>
              </a:rPr>
              <a:t>Why online Pharmacy?</a:t>
            </a:r>
          </a:p>
          <a:p>
            <a:pPr algn="l" fontAlgn="t">
              <a:buFont typeface="Arial" panose="020B0604020202020204" pitchFamily="34" charset="0"/>
              <a:buChar char="•"/>
            </a:pPr>
            <a:r>
              <a:rPr lang="en-US" i="0" dirty="0">
                <a:solidFill>
                  <a:schemeClr val="tx1"/>
                </a:solidFill>
                <a:effectLst/>
              </a:rPr>
              <a:t> Pharmacists are the last line of defense that approve of prescribed medications, confirm that they are safe considering patient’s disease state (s) and current drug intake, make recommendations on which medications are best, and a variety of other functions.</a:t>
            </a:r>
          </a:p>
          <a:p>
            <a:pPr algn="l" fontAlgn="t"/>
            <a:endParaRPr lang="en-US" i="0" dirty="0">
              <a:solidFill>
                <a:schemeClr val="tx1"/>
              </a:solidFill>
              <a:effectLst/>
            </a:endParaRPr>
          </a:p>
          <a:p>
            <a:pPr algn="l" fontAlgn="t">
              <a:buFont typeface="Arial" panose="020B0604020202020204" pitchFamily="34" charset="0"/>
              <a:buChar char="•"/>
            </a:pPr>
            <a:r>
              <a:rPr lang="en-US" dirty="0">
                <a:solidFill>
                  <a:schemeClr val="tx1"/>
                </a:solidFill>
              </a:rPr>
              <a:t>Since, online method has gotten considerably simpler and more convenient, patients can use our platform to place prescribed orders which will be then delivered.</a:t>
            </a:r>
            <a:endParaRPr lang="en-US" i="0" dirty="0">
              <a:solidFill>
                <a:schemeClr val="tx1"/>
              </a:solidFill>
              <a:effectLst/>
            </a:endParaRPr>
          </a:p>
        </p:txBody>
      </p:sp>
    </p:spTree>
    <p:extLst>
      <p:ext uri="{BB962C8B-B14F-4D97-AF65-F5344CB8AC3E}">
        <p14:creationId xmlns:p14="http://schemas.microsoft.com/office/powerpoint/2010/main" val="24164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043E77-3389-47E9-4010-9013A120FC41}"/>
              </a:ext>
            </a:extLst>
          </p:cNvPr>
          <p:cNvSpPr txBox="1"/>
          <p:nvPr/>
        </p:nvSpPr>
        <p:spPr>
          <a:xfrm>
            <a:off x="619760" y="650240"/>
            <a:ext cx="10759440" cy="4505079"/>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r>
              <a:rPr lang="en-US" sz="2800" b="1" dirty="0">
                <a:solidFill>
                  <a:schemeClr val="accent1">
                    <a:lumMod val="50000"/>
                  </a:schemeClr>
                </a:solidFill>
                <a:cs typeface="Arial" panose="020B0604020202020204" pitchFamily="34" charset="0"/>
              </a:rPr>
              <a:t>Aim and Objectives</a:t>
            </a:r>
          </a:p>
          <a:p>
            <a:pPr>
              <a:lnSpc>
                <a:spcPct val="150000"/>
              </a:lnSpc>
            </a:pPr>
            <a:r>
              <a:rPr lang="en-US" dirty="0">
                <a:cs typeface="Arial" panose="020B0604020202020204" pitchFamily="34" charset="0"/>
              </a:rPr>
              <a:t>The </a:t>
            </a:r>
            <a:r>
              <a:rPr lang="en-US" b="1" dirty="0">
                <a:cs typeface="Arial" panose="020B0604020202020204" pitchFamily="34" charset="0"/>
              </a:rPr>
              <a:t>aim</a:t>
            </a:r>
            <a:r>
              <a:rPr lang="en-US" dirty="0">
                <a:cs typeface="Arial" panose="020B0604020202020204" pitchFamily="34" charset="0"/>
              </a:rPr>
              <a:t> of modern pharmacy is to provide safe and effective medication to patients while ensuring optimal outcomes. Pharmacists play a critical role in the healthcare system by ensuring that medications are dispensed safely and correctly and that patients receive the most appropriate therapy for their individual need</a:t>
            </a:r>
            <a:r>
              <a:rPr lang="en-US">
                <a:cs typeface="Arial" panose="020B0604020202020204" pitchFamily="34" charset="0"/>
              </a:rPr>
              <a:t>. </a:t>
            </a:r>
          </a:p>
          <a:p>
            <a:pPr>
              <a:lnSpc>
                <a:spcPct val="150000"/>
              </a:lnSpc>
            </a:pPr>
            <a:endParaRPr lang="en-US" dirty="0">
              <a:cs typeface="Arial" panose="020B0604020202020204" pitchFamily="34" charset="0"/>
            </a:endParaRPr>
          </a:p>
          <a:p>
            <a:pPr>
              <a:lnSpc>
                <a:spcPct val="150000"/>
              </a:lnSpc>
            </a:pPr>
            <a:r>
              <a:rPr lang="en-US" dirty="0">
                <a:cs typeface="Arial" panose="020B0604020202020204" pitchFamily="34" charset="0"/>
              </a:rPr>
              <a:t>The </a:t>
            </a:r>
            <a:r>
              <a:rPr lang="en-US" b="1" dirty="0">
                <a:cs typeface="Arial" panose="020B0604020202020204" pitchFamily="34" charset="0"/>
              </a:rPr>
              <a:t>objectives</a:t>
            </a:r>
            <a:r>
              <a:rPr lang="en-US" dirty="0">
                <a:cs typeface="Arial" panose="020B0604020202020204" pitchFamily="34" charset="0"/>
              </a:rPr>
              <a:t> of modern pharmacy are to:</a:t>
            </a:r>
          </a:p>
          <a:p>
            <a:pPr marL="342900" indent="-342900">
              <a:lnSpc>
                <a:spcPct val="150000"/>
              </a:lnSpc>
              <a:buAutoNum type="arabicPeriod"/>
            </a:pPr>
            <a:r>
              <a:rPr lang="en-US" dirty="0">
                <a:cs typeface="Arial" panose="020B0604020202020204" pitchFamily="34" charset="0"/>
              </a:rPr>
              <a:t>Ensure that patients receive the safest and most effective medication possible.</a:t>
            </a:r>
          </a:p>
          <a:p>
            <a:pPr marL="342900" indent="-342900">
              <a:lnSpc>
                <a:spcPct val="150000"/>
              </a:lnSpc>
              <a:buAutoNum type="arabicPeriod"/>
            </a:pPr>
            <a:r>
              <a:rPr lang="en-US" dirty="0">
                <a:cs typeface="Arial" panose="020B0604020202020204" pitchFamily="34" charset="0"/>
              </a:rPr>
              <a:t>Educate patients on the proper use of their medication.</a:t>
            </a:r>
          </a:p>
          <a:p>
            <a:pPr>
              <a:lnSpc>
                <a:spcPct val="150000"/>
              </a:lnSpc>
            </a:pPr>
            <a:r>
              <a:rPr lang="en-US" dirty="0">
                <a:cs typeface="Arial" panose="020B0604020202020204" pitchFamily="34" charset="0"/>
              </a:rPr>
              <a:t>3. Work collaboratively with other healthcare professionals to optimize our patient care.</a:t>
            </a:r>
            <a:endParaRPr lang="en-IN" dirty="0">
              <a:cs typeface="Arial" panose="020B0604020202020204" pitchFamily="34" charset="0"/>
            </a:endParaRPr>
          </a:p>
        </p:txBody>
      </p:sp>
    </p:spTree>
    <p:extLst>
      <p:ext uri="{BB962C8B-B14F-4D97-AF65-F5344CB8AC3E}">
        <p14:creationId xmlns:p14="http://schemas.microsoft.com/office/powerpoint/2010/main" val="130293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4FBA04-FB4B-9BDC-C103-40436CE82598}"/>
              </a:ext>
            </a:extLst>
          </p:cNvPr>
          <p:cNvSpPr>
            <a:spLocks noGrp="1"/>
          </p:cNvSpPr>
          <p:nvPr>
            <p:ph type="body" idx="1"/>
          </p:nvPr>
        </p:nvSpPr>
        <p:spPr>
          <a:xfrm>
            <a:off x="4065015" y="2858008"/>
            <a:ext cx="6665975" cy="708152"/>
          </a:xfrm>
        </p:spPr>
        <p:txBody>
          <a:bodyPr>
            <a:noAutofit/>
          </a:bodyPr>
          <a:lstStyle/>
          <a:p>
            <a:r>
              <a:rPr lang="en-US" sz="2800" dirty="0"/>
              <a:t>Enjoy the demo</a:t>
            </a:r>
            <a:endParaRPr lang="en-IN" sz="2800" dirty="0"/>
          </a:p>
        </p:txBody>
      </p:sp>
    </p:spTree>
    <p:extLst>
      <p:ext uri="{BB962C8B-B14F-4D97-AF65-F5344CB8AC3E}">
        <p14:creationId xmlns:p14="http://schemas.microsoft.com/office/powerpoint/2010/main" val="243080781"/>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Sketchlines</Template>
  <TotalTime>126</TotalTime>
  <Words>184</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Meiryo</vt:lpstr>
      <vt:lpstr>Arial</vt:lpstr>
      <vt:lpstr>Corbel</vt:lpstr>
      <vt:lpstr>SketchLinesVTI</vt:lpstr>
      <vt:lpstr>Online Pharmacy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Pharmacy</dc:title>
  <dc:creator>phuntsho</dc:creator>
  <cp:lastModifiedBy>phuntsho</cp:lastModifiedBy>
  <cp:revision>1</cp:revision>
  <dcterms:created xsi:type="dcterms:W3CDTF">2022-11-24T19:23:15Z</dcterms:created>
  <dcterms:modified xsi:type="dcterms:W3CDTF">2022-11-25T03:22:05Z</dcterms:modified>
</cp:coreProperties>
</file>