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AYqWiAg6/vtf4k88iROJmB+oV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39ff266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539ff2662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39ff266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539ff2662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39ff266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2539ff2662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CD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888300" y="6043600"/>
            <a:ext cx="44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김민선, 김진아, 김현준, 박미현, 유정, 정수영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0" y="2464050"/>
            <a:ext cx="12192000" cy="1929900"/>
            <a:chOff x="0" y="2063075"/>
            <a:chExt cx="12192000" cy="1929900"/>
          </a:xfrm>
        </p:grpSpPr>
        <p:sp>
          <p:nvSpPr>
            <p:cNvPr id="86" name="Google Shape;86;p1"/>
            <p:cNvSpPr/>
            <p:nvPr/>
          </p:nvSpPr>
          <p:spPr>
            <a:xfrm>
              <a:off x="0" y="2063075"/>
              <a:ext cx="12192000" cy="1929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폰트, 그래픽, 스크린샷, 디자인이(가) 표시된 사진&#10;&#10;자동 생성된 설명" id="87" name="Google Shape;8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6200" y="2261425"/>
              <a:ext cx="4599600" cy="153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"/>
            <p:cNvSpPr txBox="1"/>
            <p:nvPr/>
          </p:nvSpPr>
          <p:spPr>
            <a:xfrm>
              <a:off x="1703700" y="2743325"/>
              <a:ext cx="1264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ko-KR" sz="2500" u="none" cap="none" strike="noStrike">
                  <a:solidFill>
                    <a:srgbClr val="6D311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1조</a:t>
              </a:r>
              <a:endParaRPr b="1" i="0" sz="2500" u="none" cap="none" strike="noStrike">
                <a:solidFill>
                  <a:srgbClr val="6D311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6"/>
          <p:cNvGrpSpPr/>
          <p:nvPr/>
        </p:nvGrpSpPr>
        <p:grpSpPr>
          <a:xfrm>
            <a:off x="0" y="248625"/>
            <a:ext cx="4768948" cy="891000"/>
            <a:chOff x="0" y="248625"/>
            <a:chExt cx="3056100" cy="891000"/>
          </a:xfrm>
        </p:grpSpPr>
        <p:sp>
          <p:nvSpPr>
            <p:cNvPr id="203" name="Google Shape;203;p6"/>
            <p:cNvSpPr/>
            <p:nvPr/>
          </p:nvSpPr>
          <p:spPr>
            <a:xfrm>
              <a:off x="0" y="248625"/>
              <a:ext cx="3056100" cy="891000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103826" y="248625"/>
              <a:ext cx="2952273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ko-KR" sz="20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요구사항분석서 &gt; 이벤트, 관리자</a:t>
              </a:r>
              <a:endParaRPr b="0" i="0" sz="20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26" y="2086231"/>
            <a:ext cx="11044548" cy="313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1"/>
          <p:cNvGrpSpPr/>
          <p:nvPr/>
        </p:nvGrpSpPr>
        <p:grpSpPr>
          <a:xfrm>
            <a:off x="0" y="248657"/>
            <a:ext cx="2560319" cy="922631"/>
            <a:chOff x="0" y="248657"/>
            <a:chExt cx="6710289" cy="922631"/>
          </a:xfrm>
        </p:grpSpPr>
        <p:sp>
          <p:nvSpPr>
            <p:cNvPr id="211" name="Google Shape;211;p21"/>
            <p:cNvSpPr/>
            <p:nvPr/>
          </p:nvSpPr>
          <p:spPr>
            <a:xfrm>
              <a:off x="0" y="248657"/>
              <a:ext cx="6710289" cy="922631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386923" y="317310"/>
              <a:ext cx="6323366" cy="785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ko-KR" sz="20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&gt; 메인</a:t>
              </a:r>
              <a:endParaRPr b="0" i="0" sz="20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225" y="1171288"/>
            <a:ext cx="9275827" cy="538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웹 페이지, 웹사이트이(가) 표시된 사진&#10;&#10;자동 생성된 설명" id="93" name="Google Shape;93;p2"/>
          <p:cNvPicPr preferRelativeResize="0"/>
          <p:nvPr/>
        </p:nvPicPr>
        <p:blipFill rotWithShape="1">
          <a:blip r:embed="rId3">
            <a:alphaModFix/>
          </a:blip>
          <a:srcRect b="41843" l="0" r="0" t="0"/>
          <a:stretch/>
        </p:blipFill>
        <p:spPr>
          <a:xfrm>
            <a:off x="6962706" y="133350"/>
            <a:ext cx="5095944" cy="6572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폰트, 그래픽, 스크린샷, 디자인이(가) 표시된 사진&#10;&#10;자동 생성된 설명"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550" y="1656100"/>
            <a:ext cx="5014274" cy="1671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2"/>
          <p:cNvGrpSpPr/>
          <p:nvPr/>
        </p:nvGrpSpPr>
        <p:grpSpPr>
          <a:xfrm>
            <a:off x="0" y="248625"/>
            <a:ext cx="4019688" cy="891000"/>
            <a:chOff x="0" y="248625"/>
            <a:chExt cx="3056100" cy="891000"/>
          </a:xfrm>
        </p:grpSpPr>
        <p:sp>
          <p:nvSpPr>
            <p:cNvPr id="96" name="Google Shape;96;p2"/>
            <p:cNvSpPr/>
            <p:nvPr/>
          </p:nvSpPr>
          <p:spPr>
            <a:xfrm>
              <a:off x="0" y="248625"/>
              <a:ext cx="3056100" cy="891000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70990" y="506225"/>
              <a:ext cx="2813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20"/>
                <a:buFont typeface="Arial"/>
                <a:buNone/>
              </a:pPr>
              <a:r>
                <a:rPr b="0" i="0" lang="ko-KR" sz="27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 및 참고 사이트 </a:t>
              </a:r>
              <a:endParaRPr b="0" i="0" sz="27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2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0" y="248625"/>
            <a:ext cx="1810128" cy="891000"/>
            <a:chOff x="0" y="248625"/>
            <a:chExt cx="3056100" cy="891000"/>
          </a:xfrm>
        </p:grpSpPr>
        <p:sp>
          <p:nvSpPr>
            <p:cNvPr id="103" name="Google Shape;103;p3"/>
            <p:cNvSpPr/>
            <p:nvPr/>
          </p:nvSpPr>
          <p:spPr>
            <a:xfrm>
              <a:off x="0" y="248625"/>
              <a:ext cx="3056100" cy="891000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242989" y="248625"/>
              <a:ext cx="1689600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ko-KR" sz="32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ERD</a:t>
              </a:r>
              <a:endParaRPr b="0" i="0" sz="32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5" name="Google Shape;10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550" y="588612"/>
            <a:ext cx="8831100" cy="555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539ff26621_0_1"/>
          <p:cNvGrpSpPr/>
          <p:nvPr/>
        </p:nvGrpSpPr>
        <p:grpSpPr>
          <a:xfrm>
            <a:off x="0" y="248625"/>
            <a:ext cx="1810128" cy="891000"/>
            <a:chOff x="0" y="248625"/>
            <a:chExt cx="3056100" cy="891000"/>
          </a:xfrm>
        </p:grpSpPr>
        <p:sp>
          <p:nvSpPr>
            <p:cNvPr id="111" name="Google Shape;111;g2539ff26621_0_1"/>
            <p:cNvSpPr/>
            <p:nvPr/>
          </p:nvSpPr>
          <p:spPr>
            <a:xfrm>
              <a:off x="0" y="248625"/>
              <a:ext cx="3056100" cy="891000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2539ff26621_0_1"/>
            <p:cNvSpPr txBox="1"/>
            <p:nvPr/>
          </p:nvSpPr>
          <p:spPr>
            <a:xfrm>
              <a:off x="242989" y="248625"/>
              <a:ext cx="1689600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ko-KR" sz="32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ERD</a:t>
              </a:r>
              <a:endParaRPr b="0" i="0" sz="32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13" name="Google Shape;113;g2539ff2662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75" y="1288500"/>
            <a:ext cx="10263175" cy="5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2539ff26621_0_9"/>
          <p:cNvGrpSpPr/>
          <p:nvPr/>
        </p:nvGrpSpPr>
        <p:grpSpPr>
          <a:xfrm>
            <a:off x="0" y="248625"/>
            <a:ext cx="1810128" cy="891000"/>
            <a:chOff x="0" y="248625"/>
            <a:chExt cx="3056100" cy="891000"/>
          </a:xfrm>
        </p:grpSpPr>
        <p:sp>
          <p:nvSpPr>
            <p:cNvPr id="119" name="Google Shape;119;g2539ff26621_0_9"/>
            <p:cNvSpPr/>
            <p:nvPr/>
          </p:nvSpPr>
          <p:spPr>
            <a:xfrm>
              <a:off x="0" y="248625"/>
              <a:ext cx="3056100" cy="891000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2539ff26621_0_9"/>
            <p:cNvSpPr txBox="1"/>
            <p:nvPr/>
          </p:nvSpPr>
          <p:spPr>
            <a:xfrm>
              <a:off x="242989" y="248625"/>
              <a:ext cx="1689600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ko-KR" sz="32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ERD</a:t>
              </a:r>
              <a:endParaRPr b="0" i="0" sz="32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21" name="Google Shape;121;g2539ff2662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300" y="397400"/>
            <a:ext cx="6496801" cy="606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g2539ff26621_0_17"/>
          <p:cNvGrpSpPr/>
          <p:nvPr/>
        </p:nvGrpSpPr>
        <p:grpSpPr>
          <a:xfrm>
            <a:off x="0" y="248625"/>
            <a:ext cx="1810128" cy="891000"/>
            <a:chOff x="0" y="248625"/>
            <a:chExt cx="3056100" cy="891000"/>
          </a:xfrm>
        </p:grpSpPr>
        <p:sp>
          <p:nvSpPr>
            <p:cNvPr id="127" name="Google Shape;127;g2539ff26621_0_17"/>
            <p:cNvSpPr/>
            <p:nvPr/>
          </p:nvSpPr>
          <p:spPr>
            <a:xfrm>
              <a:off x="0" y="248625"/>
              <a:ext cx="3056100" cy="891000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539ff26621_0_17"/>
            <p:cNvSpPr txBox="1"/>
            <p:nvPr/>
          </p:nvSpPr>
          <p:spPr>
            <a:xfrm>
              <a:off x="242989" y="248625"/>
              <a:ext cx="1689600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ko-KR" sz="32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ERD</a:t>
              </a:r>
              <a:endParaRPr b="0" i="0" sz="32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29" name="Google Shape;129;g2539ff2662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0" y="2271750"/>
            <a:ext cx="81343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539ff26621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550" y="519800"/>
            <a:ext cx="47815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9888952" y="713155"/>
            <a:ext cx="27900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4"/>
          <p:cNvGrpSpPr/>
          <p:nvPr/>
        </p:nvGrpSpPr>
        <p:grpSpPr>
          <a:xfrm>
            <a:off x="458700" y="1305225"/>
            <a:ext cx="11274600" cy="5097000"/>
            <a:chOff x="182925" y="1543575"/>
            <a:chExt cx="11274600" cy="5097000"/>
          </a:xfrm>
        </p:grpSpPr>
        <p:sp>
          <p:nvSpPr>
            <p:cNvPr id="137" name="Google Shape;137;p4"/>
            <p:cNvSpPr/>
            <p:nvPr/>
          </p:nvSpPr>
          <p:spPr>
            <a:xfrm>
              <a:off x="441463" y="3026003"/>
              <a:ext cx="661473" cy="622169"/>
            </a:xfrm>
            <a:prstGeom prst="smileyFace">
              <a:avLst>
                <a:gd fmla="val 4653" name="adj"/>
              </a:avLst>
            </a:prstGeom>
            <a:solidFill>
              <a:schemeClr val="lt1"/>
            </a:solidFill>
            <a:ln cap="flat" cmpd="sng" w="12700">
              <a:solidFill>
                <a:srgbClr val="D4CDF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0306501" y="2250545"/>
              <a:ext cx="661473" cy="622169"/>
            </a:xfrm>
            <a:prstGeom prst="smileyFace">
              <a:avLst>
                <a:gd fmla="val 4653" name="adj"/>
              </a:avLst>
            </a:prstGeom>
            <a:solidFill>
              <a:schemeClr val="lt1"/>
            </a:solidFill>
            <a:ln cap="flat" cmpd="sng" w="12700">
              <a:solidFill>
                <a:srgbClr val="D4CDF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0306501" y="4238123"/>
              <a:ext cx="661473" cy="622169"/>
            </a:xfrm>
            <a:prstGeom prst="smileyFace">
              <a:avLst>
                <a:gd fmla="val 4653" name="adj"/>
              </a:avLst>
            </a:prstGeom>
            <a:solidFill>
              <a:schemeClr val="lt1"/>
            </a:solidFill>
            <a:ln cap="flat" cmpd="sng" w="12700">
              <a:solidFill>
                <a:srgbClr val="D4CDF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182935" y="3648172"/>
              <a:ext cx="1178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B5AAF8"/>
                  </a:solidFill>
                  <a:highlight>
                    <a:srgbClr val="F0F0F0"/>
                  </a:highlight>
                  <a:latin typeface="Arial"/>
                  <a:ea typeface="Arial"/>
                  <a:cs typeface="Arial"/>
                  <a:sym typeface="Arial"/>
                </a:rPr>
                <a:t>고객(회원)</a:t>
              </a:r>
              <a:endParaRPr b="0" i="0" sz="1500" u="none" cap="none" strike="noStrike">
                <a:solidFill>
                  <a:srgbClr val="B5AAF8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10227678" y="2875002"/>
              <a:ext cx="814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B5AAF8"/>
                  </a:solidFill>
                  <a:highlight>
                    <a:srgbClr val="F0F0F0"/>
                  </a:highlight>
                  <a:latin typeface="Arial"/>
                  <a:ea typeface="Arial"/>
                  <a:cs typeface="Arial"/>
                  <a:sym typeface="Arial"/>
                </a:rPr>
                <a:t>판매자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10127492" y="4860292"/>
              <a:ext cx="1014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B5AAF8"/>
                  </a:solidFill>
                  <a:highlight>
                    <a:srgbClr val="F0F0F0"/>
                  </a:highlight>
                  <a:latin typeface="Arial"/>
                  <a:ea typeface="Arial"/>
                  <a:cs typeface="Arial"/>
                  <a:sym typeface="Arial"/>
                </a:rPr>
                <a:t>파트너사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182935" y="3901009"/>
              <a:ext cx="1782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비회원 구매 불가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82925" y="1543575"/>
              <a:ext cx="11274600" cy="5097000"/>
            </a:xfrm>
            <a:prstGeom prst="frame">
              <a:avLst>
                <a:gd fmla="val 636" name="adj1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912823" y="1730652"/>
              <a:ext cx="1480008" cy="6221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상품 검색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950563" y="3416003"/>
              <a:ext cx="1477772" cy="62216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구글폼</a:t>
              </a:r>
              <a:endParaRPr b="0" i="0" sz="15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입점 신청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4"/>
            <p:cNvCxnSpPr/>
            <p:nvPr/>
          </p:nvCxnSpPr>
          <p:spPr>
            <a:xfrm rot="10800000">
              <a:off x="10632765" y="3216053"/>
              <a:ext cx="2236" cy="993789"/>
            </a:xfrm>
            <a:prstGeom prst="straightConnector1">
              <a:avLst/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8" name="Google Shape;148;p4"/>
            <p:cNvSpPr/>
            <p:nvPr/>
          </p:nvSpPr>
          <p:spPr>
            <a:xfrm>
              <a:off x="1912823" y="2948355"/>
              <a:ext cx="1480008" cy="6221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상품 주문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912823" y="5447763"/>
              <a:ext cx="1480008" cy="6221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상품 결제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272794" y="2540314"/>
              <a:ext cx="1480008" cy="6221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주문 완료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480936" y="4733873"/>
              <a:ext cx="1480008" cy="6221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무통장</a:t>
              </a:r>
              <a:endParaRPr b="0" i="0" sz="15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입금 결제 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577893" y="5758848"/>
              <a:ext cx="1480008" cy="6221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카드</a:t>
              </a:r>
              <a:endParaRPr b="0" i="0" sz="15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결제</a:t>
              </a:r>
              <a:endParaRPr b="0" i="0" sz="15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912823" y="4180823"/>
              <a:ext cx="1480008" cy="6221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회원 관리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272794" y="3551691"/>
              <a:ext cx="1480008" cy="6221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8A78F4"/>
                  </a:solidFill>
                  <a:latin typeface="Arial"/>
                  <a:ea typeface="Arial"/>
                  <a:cs typeface="Arial"/>
                  <a:sym typeface="Arial"/>
                </a:rPr>
                <a:t>주소입력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4"/>
            <p:cNvCxnSpPr>
              <a:stCxn id="151" idx="2"/>
              <a:endCxn id="149" idx="6"/>
            </p:cNvCxnSpPr>
            <p:nvPr/>
          </p:nvCxnSpPr>
          <p:spPr>
            <a:xfrm flipH="1">
              <a:off x="3392936" y="5044958"/>
              <a:ext cx="2088000" cy="714000"/>
            </a:xfrm>
            <a:prstGeom prst="bentConnector3">
              <a:avLst>
                <a:gd fmla="val 63208" name="adj1"/>
              </a:avLst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6" name="Google Shape;156;p4"/>
            <p:cNvCxnSpPr>
              <a:stCxn id="152" idx="2"/>
              <a:endCxn id="149" idx="6"/>
            </p:cNvCxnSpPr>
            <p:nvPr/>
          </p:nvCxnSpPr>
          <p:spPr>
            <a:xfrm rot="10800000">
              <a:off x="3392693" y="5758833"/>
              <a:ext cx="2185200" cy="311100"/>
            </a:xfrm>
            <a:prstGeom prst="bentConnector3">
              <a:avLst>
                <a:gd fmla="val 64774" name="adj1"/>
              </a:avLst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7" name="Google Shape;157;p4"/>
            <p:cNvCxnSpPr>
              <a:stCxn id="137" idx="7"/>
              <a:endCxn id="145" idx="2"/>
            </p:cNvCxnSpPr>
            <p:nvPr/>
          </p:nvCxnSpPr>
          <p:spPr>
            <a:xfrm flipH="1" rot="10800000">
              <a:off x="1006066" y="2041618"/>
              <a:ext cx="906900" cy="1075500"/>
            </a:xfrm>
            <a:prstGeom prst="straightConnector1">
              <a:avLst/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4"/>
            <p:cNvCxnSpPr>
              <a:stCxn id="137" idx="7"/>
              <a:endCxn id="148" idx="2"/>
            </p:cNvCxnSpPr>
            <p:nvPr/>
          </p:nvCxnSpPr>
          <p:spPr>
            <a:xfrm>
              <a:off x="1006066" y="3117118"/>
              <a:ext cx="906900" cy="142200"/>
            </a:xfrm>
            <a:prstGeom prst="straightConnector1">
              <a:avLst/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4"/>
            <p:cNvCxnSpPr>
              <a:stCxn id="137" idx="7"/>
              <a:endCxn id="153" idx="1"/>
            </p:cNvCxnSpPr>
            <p:nvPr/>
          </p:nvCxnSpPr>
          <p:spPr>
            <a:xfrm>
              <a:off x="1006066" y="3117118"/>
              <a:ext cx="1123500" cy="1154700"/>
            </a:xfrm>
            <a:prstGeom prst="straightConnector1">
              <a:avLst/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4"/>
            <p:cNvCxnSpPr>
              <a:stCxn id="137" idx="7"/>
              <a:endCxn id="149" idx="1"/>
            </p:cNvCxnSpPr>
            <p:nvPr/>
          </p:nvCxnSpPr>
          <p:spPr>
            <a:xfrm>
              <a:off x="1006066" y="3117118"/>
              <a:ext cx="1123500" cy="2421900"/>
            </a:xfrm>
            <a:prstGeom prst="straightConnector1">
              <a:avLst/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4"/>
            <p:cNvCxnSpPr>
              <a:stCxn id="154" idx="2"/>
              <a:endCxn id="153" idx="6"/>
            </p:cNvCxnSpPr>
            <p:nvPr/>
          </p:nvCxnSpPr>
          <p:spPr>
            <a:xfrm flipH="1">
              <a:off x="3392794" y="3862776"/>
              <a:ext cx="2880000" cy="629100"/>
            </a:xfrm>
            <a:prstGeom prst="straightConnector1">
              <a:avLst/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2" name="Google Shape;162;p4"/>
            <p:cNvCxnSpPr>
              <a:stCxn id="154" idx="2"/>
              <a:endCxn id="148" idx="5"/>
            </p:cNvCxnSpPr>
            <p:nvPr/>
          </p:nvCxnSpPr>
          <p:spPr>
            <a:xfrm rot="10800000">
              <a:off x="3176194" y="3479376"/>
              <a:ext cx="3096600" cy="383400"/>
            </a:xfrm>
            <a:prstGeom prst="straightConnector1">
              <a:avLst/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3" name="Google Shape;163;p4"/>
            <p:cNvCxnSpPr>
              <a:stCxn id="150" idx="2"/>
              <a:endCxn id="148" idx="5"/>
            </p:cNvCxnSpPr>
            <p:nvPr/>
          </p:nvCxnSpPr>
          <p:spPr>
            <a:xfrm flipH="1">
              <a:off x="3176194" y="2851399"/>
              <a:ext cx="3096600" cy="627900"/>
            </a:xfrm>
            <a:prstGeom prst="straightConnector1">
              <a:avLst/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4" name="Google Shape;164;p4"/>
            <p:cNvCxnSpPr>
              <a:stCxn id="150" idx="6"/>
              <a:endCxn id="138" idx="2"/>
            </p:cNvCxnSpPr>
            <p:nvPr/>
          </p:nvCxnSpPr>
          <p:spPr>
            <a:xfrm flipH="1" rot="10800000">
              <a:off x="7752802" y="2561599"/>
              <a:ext cx="2553600" cy="289800"/>
            </a:xfrm>
            <a:prstGeom prst="straightConnector1">
              <a:avLst/>
            </a:prstGeom>
            <a:noFill/>
            <a:ln cap="flat" cmpd="sng" w="28575">
              <a:solidFill>
                <a:srgbClr val="8A78F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5" name="Google Shape;165;p4"/>
          <p:cNvGrpSpPr/>
          <p:nvPr/>
        </p:nvGrpSpPr>
        <p:grpSpPr>
          <a:xfrm>
            <a:off x="0" y="248625"/>
            <a:ext cx="2728486" cy="891000"/>
            <a:chOff x="0" y="248625"/>
            <a:chExt cx="3056100" cy="891000"/>
          </a:xfrm>
        </p:grpSpPr>
        <p:sp>
          <p:nvSpPr>
            <p:cNvPr id="166" name="Google Shape;166;p4"/>
            <p:cNvSpPr/>
            <p:nvPr/>
          </p:nvSpPr>
          <p:spPr>
            <a:xfrm>
              <a:off x="0" y="248625"/>
              <a:ext cx="3056100" cy="891000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242975" y="248625"/>
              <a:ext cx="2264100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ko-KR" sz="28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유스케이스</a:t>
              </a:r>
              <a:endParaRPr b="0" i="0" sz="28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1021381" y="1494475"/>
            <a:ext cx="2791800" cy="4913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495033" y="1477815"/>
            <a:ext cx="2791932" cy="491355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8034674" y="1477815"/>
            <a:ext cx="2791932" cy="491355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1006293" y="1494475"/>
            <a:ext cx="2806888" cy="739800"/>
          </a:xfrm>
          <a:prstGeom prst="rect">
            <a:avLst/>
          </a:prstGeom>
          <a:solidFill>
            <a:srgbClr val="F0F0F0"/>
          </a:solidFill>
          <a:ln cap="flat" cmpd="sng" w="12700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김민선</a:t>
            </a:r>
            <a:endParaRPr b="0" i="0" sz="2000" u="none" cap="none" strike="noStrike">
              <a:solidFill>
                <a:srgbClr val="8A78F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1013837" y="3884170"/>
            <a:ext cx="2799344" cy="739678"/>
          </a:xfrm>
          <a:prstGeom prst="rect">
            <a:avLst/>
          </a:prstGeom>
          <a:solidFill>
            <a:srgbClr val="F0F0F0"/>
          </a:solidFill>
          <a:ln cap="flat" cmpd="sng" w="12700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박미현</a:t>
            </a:r>
            <a:endParaRPr b="0" i="0" sz="2000" u="none" cap="none" strike="noStrike">
              <a:solidFill>
                <a:srgbClr val="8A78F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4487489" y="1494475"/>
            <a:ext cx="2791932" cy="739678"/>
          </a:xfrm>
          <a:prstGeom prst="rect">
            <a:avLst/>
          </a:prstGeom>
          <a:solidFill>
            <a:srgbClr val="F0F0F0"/>
          </a:solidFill>
          <a:ln cap="flat" cmpd="sng" w="12700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김진아</a:t>
            </a:r>
            <a:endParaRPr b="0" i="0" sz="2000" u="none" cap="none" strike="noStrike">
              <a:solidFill>
                <a:srgbClr val="8A78F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4501629" y="3881978"/>
            <a:ext cx="2785336" cy="739678"/>
          </a:xfrm>
          <a:prstGeom prst="rect">
            <a:avLst/>
          </a:prstGeom>
          <a:solidFill>
            <a:srgbClr val="F0F0F0"/>
          </a:solidFill>
          <a:ln cap="flat" cmpd="sng" w="12700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유정</a:t>
            </a:r>
            <a:endParaRPr b="0" i="0" sz="2000" u="none" cap="none" strike="noStrike">
              <a:solidFill>
                <a:srgbClr val="8A78F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8034674" y="1494475"/>
            <a:ext cx="2777792" cy="739678"/>
          </a:xfrm>
          <a:prstGeom prst="rect">
            <a:avLst/>
          </a:prstGeom>
          <a:solidFill>
            <a:srgbClr val="F0F0F0"/>
          </a:solidFill>
          <a:ln cap="flat" cmpd="sng" w="12700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김현준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8034674" y="3881978"/>
            <a:ext cx="2791932" cy="739678"/>
          </a:xfrm>
          <a:prstGeom prst="rect">
            <a:avLst/>
          </a:prstGeom>
          <a:solidFill>
            <a:srgbClr val="F0F0F0"/>
          </a:solidFill>
          <a:ln cap="flat" cmpd="sng" w="12700">
            <a:solidFill>
              <a:srgbClr val="F0F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정수영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1037145" y="2347428"/>
            <a:ext cx="2491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장바구니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카테고리 (지역별)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4661237" y="2347428"/>
            <a:ext cx="2491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카테고리 (종류별)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8163556" y="2763661"/>
            <a:ext cx="249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관리자 페이지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1037145" y="4753783"/>
            <a:ext cx="2491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로그인/회원가입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주문/결제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4559435" y="4751744"/>
            <a:ext cx="2491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리뷰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주문/결제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커뮤니티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8027088" y="4706700"/>
            <a:ext cx="2807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상세 페이지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78F4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8A78F4"/>
                </a:solidFill>
                <a:latin typeface="Arial"/>
                <a:ea typeface="Arial"/>
                <a:cs typeface="Arial"/>
                <a:sym typeface="Arial"/>
              </a:rPr>
              <a:t>이벤트</a:t>
            </a:r>
            <a:endParaRPr b="0" i="0" sz="1700" u="none" cap="none" strike="noStrike">
              <a:solidFill>
                <a:srgbClr val="8A78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5"/>
          <p:cNvGrpSpPr/>
          <p:nvPr/>
        </p:nvGrpSpPr>
        <p:grpSpPr>
          <a:xfrm>
            <a:off x="0" y="248625"/>
            <a:ext cx="2435712" cy="891000"/>
            <a:chOff x="0" y="248625"/>
            <a:chExt cx="3056100" cy="891000"/>
          </a:xfrm>
        </p:grpSpPr>
        <p:sp>
          <p:nvSpPr>
            <p:cNvPr id="188" name="Google Shape;188;p5"/>
            <p:cNvSpPr/>
            <p:nvPr/>
          </p:nvSpPr>
          <p:spPr>
            <a:xfrm>
              <a:off x="0" y="248625"/>
              <a:ext cx="3056100" cy="891000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242975" y="248625"/>
              <a:ext cx="2264100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ko-KR" sz="28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역할분담</a:t>
              </a:r>
              <a:endParaRPr b="0" i="0" sz="28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9"/>
          <p:cNvGrpSpPr/>
          <p:nvPr/>
        </p:nvGrpSpPr>
        <p:grpSpPr>
          <a:xfrm>
            <a:off x="0" y="248625"/>
            <a:ext cx="7807570" cy="891000"/>
            <a:chOff x="0" y="248625"/>
            <a:chExt cx="3056100" cy="891000"/>
          </a:xfrm>
        </p:grpSpPr>
        <p:sp>
          <p:nvSpPr>
            <p:cNvPr id="195" name="Google Shape;195;p19"/>
            <p:cNvSpPr/>
            <p:nvPr/>
          </p:nvSpPr>
          <p:spPr>
            <a:xfrm>
              <a:off x="0" y="248625"/>
              <a:ext cx="3056100" cy="891000"/>
            </a:xfrm>
            <a:prstGeom prst="homePlat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103826" y="248625"/>
              <a:ext cx="2952273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ko-KR" sz="2000" u="none" cap="none" strike="noStrike">
                  <a:solidFill>
                    <a:srgbClr val="8A78F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요구사항분석서 &gt; 회원관리, 주문/결제 고객서비스, 상품관리</a:t>
              </a:r>
              <a:endParaRPr b="0" i="0" sz="2000" u="none" cap="none" strike="noStrike">
                <a:solidFill>
                  <a:srgbClr val="8A78F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828" y="1272017"/>
            <a:ext cx="9640343" cy="5337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2023-05-24T13:20:13Z</dcterms:created>
  <dc:creator>박미현</dc:creator>
</cp:coreProperties>
</file>