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0"/>
  </p:notesMasterIdLst>
  <p:handoutMasterIdLst>
    <p:handoutMasterId r:id="rId11"/>
  </p:handoutMasterIdLst>
  <p:sldIdLst>
    <p:sldId id="261" r:id="rId5"/>
    <p:sldId id="273" r:id="rId6"/>
    <p:sldId id="314" r:id="rId7"/>
    <p:sldId id="315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111" d="100"/>
          <a:sy n="111" d="100"/>
        </p:scale>
        <p:origin x="594" y="90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1/4/2023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1/4/2023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71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55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</a:t>
            </a:r>
            <a:br>
              <a:rPr lang="en-US"/>
            </a:br>
            <a:r>
              <a:rPr lang="en-US"/>
              <a:t>AirPort</a:t>
            </a:r>
            <a:br>
              <a:rPr lang="en-US"/>
            </a:br>
            <a:r>
              <a:rPr lang="en-US"/>
              <a:t>Management</a:t>
            </a:r>
            <a:br>
              <a:rPr lang="en-US"/>
            </a:b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/>
              <a:t>A module-2 case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THÔNG TIN DỰ ÁN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200" b="1"/>
              <a:t>Dự án Quản lí sân bay trên terminal viết bằng javascript, typescript và node.js.</a:t>
            </a:r>
            <a:endParaRPr lang="en-US" sz="2200" b="1" dirty="0"/>
          </a:p>
          <a:p>
            <a:r>
              <a:rPr lang="en-US" b="1"/>
              <a:t>Người thực hiện</a:t>
            </a:r>
            <a:r>
              <a:rPr lang="en-US"/>
              <a:t>: Phạm Việt Trung – C1022I1</a:t>
            </a:r>
          </a:p>
          <a:p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 Coach</a:t>
            </a:r>
            <a:r>
              <a:rPr lang="en-US"/>
              <a:t>: Phan Văn Luân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</a:t>
            </a:r>
            <a:r>
              <a:rPr lang="en-US" b="1"/>
              <a:t>Tutors</a:t>
            </a:r>
            <a:r>
              <a:rPr lang="en-US"/>
              <a:t>: Ngô Văn Khải</a:t>
            </a:r>
          </a:p>
          <a:p>
            <a:pPr marL="0" indent="0">
              <a:buNone/>
            </a:pPr>
            <a:r>
              <a:rPr lang="en-US"/>
              <a:t>               Đình Hưng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AirPort Management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174" y="2276872"/>
            <a:ext cx="12159826" cy="3974863"/>
          </a:xfrm>
        </p:spPr>
        <p:txBody>
          <a:bodyPr>
            <a:normAutofit lnSpcReduction="10000"/>
          </a:bodyPr>
          <a:lstStyle/>
          <a:p>
            <a:r>
              <a:rPr lang="en-US"/>
              <a:t>Các Models : class cha User </a:t>
            </a:r>
          </a:p>
          <a:p>
            <a:pPr marL="0" indent="0">
              <a:buNone/>
            </a:pPr>
            <a:r>
              <a:rPr lang="en-US"/>
              <a:t>                       2 class con Admin và Passenger kế thừa class User</a:t>
            </a:r>
          </a:p>
          <a:p>
            <a:pPr marL="0" indent="0">
              <a:buNone/>
            </a:pPr>
            <a:r>
              <a:rPr lang="en-US"/>
              <a:t>                       class Flight</a:t>
            </a:r>
          </a:p>
          <a:p>
            <a:r>
              <a:rPr lang="en-US"/>
              <a:t>Các Controllers : class AdminManager</a:t>
            </a:r>
          </a:p>
          <a:p>
            <a:pPr marL="0" indent="0">
              <a:buNone/>
            </a:pPr>
            <a:r>
              <a:rPr lang="en-US"/>
              <a:t>                            class PassengerManager</a:t>
            </a:r>
          </a:p>
          <a:p>
            <a:pPr marL="0" indent="0">
              <a:buNone/>
            </a:pPr>
            <a:r>
              <a:rPr lang="en-US"/>
              <a:t>                            class FlightManager</a:t>
            </a:r>
          </a:p>
          <a:p>
            <a:r>
              <a:rPr lang="en-US"/>
              <a:t>Các Views : class MainMenu                class AdminMenu             class AdminManagementMenu</a:t>
            </a:r>
          </a:p>
          <a:p>
            <a:pPr marL="0" indent="0">
              <a:buNone/>
            </a:pPr>
            <a:r>
              <a:rPr lang="en-US"/>
              <a:t>                                                            class PassengerMenu        class FlightManagementMenu</a:t>
            </a:r>
          </a:p>
          <a:p>
            <a:pPr marL="0" indent="0">
              <a:buNone/>
            </a:pPr>
            <a:r>
              <a:rPr lang="en-US"/>
              <a:t>                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2159826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444D74-6D88-F321-B4C7-FE41F8165BC5}"/>
              </a:ext>
            </a:extLst>
          </p:cNvPr>
          <p:cNvCxnSpPr>
            <a:cxnSpLocks/>
          </p:cNvCxnSpPr>
          <p:nvPr/>
        </p:nvCxnSpPr>
        <p:spPr>
          <a:xfrm>
            <a:off x="3647728" y="5002082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E3CEC7-CDC4-940D-A539-8D50E24015D1}"/>
              </a:ext>
            </a:extLst>
          </p:cNvPr>
          <p:cNvCxnSpPr>
            <a:cxnSpLocks/>
          </p:cNvCxnSpPr>
          <p:nvPr/>
        </p:nvCxnSpPr>
        <p:spPr>
          <a:xfrm>
            <a:off x="3647728" y="5001580"/>
            <a:ext cx="43204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A9B026-B12E-28ED-DAFA-A051AEF80CC9}"/>
              </a:ext>
            </a:extLst>
          </p:cNvPr>
          <p:cNvCxnSpPr>
            <a:cxnSpLocks/>
          </p:cNvCxnSpPr>
          <p:nvPr/>
        </p:nvCxnSpPr>
        <p:spPr>
          <a:xfrm>
            <a:off x="6312024" y="5001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2CA50B-FE6E-CB08-5CFB-C0F0D07A0BF6}"/>
              </a:ext>
            </a:extLst>
          </p:cNvPr>
          <p:cNvCxnSpPr>
            <a:cxnSpLocks/>
          </p:cNvCxnSpPr>
          <p:nvPr/>
        </p:nvCxnSpPr>
        <p:spPr>
          <a:xfrm>
            <a:off x="6312024" y="5001078"/>
            <a:ext cx="43204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8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AirPort Management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174" y="2276872"/>
            <a:ext cx="12159826" cy="397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          </a:t>
            </a:r>
            <a:r>
              <a:rPr lang="en-US" u="sng"/>
              <a:t>Các chức năng chính:  </a:t>
            </a:r>
          </a:p>
          <a:p>
            <a:r>
              <a:rPr lang="en-US" i="1"/>
              <a:t>Đăng kí thành viên sử dụng dịch vụ:</a:t>
            </a:r>
          </a:p>
          <a:p>
            <a:pPr marL="0" indent="0">
              <a:buNone/>
            </a:pPr>
            <a:r>
              <a:rPr lang="en-US"/>
              <a:t>             </a:t>
            </a:r>
            <a:r>
              <a:rPr lang="en-US" sz="1800"/>
              <a:t>Có các chức năng cơ bản: xem thông tin chuyến bay, đặt chỗ, xem và sửa đổi thông tin.(chưa hoàn thiện)</a:t>
            </a:r>
          </a:p>
          <a:p>
            <a:r>
              <a:rPr lang="en-US" i="1"/>
              <a:t>Admin quản lí các admin dưới cấp    </a:t>
            </a:r>
          </a:p>
          <a:p>
            <a:pPr marL="0" indent="0">
              <a:buNone/>
            </a:pPr>
            <a:r>
              <a:rPr lang="en-US"/>
              <a:t>              Có các chức năng thêm, sửa, tìm kiếm, xoá thông tin admin.</a:t>
            </a:r>
          </a:p>
          <a:p>
            <a:r>
              <a:rPr lang="en-US" i="1"/>
              <a:t>Admin quản lí chuyến bay</a:t>
            </a:r>
          </a:p>
          <a:p>
            <a:pPr marL="0" indent="0">
              <a:buNone/>
            </a:pPr>
            <a:r>
              <a:rPr lang="en-US"/>
              <a:t>              Có các chức năng thêm, sửa, tìm kiếm, xoá thông tin chuyến bay.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2159826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415718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74</TotalTime>
  <Words>206</Words>
  <Application>Microsoft Office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Tw Cen MT</vt:lpstr>
      <vt:lpstr>Tw Cen MT Condensed</vt:lpstr>
      <vt:lpstr>Wingdings</vt:lpstr>
      <vt:lpstr>Wingdings 3</vt:lpstr>
      <vt:lpstr>ModernClassicBlock-3</vt:lpstr>
      <vt:lpstr>Project AirPort Management  </vt:lpstr>
      <vt:lpstr>THÔNG TIN DỰ ÁN</vt:lpstr>
      <vt:lpstr>AirPort Management</vt:lpstr>
      <vt:lpstr>AirPort Management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AirPort Management  </dc:title>
  <dc:creator>Phạm Việt Trung</dc:creator>
  <cp:lastModifiedBy>Phạm Việt Trung</cp:lastModifiedBy>
  <cp:revision>2</cp:revision>
  <dcterms:created xsi:type="dcterms:W3CDTF">2023-01-04T05:27:52Z</dcterms:created>
  <dcterms:modified xsi:type="dcterms:W3CDTF">2023-01-04T07:34:56Z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