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8" r:id="rId2"/>
    <p:sldId id="265" r:id="rId3"/>
    <p:sldId id="263" r:id="rId4"/>
    <p:sldId id="266" r:id="rId5"/>
    <p:sldId id="264" r:id="rId6"/>
    <p:sldId id="270" r:id="rId7"/>
    <p:sldId id="269" r:id="rId8"/>
    <p:sldId id="268" r:id="rId9"/>
    <p:sldId id="272" r:id="rId10"/>
    <p:sldId id="271" r:id="rId11"/>
    <p:sldId id="273" r:id="rId12"/>
    <p:sldId id="274" r:id="rId13"/>
    <p:sldId id="279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xx" initials="ax" lastIdx="1" clrIdx="0">
    <p:extLst>
      <p:ext uri="{19B8F6BF-5375-455C-9EA6-DF929625EA0E}">
        <p15:presenceInfo xmlns:p15="http://schemas.microsoft.com/office/powerpoint/2012/main" userId="6c68ed6e84215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800B1-F3E4-4C54-A474-8965FEDA1804}" v="8" dt="2022-08-06T14:04:44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96" autoAdjust="0"/>
  </p:normalViewPr>
  <p:slideViewPr>
    <p:cSldViewPr snapToGrid="0">
      <p:cViewPr varScale="1">
        <p:scale>
          <a:sx n="73" d="100"/>
          <a:sy n="73" d="100"/>
        </p:scale>
        <p:origin x="181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xx" userId="6c68ed6e84215d36" providerId="LiveId" clId="{6F903601-1D31-4997-B96D-346FC8692C1B}"/>
    <pc:docChg chg="undo redo custSel addSld delSld modSld sldOrd">
      <pc:chgData name="a xx" userId="6c68ed6e84215d36" providerId="LiveId" clId="{6F903601-1D31-4997-B96D-346FC8692C1B}" dt="2021-04-24T16:35:45.239" v="2190" actId="1076"/>
      <pc:docMkLst>
        <pc:docMk/>
      </pc:docMkLst>
      <pc:sldChg chg="addSp delSp modSp del">
        <pc:chgData name="a xx" userId="6c68ed6e84215d36" providerId="LiveId" clId="{6F903601-1D31-4997-B96D-346FC8692C1B}" dt="2021-04-10T21:39:30.121" v="512" actId="47"/>
        <pc:sldMkLst>
          <pc:docMk/>
          <pc:sldMk cId="1513408273" sldId="256"/>
        </pc:sldMkLst>
        <pc:picChg chg="add del mod">
          <ac:chgData name="a xx" userId="6c68ed6e84215d36" providerId="LiveId" clId="{6F903601-1D31-4997-B96D-346FC8692C1B}" dt="2021-04-08T23:19:20.122" v="4" actId="478"/>
          <ac:picMkLst>
            <pc:docMk/>
            <pc:sldMk cId="1513408273" sldId="256"/>
            <ac:picMk id="1026" creationId="{89CC3C2A-844F-43F3-98FE-1D17F6B0C85F}"/>
          </ac:picMkLst>
        </pc:picChg>
        <pc:picChg chg="add del mod">
          <ac:chgData name="a xx" userId="6c68ed6e84215d36" providerId="LiveId" clId="{6F903601-1D31-4997-B96D-346FC8692C1B}" dt="2021-04-08T23:20:48.906" v="13" actId="478"/>
          <ac:picMkLst>
            <pc:docMk/>
            <pc:sldMk cId="1513408273" sldId="256"/>
            <ac:picMk id="1028" creationId="{1FEAE90F-1993-463F-BC1F-2ABECF6F630B}"/>
          </ac:picMkLst>
        </pc:picChg>
        <pc:picChg chg="add del mod">
          <ac:chgData name="a xx" userId="6c68ed6e84215d36" providerId="LiveId" clId="{6F903601-1D31-4997-B96D-346FC8692C1B}" dt="2021-04-08T23:20:50.358" v="14" actId="478"/>
          <ac:picMkLst>
            <pc:docMk/>
            <pc:sldMk cId="1513408273" sldId="256"/>
            <ac:picMk id="1030" creationId="{7EE1DCEF-4095-496F-861F-767D43E3973A}"/>
          </ac:picMkLst>
        </pc:picChg>
        <pc:picChg chg="add del mod">
          <ac:chgData name="a xx" userId="6c68ed6e84215d36" providerId="LiveId" clId="{6F903601-1D31-4997-B96D-346FC8692C1B}" dt="2021-04-10T20:19:16.290" v="73" actId="21"/>
          <ac:picMkLst>
            <pc:docMk/>
            <pc:sldMk cId="1513408273" sldId="256"/>
            <ac:picMk id="1032" creationId="{0888220D-7766-4ADA-B712-1F62C8B6697D}"/>
          </ac:picMkLst>
        </pc:picChg>
        <pc:picChg chg="add del mod">
          <ac:chgData name="a xx" userId="6c68ed6e84215d36" providerId="LiveId" clId="{6F903601-1D31-4997-B96D-346FC8692C1B}" dt="2021-04-08T23:21:50.150" v="20"/>
          <ac:picMkLst>
            <pc:docMk/>
            <pc:sldMk cId="1513408273" sldId="256"/>
            <ac:picMk id="1034" creationId="{78CDF947-E5EF-4531-9227-0DAF77E3CBA6}"/>
          </ac:picMkLst>
        </pc:picChg>
        <pc:picChg chg="add del mod">
          <ac:chgData name="a xx" userId="6c68ed6e84215d36" providerId="LiveId" clId="{6F903601-1D31-4997-B96D-346FC8692C1B}" dt="2021-04-08T23:22:14.329" v="24"/>
          <ac:picMkLst>
            <pc:docMk/>
            <pc:sldMk cId="1513408273" sldId="256"/>
            <ac:picMk id="1036" creationId="{B73D2D5D-F5CA-4517-814F-EC1281C72E1B}"/>
          </ac:picMkLst>
        </pc:picChg>
      </pc:sldChg>
      <pc:sldChg chg="addSp delSp modSp mod addCm delCm modNotes modNotesTx">
        <pc:chgData name="a xx" userId="6c68ed6e84215d36" providerId="LiveId" clId="{6F903601-1D31-4997-B96D-346FC8692C1B}" dt="2021-04-11T13:48:44.306" v="1331" actId="1076"/>
        <pc:sldMkLst>
          <pc:docMk/>
          <pc:sldMk cId="3228904682" sldId="258"/>
        </pc:sldMkLst>
        <pc:spChg chg="add del mod">
          <ac:chgData name="a xx" userId="6c68ed6e84215d36" providerId="LiveId" clId="{6F903601-1D31-4997-B96D-346FC8692C1B}" dt="2021-04-10T20:23:41.411" v="85" actId="478"/>
          <ac:spMkLst>
            <pc:docMk/>
            <pc:sldMk cId="3228904682" sldId="258"/>
            <ac:spMk id="2" creationId="{113C596F-7E32-4552-811A-00EA732C0971}"/>
          </ac:spMkLst>
        </pc:spChg>
        <pc:spChg chg="add del mod">
          <ac:chgData name="a xx" userId="6c68ed6e84215d36" providerId="LiveId" clId="{6F903601-1D31-4997-B96D-346FC8692C1B}" dt="2021-04-10T20:23:33.360" v="80" actId="478"/>
          <ac:spMkLst>
            <pc:docMk/>
            <pc:sldMk cId="3228904682" sldId="258"/>
            <ac:spMk id="3" creationId="{DD614C05-DBCB-4402-9681-84A8F735351E}"/>
          </ac:spMkLst>
        </pc:spChg>
        <pc:spChg chg="add del mod">
          <ac:chgData name="a xx" userId="6c68ed6e84215d36" providerId="LiveId" clId="{6F903601-1D31-4997-B96D-346FC8692C1B}" dt="2021-04-10T20:23:33.360" v="80" actId="478"/>
          <ac:spMkLst>
            <pc:docMk/>
            <pc:sldMk cId="3228904682" sldId="258"/>
            <ac:spMk id="4" creationId="{6DEC6893-ACB7-4587-9981-0F3357411E70}"/>
          </ac:spMkLst>
        </pc:spChg>
        <pc:spChg chg="mod">
          <ac:chgData name="a xx" userId="6c68ed6e84215d36" providerId="LiveId" clId="{6F903601-1D31-4997-B96D-346FC8692C1B}" dt="2021-04-10T21:06:43.290" v="215" actId="20577"/>
          <ac:spMkLst>
            <pc:docMk/>
            <pc:sldMk cId="3228904682" sldId="258"/>
            <ac:spMk id="5" creationId="{45C97467-6098-4C66-B1D3-2453D399CCF9}"/>
          </ac:spMkLst>
        </pc:spChg>
        <pc:spChg chg="add del mod">
          <ac:chgData name="a xx" userId="6c68ed6e84215d36" providerId="LiveId" clId="{6F903601-1D31-4997-B96D-346FC8692C1B}" dt="2021-04-11T13:40:21.024" v="1312"/>
          <ac:spMkLst>
            <pc:docMk/>
            <pc:sldMk cId="3228904682" sldId="258"/>
            <ac:spMk id="8" creationId="{4C935A06-CC70-46E5-B8F8-1CB861FA0621}"/>
          </ac:spMkLst>
        </pc:spChg>
        <pc:spChg chg="mod topLvl">
          <ac:chgData name="a xx" userId="6c68ed6e84215d36" providerId="LiveId" clId="{6F903601-1D31-4997-B96D-346FC8692C1B}" dt="2021-04-10T21:53:10.455" v="583" actId="165"/>
          <ac:spMkLst>
            <pc:docMk/>
            <pc:sldMk cId="3228904682" sldId="258"/>
            <ac:spMk id="11" creationId="{9EB1EE1C-E65C-47C5-96B8-AF77FD604F3D}"/>
          </ac:spMkLst>
        </pc:spChg>
        <pc:spChg chg="add del mod">
          <ac:chgData name="a xx" userId="6c68ed6e84215d36" providerId="LiveId" clId="{6F903601-1D31-4997-B96D-346FC8692C1B}" dt="2021-04-10T20:27:20.283" v="97" actId="22"/>
          <ac:spMkLst>
            <pc:docMk/>
            <pc:sldMk cId="3228904682" sldId="258"/>
            <ac:spMk id="15" creationId="{07A3517E-4B2C-499E-AD4E-494BAE80E90F}"/>
          </ac:spMkLst>
        </pc:spChg>
        <pc:spChg chg="add mod">
          <ac:chgData name="a xx" userId="6c68ed6e84215d36" providerId="LiveId" clId="{6F903601-1D31-4997-B96D-346FC8692C1B}" dt="2021-04-11T11:48:36.901" v="984" actId="1035"/>
          <ac:spMkLst>
            <pc:docMk/>
            <pc:sldMk cId="3228904682" sldId="258"/>
            <ac:spMk id="20" creationId="{D22E8520-4403-49C1-A7E6-E2646EB31B31}"/>
          </ac:spMkLst>
        </pc:spChg>
        <pc:spChg chg="mod">
          <ac:chgData name="a xx" userId="6c68ed6e84215d36" providerId="LiveId" clId="{6F903601-1D31-4997-B96D-346FC8692C1B}" dt="2021-04-10T21:53:10.455" v="583" actId="165"/>
          <ac:spMkLst>
            <pc:docMk/>
            <pc:sldMk cId="3228904682" sldId="258"/>
            <ac:spMk id="39" creationId="{479297BD-A550-4FFA-90FB-A9954C77CF58}"/>
          </ac:spMkLst>
        </pc:spChg>
        <pc:spChg chg="mod">
          <ac:chgData name="a xx" userId="6c68ed6e84215d36" providerId="LiveId" clId="{6F903601-1D31-4997-B96D-346FC8692C1B}" dt="2021-04-10T21:53:10.455" v="583" actId="165"/>
          <ac:spMkLst>
            <pc:docMk/>
            <pc:sldMk cId="3228904682" sldId="258"/>
            <ac:spMk id="40" creationId="{C983D595-EC6C-4D60-956F-59AC26149F9E}"/>
          </ac:spMkLst>
        </pc:spChg>
        <pc:spChg chg="mod">
          <ac:chgData name="a xx" userId="6c68ed6e84215d36" providerId="LiveId" clId="{6F903601-1D31-4997-B96D-346FC8692C1B}" dt="2021-04-10T21:53:10.455" v="583" actId="165"/>
          <ac:spMkLst>
            <pc:docMk/>
            <pc:sldMk cId="3228904682" sldId="258"/>
            <ac:spMk id="41" creationId="{AAC77DB6-D272-478D-8700-E43DE0489A6C}"/>
          </ac:spMkLst>
        </pc:spChg>
        <pc:grpChg chg="add del mod">
          <ac:chgData name="a xx" userId="6c68ed6e84215d36" providerId="LiveId" clId="{6F903601-1D31-4997-B96D-346FC8692C1B}" dt="2021-04-11T11:49:06.130" v="986" actId="1076"/>
          <ac:grpSpMkLst>
            <pc:docMk/>
            <pc:sldMk cId="3228904682" sldId="258"/>
            <ac:grpSpMk id="7" creationId="{67A6A608-06F1-490A-909B-1AF116C67619}"/>
          </ac:grpSpMkLst>
        </pc:grpChg>
        <pc:grpChg chg="add del mod">
          <ac:chgData name="a xx" userId="6c68ed6e84215d36" providerId="LiveId" clId="{6F903601-1D31-4997-B96D-346FC8692C1B}" dt="2021-04-10T21:32:22.341" v="459" actId="165"/>
          <ac:grpSpMkLst>
            <pc:docMk/>
            <pc:sldMk cId="3228904682" sldId="258"/>
            <ac:grpSpMk id="9" creationId="{D2336271-5A42-4C50-AE91-780231F20A26}"/>
          </ac:grpSpMkLst>
        </pc:grpChg>
        <pc:grpChg chg="add mod topLvl">
          <ac:chgData name="a xx" userId="6c68ed6e84215d36" providerId="LiveId" clId="{6F903601-1D31-4997-B96D-346FC8692C1B}" dt="2021-04-10T21:53:10.455" v="583" actId="165"/>
          <ac:grpSpMkLst>
            <pc:docMk/>
            <pc:sldMk cId="3228904682" sldId="258"/>
            <ac:grpSpMk id="37" creationId="{4671A053-E68E-4FF5-B243-9AF977C4B7A0}"/>
          </ac:grpSpMkLst>
        </pc:grpChg>
        <pc:grpChg chg="mod">
          <ac:chgData name="a xx" userId="6c68ed6e84215d36" providerId="LiveId" clId="{6F903601-1D31-4997-B96D-346FC8692C1B}" dt="2021-04-10T21:53:10.455" v="583" actId="165"/>
          <ac:grpSpMkLst>
            <pc:docMk/>
            <pc:sldMk cId="3228904682" sldId="258"/>
            <ac:grpSpMk id="38" creationId="{610D8F46-2139-4753-81CB-9ADF96F9AD27}"/>
          </ac:grpSpMkLst>
        </pc:grpChg>
        <pc:picChg chg="add del mod">
          <ac:chgData name="a xx" userId="6c68ed6e84215d36" providerId="LiveId" clId="{6F903601-1D31-4997-B96D-346FC8692C1B}" dt="2021-04-11T12:00:48.552" v="1005" actId="478"/>
          <ac:picMkLst>
            <pc:docMk/>
            <pc:sldMk cId="3228904682" sldId="258"/>
            <ac:picMk id="3" creationId="{4DBA2107-D8A2-4CBD-8DC2-BFA1A0B2DC4B}"/>
          </ac:picMkLst>
        </pc:picChg>
        <pc:picChg chg="add del mod">
          <ac:chgData name="a xx" userId="6c68ed6e84215d36" providerId="LiveId" clId="{6F903601-1D31-4997-B96D-346FC8692C1B}" dt="2021-04-11T12:02:53.992" v="1013" actId="478"/>
          <ac:picMkLst>
            <pc:docMk/>
            <pc:sldMk cId="3228904682" sldId="258"/>
            <ac:picMk id="6" creationId="{1A5527F5-76A7-4815-BF3F-2D9081A3C59F}"/>
          </ac:picMkLst>
        </pc:picChg>
        <pc:picChg chg="add del mod">
          <ac:chgData name="a xx" userId="6c68ed6e84215d36" providerId="LiveId" clId="{6F903601-1D31-4997-B96D-346FC8692C1B}" dt="2021-04-10T20:24:56.803" v="90" actId="478"/>
          <ac:picMkLst>
            <pc:docMk/>
            <pc:sldMk cId="3228904682" sldId="258"/>
            <ac:picMk id="8" creationId="{6894F01E-3F96-4D05-B116-B74BF96D2235}"/>
          </ac:picMkLst>
        </pc:picChg>
        <pc:picChg chg="del mod topLvl">
          <ac:chgData name="a xx" userId="6c68ed6e84215d36" providerId="LiveId" clId="{6F903601-1D31-4997-B96D-346FC8692C1B}" dt="2021-04-10T21:32:25.055" v="460" actId="478"/>
          <ac:picMkLst>
            <pc:docMk/>
            <pc:sldMk cId="3228904682" sldId="258"/>
            <ac:picMk id="10" creationId="{7713B1FD-BD19-4AAF-90C5-A37AC2BD5FC5}"/>
          </ac:picMkLst>
        </pc:picChg>
        <pc:picChg chg="add del mod">
          <ac:chgData name="a xx" userId="6c68ed6e84215d36" providerId="LiveId" clId="{6F903601-1D31-4997-B96D-346FC8692C1B}" dt="2021-04-11T13:48:08.193" v="1322" actId="478"/>
          <ac:picMkLst>
            <pc:docMk/>
            <pc:sldMk cId="3228904682" sldId="258"/>
            <ac:picMk id="10" creationId="{B7AF243E-821F-4AAE-89B5-9F84A11DE715}"/>
          </ac:picMkLst>
        </pc:picChg>
        <pc:picChg chg="add mod">
          <ac:chgData name="a xx" userId="6c68ed6e84215d36" providerId="LiveId" clId="{6F903601-1D31-4997-B96D-346FC8692C1B}" dt="2021-04-11T13:48:28.392" v="1330" actId="1038"/>
          <ac:picMkLst>
            <pc:docMk/>
            <pc:sldMk cId="3228904682" sldId="258"/>
            <ac:picMk id="13" creationId="{873394ED-2A13-4C02-B9EC-8851CEEC4BB5}"/>
          </ac:picMkLst>
        </pc:picChg>
        <pc:picChg chg="add mod">
          <ac:chgData name="a xx" userId="6c68ed6e84215d36" providerId="LiveId" clId="{6F903601-1D31-4997-B96D-346FC8692C1B}" dt="2021-04-11T11:54:38.275" v="997" actId="1076"/>
          <ac:picMkLst>
            <pc:docMk/>
            <pc:sldMk cId="3228904682" sldId="258"/>
            <ac:picMk id="17" creationId="{C0DDDFBD-0540-469F-8431-85671E3E3B92}"/>
          </ac:picMkLst>
        </pc:picChg>
        <pc:picChg chg="add mod">
          <ac:chgData name="a xx" userId="6c68ed6e84215d36" providerId="LiveId" clId="{6F903601-1D31-4997-B96D-346FC8692C1B}" dt="2021-04-11T11:54:40.079" v="998" actId="1076"/>
          <ac:picMkLst>
            <pc:docMk/>
            <pc:sldMk cId="3228904682" sldId="258"/>
            <ac:picMk id="19" creationId="{5FE71D23-987A-4668-851E-735E33C3F63A}"/>
          </ac:picMkLst>
        </pc:picChg>
        <pc:picChg chg="add mod">
          <ac:chgData name="a xx" userId="6c68ed6e84215d36" providerId="LiveId" clId="{6F903601-1D31-4997-B96D-346FC8692C1B}" dt="2021-04-11T13:48:44.306" v="1331" actId="1076"/>
          <ac:picMkLst>
            <pc:docMk/>
            <pc:sldMk cId="3228904682" sldId="258"/>
            <ac:picMk id="1026" creationId="{4D45A7F7-1220-4799-8396-007244C4985D}"/>
          </ac:picMkLst>
        </pc:picChg>
        <pc:picChg chg="add mod">
          <ac:chgData name="a xx" userId="6c68ed6e84215d36" providerId="LiveId" clId="{6F903601-1D31-4997-B96D-346FC8692C1B}" dt="2021-04-11T11:53:52.114" v="991" actId="1076"/>
          <ac:picMkLst>
            <pc:docMk/>
            <pc:sldMk cId="3228904682" sldId="258"/>
            <ac:picMk id="1028" creationId="{7B256B9C-5A9D-4A79-B017-D0647112198B}"/>
          </ac:picMkLst>
        </pc:picChg>
        <pc:picChg chg="add del mod">
          <ac:chgData name="a xx" userId="6c68ed6e84215d36" providerId="LiveId" clId="{6F903601-1D31-4997-B96D-346FC8692C1B}" dt="2021-04-10T20:24:05.696" v="87" actId="478"/>
          <ac:picMkLst>
            <pc:docMk/>
            <pc:sldMk cId="3228904682" sldId="258"/>
            <ac:picMk id="1032" creationId="{993DCD94-824F-4E37-9BDE-74A237773EEA}"/>
          </ac:picMkLst>
        </pc:picChg>
        <pc:picChg chg="add del mod">
          <ac:chgData name="a xx" userId="6c68ed6e84215d36" providerId="LiveId" clId="{6F903601-1D31-4997-B96D-346FC8692C1B}" dt="2021-04-10T20:25:04.242" v="93" actId="478"/>
          <ac:picMkLst>
            <pc:docMk/>
            <pc:sldMk cId="3228904682" sldId="258"/>
            <ac:picMk id="1034" creationId="{7BA5E93C-AD3A-40B8-B342-D19C2A3F145C}"/>
          </ac:picMkLst>
        </pc:picChg>
        <pc:picChg chg="add del mod">
          <ac:chgData name="a xx" userId="6c68ed6e84215d36" providerId="LiveId" clId="{6F903601-1D31-4997-B96D-346FC8692C1B}" dt="2021-04-10T20:30:41.868" v="102" actId="478"/>
          <ac:picMkLst>
            <pc:docMk/>
            <pc:sldMk cId="3228904682" sldId="258"/>
            <ac:picMk id="1036" creationId="{87859429-3F72-4D6E-B512-0A97ADE5905B}"/>
          </ac:picMkLst>
        </pc:picChg>
        <pc:picChg chg="add del mod">
          <ac:chgData name="a xx" userId="6c68ed6e84215d36" providerId="LiveId" clId="{6F903601-1D31-4997-B96D-346FC8692C1B}" dt="2021-04-10T20:33:58.928" v="114" actId="478"/>
          <ac:picMkLst>
            <pc:docMk/>
            <pc:sldMk cId="3228904682" sldId="258"/>
            <ac:picMk id="1038" creationId="{047B2809-7451-466A-8589-5E040A2BFDD8}"/>
          </ac:picMkLst>
        </pc:picChg>
        <pc:picChg chg="add del mod">
          <ac:chgData name="a xx" userId="6c68ed6e84215d36" providerId="LiveId" clId="{6F903601-1D31-4997-B96D-346FC8692C1B}" dt="2021-04-10T20:31:22.729" v="105" actId="478"/>
          <ac:picMkLst>
            <pc:docMk/>
            <pc:sldMk cId="3228904682" sldId="258"/>
            <ac:picMk id="1040" creationId="{9C048501-A9F2-406C-A219-EEB9359339E4}"/>
          </ac:picMkLst>
        </pc:picChg>
        <pc:picChg chg="add del mod">
          <ac:chgData name="a xx" userId="6c68ed6e84215d36" providerId="LiveId" clId="{6F903601-1D31-4997-B96D-346FC8692C1B}" dt="2021-04-10T20:31:50.325" v="108" actId="478"/>
          <ac:picMkLst>
            <pc:docMk/>
            <pc:sldMk cId="3228904682" sldId="258"/>
            <ac:picMk id="1042" creationId="{69253132-1689-42B8-9E90-AB454AF07B36}"/>
          </ac:picMkLst>
        </pc:picChg>
        <pc:picChg chg="add del mod">
          <ac:chgData name="a xx" userId="6c68ed6e84215d36" providerId="LiveId" clId="{6F903601-1D31-4997-B96D-346FC8692C1B}" dt="2021-04-10T20:32:09.796" v="110" actId="478"/>
          <ac:picMkLst>
            <pc:docMk/>
            <pc:sldMk cId="3228904682" sldId="258"/>
            <ac:picMk id="1044" creationId="{7AF3A54F-4A2F-4014-8CF6-5F00DBDD6556}"/>
          </ac:picMkLst>
        </pc:picChg>
        <pc:picChg chg="add del mod">
          <ac:chgData name="a xx" userId="6c68ed6e84215d36" providerId="LiveId" clId="{6F903601-1D31-4997-B96D-346FC8692C1B}" dt="2021-04-10T20:34:25.742" v="118" actId="478"/>
          <ac:picMkLst>
            <pc:docMk/>
            <pc:sldMk cId="3228904682" sldId="258"/>
            <ac:picMk id="1046" creationId="{454C6652-9F62-4F69-96C5-B441DB44629D}"/>
          </ac:picMkLst>
        </pc:picChg>
        <pc:picChg chg="add del mod">
          <ac:chgData name="a xx" userId="6c68ed6e84215d36" providerId="LiveId" clId="{6F903601-1D31-4997-B96D-346FC8692C1B}" dt="2021-04-10T21:33:39.539" v="467" actId="478"/>
          <ac:picMkLst>
            <pc:docMk/>
            <pc:sldMk cId="3228904682" sldId="258"/>
            <ac:picMk id="1048" creationId="{34F950D1-CC31-4B9A-B166-3AFBDB422E63}"/>
          </ac:picMkLst>
        </pc:picChg>
        <pc:picChg chg="add del mod">
          <ac:chgData name="a xx" userId="6c68ed6e84215d36" providerId="LiveId" clId="{6F903601-1D31-4997-B96D-346FC8692C1B}" dt="2021-04-10T20:35:52.225" v="124" actId="478"/>
          <ac:picMkLst>
            <pc:docMk/>
            <pc:sldMk cId="3228904682" sldId="258"/>
            <ac:picMk id="1050" creationId="{2E19983D-F826-479B-85CE-3E696EFDD393}"/>
          </ac:picMkLst>
        </pc:picChg>
        <pc:picChg chg="add del mod">
          <ac:chgData name="a xx" userId="6c68ed6e84215d36" providerId="LiveId" clId="{6F903601-1D31-4997-B96D-346FC8692C1B}" dt="2021-04-10T20:38:44.389" v="127" actId="478"/>
          <ac:picMkLst>
            <pc:docMk/>
            <pc:sldMk cId="3228904682" sldId="258"/>
            <ac:picMk id="1052" creationId="{CDC9BB4E-8E45-429C-8B54-C52418E1B791}"/>
          </ac:picMkLst>
        </pc:picChg>
        <pc:picChg chg="add del mod">
          <ac:chgData name="a xx" userId="6c68ed6e84215d36" providerId="LiveId" clId="{6F903601-1D31-4997-B96D-346FC8692C1B}" dt="2021-04-10T21:33:37.555" v="466" actId="478"/>
          <ac:picMkLst>
            <pc:docMk/>
            <pc:sldMk cId="3228904682" sldId="258"/>
            <ac:picMk id="1054" creationId="{380EDAFE-34D3-4477-AD3D-1A5C56A4B521}"/>
          </ac:picMkLst>
        </pc:picChg>
        <pc:picChg chg="add del mod">
          <ac:chgData name="a xx" userId="6c68ed6e84215d36" providerId="LiveId" clId="{6F903601-1D31-4997-B96D-346FC8692C1B}" dt="2021-04-10T20:56:36.713" v="150" actId="478"/>
          <ac:picMkLst>
            <pc:docMk/>
            <pc:sldMk cId="3228904682" sldId="258"/>
            <ac:picMk id="1056" creationId="{A48D7EB7-5AC1-4886-BB47-42F7CF7848B3}"/>
          </ac:picMkLst>
        </pc:picChg>
        <pc:picChg chg="add del mod">
          <ac:chgData name="a xx" userId="6c68ed6e84215d36" providerId="LiveId" clId="{6F903601-1D31-4997-B96D-346FC8692C1B}" dt="2021-04-10T21:17:33.985" v="360" actId="21"/>
          <ac:picMkLst>
            <pc:docMk/>
            <pc:sldMk cId="3228904682" sldId="258"/>
            <ac:picMk id="1058" creationId="{85081232-4E81-415D-A2C0-91DD92DB42B3}"/>
          </ac:picMkLst>
        </pc:picChg>
        <pc:picChg chg="add del mod">
          <ac:chgData name="a xx" userId="6c68ed6e84215d36" providerId="LiveId" clId="{6F903601-1D31-4997-B96D-346FC8692C1B}" dt="2021-04-10T21:17:33.985" v="360" actId="21"/>
          <ac:picMkLst>
            <pc:docMk/>
            <pc:sldMk cId="3228904682" sldId="258"/>
            <ac:picMk id="1060" creationId="{7BBF655C-C0B2-41D4-928E-5EE3DADAE690}"/>
          </ac:picMkLst>
        </pc:picChg>
        <pc:picChg chg="add del mod">
          <ac:chgData name="a xx" userId="6c68ed6e84215d36" providerId="LiveId" clId="{6F903601-1D31-4997-B96D-346FC8692C1B}" dt="2021-04-10T21:17:33.985" v="360" actId="21"/>
          <ac:picMkLst>
            <pc:docMk/>
            <pc:sldMk cId="3228904682" sldId="258"/>
            <ac:picMk id="1062" creationId="{59ED437C-D841-494B-B297-A7745B91E848}"/>
          </ac:picMkLst>
        </pc:picChg>
        <pc:picChg chg="add del mod">
          <ac:chgData name="a xx" userId="6c68ed6e84215d36" providerId="LiveId" clId="{6F903601-1D31-4997-B96D-346FC8692C1B}" dt="2021-04-10T20:56:47.496" v="152" actId="478"/>
          <ac:picMkLst>
            <pc:docMk/>
            <pc:sldMk cId="3228904682" sldId="258"/>
            <ac:picMk id="1064" creationId="{7CA1E26E-6CA8-4076-83CE-CECFFD5AA05C}"/>
          </ac:picMkLst>
        </pc:picChg>
        <pc:picChg chg="add del mod">
          <ac:chgData name="a xx" userId="6c68ed6e84215d36" providerId="LiveId" clId="{6F903601-1D31-4997-B96D-346FC8692C1B}" dt="2021-04-10T21:17:33.985" v="360" actId="21"/>
          <ac:picMkLst>
            <pc:docMk/>
            <pc:sldMk cId="3228904682" sldId="258"/>
            <ac:picMk id="1066" creationId="{3D4150EC-659F-410E-9F61-7CFE40AFDFFF}"/>
          </ac:picMkLst>
        </pc:picChg>
        <pc:picChg chg="add del mod">
          <ac:chgData name="a xx" userId="6c68ed6e84215d36" providerId="LiveId" clId="{6F903601-1D31-4997-B96D-346FC8692C1B}" dt="2021-04-10T21:16:45.560" v="356" actId="21"/>
          <ac:picMkLst>
            <pc:docMk/>
            <pc:sldMk cId="3228904682" sldId="258"/>
            <ac:picMk id="1068" creationId="{3FEE32A6-7561-4C6E-9849-299F60699EDF}"/>
          </ac:picMkLst>
        </pc:picChg>
        <pc:picChg chg="add del mod">
          <ac:chgData name="a xx" userId="6c68ed6e84215d36" providerId="LiveId" clId="{6F903601-1D31-4997-B96D-346FC8692C1B}" dt="2021-04-10T21:16:45.560" v="356" actId="21"/>
          <ac:picMkLst>
            <pc:docMk/>
            <pc:sldMk cId="3228904682" sldId="258"/>
            <ac:picMk id="1070" creationId="{67A97812-85D5-4D56-AC14-D8FB2AEDDD09}"/>
          </ac:picMkLst>
        </pc:picChg>
        <pc:picChg chg="add del mod">
          <ac:chgData name="a xx" userId="6c68ed6e84215d36" providerId="LiveId" clId="{6F903601-1D31-4997-B96D-346FC8692C1B}" dt="2021-04-10T21:16:45.560" v="356" actId="21"/>
          <ac:picMkLst>
            <pc:docMk/>
            <pc:sldMk cId="3228904682" sldId="258"/>
            <ac:picMk id="1072" creationId="{86EA3AFB-EBC2-40E6-AD44-D42AFBCD9EB5}"/>
          </ac:picMkLst>
        </pc:picChg>
        <pc:picChg chg="add del mod">
          <ac:chgData name="a xx" userId="6c68ed6e84215d36" providerId="LiveId" clId="{6F903601-1D31-4997-B96D-346FC8692C1B}" dt="2021-04-10T21:16:45.560" v="356" actId="21"/>
          <ac:picMkLst>
            <pc:docMk/>
            <pc:sldMk cId="3228904682" sldId="258"/>
            <ac:picMk id="1074" creationId="{8AA7E16F-6C85-47C9-B162-9866B9BFC21F}"/>
          </ac:picMkLst>
        </pc:picChg>
        <pc:picChg chg="add del mod">
          <ac:chgData name="a xx" userId="6c68ed6e84215d36" providerId="LiveId" clId="{6F903601-1D31-4997-B96D-346FC8692C1B}" dt="2021-04-10T21:16:45.560" v="356" actId="21"/>
          <ac:picMkLst>
            <pc:docMk/>
            <pc:sldMk cId="3228904682" sldId="258"/>
            <ac:picMk id="1076" creationId="{1EE91427-E3C0-44A7-93AF-61B0DD4C6801}"/>
          </ac:picMkLst>
        </pc:picChg>
        <pc:picChg chg="add mod">
          <ac:chgData name="a xx" userId="6c68ed6e84215d36" providerId="LiveId" clId="{6F903601-1D31-4997-B96D-346FC8692C1B}" dt="2021-04-10T22:12:18.996" v="651" actId="1076"/>
          <ac:picMkLst>
            <pc:docMk/>
            <pc:sldMk cId="3228904682" sldId="258"/>
            <ac:picMk id="3074" creationId="{EF3A5100-5319-4163-8023-686F7ECB8988}"/>
          </ac:picMkLst>
        </pc:picChg>
        <pc:picChg chg="add del mod">
          <ac:chgData name="a xx" userId="6c68ed6e84215d36" providerId="LiveId" clId="{6F903601-1D31-4997-B96D-346FC8692C1B}" dt="2021-04-10T22:24:04.513" v="665" actId="478"/>
          <ac:picMkLst>
            <pc:docMk/>
            <pc:sldMk cId="3228904682" sldId="258"/>
            <ac:picMk id="3076" creationId="{A53B9152-2724-4462-9CE1-4B807C571EF1}"/>
          </ac:picMkLst>
        </pc:picChg>
        <pc:picChg chg="add mod">
          <ac:chgData name="a xx" userId="6c68ed6e84215d36" providerId="LiveId" clId="{6F903601-1D31-4997-B96D-346FC8692C1B}" dt="2021-04-11T11:53:46.406" v="990" actId="1076"/>
          <ac:picMkLst>
            <pc:docMk/>
            <pc:sldMk cId="3228904682" sldId="258"/>
            <ac:picMk id="3078" creationId="{D6BE9A4E-E47E-47D0-824B-CFF50A2E3632}"/>
          </ac:picMkLst>
        </pc:picChg>
        <pc:cxnChg chg="mod">
          <ac:chgData name="a xx" userId="6c68ed6e84215d36" providerId="LiveId" clId="{6F903601-1D31-4997-B96D-346FC8692C1B}" dt="2021-04-10T21:53:10.455" v="583" actId="165"/>
          <ac:cxnSpMkLst>
            <pc:docMk/>
            <pc:sldMk cId="3228904682" sldId="258"/>
            <ac:cxnSpMk id="42" creationId="{4275A360-6CEA-48EE-8D47-44EEC3F1B551}"/>
          </ac:cxnSpMkLst>
        </pc:cxnChg>
        <pc:cxnChg chg="mod">
          <ac:chgData name="a xx" userId="6c68ed6e84215d36" providerId="LiveId" clId="{6F903601-1D31-4997-B96D-346FC8692C1B}" dt="2021-04-10T21:53:10.455" v="583" actId="165"/>
          <ac:cxnSpMkLst>
            <pc:docMk/>
            <pc:sldMk cId="3228904682" sldId="258"/>
            <ac:cxnSpMk id="43" creationId="{F694BE68-0015-409F-8816-B5588E7F8642}"/>
          </ac:cxnSpMkLst>
        </pc:cxnChg>
        <pc:cxnChg chg="mod">
          <ac:chgData name="a xx" userId="6c68ed6e84215d36" providerId="LiveId" clId="{6F903601-1D31-4997-B96D-346FC8692C1B}" dt="2021-04-10T21:53:10.455" v="583" actId="165"/>
          <ac:cxnSpMkLst>
            <pc:docMk/>
            <pc:sldMk cId="3228904682" sldId="258"/>
            <ac:cxnSpMk id="44" creationId="{CF47769C-C507-4266-8482-793BC0CAD779}"/>
          </ac:cxnSpMkLst>
        </pc:cxnChg>
      </pc:sldChg>
      <pc:sldChg chg="addSp delSp modSp del mod">
        <pc:chgData name="a xx" userId="6c68ed6e84215d36" providerId="LiveId" clId="{6F903601-1D31-4997-B96D-346FC8692C1B}" dt="2021-04-10T23:12:35.039" v="779" actId="47"/>
        <pc:sldMkLst>
          <pc:docMk/>
          <pc:sldMk cId="3691868890" sldId="259"/>
        </pc:sldMkLst>
        <pc:spChg chg="add del mod">
          <ac:chgData name="a xx" userId="6c68ed6e84215d36" providerId="LiveId" clId="{6F903601-1D31-4997-B96D-346FC8692C1B}" dt="2021-04-10T21:13:02.628" v="300" actId="478"/>
          <ac:spMkLst>
            <pc:docMk/>
            <pc:sldMk cId="3691868890" sldId="259"/>
            <ac:spMk id="2" creationId="{D9DDF1EF-3E41-4E59-90B2-BBE46748A58B}"/>
          </ac:spMkLst>
        </pc:spChg>
        <pc:grpChg chg="add del mod">
          <ac:chgData name="a xx" userId="6c68ed6e84215d36" providerId="LiveId" clId="{6F903601-1D31-4997-B96D-346FC8692C1B}" dt="2021-04-10T21:13:45.834" v="302" actId="21"/>
          <ac:grpSpMkLst>
            <pc:docMk/>
            <pc:sldMk cId="3691868890" sldId="259"/>
            <ac:grpSpMk id="3" creationId="{FBD42B26-97C6-41E9-9D42-368CBBC8C379}"/>
          </ac:grpSpMkLst>
        </pc:grpChg>
        <pc:grpChg chg="add del mod">
          <ac:chgData name="a xx" userId="6c68ed6e84215d36" providerId="LiveId" clId="{6F903601-1D31-4997-B96D-346FC8692C1B}" dt="2021-04-10T21:13:44.390" v="301" actId="164"/>
          <ac:grpSpMkLst>
            <pc:docMk/>
            <pc:sldMk cId="3691868890" sldId="259"/>
            <ac:grpSpMk id="8" creationId="{7DEAB818-1E6D-4591-92D7-955F389A1B8F}"/>
          </ac:grpSpMkLst>
        </pc:grpChg>
        <pc:cxnChg chg="mod">
          <ac:chgData name="a xx" userId="6c68ed6e84215d36" providerId="LiveId" clId="{6F903601-1D31-4997-B96D-346FC8692C1B}" dt="2021-04-10T21:13:44.390" v="301" actId="164"/>
          <ac:cxnSpMkLst>
            <pc:docMk/>
            <pc:sldMk cId="3691868890" sldId="259"/>
            <ac:cxnSpMk id="10" creationId="{274AECD7-980D-46A7-8FF0-C12E096BD17D}"/>
          </ac:cxnSpMkLst>
        </pc:cxnChg>
      </pc:sldChg>
      <pc:sldChg chg="addSp delSp modSp del mod">
        <pc:chgData name="a xx" userId="6c68ed6e84215d36" providerId="LiveId" clId="{6F903601-1D31-4997-B96D-346FC8692C1B}" dt="2021-04-10T21:39:27.409" v="511" actId="47"/>
        <pc:sldMkLst>
          <pc:docMk/>
          <pc:sldMk cId="1482801038" sldId="260"/>
        </pc:sldMkLst>
        <pc:spChg chg="mod">
          <ac:chgData name="a xx" userId="6c68ed6e84215d36" providerId="LiveId" clId="{6F903601-1D31-4997-B96D-346FC8692C1B}" dt="2021-04-10T21:31:10.388" v="455"/>
          <ac:spMkLst>
            <pc:docMk/>
            <pc:sldMk cId="1482801038" sldId="260"/>
            <ac:spMk id="11" creationId="{02B88991-3EF6-41B3-B31D-3294C741ED67}"/>
          </ac:spMkLst>
        </pc:spChg>
        <pc:spChg chg="mod">
          <ac:chgData name="a xx" userId="6c68ed6e84215d36" providerId="LiveId" clId="{6F903601-1D31-4997-B96D-346FC8692C1B}" dt="2021-04-10T21:31:10.388" v="455"/>
          <ac:spMkLst>
            <pc:docMk/>
            <pc:sldMk cId="1482801038" sldId="260"/>
            <ac:spMk id="12" creationId="{383B0C43-56EB-4A18-BE57-CC506D07C9F8}"/>
          </ac:spMkLst>
        </pc:spChg>
        <pc:spChg chg="mod">
          <ac:chgData name="a xx" userId="6c68ed6e84215d36" providerId="LiveId" clId="{6F903601-1D31-4997-B96D-346FC8692C1B}" dt="2021-04-10T21:31:10.388" v="455"/>
          <ac:spMkLst>
            <pc:docMk/>
            <pc:sldMk cId="1482801038" sldId="260"/>
            <ac:spMk id="13" creationId="{88CB2FA0-4512-408E-BDEB-73460CE0AC7F}"/>
          </ac:spMkLst>
        </pc:spChg>
        <pc:grpChg chg="add del mod">
          <ac:chgData name="a xx" userId="6c68ed6e84215d36" providerId="LiveId" clId="{6F903601-1D31-4997-B96D-346FC8692C1B}" dt="2021-04-10T21:32:31.597" v="461" actId="21"/>
          <ac:grpSpMkLst>
            <pc:docMk/>
            <pc:sldMk cId="1482801038" sldId="260"/>
            <ac:grpSpMk id="7" creationId="{547FC060-4798-4BB5-9382-17155D9DD1B9}"/>
          </ac:grpSpMkLst>
        </pc:grpChg>
        <pc:grpChg chg="mod">
          <ac:chgData name="a xx" userId="6c68ed6e84215d36" providerId="LiveId" clId="{6F903601-1D31-4997-B96D-346FC8692C1B}" dt="2021-04-10T21:31:10.388" v="455"/>
          <ac:grpSpMkLst>
            <pc:docMk/>
            <pc:sldMk cId="1482801038" sldId="260"/>
            <ac:grpSpMk id="10" creationId="{05E7ED2D-C1B1-486B-8581-6D4AE5210F3E}"/>
          </ac:grpSpMkLst>
        </pc:grpChg>
        <pc:cxnChg chg="mod">
          <ac:chgData name="a xx" userId="6c68ed6e84215d36" providerId="LiveId" clId="{6F903601-1D31-4997-B96D-346FC8692C1B}" dt="2021-04-10T21:31:10.388" v="455"/>
          <ac:cxnSpMkLst>
            <pc:docMk/>
            <pc:sldMk cId="1482801038" sldId="260"/>
            <ac:cxnSpMk id="14" creationId="{F6C2E370-EDAC-44F5-AE51-F81C2B34939E}"/>
          </ac:cxnSpMkLst>
        </pc:cxnChg>
        <pc:cxnChg chg="mod">
          <ac:chgData name="a xx" userId="6c68ed6e84215d36" providerId="LiveId" clId="{6F903601-1D31-4997-B96D-346FC8692C1B}" dt="2021-04-10T21:31:10.388" v="455"/>
          <ac:cxnSpMkLst>
            <pc:docMk/>
            <pc:sldMk cId="1482801038" sldId="260"/>
            <ac:cxnSpMk id="15" creationId="{36100879-19F9-4DE6-8C89-F13D1E202A88}"/>
          </ac:cxnSpMkLst>
        </pc:cxnChg>
        <pc:cxnChg chg="mod">
          <ac:chgData name="a xx" userId="6c68ed6e84215d36" providerId="LiveId" clId="{6F903601-1D31-4997-B96D-346FC8692C1B}" dt="2021-04-10T21:31:10.388" v="455"/>
          <ac:cxnSpMkLst>
            <pc:docMk/>
            <pc:sldMk cId="1482801038" sldId="260"/>
            <ac:cxnSpMk id="16" creationId="{CAE1CBB2-506D-4C20-AE59-67E3B76F77E3}"/>
          </ac:cxnSpMkLst>
        </pc:cxnChg>
      </pc:sldChg>
      <pc:sldChg chg="addSp delSp modSp add del mod">
        <pc:chgData name="a xx" userId="6c68ed6e84215d36" providerId="LiveId" clId="{6F903601-1D31-4997-B96D-346FC8692C1B}" dt="2021-04-11T17:06:53.427" v="1922" actId="47"/>
        <pc:sldMkLst>
          <pc:docMk/>
          <pc:sldMk cId="4123459292" sldId="261"/>
        </pc:sldMkLst>
        <pc:spChg chg="add del">
          <ac:chgData name="a xx" userId="6c68ed6e84215d36" providerId="LiveId" clId="{6F903601-1D31-4997-B96D-346FC8692C1B}" dt="2021-04-08T23:35:04.133" v="29" actId="22"/>
          <ac:spMkLst>
            <pc:docMk/>
            <pc:sldMk cId="4123459292" sldId="261"/>
            <ac:spMk id="9" creationId="{DF1A5B4D-3215-457A-ACFC-A256AAAE3F80}"/>
          </ac:spMkLst>
        </pc:spChg>
        <pc:grpChg chg="del">
          <ac:chgData name="a xx" userId="6c68ed6e84215d36" providerId="LiveId" clId="{6F903601-1D31-4997-B96D-346FC8692C1B}" dt="2021-04-08T23:34:58.223" v="26" actId="478"/>
          <ac:grpSpMkLst>
            <pc:docMk/>
            <pc:sldMk cId="4123459292" sldId="261"/>
            <ac:grpSpMk id="8" creationId="{7DEAB818-1E6D-4591-92D7-955F389A1B8F}"/>
          </ac:grpSpMkLst>
        </pc:grpChg>
        <pc:picChg chg="add del mod">
          <ac:chgData name="a xx" userId="6c68ed6e84215d36" providerId="LiveId" clId="{6F903601-1D31-4997-B96D-346FC8692C1B}" dt="2021-04-08T23:37:23.461" v="39" actId="478"/>
          <ac:picMkLst>
            <pc:docMk/>
            <pc:sldMk cId="4123459292" sldId="261"/>
            <ac:picMk id="4" creationId="{F5D982C0-0200-417B-A2C4-190B58BDD951}"/>
          </ac:picMkLst>
        </pc:picChg>
        <pc:picChg chg="add del mod">
          <ac:chgData name="a xx" userId="6c68ed6e84215d36" providerId="LiveId" clId="{6F903601-1D31-4997-B96D-346FC8692C1B}" dt="2021-04-08T23:43:26.484" v="46" actId="478"/>
          <ac:picMkLst>
            <pc:docMk/>
            <pc:sldMk cId="4123459292" sldId="261"/>
            <ac:picMk id="11" creationId="{6CE3DAD5-9730-4BD2-B468-E396D6410995}"/>
          </ac:picMkLst>
        </pc:picChg>
        <pc:picChg chg="add del mod">
          <ac:chgData name="a xx" userId="6c68ed6e84215d36" providerId="LiveId" clId="{6F903601-1D31-4997-B96D-346FC8692C1B}" dt="2021-04-08T23:47:11.822" v="67" actId="478"/>
          <ac:picMkLst>
            <pc:docMk/>
            <pc:sldMk cId="4123459292" sldId="261"/>
            <ac:picMk id="13" creationId="{BF867E88-B37E-4D65-BE24-FF4728E62E6E}"/>
          </ac:picMkLst>
        </pc:picChg>
        <pc:picChg chg="add del mod">
          <ac:chgData name="a xx" userId="6c68ed6e84215d36" providerId="LiveId" clId="{6F903601-1D31-4997-B96D-346FC8692C1B}" dt="2021-04-08T23:44:38.657" v="52" actId="21"/>
          <ac:picMkLst>
            <pc:docMk/>
            <pc:sldMk cId="4123459292" sldId="261"/>
            <ac:picMk id="15" creationId="{614C7D46-4D42-48E5-AB97-323E2A3160AE}"/>
          </ac:picMkLst>
        </pc:picChg>
        <pc:picChg chg="add mod">
          <ac:chgData name="a xx" userId="6c68ed6e84215d36" providerId="LiveId" clId="{6F903601-1D31-4997-B96D-346FC8692C1B}" dt="2021-04-11T17:05:33.583" v="1900" actId="14100"/>
          <ac:picMkLst>
            <pc:docMk/>
            <pc:sldMk cId="4123459292" sldId="261"/>
            <ac:picMk id="17" creationId="{85321626-94DE-46DA-BD44-723D61ABD344}"/>
          </ac:picMkLst>
        </pc:picChg>
        <pc:cxnChg chg="del">
          <ac:chgData name="a xx" userId="6c68ed6e84215d36" providerId="LiveId" clId="{6F903601-1D31-4997-B96D-346FC8692C1B}" dt="2021-04-08T23:35:00.529" v="27" actId="478"/>
          <ac:cxnSpMkLst>
            <pc:docMk/>
            <pc:sldMk cId="4123459292" sldId="261"/>
            <ac:cxnSpMk id="10" creationId="{274AECD7-980D-46A7-8FF0-C12E096BD17D}"/>
          </ac:cxnSpMkLst>
        </pc:cxnChg>
      </pc:sldChg>
      <pc:sldChg chg="addSp delSp modSp add del mod">
        <pc:chgData name="a xx" userId="6c68ed6e84215d36" providerId="LiveId" clId="{6F903601-1D31-4997-B96D-346FC8692C1B}" dt="2021-04-11T17:22:02.527" v="2018" actId="47"/>
        <pc:sldMkLst>
          <pc:docMk/>
          <pc:sldMk cId="1647362418" sldId="262"/>
        </pc:sldMkLst>
        <pc:picChg chg="add del mod">
          <ac:chgData name="a xx" userId="6c68ed6e84215d36" providerId="LiveId" clId="{6F903601-1D31-4997-B96D-346FC8692C1B}" dt="2021-04-08T23:46:26.826" v="62" actId="478"/>
          <ac:picMkLst>
            <pc:docMk/>
            <pc:sldMk cId="1647362418" sldId="262"/>
            <ac:picMk id="3" creationId="{1A30946F-4013-4E4B-A331-A97619BC762F}"/>
          </ac:picMkLst>
        </pc:picChg>
        <pc:picChg chg="del">
          <ac:chgData name="a xx" userId="6c68ed6e84215d36" providerId="LiveId" clId="{6F903601-1D31-4997-B96D-346FC8692C1B}" dt="2021-04-08T23:44:42.224" v="53" actId="478"/>
          <ac:picMkLst>
            <pc:docMk/>
            <pc:sldMk cId="1647362418" sldId="262"/>
            <ac:picMk id="4" creationId="{F5D982C0-0200-417B-A2C4-190B58BDD951}"/>
          </ac:picMkLst>
        </pc:picChg>
        <pc:picChg chg="add mod">
          <ac:chgData name="a xx" userId="6c68ed6e84215d36" providerId="LiveId" clId="{6F903601-1D31-4997-B96D-346FC8692C1B}" dt="2021-04-08T23:46:38.966" v="63" actId="1076"/>
          <ac:picMkLst>
            <pc:docMk/>
            <pc:sldMk cId="1647362418" sldId="262"/>
            <ac:picMk id="5" creationId="{797026E0-D6DA-4287-876A-BB9D039633B0}"/>
          </ac:picMkLst>
        </pc:picChg>
      </pc:sldChg>
      <pc:sldChg chg="addSp delSp modSp add mod">
        <pc:chgData name="a xx" userId="6c68ed6e84215d36" providerId="LiveId" clId="{6F903601-1D31-4997-B96D-346FC8692C1B}" dt="2021-04-11T14:11:11.890" v="1398" actId="2711"/>
        <pc:sldMkLst>
          <pc:docMk/>
          <pc:sldMk cId="4006351584" sldId="263"/>
        </pc:sldMkLst>
        <pc:spChg chg="add mod">
          <ac:chgData name="a xx" userId="6c68ed6e84215d36" providerId="LiveId" clId="{6F903601-1D31-4997-B96D-346FC8692C1B}" dt="2021-04-11T14:11:11.890" v="1398" actId="2711"/>
          <ac:spMkLst>
            <pc:docMk/>
            <pc:sldMk cId="4006351584" sldId="263"/>
            <ac:spMk id="2" creationId="{14C094CA-F937-4159-AE7F-131682391C21}"/>
          </ac:spMkLst>
        </pc:spChg>
        <pc:spChg chg="add del mod">
          <ac:chgData name="a xx" userId="6c68ed6e84215d36" providerId="LiveId" clId="{6F903601-1D31-4997-B96D-346FC8692C1B}" dt="2021-04-10T21:24:04.272" v="396" actId="21"/>
          <ac:spMkLst>
            <pc:docMk/>
            <pc:sldMk cId="4006351584" sldId="263"/>
            <ac:spMk id="2" creationId="{CCF33D4B-BD3F-4640-B9FE-EA23D2FDD653}"/>
          </ac:spMkLst>
        </pc:spChg>
        <pc:spChg chg="mod">
          <ac:chgData name="a xx" userId="6c68ed6e84215d36" providerId="LiveId" clId="{6F903601-1D31-4997-B96D-346FC8692C1B}" dt="2021-04-10T21:15:11.076" v="349" actId="20577"/>
          <ac:spMkLst>
            <pc:docMk/>
            <pc:sldMk cId="4006351584" sldId="263"/>
            <ac:spMk id="5" creationId="{45C97467-6098-4C66-B1D3-2453D399CCF9}"/>
          </ac:spMkLst>
        </pc:spChg>
        <pc:spChg chg="mod">
          <ac:chgData name="a xx" userId="6c68ed6e84215d36" providerId="LiveId" clId="{6F903601-1D31-4997-B96D-346FC8692C1B}" dt="2021-04-10T21:14:32.054" v="321" actId="20577"/>
          <ac:spMkLst>
            <pc:docMk/>
            <pc:sldMk cId="4006351584" sldId="263"/>
            <ac:spMk id="14" creationId="{EA2112FD-E9DC-4320-8928-628FE8743457}"/>
          </ac:spMkLst>
        </pc:spChg>
        <pc:spChg chg="add mod ord">
          <ac:chgData name="a xx" userId="6c68ed6e84215d36" providerId="LiveId" clId="{6F903601-1D31-4997-B96D-346FC8692C1B}" dt="2021-04-10T21:55:48.189" v="594" actId="164"/>
          <ac:spMkLst>
            <pc:docMk/>
            <pc:sldMk cId="4006351584" sldId="263"/>
            <ac:spMk id="22" creationId="{EBD937DA-4219-42F3-930C-CB656C3A423E}"/>
          </ac:spMkLst>
        </pc:spChg>
        <pc:spChg chg="mod">
          <ac:chgData name="a xx" userId="6c68ed6e84215d36" providerId="LiveId" clId="{6F903601-1D31-4997-B96D-346FC8692C1B}" dt="2021-04-10T21:13:49.222" v="303"/>
          <ac:spMkLst>
            <pc:docMk/>
            <pc:sldMk cId="4006351584" sldId="263"/>
            <ac:spMk id="23" creationId="{FAEB270C-3D96-425C-8ED6-6CA5BD51E4BB}"/>
          </ac:spMkLst>
        </pc:spChg>
        <pc:spChg chg="add mod">
          <ac:chgData name="a xx" userId="6c68ed6e84215d36" providerId="LiveId" clId="{6F903601-1D31-4997-B96D-346FC8692C1B}" dt="2021-04-10T21:40:53.926" v="522" actId="1076"/>
          <ac:spMkLst>
            <pc:docMk/>
            <pc:sldMk cId="4006351584" sldId="263"/>
            <ac:spMk id="34" creationId="{DDC3DB9B-CD22-4963-BAAF-1C7875BA1C5F}"/>
          </ac:spMkLst>
        </pc:spChg>
        <pc:spChg chg="add mod">
          <ac:chgData name="a xx" userId="6c68ed6e84215d36" providerId="LiveId" clId="{6F903601-1D31-4997-B96D-346FC8692C1B}" dt="2021-04-10T21:40:47.446" v="521" actId="20577"/>
          <ac:spMkLst>
            <pc:docMk/>
            <pc:sldMk cId="4006351584" sldId="263"/>
            <ac:spMk id="35" creationId="{7CB24789-F8FB-47E6-8EB0-CAC814F52242}"/>
          </ac:spMkLst>
        </pc:spChg>
        <pc:spChg chg="add mod">
          <ac:chgData name="a xx" userId="6c68ed6e84215d36" providerId="LiveId" clId="{6F903601-1D31-4997-B96D-346FC8692C1B}" dt="2021-04-10T21:40:47.446" v="521" actId="20577"/>
          <ac:spMkLst>
            <pc:docMk/>
            <pc:sldMk cId="4006351584" sldId="263"/>
            <ac:spMk id="36" creationId="{F81715F3-BBB0-4AB7-A987-4850FFE2FF96}"/>
          </ac:spMkLst>
        </pc:spChg>
        <pc:spChg chg="add mod">
          <ac:chgData name="a xx" userId="6c68ed6e84215d36" providerId="LiveId" clId="{6F903601-1D31-4997-B96D-346FC8692C1B}" dt="2021-04-10T21:55:59.911" v="595" actId="164"/>
          <ac:spMkLst>
            <pc:docMk/>
            <pc:sldMk cId="4006351584" sldId="263"/>
            <ac:spMk id="38" creationId="{5FF00D84-1CBD-449F-A8EF-0DB75C209989}"/>
          </ac:spMkLst>
        </pc:spChg>
        <pc:spChg chg="add del mod">
          <ac:chgData name="a xx" userId="6c68ed6e84215d36" providerId="LiveId" clId="{6F903601-1D31-4997-B96D-346FC8692C1B}" dt="2021-04-10T22:15:43.662" v="658" actId="478"/>
          <ac:spMkLst>
            <pc:docMk/>
            <pc:sldMk cId="4006351584" sldId="263"/>
            <ac:spMk id="41" creationId="{1BFD9587-A597-44D0-B02C-AE56C3D691D4}"/>
          </ac:spMkLst>
        </pc:spChg>
        <pc:grpChg chg="add mod">
          <ac:chgData name="a xx" userId="6c68ed6e84215d36" providerId="LiveId" clId="{6F903601-1D31-4997-B96D-346FC8692C1B}" dt="2021-04-10T21:55:59.911" v="595" actId="164"/>
          <ac:grpSpMkLst>
            <pc:docMk/>
            <pc:sldMk cId="4006351584" sldId="263"/>
            <ac:grpSpMk id="9" creationId="{B0369926-3B0B-4332-9A79-7E6BE9637235}"/>
          </ac:grpSpMkLst>
        </pc:grpChg>
        <pc:grpChg chg="del mod">
          <ac:chgData name="a xx" userId="6c68ed6e84215d36" providerId="LiveId" clId="{6F903601-1D31-4997-B96D-346FC8692C1B}" dt="2021-04-10T21:13:53.618" v="306" actId="478"/>
          <ac:grpSpMkLst>
            <pc:docMk/>
            <pc:sldMk cId="4006351584" sldId="263"/>
            <ac:grpSpMk id="9" creationId="{D2336271-5A42-4C50-AE91-780231F20A26}"/>
          </ac:grpSpMkLst>
        </pc:grpChg>
        <pc:grpChg chg="add mod">
          <ac:chgData name="a xx" userId="6c68ed6e84215d36" providerId="LiveId" clId="{6F903601-1D31-4997-B96D-346FC8692C1B}" dt="2021-04-11T13:53:50.049" v="1347" actId="1076"/>
          <ac:grpSpMkLst>
            <pc:docMk/>
            <pc:sldMk cId="4006351584" sldId="263"/>
            <ac:grpSpMk id="10" creationId="{1E7BA796-8DDE-4871-855A-2B8526D68F45}"/>
          </ac:grpSpMkLst>
        </pc:grpChg>
        <pc:grpChg chg="add del mod">
          <ac:chgData name="a xx" userId="6c68ed6e84215d36" providerId="LiveId" clId="{6F903601-1D31-4997-B96D-346FC8692C1B}" dt="2021-04-10T21:26:50.488" v="430" actId="165"/>
          <ac:grpSpMkLst>
            <pc:docMk/>
            <pc:sldMk cId="4006351584" sldId="263"/>
            <ac:grpSpMk id="16" creationId="{656691FD-9067-4614-BB24-88428760C93C}"/>
          </ac:grpSpMkLst>
        </pc:grpChg>
        <pc:grpChg chg="add del mod">
          <ac:chgData name="a xx" userId="6c68ed6e84215d36" providerId="LiveId" clId="{6F903601-1D31-4997-B96D-346FC8692C1B}" dt="2021-04-10T21:24:15.072" v="398" actId="478"/>
          <ac:grpSpMkLst>
            <pc:docMk/>
            <pc:sldMk cId="4006351584" sldId="263"/>
            <ac:grpSpMk id="19" creationId="{5639A848-135D-49B1-B7BB-B40576DB3838}"/>
          </ac:grpSpMkLst>
        </pc:grpChg>
        <pc:grpChg chg="mod">
          <ac:chgData name="a xx" userId="6c68ed6e84215d36" providerId="LiveId" clId="{6F903601-1D31-4997-B96D-346FC8692C1B}" dt="2021-04-10T21:13:49.222" v="303"/>
          <ac:grpSpMkLst>
            <pc:docMk/>
            <pc:sldMk cId="4006351584" sldId="263"/>
            <ac:grpSpMk id="20" creationId="{DA85C870-8D5F-45D2-98B1-0B41F3D8162E}"/>
          </ac:grpSpMkLst>
        </pc:grpChg>
        <pc:grpChg chg="add mod">
          <ac:chgData name="a xx" userId="6c68ed6e84215d36" providerId="LiveId" clId="{6F903601-1D31-4997-B96D-346FC8692C1B}" dt="2021-04-10T21:40:47.446" v="521" actId="20577"/>
          <ac:grpSpMkLst>
            <pc:docMk/>
            <pc:sldMk cId="4006351584" sldId="263"/>
            <ac:grpSpMk id="33" creationId="{4F36C92C-902E-4E10-AEAE-9DE159A2F3E9}"/>
          </ac:grpSpMkLst>
        </pc:grpChg>
        <pc:grpChg chg="add mod">
          <ac:chgData name="a xx" userId="6c68ed6e84215d36" providerId="LiveId" clId="{6F903601-1D31-4997-B96D-346FC8692C1B}" dt="2021-04-10T21:55:48.189" v="594" actId="164"/>
          <ac:grpSpMkLst>
            <pc:docMk/>
            <pc:sldMk cId="4006351584" sldId="263"/>
            <ac:grpSpMk id="37" creationId="{85952747-62AE-4845-B52F-47D11D0AA933}"/>
          </ac:grpSpMkLst>
        </pc:grpChg>
        <pc:picChg chg="mod">
          <ac:chgData name="a xx" userId="6c68ed6e84215d36" providerId="LiveId" clId="{6F903601-1D31-4997-B96D-346FC8692C1B}" dt="2021-04-10T21:13:49.222" v="303"/>
          <ac:picMkLst>
            <pc:docMk/>
            <pc:sldMk cId="4006351584" sldId="263"/>
            <ac:picMk id="22" creationId="{D0C83EF3-D329-4012-B92B-2B4259CE8A27}"/>
          </ac:picMkLst>
        </pc:picChg>
        <pc:picChg chg="add del mod">
          <ac:chgData name="a xx" userId="6c68ed6e84215d36" providerId="LiveId" clId="{6F903601-1D31-4997-B96D-346FC8692C1B}" dt="2021-04-10T21:17:51.483" v="362" actId="478"/>
          <ac:picMkLst>
            <pc:docMk/>
            <pc:sldMk cId="4006351584" sldId="263"/>
            <ac:picMk id="24" creationId="{EC8C64DA-E311-46DD-B874-858FD98993BE}"/>
          </ac:picMkLst>
        </pc:picChg>
        <pc:picChg chg="add del mod">
          <ac:chgData name="a xx" userId="6c68ed6e84215d36" providerId="LiveId" clId="{6F903601-1D31-4997-B96D-346FC8692C1B}" dt="2021-04-10T21:17:51.483" v="362" actId="478"/>
          <ac:picMkLst>
            <pc:docMk/>
            <pc:sldMk cId="4006351584" sldId="263"/>
            <ac:picMk id="25" creationId="{5780219B-0056-42F5-BF46-3032E2038A8F}"/>
          </ac:picMkLst>
        </pc:picChg>
        <pc:picChg chg="add del mod">
          <ac:chgData name="a xx" userId="6c68ed6e84215d36" providerId="LiveId" clId="{6F903601-1D31-4997-B96D-346FC8692C1B}" dt="2021-04-10T21:17:51.483" v="362" actId="478"/>
          <ac:picMkLst>
            <pc:docMk/>
            <pc:sldMk cId="4006351584" sldId="263"/>
            <ac:picMk id="26" creationId="{EC501F5B-EA20-4204-A3FF-2BD8DAE56449}"/>
          </ac:picMkLst>
        </pc:picChg>
        <pc:picChg chg="add del mod">
          <ac:chgData name="a xx" userId="6c68ed6e84215d36" providerId="LiveId" clId="{6F903601-1D31-4997-B96D-346FC8692C1B}" dt="2021-04-10T21:17:51.483" v="362" actId="478"/>
          <ac:picMkLst>
            <pc:docMk/>
            <pc:sldMk cId="4006351584" sldId="263"/>
            <ac:picMk id="27" creationId="{7EF324FB-0930-467A-86BC-41333DB135FE}"/>
          </ac:picMkLst>
        </pc:picChg>
        <pc:picChg chg="add mod">
          <ac:chgData name="a xx" userId="6c68ed6e84215d36" providerId="LiveId" clId="{6F903601-1D31-4997-B96D-346FC8692C1B}" dt="2021-04-11T13:53:58.067" v="1350" actId="1076"/>
          <ac:picMkLst>
            <pc:docMk/>
            <pc:sldMk cId="4006351584" sldId="263"/>
            <ac:picMk id="27" creationId="{ABA1C3EC-036D-4CD7-8BA2-0B3FA6C311CE}"/>
          </ac:picMkLst>
        </pc:picChg>
        <pc:picChg chg="add del mod">
          <ac:chgData name="a xx" userId="6c68ed6e84215d36" providerId="LiveId" clId="{6F903601-1D31-4997-B96D-346FC8692C1B}" dt="2021-04-10T21:17:51.483" v="362" actId="478"/>
          <ac:picMkLst>
            <pc:docMk/>
            <pc:sldMk cId="4006351584" sldId="263"/>
            <ac:picMk id="28" creationId="{C4838043-507C-4EC4-BF0D-79F627E53705}"/>
          </ac:picMkLst>
        </pc:picChg>
        <pc:picChg chg="add mod">
          <ac:chgData name="a xx" userId="6c68ed6e84215d36" providerId="LiveId" clId="{6F903601-1D31-4997-B96D-346FC8692C1B}" dt="2021-04-10T22:05:40.635" v="630" actId="1076"/>
          <ac:picMkLst>
            <pc:docMk/>
            <pc:sldMk cId="4006351584" sldId="263"/>
            <ac:picMk id="29" creationId="{93094DBA-F6C0-4E19-9FC4-34B69ED071D0}"/>
          </ac:picMkLst>
        </pc:picChg>
        <pc:picChg chg="add mod">
          <ac:chgData name="a xx" userId="6c68ed6e84215d36" providerId="LiveId" clId="{6F903601-1D31-4997-B96D-346FC8692C1B}" dt="2021-04-10T22:05:56.103" v="634" actId="14100"/>
          <ac:picMkLst>
            <pc:docMk/>
            <pc:sldMk cId="4006351584" sldId="263"/>
            <ac:picMk id="30" creationId="{0863118D-7EE7-4042-B5AA-9C999D32650D}"/>
          </ac:picMkLst>
        </pc:picChg>
        <pc:picChg chg="add mod">
          <ac:chgData name="a xx" userId="6c68ed6e84215d36" providerId="LiveId" clId="{6F903601-1D31-4997-B96D-346FC8692C1B}" dt="2021-04-10T22:05:52.242" v="632" actId="1076"/>
          <ac:picMkLst>
            <pc:docMk/>
            <pc:sldMk cId="4006351584" sldId="263"/>
            <ac:picMk id="31" creationId="{8673CBDA-C49A-44CF-9FF5-513CD2E96279}"/>
          </ac:picMkLst>
        </pc:picChg>
        <pc:picChg chg="add mod">
          <ac:chgData name="a xx" userId="6c68ed6e84215d36" providerId="LiveId" clId="{6F903601-1D31-4997-B96D-346FC8692C1B}" dt="2021-04-10T22:05:37.730" v="629" actId="1076"/>
          <ac:picMkLst>
            <pc:docMk/>
            <pc:sldMk cId="4006351584" sldId="263"/>
            <ac:picMk id="32" creationId="{BB333C12-D642-414B-BB6C-3321087A2B23}"/>
          </ac:picMkLst>
        </pc:picChg>
        <pc:picChg chg="del">
          <ac:chgData name="a xx" userId="6c68ed6e84215d36" providerId="LiveId" clId="{6F903601-1D31-4997-B96D-346FC8692C1B}" dt="2021-04-10T21:14:10.742" v="309" actId="478"/>
          <ac:picMkLst>
            <pc:docMk/>
            <pc:sldMk cId="4006351584" sldId="263"/>
            <ac:picMk id="1048" creationId="{34F950D1-CC31-4B9A-B166-3AFBDB422E63}"/>
          </ac:picMkLst>
        </pc:picChg>
        <pc:picChg chg="del">
          <ac:chgData name="a xx" userId="6c68ed6e84215d36" providerId="LiveId" clId="{6F903601-1D31-4997-B96D-346FC8692C1B}" dt="2021-04-10T21:14:08.843" v="308" actId="478"/>
          <ac:picMkLst>
            <pc:docMk/>
            <pc:sldMk cId="4006351584" sldId="263"/>
            <ac:picMk id="1054" creationId="{380EDAFE-34D3-4477-AD3D-1A5C56A4B521}"/>
          </ac:picMkLst>
        </pc:picChg>
        <pc:picChg chg="del">
          <ac:chgData name="a xx" userId="6c68ed6e84215d36" providerId="LiveId" clId="{6F903601-1D31-4997-B96D-346FC8692C1B}" dt="2021-04-10T21:14:23.168" v="311" actId="478"/>
          <ac:picMkLst>
            <pc:docMk/>
            <pc:sldMk cId="4006351584" sldId="263"/>
            <ac:picMk id="1058" creationId="{85081232-4E81-415D-A2C0-91DD92DB42B3}"/>
          </ac:picMkLst>
        </pc:picChg>
        <pc:picChg chg="del mod">
          <ac:chgData name="a xx" userId="6c68ed6e84215d36" providerId="LiveId" clId="{6F903601-1D31-4997-B96D-346FC8692C1B}" dt="2021-04-10T21:18:35.015" v="368" actId="478"/>
          <ac:picMkLst>
            <pc:docMk/>
            <pc:sldMk cId="4006351584" sldId="263"/>
            <ac:picMk id="1060" creationId="{7BBF655C-C0B2-41D4-928E-5EE3DADAE690}"/>
          </ac:picMkLst>
        </pc:picChg>
        <pc:picChg chg="del">
          <ac:chgData name="a xx" userId="6c68ed6e84215d36" providerId="LiveId" clId="{6F903601-1D31-4997-B96D-346FC8692C1B}" dt="2021-04-10T21:14:21.570" v="310" actId="478"/>
          <ac:picMkLst>
            <pc:docMk/>
            <pc:sldMk cId="4006351584" sldId="263"/>
            <ac:picMk id="1062" creationId="{59ED437C-D841-494B-B297-A7745B91E848}"/>
          </ac:picMkLst>
        </pc:picChg>
        <pc:picChg chg="del">
          <ac:chgData name="a xx" userId="6c68ed6e84215d36" providerId="LiveId" clId="{6F903601-1D31-4997-B96D-346FC8692C1B}" dt="2021-04-10T21:14:21.570" v="310" actId="478"/>
          <ac:picMkLst>
            <pc:docMk/>
            <pc:sldMk cId="4006351584" sldId="263"/>
            <ac:picMk id="1066" creationId="{3D4150EC-659F-410E-9F61-7CFE40AFDFFF}"/>
          </ac:picMkLst>
        </pc:picChg>
        <pc:picChg chg="del mod">
          <ac:chgData name="a xx" userId="6c68ed6e84215d36" providerId="LiveId" clId="{6F903601-1D31-4997-B96D-346FC8692C1B}" dt="2021-04-10T21:16:57.954" v="357" actId="478"/>
          <ac:picMkLst>
            <pc:docMk/>
            <pc:sldMk cId="4006351584" sldId="263"/>
            <ac:picMk id="1068" creationId="{3FEE32A6-7561-4C6E-9849-299F60699EDF}"/>
          </ac:picMkLst>
        </pc:picChg>
        <pc:picChg chg="del mod">
          <ac:chgData name="a xx" userId="6c68ed6e84215d36" providerId="LiveId" clId="{6F903601-1D31-4997-B96D-346FC8692C1B}" dt="2021-04-10T21:16:57.954" v="357" actId="478"/>
          <ac:picMkLst>
            <pc:docMk/>
            <pc:sldMk cId="4006351584" sldId="263"/>
            <ac:picMk id="1070" creationId="{67A97812-85D5-4D56-AC14-D8FB2AEDDD09}"/>
          </ac:picMkLst>
        </pc:picChg>
        <pc:picChg chg="del mod">
          <ac:chgData name="a xx" userId="6c68ed6e84215d36" providerId="LiveId" clId="{6F903601-1D31-4997-B96D-346FC8692C1B}" dt="2021-04-10T21:16:57.954" v="357" actId="478"/>
          <ac:picMkLst>
            <pc:docMk/>
            <pc:sldMk cId="4006351584" sldId="263"/>
            <ac:picMk id="1072" creationId="{86EA3AFB-EBC2-40E6-AD44-D42AFBCD9EB5}"/>
          </ac:picMkLst>
        </pc:picChg>
        <pc:picChg chg="del">
          <ac:chgData name="a xx" userId="6c68ed6e84215d36" providerId="LiveId" clId="{6F903601-1D31-4997-B96D-346FC8692C1B}" dt="2021-04-10T21:17:46.781" v="361" actId="478"/>
          <ac:picMkLst>
            <pc:docMk/>
            <pc:sldMk cId="4006351584" sldId="263"/>
            <ac:picMk id="1074" creationId="{8AA7E16F-6C85-47C9-B162-9866B9BFC21F}"/>
          </ac:picMkLst>
        </pc:picChg>
        <pc:picChg chg="del">
          <ac:chgData name="a xx" userId="6c68ed6e84215d36" providerId="LiveId" clId="{6F903601-1D31-4997-B96D-346FC8692C1B}" dt="2021-04-10T21:17:46.781" v="361" actId="478"/>
          <ac:picMkLst>
            <pc:docMk/>
            <pc:sldMk cId="4006351584" sldId="263"/>
            <ac:picMk id="1076" creationId="{1EE91427-E3C0-44A7-93AF-61B0DD4C6801}"/>
          </ac:picMkLst>
        </pc:picChg>
        <pc:picChg chg="add del mod">
          <ac:chgData name="a xx" userId="6c68ed6e84215d36" providerId="LiveId" clId="{6F903601-1D31-4997-B96D-346FC8692C1B}" dt="2021-04-10T22:07:13.889" v="636" actId="21"/>
          <ac:picMkLst>
            <pc:docMk/>
            <pc:sldMk cId="4006351584" sldId="263"/>
            <ac:picMk id="2050" creationId="{A446F3C4-DC69-4727-B149-EE76D6B6F6A9}"/>
          </ac:picMkLst>
        </pc:picChg>
        <pc:picChg chg="add mod">
          <ac:chgData name="a xx" userId="6c68ed6e84215d36" providerId="LiveId" clId="{6F903601-1D31-4997-B96D-346FC8692C1B}" dt="2021-04-10T22:15:52.786" v="660" actId="1076"/>
          <ac:picMkLst>
            <pc:docMk/>
            <pc:sldMk cId="4006351584" sldId="263"/>
            <ac:picMk id="2052" creationId="{CC6D9BEF-018D-47DD-875A-5C8C1C4A203B}"/>
          </ac:picMkLst>
        </pc:picChg>
        <pc:picChg chg="add mod">
          <ac:chgData name="a xx" userId="6c68ed6e84215d36" providerId="LiveId" clId="{6F903601-1D31-4997-B96D-346FC8692C1B}" dt="2021-04-11T14:10:53.924" v="1396" actId="1076"/>
          <ac:picMkLst>
            <pc:docMk/>
            <pc:sldMk cId="4006351584" sldId="263"/>
            <ac:picMk id="2054" creationId="{4945987B-6D5C-4694-BEC6-D0E995B98792}"/>
          </ac:picMkLst>
        </pc:picChg>
        <pc:picChg chg="add mod">
          <ac:chgData name="a xx" userId="6c68ed6e84215d36" providerId="LiveId" clId="{6F903601-1D31-4997-B96D-346FC8692C1B}" dt="2021-04-11T13:54:37.417" v="1351" actId="1076"/>
          <ac:picMkLst>
            <pc:docMk/>
            <pc:sldMk cId="4006351584" sldId="263"/>
            <ac:picMk id="2056" creationId="{9D9A385C-955A-479D-952D-DCD4FE0CA0B2}"/>
          </ac:picMkLst>
        </pc:picChg>
        <pc:picChg chg="add del mod">
          <ac:chgData name="a xx" userId="6c68ed6e84215d36" providerId="LiveId" clId="{6F903601-1D31-4997-B96D-346FC8692C1B}" dt="2021-04-10T21:44:13.268" v="529"/>
          <ac:picMkLst>
            <pc:docMk/>
            <pc:sldMk cId="4006351584" sldId="263"/>
            <ac:picMk id="5122" creationId="{05A4512E-A6B5-4A6B-BA33-F609E05BD145}"/>
          </ac:picMkLst>
        </pc:picChg>
        <pc:cxnChg chg="add del mod">
          <ac:chgData name="a xx" userId="6c68ed6e84215d36" providerId="LiveId" clId="{6F903601-1D31-4997-B96D-346FC8692C1B}" dt="2021-04-10T21:55:59.911" v="595" actId="164"/>
          <ac:cxnSpMkLst>
            <pc:docMk/>
            <pc:sldMk cId="4006351584" sldId="263"/>
            <ac:cxnSpMk id="3" creationId="{207DB814-2736-47F2-911E-2AA5A2A7A5D0}"/>
          </ac:cxnSpMkLst>
        </pc:cxnChg>
        <pc:cxnChg chg="add del">
          <ac:chgData name="a xx" userId="6c68ed6e84215d36" providerId="LiveId" clId="{6F903601-1D31-4997-B96D-346FC8692C1B}" dt="2021-04-10T21:24:35.199" v="400" actId="21"/>
          <ac:cxnSpMkLst>
            <pc:docMk/>
            <pc:sldMk cId="4006351584" sldId="263"/>
            <ac:cxnSpMk id="4" creationId="{F9FB53A6-1841-46D1-BB84-849C0967FB5A}"/>
          </ac:cxnSpMkLst>
        </pc:cxnChg>
        <pc:cxnChg chg="add mod topLvl">
          <ac:chgData name="a xx" userId="6c68ed6e84215d36" providerId="LiveId" clId="{6F903601-1D31-4997-B96D-346FC8692C1B}" dt="2021-04-10T21:40:47.446" v="521" actId="20577"/>
          <ac:cxnSpMkLst>
            <pc:docMk/>
            <pc:sldMk cId="4006351584" sldId="263"/>
            <ac:cxnSpMk id="7" creationId="{0E21ED7A-4146-4599-832B-6C8B2AEC3448}"/>
          </ac:cxnSpMkLst>
        </pc:cxnChg>
        <pc:cxnChg chg="mod">
          <ac:chgData name="a xx" userId="6c68ed6e84215d36" providerId="LiveId" clId="{6F903601-1D31-4997-B96D-346FC8692C1B}" dt="2021-04-10T21:13:49.222" v="303"/>
          <ac:cxnSpMkLst>
            <pc:docMk/>
            <pc:sldMk cId="4006351584" sldId="263"/>
            <ac:cxnSpMk id="21" creationId="{74A932EE-F1DD-44DD-8F04-B15029FA5596}"/>
          </ac:cxnSpMkLst>
        </pc:cxnChg>
        <pc:cxnChg chg="add mod">
          <ac:chgData name="a xx" userId="6c68ed6e84215d36" providerId="LiveId" clId="{6F903601-1D31-4997-B96D-346FC8692C1B}" dt="2021-04-10T22:15:58.756" v="661" actId="1076"/>
          <ac:cxnSpMkLst>
            <pc:docMk/>
            <pc:sldMk cId="4006351584" sldId="263"/>
            <ac:cxnSpMk id="26" creationId="{B2F79B97-E8F9-4920-93A7-B0DD326301B8}"/>
          </ac:cxnSpMkLst>
        </pc:cxnChg>
        <pc:cxnChg chg="add mod topLvl">
          <ac:chgData name="a xx" userId="6c68ed6e84215d36" providerId="LiveId" clId="{6F903601-1D31-4997-B96D-346FC8692C1B}" dt="2021-04-10T21:40:47.446" v="521" actId="20577"/>
          <ac:cxnSpMkLst>
            <pc:docMk/>
            <pc:sldMk cId="4006351584" sldId="263"/>
            <ac:cxnSpMk id="39" creationId="{B24D947F-75D1-421B-977D-DF866ABE439B}"/>
          </ac:cxnSpMkLst>
        </pc:cxnChg>
        <pc:cxnChg chg="add mod topLvl">
          <ac:chgData name="a xx" userId="6c68ed6e84215d36" providerId="LiveId" clId="{6F903601-1D31-4997-B96D-346FC8692C1B}" dt="2021-04-10T21:40:47.446" v="521" actId="20577"/>
          <ac:cxnSpMkLst>
            <pc:docMk/>
            <pc:sldMk cId="4006351584" sldId="263"/>
            <ac:cxnSpMk id="40" creationId="{C038BD2E-8ABB-4752-AB98-8DD3E979BC14}"/>
          </ac:cxnSpMkLst>
        </pc:cxnChg>
      </pc:sldChg>
      <pc:sldChg chg="addSp delSp modSp add mod">
        <pc:chgData name="a xx" userId="6c68ed6e84215d36" providerId="LiveId" clId="{6F903601-1D31-4997-B96D-346FC8692C1B}" dt="2021-04-11T16:22:34.822" v="1784" actId="692"/>
        <pc:sldMkLst>
          <pc:docMk/>
          <pc:sldMk cId="2412244767" sldId="264"/>
        </pc:sldMkLst>
        <pc:spChg chg="add mod">
          <ac:chgData name="a xx" userId="6c68ed6e84215d36" providerId="LiveId" clId="{6F903601-1D31-4997-B96D-346FC8692C1B}" dt="2021-04-11T16:14:38.678" v="1708" actId="164"/>
          <ac:spMkLst>
            <pc:docMk/>
            <pc:sldMk cId="2412244767" sldId="264"/>
            <ac:spMk id="10" creationId="{DA71AFD9-513D-4561-8EB4-B61AEDE25BFA}"/>
          </ac:spMkLst>
        </pc:spChg>
        <pc:spChg chg="add mod">
          <ac:chgData name="a xx" userId="6c68ed6e84215d36" providerId="LiveId" clId="{6F903601-1D31-4997-B96D-346FC8692C1B}" dt="2021-04-11T16:14:47.250" v="1711" actId="164"/>
          <ac:spMkLst>
            <pc:docMk/>
            <pc:sldMk cId="2412244767" sldId="264"/>
            <ac:spMk id="11" creationId="{CE562FF7-B1A0-4593-A22E-19411AB20812}"/>
          </ac:spMkLst>
        </pc:spChg>
        <pc:spChg chg="add del mod topLvl">
          <ac:chgData name="a xx" userId="6c68ed6e84215d36" providerId="LiveId" clId="{6F903601-1D31-4997-B96D-346FC8692C1B}" dt="2021-04-10T23:07:17.280" v="718" actId="478"/>
          <ac:spMkLst>
            <pc:docMk/>
            <pc:sldMk cId="2412244767" sldId="264"/>
            <ac:spMk id="16" creationId="{30F010F0-69E2-4E8E-90AF-9E11871C1F30}"/>
          </ac:spMkLst>
        </pc:spChg>
        <pc:spChg chg="add mod ord">
          <ac:chgData name="a xx" userId="6c68ed6e84215d36" providerId="LiveId" clId="{6F903601-1D31-4997-B96D-346FC8692C1B}" dt="2021-04-10T22:27:02.162" v="675" actId="164"/>
          <ac:spMkLst>
            <pc:docMk/>
            <pc:sldMk cId="2412244767" sldId="264"/>
            <ac:spMk id="17" creationId="{337F0BAF-577C-41EB-9CAD-122FBD04150D}"/>
          </ac:spMkLst>
        </pc:spChg>
        <pc:spChg chg="del mod">
          <ac:chgData name="a xx" userId="6c68ed6e84215d36" providerId="LiveId" clId="{6F903601-1D31-4997-B96D-346FC8692C1B}" dt="2021-04-10T22:26:12.574" v="669" actId="478"/>
          <ac:spMkLst>
            <pc:docMk/>
            <pc:sldMk cId="2412244767" sldId="264"/>
            <ac:spMk id="23" creationId="{FAEB270C-3D96-425C-8ED6-6CA5BD51E4BB}"/>
          </ac:spMkLst>
        </pc:spChg>
        <pc:spChg chg="mod">
          <ac:chgData name="a xx" userId="6c68ed6e84215d36" providerId="LiveId" clId="{6F903601-1D31-4997-B96D-346FC8692C1B}" dt="2021-04-10T23:05:15.937" v="704"/>
          <ac:spMkLst>
            <pc:docMk/>
            <pc:sldMk cId="2412244767" sldId="264"/>
            <ac:spMk id="26" creationId="{DB5E5222-EB27-41E7-9041-4C390017C35E}"/>
          </ac:spMkLst>
        </pc:spChg>
        <pc:spChg chg="mod">
          <ac:chgData name="a xx" userId="6c68ed6e84215d36" providerId="LiveId" clId="{6F903601-1D31-4997-B96D-346FC8692C1B}" dt="2021-04-10T23:05:15.937" v="704"/>
          <ac:spMkLst>
            <pc:docMk/>
            <pc:sldMk cId="2412244767" sldId="264"/>
            <ac:spMk id="28" creationId="{2FC4DA2D-04BA-4741-8A66-A7CBF61821F4}"/>
          </ac:spMkLst>
        </pc:spChg>
        <pc:spChg chg="mod">
          <ac:chgData name="a xx" userId="6c68ed6e84215d36" providerId="LiveId" clId="{6F903601-1D31-4997-B96D-346FC8692C1B}" dt="2021-04-10T23:05:15.937" v="704"/>
          <ac:spMkLst>
            <pc:docMk/>
            <pc:sldMk cId="2412244767" sldId="264"/>
            <ac:spMk id="31" creationId="{62442399-3DBE-41B0-948E-F636A6F1250C}"/>
          </ac:spMkLst>
        </pc:spChg>
        <pc:spChg chg="mod">
          <ac:chgData name="a xx" userId="6c68ed6e84215d36" providerId="LiveId" clId="{6F903601-1D31-4997-B96D-346FC8692C1B}" dt="2021-04-10T23:05:15.937" v="704"/>
          <ac:spMkLst>
            <pc:docMk/>
            <pc:sldMk cId="2412244767" sldId="264"/>
            <ac:spMk id="32" creationId="{1FE3FC4A-8F97-4444-9D75-3AB9F1FB9479}"/>
          </ac:spMkLst>
        </pc:spChg>
        <pc:spChg chg="mod">
          <ac:chgData name="a xx" userId="6c68ed6e84215d36" providerId="LiveId" clId="{6F903601-1D31-4997-B96D-346FC8692C1B}" dt="2021-04-10T23:05:15.937" v="704"/>
          <ac:spMkLst>
            <pc:docMk/>
            <pc:sldMk cId="2412244767" sldId="264"/>
            <ac:spMk id="33" creationId="{1E68C914-3AED-48FA-9F91-FE31EB73989F}"/>
          </ac:spMkLst>
        </pc:spChg>
        <pc:grpChg chg="add mod topLvl">
          <ac:chgData name="a xx" userId="6c68ed6e84215d36" providerId="LiveId" clId="{6F903601-1D31-4997-B96D-346FC8692C1B}" dt="2021-04-11T16:14:38.678" v="1708" actId="164"/>
          <ac:grpSpMkLst>
            <pc:docMk/>
            <pc:sldMk cId="2412244767" sldId="264"/>
            <ac:grpSpMk id="2" creationId="{E1DA0B04-1F22-40C9-BE0D-706F73ABDFFF}"/>
          </ac:grpSpMkLst>
        </pc:grpChg>
        <pc:grpChg chg="add del mod">
          <ac:chgData name="a xx" userId="6c68ed6e84215d36" providerId="LiveId" clId="{6F903601-1D31-4997-B96D-346FC8692C1B}" dt="2021-04-10T23:07:17.280" v="718" actId="478"/>
          <ac:grpSpMkLst>
            <pc:docMk/>
            <pc:sldMk cId="2412244767" sldId="264"/>
            <ac:grpSpMk id="3" creationId="{6CAC3F34-E788-48F1-81BA-E354DC269C57}"/>
          </ac:grpSpMkLst>
        </pc:grpChg>
        <pc:grpChg chg="add mod">
          <ac:chgData name="a xx" userId="6c68ed6e84215d36" providerId="LiveId" clId="{6F903601-1D31-4997-B96D-346FC8692C1B}" dt="2021-04-11T16:14:47.250" v="1711" actId="164"/>
          <ac:grpSpMkLst>
            <pc:docMk/>
            <pc:sldMk cId="2412244767" sldId="264"/>
            <ac:grpSpMk id="3" creationId="{FC2A7418-EDFF-46CA-AB25-8C28185F18D4}"/>
          </ac:grpSpMkLst>
        </pc:grpChg>
        <pc:grpChg chg="add mod">
          <ac:chgData name="a xx" userId="6c68ed6e84215d36" providerId="LiveId" clId="{6F903601-1D31-4997-B96D-346FC8692C1B}" dt="2021-04-11T16:14:47.250" v="1711" actId="164"/>
          <ac:grpSpMkLst>
            <pc:docMk/>
            <pc:sldMk cId="2412244767" sldId="264"/>
            <ac:grpSpMk id="4" creationId="{2E4AACB5-6C06-4DFA-B023-9B14BDE51165}"/>
          </ac:grpSpMkLst>
        </pc:grpChg>
        <pc:grpChg chg="add del mod">
          <ac:chgData name="a xx" userId="6c68ed6e84215d36" providerId="LiveId" clId="{6F903601-1D31-4997-B96D-346FC8692C1B}" dt="2021-04-11T16:20:50.988" v="1773" actId="478"/>
          <ac:grpSpMkLst>
            <pc:docMk/>
            <pc:sldMk cId="2412244767" sldId="264"/>
            <ac:grpSpMk id="19" creationId="{5639A848-135D-49B1-B7BB-B40576DB3838}"/>
          </ac:grpSpMkLst>
        </pc:grpChg>
        <pc:grpChg chg="del mod topLvl">
          <ac:chgData name="a xx" userId="6c68ed6e84215d36" providerId="LiveId" clId="{6F903601-1D31-4997-B96D-346FC8692C1B}" dt="2021-04-10T22:26:12.574" v="669" actId="478"/>
          <ac:grpSpMkLst>
            <pc:docMk/>
            <pc:sldMk cId="2412244767" sldId="264"/>
            <ac:grpSpMk id="20" creationId="{DA85C870-8D5F-45D2-98B1-0B41F3D8162E}"/>
          </ac:grpSpMkLst>
        </pc:grpChg>
        <pc:grpChg chg="add mod">
          <ac:chgData name="a xx" userId="6c68ed6e84215d36" providerId="LiveId" clId="{6F903601-1D31-4997-B96D-346FC8692C1B}" dt="2021-04-10T23:05:42.464" v="708" actId="1076"/>
          <ac:grpSpMkLst>
            <pc:docMk/>
            <pc:sldMk cId="2412244767" sldId="264"/>
            <ac:grpSpMk id="24" creationId="{FA747785-8E59-40DD-B9B4-82C933DF88B6}"/>
          </ac:grpSpMkLst>
        </pc:grpChg>
        <pc:grpChg chg="mod">
          <ac:chgData name="a xx" userId="6c68ed6e84215d36" providerId="LiveId" clId="{6F903601-1D31-4997-B96D-346FC8692C1B}" dt="2021-04-10T23:05:15.937" v="704"/>
          <ac:grpSpMkLst>
            <pc:docMk/>
            <pc:sldMk cId="2412244767" sldId="264"/>
            <ac:grpSpMk id="25" creationId="{76B557E9-5CFA-440C-B73B-E51BFF50152A}"/>
          </ac:grpSpMkLst>
        </pc:grpChg>
        <pc:grpChg chg="mod">
          <ac:chgData name="a xx" userId="6c68ed6e84215d36" providerId="LiveId" clId="{6F903601-1D31-4997-B96D-346FC8692C1B}" dt="2021-04-10T23:05:15.937" v="704"/>
          <ac:grpSpMkLst>
            <pc:docMk/>
            <pc:sldMk cId="2412244767" sldId="264"/>
            <ac:grpSpMk id="29" creationId="{A6131BCE-3434-4922-9432-5A1850E6A64B}"/>
          </ac:grpSpMkLst>
        </pc:grpChg>
        <pc:grpChg chg="mod">
          <ac:chgData name="a xx" userId="6c68ed6e84215d36" providerId="LiveId" clId="{6F903601-1D31-4997-B96D-346FC8692C1B}" dt="2021-04-10T23:05:15.937" v="704"/>
          <ac:grpSpMkLst>
            <pc:docMk/>
            <pc:sldMk cId="2412244767" sldId="264"/>
            <ac:grpSpMk id="30" creationId="{6CE82C5B-7A85-4B18-9CB7-54FAC2A8DD60}"/>
          </ac:grpSpMkLst>
        </pc:grpChg>
        <pc:picChg chg="mod">
          <ac:chgData name="a xx" userId="6c68ed6e84215d36" providerId="LiveId" clId="{6F903601-1D31-4997-B96D-346FC8692C1B}" dt="2021-04-11T16:20:50.988" v="1773" actId="478"/>
          <ac:picMkLst>
            <pc:docMk/>
            <pc:sldMk cId="2412244767" sldId="264"/>
            <ac:picMk id="22" creationId="{D0C83EF3-D329-4012-B92B-2B4259CE8A27}"/>
          </ac:picMkLst>
        </pc:picChg>
        <pc:picChg chg="mod">
          <ac:chgData name="a xx" userId="6c68ed6e84215d36" providerId="LiveId" clId="{6F903601-1D31-4997-B96D-346FC8692C1B}" dt="2021-04-11T16:15:40.488" v="1749" actId="1076"/>
          <ac:picMkLst>
            <pc:docMk/>
            <pc:sldMk cId="2412244767" sldId="264"/>
            <ac:picMk id="1060" creationId="{7BBF655C-C0B2-41D4-928E-5EE3DADAE690}"/>
          </ac:picMkLst>
        </pc:picChg>
        <pc:picChg chg="del">
          <ac:chgData name="a xx" userId="6c68ed6e84215d36" providerId="LiveId" clId="{6F903601-1D31-4997-B96D-346FC8692C1B}" dt="2021-04-10T23:04:51.823" v="700" actId="478"/>
          <ac:picMkLst>
            <pc:docMk/>
            <pc:sldMk cId="2412244767" sldId="264"/>
            <ac:picMk id="1068" creationId="{3FEE32A6-7561-4C6E-9849-299F60699EDF}"/>
          </ac:picMkLst>
        </pc:picChg>
        <pc:picChg chg="del">
          <ac:chgData name="a xx" userId="6c68ed6e84215d36" providerId="LiveId" clId="{6F903601-1D31-4997-B96D-346FC8692C1B}" dt="2021-04-10T23:04:51.823" v="700" actId="478"/>
          <ac:picMkLst>
            <pc:docMk/>
            <pc:sldMk cId="2412244767" sldId="264"/>
            <ac:picMk id="1070" creationId="{67A97812-85D5-4D56-AC14-D8FB2AEDDD09}"/>
          </ac:picMkLst>
        </pc:picChg>
        <pc:picChg chg="del">
          <ac:chgData name="a xx" userId="6c68ed6e84215d36" providerId="LiveId" clId="{6F903601-1D31-4997-B96D-346FC8692C1B}" dt="2021-04-10T23:04:51.823" v="700" actId="478"/>
          <ac:picMkLst>
            <pc:docMk/>
            <pc:sldMk cId="2412244767" sldId="264"/>
            <ac:picMk id="1072" creationId="{86EA3AFB-EBC2-40E6-AD44-D42AFBCD9EB5}"/>
          </ac:picMkLst>
        </pc:picChg>
        <pc:picChg chg="mod">
          <ac:chgData name="a xx" userId="6c68ed6e84215d36" providerId="LiveId" clId="{6F903601-1D31-4997-B96D-346FC8692C1B}" dt="2021-04-10T23:05:07.102" v="703" actId="1076"/>
          <ac:picMkLst>
            <pc:docMk/>
            <pc:sldMk cId="2412244767" sldId="264"/>
            <ac:picMk id="1074" creationId="{8AA7E16F-6C85-47C9-B162-9866B9BFC21F}"/>
          </ac:picMkLst>
        </pc:picChg>
        <pc:picChg chg="mod">
          <ac:chgData name="a xx" userId="6c68ed6e84215d36" providerId="LiveId" clId="{6F903601-1D31-4997-B96D-346FC8692C1B}" dt="2021-04-10T23:05:07.102" v="703" actId="1076"/>
          <ac:picMkLst>
            <pc:docMk/>
            <pc:sldMk cId="2412244767" sldId="264"/>
            <ac:picMk id="1076" creationId="{1EE91427-E3C0-44A7-93AF-61B0DD4C6801}"/>
          </ac:picMkLst>
        </pc:picChg>
        <pc:cxnChg chg="add del mod">
          <ac:chgData name="a xx" userId="6c68ed6e84215d36" providerId="LiveId" clId="{6F903601-1D31-4997-B96D-346FC8692C1B}" dt="2021-04-10T23:06:41.109" v="715" actId="11529"/>
          <ac:cxnSpMkLst>
            <pc:docMk/>
            <pc:sldMk cId="2412244767" sldId="264"/>
            <ac:cxnSpMk id="6" creationId="{7B9525D7-6486-4BD4-A299-11E1CCC04D90}"/>
          </ac:cxnSpMkLst>
        </pc:cxnChg>
        <pc:cxnChg chg="add del mod topLvl">
          <ac:chgData name="a xx" userId="6c68ed6e84215d36" providerId="LiveId" clId="{6F903601-1D31-4997-B96D-346FC8692C1B}" dt="2021-04-11T16:22:34.822" v="1784" actId="692"/>
          <ac:cxnSpMkLst>
            <pc:docMk/>
            <pc:sldMk cId="2412244767" sldId="264"/>
            <ac:cxnSpMk id="21" creationId="{74A932EE-F1DD-44DD-8F04-B15029FA5596}"/>
          </ac:cxnSpMkLst>
        </pc:cxnChg>
        <pc:cxnChg chg="mod">
          <ac:chgData name="a xx" userId="6c68ed6e84215d36" providerId="LiveId" clId="{6F903601-1D31-4997-B96D-346FC8692C1B}" dt="2021-04-10T23:05:15.937" v="704"/>
          <ac:cxnSpMkLst>
            <pc:docMk/>
            <pc:sldMk cId="2412244767" sldId="264"/>
            <ac:cxnSpMk id="27" creationId="{99B26045-FDAF-48B0-9DC5-204D6004425E}"/>
          </ac:cxnSpMkLst>
        </pc:cxnChg>
        <pc:cxnChg chg="mod">
          <ac:chgData name="a xx" userId="6c68ed6e84215d36" providerId="LiveId" clId="{6F903601-1D31-4997-B96D-346FC8692C1B}" dt="2021-04-10T23:05:15.937" v="704"/>
          <ac:cxnSpMkLst>
            <pc:docMk/>
            <pc:sldMk cId="2412244767" sldId="264"/>
            <ac:cxnSpMk id="34" creationId="{8488CAB4-6BD2-4599-AD7A-3EDD32F090C4}"/>
          </ac:cxnSpMkLst>
        </pc:cxnChg>
        <pc:cxnChg chg="mod">
          <ac:chgData name="a xx" userId="6c68ed6e84215d36" providerId="LiveId" clId="{6F903601-1D31-4997-B96D-346FC8692C1B}" dt="2021-04-10T23:05:15.937" v="704"/>
          <ac:cxnSpMkLst>
            <pc:docMk/>
            <pc:sldMk cId="2412244767" sldId="264"/>
            <ac:cxnSpMk id="35" creationId="{690CEA6A-7082-4DFC-A4DD-623D8B57FD36}"/>
          </ac:cxnSpMkLst>
        </pc:cxnChg>
        <pc:cxnChg chg="mod">
          <ac:chgData name="a xx" userId="6c68ed6e84215d36" providerId="LiveId" clId="{6F903601-1D31-4997-B96D-346FC8692C1B}" dt="2021-04-10T23:05:15.937" v="704"/>
          <ac:cxnSpMkLst>
            <pc:docMk/>
            <pc:sldMk cId="2412244767" sldId="264"/>
            <ac:cxnSpMk id="36" creationId="{5A4CD355-CDC1-4515-984A-73EEDE69BF7F}"/>
          </ac:cxnSpMkLst>
        </pc:cxnChg>
        <pc:cxnChg chg="add mod">
          <ac:chgData name="a xx" userId="6c68ed6e84215d36" providerId="LiveId" clId="{6F903601-1D31-4997-B96D-346FC8692C1B}" dt="2021-04-11T16:14:38.678" v="1708" actId="164"/>
          <ac:cxnSpMkLst>
            <pc:docMk/>
            <pc:sldMk cId="2412244767" sldId="264"/>
            <ac:cxnSpMk id="37" creationId="{AB1EF5E9-6CFC-45FF-9552-63D1F12DD823}"/>
          </ac:cxnSpMkLst>
        </pc:cxnChg>
      </pc:sldChg>
      <pc:sldChg chg="addSp delSp modSp add mod">
        <pc:chgData name="a xx" userId="6c68ed6e84215d36" providerId="LiveId" clId="{6F903601-1D31-4997-B96D-346FC8692C1B}" dt="2021-04-11T13:52:44.345" v="1337" actId="21"/>
        <pc:sldMkLst>
          <pc:docMk/>
          <pc:sldMk cId="2014191179" sldId="265"/>
        </pc:sldMkLst>
        <pc:spChg chg="del mod topLvl">
          <ac:chgData name="a xx" userId="6c68ed6e84215d36" providerId="LiveId" clId="{6F903601-1D31-4997-B96D-346FC8692C1B}" dt="2021-04-10T21:54:06.822" v="592" actId="478"/>
          <ac:spMkLst>
            <pc:docMk/>
            <pc:sldMk cId="2014191179" sldId="265"/>
            <ac:spMk id="11" creationId="{9EB1EE1C-E65C-47C5-96B8-AF77FD604F3D}"/>
          </ac:spMkLst>
        </pc:spChg>
        <pc:spChg chg="add mod">
          <ac:chgData name="a xx" userId="6c68ed6e84215d36" providerId="LiveId" clId="{6F903601-1D31-4997-B96D-346FC8692C1B}" dt="2021-04-10T21:54:08.860" v="593"/>
          <ac:spMkLst>
            <pc:docMk/>
            <pc:sldMk cId="2014191179" sldId="265"/>
            <ac:spMk id="12" creationId="{B4AE0373-E293-4BF3-B542-42F21EA97DBA}"/>
          </ac:spMkLst>
        </pc:spChg>
        <pc:spChg chg="mod">
          <ac:chgData name="a xx" userId="6c68ed6e84215d36" providerId="LiveId" clId="{6F903601-1D31-4997-B96D-346FC8692C1B}" dt="2021-04-10T21:38:28.318" v="501" actId="1076"/>
          <ac:spMkLst>
            <pc:docMk/>
            <pc:sldMk cId="2014191179" sldId="265"/>
            <ac:spMk id="14" creationId="{EA2112FD-E9DC-4320-8928-628FE8743457}"/>
          </ac:spMkLst>
        </pc:spChg>
        <pc:spChg chg="del mod topLvl">
          <ac:chgData name="a xx" userId="6c68ed6e84215d36" providerId="LiveId" clId="{6F903601-1D31-4997-B96D-346FC8692C1B}" dt="2021-04-11T11:11:24.315" v="810" actId="478"/>
          <ac:spMkLst>
            <pc:docMk/>
            <pc:sldMk cId="2014191179" sldId="265"/>
            <ac:spMk id="15" creationId="{09F491ED-29C1-466C-8151-B7FD63DDF248}"/>
          </ac:spMkLst>
        </pc:spChg>
        <pc:spChg chg="del mod topLvl">
          <ac:chgData name="a xx" userId="6c68ed6e84215d36" providerId="LiveId" clId="{6F903601-1D31-4997-B96D-346FC8692C1B}" dt="2021-04-10T21:39:00.639" v="510"/>
          <ac:spMkLst>
            <pc:docMk/>
            <pc:sldMk cId="2014191179" sldId="265"/>
            <ac:spMk id="15" creationId="{624913A3-1644-4580-A181-26AF143AA254}"/>
          </ac:spMkLst>
        </pc:spChg>
        <pc:spChg chg="del mod topLvl">
          <ac:chgData name="a xx" userId="6c68ed6e84215d36" providerId="LiveId" clId="{6F903601-1D31-4997-B96D-346FC8692C1B}" dt="2021-04-10T21:36:18.205" v="485" actId="478"/>
          <ac:spMkLst>
            <pc:docMk/>
            <pc:sldMk cId="2014191179" sldId="265"/>
            <ac:spMk id="16" creationId="{377C4798-751A-43CC-A691-0413DA68E823}"/>
          </ac:spMkLst>
        </pc:spChg>
        <pc:spChg chg="del mod topLvl">
          <ac:chgData name="a xx" userId="6c68ed6e84215d36" providerId="LiveId" clId="{6F903601-1D31-4997-B96D-346FC8692C1B}" dt="2021-04-10T21:38:34.697" v="502" actId="478"/>
          <ac:spMkLst>
            <pc:docMk/>
            <pc:sldMk cId="2014191179" sldId="265"/>
            <ac:spMk id="17" creationId="{78D4D241-01B8-46C6-A4E9-20B454CD49EA}"/>
          </ac:spMkLst>
        </pc:spChg>
        <pc:spChg chg="mod">
          <ac:chgData name="a xx" userId="6c68ed6e84215d36" providerId="LiveId" clId="{6F903601-1D31-4997-B96D-346FC8692C1B}" dt="2021-04-11T11:11:01.409" v="808" actId="20577"/>
          <ac:spMkLst>
            <pc:docMk/>
            <pc:sldMk cId="2014191179" sldId="265"/>
            <ac:spMk id="19" creationId="{FAF99216-5C48-4711-A9D6-21187C4403E9}"/>
          </ac:spMkLst>
        </pc:spChg>
        <pc:spChg chg="del mod">
          <ac:chgData name="a xx" userId="6c68ed6e84215d36" providerId="LiveId" clId="{6F903601-1D31-4997-B96D-346FC8692C1B}" dt="2021-04-11T11:08:56.024" v="785" actId="478"/>
          <ac:spMkLst>
            <pc:docMk/>
            <pc:sldMk cId="2014191179" sldId="265"/>
            <ac:spMk id="20" creationId="{F80248EF-AD8B-4A33-B5AA-F2E501333BBC}"/>
          </ac:spMkLst>
        </pc:spChg>
        <pc:spChg chg="mod">
          <ac:chgData name="a xx" userId="6c68ed6e84215d36" providerId="LiveId" clId="{6F903601-1D31-4997-B96D-346FC8692C1B}" dt="2021-04-11T11:11:10.064" v="809" actId="1076"/>
          <ac:spMkLst>
            <pc:docMk/>
            <pc:sldMk cId="2014191179" sldId="265"/>
            <ac:spMk id="21" creationId="{3304CC01-CB35-44F1-8D37-96BBB123F4D0}"/>
          </ac:spMkLst>
        </pc:spChg>
        <pc:grpChg chg="add mod">
          <ac:chgData name="a xx" userId="6c68ed6e84215d36" providerId="LiveId" clId="{6F903601-1D31-4997-B96D-346FC8692C1B}" dt="2021-04-10T21:38:16.697" v="496" actId="164"/>
          <ac:grpSpMkLst>
            <pc:docMk/>
            <pc:sldMk cId="2014191179" sldId="265"/>
            <ac:grpSpMk id="2" creationId="{DB2C0E02-FBD9-4F16-8728-DAC4F6F1442B}"/>
          </ac:grpSpMkLst>
        </pc:grpChg>
        <pc:grpChg chg="del">
          <ac:chgData name="a xx" userId="6c68ed6e84215d36" providerId="LiveId" clId="{6F903601-1D31-4997-B96D-346FC8692C1B}" dt="2021-04-10T21:54:04.158" v="591" actId="165"/>
          <ac:grpSpMkLst>
            <pc:docMk/>
            <pc:sldMk cId="2014191179" sldId="265"/>
            <ac:grpSpMk id="9" creationId="{D2336271-5A42-4C50-AE91-780231F20A26}"/>
          </ac:grpSpMkLst>
        </pc:grpChg>
        <pc:grpChg chg="add del mod">
          <ac:chgData name="a xx" userId="6c68ed6e84215d36" providerId="LiveId" clId="{6F903601-1D31-4997-B96D-346FC8692C1B}" dt="2021-04-10T21:36:02.528" v="482" actId="165"/>
          <ac:grpSpMkLst>
            <pc:docMk/>
            <pc:sldMk cId="2014191179" sldId="265"/>
            <ac:grpSpMk id="12" creationId="{AFFBC91E-3FD3-4CA1-8FAE-5DCF03ADEBFD}"/>
          </ac:grpSpMkLst>
        </pc:grpChg>
        <pc:grpChg chg="del mod topLvl">
          <ac:chgData name="a xx" userId="6c68ed6e84215d36" providerId="LiveId" clId="{6F903601-1D31-4997-B96D-346FC8692C1B}" dt="2021-04-10T21:36:24.431" v="486" actId="165"/>
          <ac:grpSpMkLst>
            <pc:docMk/>
            <pc:sldMk cId="2014191179" sldId="265"/>
            <ac:grpSpMk id="13" creationId="{35CF1F42-77AA-43DF-82A8-6C00C4FBF391}"/>
          </ac:grpSpMkLst>
        </pc:grpChg>
        <pc:grpChg chg="add del mod">
          <ac:chgData name="a xx" userId="6c68ed6e84215d36" providerId="LiveId" clId="{6F903601-1D31-4997-B96D-346FC8692C1B}" dt="2021-04-11T11:11:24.315" v="810" actId="478"/>
          <ac:grpSpMkLst>
            <pc:docMk/>
            <pc:sldMk cId="2014191179" sldId="265"/>
            <ac:grpSpMk id="13" creationId="{88864036-A22B-4782-A50B-0EE199332442}"/>
          </ac:grpSpMkLst>
        </pc:grpChg>
        <pc:grpChg chg="mod topLvl">
          <ac:chgData name="a xx" userId="6c68ed6e84215d36" providerId="LiveId" clId="{6F903601-1D31-4997-B96D-346FC8692C1B}" dt="2021-04-11T11:11:24.315" v="810" actId="478"/>
          <ac:grpSpMkLst>
            <pc:docMk/>
            <pc:sldMk cId="2014191179" sldId="265"/>
            <ac:grpSpMk id="16" creationId="{77D42AE2-5351-4BF0-BD0F-D3F00E67888A}"/>
          </ac:grpSpMkLst>
        </pc:grpChg>
        <pc:grpChg chg="mod">
          <ac:chgData name="a xx" userId="6c68ed6e84215d36" providerId="LiveId" clId="{6F903601-1D31-4997-B96D-346FC8692C1B}" dt="2021-04-11T11:11:01.409" v="808" actId="20577"/>
          <ac:grpSpMkLst>
            <pc:docMk/>
            <pc:sldMk cId="2014191179" sldId="265"/>
            <ac:grpSpMk id="17" creationId="{81B6B633-8FB9-4B71-964E-BD2274B5EE4E}"/>
          </ac:grpSpMkLst>
        </pc:grpChg>
        <pc:picChg chg="add del mod">
          <ac:chgData name="a xx" userId="6c68ed6e84215d36" providerId="LiveId" clId="{6F903601-1D31-4997-B96D-346FC8692C1B}" dt="2021-04-11T13:52:44.345" v="1337" actId="21"/>
          <ac:picMkLst>
            <pc:docMk/>
            <pc:sldMk cId="2014191179" sldId="265"/>
            <ac:picMk id="3" creationId="{E1D868E9-4BF9-4935-BF70-B5971FD97957}"/>
          </ac:picMkLst>
        </pc:picChg>
        <pc:picChg chg="mod topLvl">
          <ac:chgData name="a xx" userId="6c68ed6e84215d36" providerId="LiveId" clId="{6F903601-1D31-4997-B96D-346FC8692C1B}" dt="2021-04-11T11:10:35.688" v="803" actId="1076"/>
          <ac:picMkLst>
            <pc:docMk/>
            <pc:sldMk cId="2014191179" sldId="265"/>
            <ac:picMk id="10" creationId="{7713B1FD-BD19-4AAF-90C5-A37AC2BD5FC5}"/>
          </ac:picMkLst>
        </pc:picChg>
        <pc:picChg chg="add del mod">
          <ac:chgData name="a xx" userId="6c68ed6e84215d36" providerId="LiveId" clId="{6F903601-1D31-4997-B96D-346FC8692C1B}" dt="2021-04-10T22:12:02.789" v="648" actId="21"/>
          <ac:picMkLst>
            <pc:docMk/>
            <pc:sldMk cId="2014191179" sldId="265"/>
            <ac:picMk id="13" creationId="{EB46EE5D-DA0A-4FD1-B238-0ED89A2B4278}"/>
          </ac:picMkLst>
        </pc:picChg>
        <pc:picChg chg="add mod">
          <ac:chgData name="a xx" userId="6c68ed6e84215d36" providerId="LiveId" clId="{6F903601-1D31-4997-B96D-346FC8692C1B}" dt="2021-04-10T22:01:47.482" v="625" actId="1076"/>
          <ac:picMkLst>
            <pc:docMk/>
            <pc:sldMk cId="2014191179" sldId="265"/>
            <ac:picMk id="1026" creationId="{5F7E389B-E894-465C-A432-44BB92E71857}"/>
          </ac:picMkLst>
        </pc:picChg>
        <pc:picChg chg="add mod">
          <ac:chgData name="a xx" userId="6c68ed6e84215d36" providerId="LiveId" clId="{6F903601-1D31-4997-B96D-346FC8692C1B}" dt="2021-04-10T22:01:50.549" v="626" actId="1076"/>
          <ac:picMkLst>
            <pc:docMk/>
            <pc:sldMk cId="2014191179" sldId="265"/>
            <ac:picMk id="1028" creationId="{A489F593-758E-4AA8-8B36-5BDD31D70F1E}"/>
          </ac:picMkLst>
        </pc:picChg>
        <pc:picChg chg="add del mod">
          <ac:chgData name="a xx" userId="6c68ed6e84215d36" providerId="LiveId" clId="{6F903601-1D31-4997-B96D-346FC8692C1B}" dt="2021-04-10T22:12:02.789" v="648" actId="21"/>
          <ac:picMkLst>
            <pc:docMk/>
            <pc:sldMk cId="2014191179" sldId="265"/>
            <ac:picMk id="1030" creationId="{FFA8B576-96EF-4941-8774-807CB8305913}"/>
          </ac:picMkLst>
        </pc:picChg>
        <pc:picChg chg="del mod">
          <ac:chgData name="a xx" userId="6c68ed6e84215d36" providerId="LiveId" clId="{6F903601-1D31-4997-B96D-346FC8692C1B}" dt="2021-04-10T22:01:37.887" v="623" actId="478"/>
          <ac:picMkLst>
            <pc:docMk/>
            <pc:sldMk cId="2014191179" sldId="265"/>
            <ac:picMk id="1048" creationId="{34F950D1-CC31-4B9A-B166-3AFBDB422E63}"/>
          </ac:picMkLst>
        </pc:picChg>
        <pc:picChg chg="mod">
          <ac:chgData name="a xx" userId="6c68ed6e84215d36" providerId="LiveId" clId="{6F903601-1D31-4997-B96D-346FC8692C1B}" dt="2021-04-10T22:01:53.268" v="627" actId="1076"/>
          <ac:picMkLst>
            <pc:docMk/>
            <pc:sldMk cId="2014191179" sldId="265"/>
            <ac:picMk id="1054" creationId="{380EDAFE-34D3-4477-AD3D-1A5C56A4B521}"/>
          </ac:picMkLst>
        </pc:picChg>
        <pc:cxnChg chg="add del mod">
          <ac:chgData name="a xx" userId="6c68ed6e84215d36" providerId="LiveId" clId="{6F903601-1D31-4997-B96D-346FC8692C1B}" dt="2021-04-11T11:08:24.167" v="781"/>
          <ac:cxnSpMkLst>
            <pc:docMk/>
            <pc:sldMk cId="2014191179" sldId="265"/>
            <ac:cxnSpMk id="11" creationId="{2D7416AB-EFC7-4B99-9D7E-2FD421B6DCC9}"/>
          </ac:cxnSpMkLst>
        </pc:cxnChg>
        <pc:cxnChg chg="del mod topLvl">
          <ac:chgData name="a xx" userId="6c68ed6e84215d36" providerId="LiveId" clId="{6F903601-1D31-4997-B96D-346FC8692C1B}" dt="2021-04-10T21:39:00.637" v="508" actId="478"/>
          <ac:cxnSpMkLst>
            <pc:docMk/>
            <pc:sldMk cId="2014191179" sldId="265"/>
            <ac:cxnSpMk id="19" creationId="{71243D30-33E9-4A12-A22D-EAE4E77ED467}"/>
          </ac:cxnSpMkLst>
        </pc:cxnChg>
        <pc:cxnChg chg="del mod topLvl">
          <ac:chgData name="a xx" userId="6c68ed6e84215d36" providerId="LiveId" clId="{6F903601-1D31-4997-B96D-346FC8692C1B}" dt="2021-04-10T21:38:37.574" v="503" actId="478"/>
          <ac:cxnSpMkLst>
            <pc:docMk/>
            <pc:sldMk cId="2014191179" sldId="265"/>
            <ac:cxnSpMk id="20" creationId="{2F88802B-1880-4424-8A4B-F96874A980D5}"/>
          </ac:cxnSpMkLst>
        </pc:cxnChg>
        <pc:cxnChg chg="del mod topLvl">
          <ac:chgData name="a xx" userId="6c68ed6e84215d36" providerId="LiveId" clId="{6F903601-1D31-4997-B96D-346FC8692C1B}" dt="2021-04-10T21:36:28.118" v="487" actId="478"/>
          <ac:cxnSpMkLst>
            <pc:docMk/>
            <pc:sldMk cId="2014191179" sldId="265"/>
            <ac:cxnSpMk id="21" creationId="{957D4DAF-7B84-4AF2-97DF-87B343C7327D}"/>
          </ac:cxnSpMkLst>
        </pc:cxnChg>
        <pc:cxnChg chg="mod">
          <ac:chgData name="a xx" userId="6c68ed6e84215d36" providerId="LiveId" clId="{6F903601-1D31-4997-B96D-346FC8692C1B}" dt="2021-04-11T11:11:01.409" v="808" actId="20577"/>
          <ac:cxnSpMkLst>
            <pc:docMk/>
            <pc:sldMk cId="2014191179" sldId="265"/>
            <ac:cxnSpMk id="22" creationId="{8F17AFF1-2CFB-45E9-A87E-2554A82742B9}"/>
          </ac:cxnSpMkLst>
        </pc:cxnChg>
        <pc:cxnChg chg="mod">
          <ac:chgData name="a xx" userId="6c68ed6e84215d36" providerId="LiveId" clId="{6F903601-1D31-4997-B96D-346FC8692C1B}" dt="2021-04-11T11:11:01.409" v="808" actId="20577"/>
          <ac:cxnSpMkLst>
            <pc:docMk/>
            <pc:sldMk cId="2014191179" sldId="265"/>
            <ac:cxnSpMk id="23" creationId="{2BBD80EB-0288-485B-B0EB-9FC1337D51FE}"/>
          </ac:cxnSpMkLst>
        </pc:cxnChg>
        <pc:cxnChg chg="del mod">
          <ac:chgData name="a xx" userId="6c68ed6e84215d36" providerId="LiveId" clId="{6F903601-1D31-4997-B96D-346FC8692C1B}" dt="2021-04-11T11:08:44.153" v="784" actId="478"/>
          <ac:cxnSpMkLst>
            <pc:docMk/>
            <pc:sldMk cId="2014191179" sldId="265"/>
            <ac:cxnSpMk id="24" creationId="{8172DFA6-31D1-46B2-B69D-AA56DBA9372E}"/>
          </ac:cxnSpMkLst>
        </pc:cxnChg>
      </pc:sldChg>
      <pc:sldChg chg="addSp delSp modSp add mod ord">
        <pc:chgData name="a xx" userId="6c68ed6e84215d36" providerId="LiveId" clId="{6F903601-1D31-4997-B96D-346FC8692C1B}" dt="2021-04-11T16:18:03.167" v="1760" actId="20577"/>
        <pc:sldMkLst>
          <pc:docMk/>
          <pc:sldMk cId="215777477" sldId="266"/>
        </pc:sldMkLst>
        <pc:spChg chg="mod">
          <ac:chgData name="a xx" userId="6c68ed6e84215d36" providerId="LiveId" clId="{6F903601-1D31-4997-B96D-346FC8692C1B}" dt="2021-04-11T16:18:03.167" v="1760" actId="20577"/>
          <ac:spMkLst>
            <pc:docMk/>
            <pc:sldMk cId="215777477" sldId="266"/>
            <ac:spMk id="16" creationId="{30F010F0-69E2-4E8E-90AF-9E11871C1F30}"/>
          </ac:spMkLst>
        </pc:spChg>
        <pc:spChg chg="mod">
          <ac:chgData name="a xx" userId="6c68ed6e84215d36" providerId="LiveId" clId="{6F903601-1D31-4997-B96D-346FC8692C1B}" dt="2021-04-11T16:18:03.167" v="1760" actId="20577"/>
          <ac:spMkLst>
            <pc:docMk/>
            <pc:sldMk cId="215777477" sldId="266"/>
            <ac:spMk id="17" creationId="{337F0BAF-577C-41EB-9CAD-122FBD04150D}"/>
          </ac:spMkLst>
        </pc:spChg>
        <pc:spChg chg="mod">
          <ac:chgData name="a xx" userId="6c68ed6e84215d36" providerId="LiveId" clId="{6F903601-1D31-4997-B96D-346FC8692C1B}" dt="2021-04-11T11:12:42.897" v="831" actId="20577"/>
          <ac:spMkLst>
            <pc:docMk/>
            <pc:sldMk cId="215777477" sldId="266"/>
            <ac:spMk id="24" creationId="{A9B1BE32-AAC8-4FB0-BBCA-2D6637C2419A}"/>
          </ac:spMkLst>
        </pc:spChg>
        <pc:spChg chg="mod">
          <ac:chgData name="a xx" userId="6c68ed6e84215d36" providerId="LiveId" clId="{6F903601-1D31-4997-B96D-346FC8692C1B}" dt="2021-04-11T11:12:42.897" v="831" actId="20577"/>
          <ac:spMkLst>
            <pc:docMk/>
            <pc:sldMk cId="215777477" sldId="266"/>
            <ac:spMk id="25" creationId="{85555237-067D-42EF-B74C-337377DC9AD2}"/>
          </ac:spMkLst>
        </pc:spChg>
        <pc:grpChg chg="mod">
          <ac:chgData name="a xx" userId="6c68ed6e84215d36" providerId="LiveId" clId="{6F903601-1D31-4997-B96D-346FC8692C1B}" dt="2021-04-11T16:18:03.167" v="1760" actId="20577"/>
          <ac:grpSpMkLst>
            <pc:docMk/>
            <pc:sldMk cId="215777477" sldId="266"/>
            <ac:grpSpMk id="2" creationId="{E1DA0B04-1F22-40C9-BE0D-706F73ABDFFF}"/>
          </ac:grpSpMkLst>
        </pc:grpChg>
        <pc:grpChg chg="mod">
          <ac:chgData name="a xx" userId="6c68ed6e84215d36" providerId="LiveId" clId="{6F903601-1D31-4997-B96D-346FC8692C1B}" dt="2021-04-11T16:18:03.167" v="1760" actId="20577"/>
          <ac:grpSpMkLst>
            <pc:docMk/>
            <pc:sldMk cId="215777477" sldId="266"/>
            <ac:grpSpMk id="3" creationId="{6CAC3F34-E788-48F1-81BA-E354DC269C57}"/>
          </ac:grpSpMkLst>
        </pc:grpChg>
        <pc:grpChg chg="mod">
          <ac:chgData name="a xx" userId="6c68ed6e84215d36" providerId="LiveId" clId="{6F903601-1D31-4997-B96D-346FC8692C1B}" dt="2021-04-11T16:18:03.167" v="1760" actId="20577"/>
          <ac:grpSpMkLst>
            <pc:docMk/>
            <pc:sldMk cId="215777477" sldId="266"/>
            <ac:grpSpMk id="19" creationId="{5639A848-135D-49B1-B7BB-B40576DB3838}"/>
          </ac:grpSpMkLst>
        </pc:grpChg>
        <pc:grpChg chg="add mod">
          <ac:chgData name="a xx" userId="6c68ed6e84215d36" providerId="LiveId" clId="{6F903601-1D31-4997-B96D-346FC8692C1B}" dt="2021-04-11T11:12:42.897" v="831" actId="20577"/>
          <ac:grpSpMkLst>
            <pc:docMk/>
            <pc:sldMk cId="215777477" sldId="266"/>
            <ac:grpSpMk id="20" creationId="{D23D1AD5-6599-456D-B294-9F94AFE6C6FA}"/>
          </ac:grpSpMkLst>
        </pc:grpChg>
        <pc:grpChg chg="mod">
          <ac:chgData name="a xx" userId="6c68ed6e84215d36" providerId="LiveId" clId="{6F903601-1D31-4997-B96D-346FC8692C1B}" dt="2021-04-11T11:12:42.897" v="831" actId="20577"/>
          <ac:grpSpMkLst>
            <pc:docMk/>
            <pc:sldMk cId="215777477" sldId="266"/>
            <ac:grpSpMk id="23" creationId="{9BB77EF2-851D-4987-B334-2F9385AE513B}"/>
          </ac:grpSpMkLst>
        </pc:grpChg>
        <pc:picChg chg="mod">
          <ac:chgData name="a xx" userId="6c68ed6e84215d36" providerId="LiveId" clId="{6F903601-1D31-4997-B96D-346FC8692C1B}" dt="2021-04-11T16:18:03.167" v="1760" actId="20577"/>
          <ac:picMkLst>
            <pc:docMk/>
            <pc:sldMk cId="215777477" sldId="266"/>
            <ac:picMk id="22" creationId="{D0C83EF3-D329-4012-B92B-2B4259CE8A27}"/>
          </ac:picMkLst>
        </pc:picChg>
        <pc:picChg chg="mod">
          <ac:chgData name="a xx" userId="6c68ed6e84215d36" providerId="LiveId" clId="{6F903601-1D31-4997-B96D-346FC8692C1B}" dt="2021-04-10T23:03:24.393" v="686" actId="1076"/>
          <ac:picMkLst>
            <pc:docMk/>
            <pc:sldMk cId="215777477" sldId="266"/>
            <ac:picMk id="1060" creationId="{7BBF655C-C0B2-41D4-928E-5EE3DADAE690}"/>
          </ac:picMkLst>
        </pc:picChg>
        <pc:picChg chg="mod">
          <ac:chgData name="a xx" userId="6c68ed6e84215d36" providerId="LiveId" clId="{6F903601-1D31-4997-B96D-346FC8692C1B}" dt="2021-04-10T23:03:55.516" v="694" actId="1076"/>
          <ac:picMkLst>
            <pc:docMk/>
            <pc:sldMk cId="215777477" sldId="266"/>
            <ac:picMk id="1068" creationId="{3FEE32A6-7561-4C6E-9849-299F60699EDF}"/>
          </ac:picMkLst>
        </pc:picChg>
        <pc:picChg chg="mod">
          <ac:chgData name="a xx" userId="6c68ed6e84215d36" providerId="LiveId" clId="{6F903601-1D31-4997-B96D-346FC8692C1B}" dt="2021-04-10T23:03:55.516" v="694" actId="1076"/>
          <ac:picMkLst>
            <pc:docMk/>
            <pc:sldMk cId="215777477" sldId="266"/>
            <ac:picMk id="1070" creationId="{67A97812-85D5-4D56-AC14-D8FB2AEDDD09}"/>
          </ac:picMkLst>
        </pc:picChg>
        <pc:picChg chg="mod">
          <ac:chgData name="a xx" userId="6c68ed6e84215d36" providerId="LiveId" clId="{6F903601-1D31-4997-B96D-346FC8692C1B}" dt="2021-04-10T23:04:25.650" v="697" actId="1076"/>
          <ac:picMkLst>
            <pc:docMk/>
            <pc:sldMk cId="215777477" sldId="266"/>
            <ac:picMk id="1072" creationId="{86EA3AFB-EBC2-40E6-AD44-D42AFBCD9EB5}"/>
          </ac:picMkLst>
        </pc:picChg>
        <pc:picChg chg="del">
          <ac:chgData name="a xx" userId="6c68ed6e84215d36" providerId="LiveId" clId="{6F903601-1D31-4997-B96D-346FC8692C1B}" dt="2021-04-10T23:03:15.533" v="685" actId="478"/>
          <ac:picMkLst>
            <pc:docMk/>
            <pc:sldMk cId="215777477" sldId="266"/>
            <ac:picMk id="1074" creationId="{8AA7E16F-6C85-47C9-B162-9866B9BFC21F}"/>
          </ac:picMkLst>
        </pc:picChg>
        <pc:picChg chg="del">
          <ac:chgData name="a xx" userId="6c68ed6e84215d36" providerId="LiveId" clId="{6F903601-1D31-4997-B96D-346FC8692C1B}" dt="2021-04-10T23:03:15.533" v="685" actId="478"/>
          <ac:picMkLst>
            <pc:docMk/>
            <pc:sldMk cId="215777477" sldId="266"/>
            <ac:picMk id="1076" creationId="{1EE91427-E3C0-44A7-93AF-61B0DD4C6801}"/>
          </ac:picMkLst>
        </pc:picChg>
        <pc:cxnChg chg="mod">
          <ac:chgData name="a xx" userId="6c68ed6e84215d36" providerId="LiveId" clId="{6F903601-1D31-4997-B96D-346FC8692C1B}" dt="2021-04-11T16:18:03.167" v="1760" actId="20577"/>
          <ac:cxnSpMkLst>
            <pc:docMk/>
            <pc:sldMk cId="215777477" sldId="266"/>
            <ac:cxnSpMk id="21" creationId="{74A932EE-F1DD-44DD-8F04-B15029FA5596}"/>
          </ac:cxnSpMkLst>
        </pc:cxnChg>
        <pc:cxnChg chg="mod">
          <ac:chgData name="a xx" userId="6c68ed6e84215d36" providerId="LiveId" clId="{6F903601-1D31-4997-B96D-346FC8692C1B}" dt="2021-04-11T11:12:42.897" v="831" actId="20577"/>
          <ac:cxnSpMkLst>
            <pc:docMk/>
            <pc:sldMk cId="215777477" sldId="266"/>
            <ac:cxnSpMk id="26" creationId="{E221FE0D-FB80-4CB1-9FED-6007DA274E5D}"/>
          </ac:cxnSpMkLst>
        </pc:cxnChg>
        <pc:cxnChg chg="mod">
          <ac:chgData name="a xx" userId="6c68ed6e84215d36" providerId="LiveId" clId="{6F903601-1D31-4997-B96D-346FC8692C1B}" dt="2021-04-11T11:12:42.897" v="831" actId="20577"/>
          <ac:cxnSpMkLst>
            <pc:docMk/>
            <pc:sldMk cId="215777477" sldId="266"/>
            <ac:cxnSpMk id="27" creationId="{6731D1E8-0A8E-4170-8F0A-9F254661746F}"/>
          </ac:cxnSpMkLst>
        </pc:cxnChg>
      </pc:sldChg>
      <pc:sldChg chg="addSp delSp modSp new del mod">
        <pc:chgData name="a xx" userId="6c68ed6e84215d36" providerId="LiveId" clId="{6F903601-1D31-4997-B96D-346FC8692C1B}" dt="2021-04-11T14:07:07.971" v="1367" actId="47"/>
        <pc:sldMkLst>
          <pc:docMk/>
          <pc:sldMk cId="3051985371" sldId="267"/>
        </pc:sldMkLst>
        <pc:spChg chg="del">
          <ac:chgData name="a xx" userId="6c68ed6e84215d36" providerId="LiveId" clId="{6F903601-1D31-4997-B96D-346FC8692C1B}" dt="2021-04-11T14:06:34.286" v="1354" actId="478"/>
          <ac:spMkLst>
            <pc:docMk/>
            <pc:sldMk cId="3051985371" sldId="267"/>
            <ac:spMk id="2" creationId="{30274F9E-6393-43C3-BC6B-991B56A5BF7D}"/>
          </ac:spMkLst>
        </pc:spChg>
        <pc:spChg chg="del">
          <ac:chgData name="a xx" userId="6c68ed6e84215d36" providerId="LiveId" clId="{6F903601-1D31-4997-B96D-346FC8692C1B}" dt="2021-04-11T14:06:36.100" v="1355" actId="478"/>
          <ac:spMkLst>
            <pc:docMk/>
            <pc:sldMk cId="3051985371" sldId="267"/>
            <ac:spMk id="3" creationId="{E94BED99-3C17-4FD0-B2FA-8F7118D8F89F}"/>
          </ac:spMkLst>
        </pc:spChg>
        <pc:spChg chg="add del">
          <ac:chgData name="a xx" userId="6c68ed6e84215d36" providerId="LiveId" clId="{6F903601-1D31-4997-B96D-346FC8692C1B}" dt="2021-04-11T14:06:39.427" v="1357" actId="22"/>
          <ac:spMkLst>
            <pc:docMk/>
            <pc:sldMk cId="3051985371" sldId="267"/>
            <ac:spMk id="5" creationId="{91829504-B790-4DE3-8FCD-F03472488570}"/>
          </ac:spMkLst>
        </pc:spChg>
        <pc:picChg chg="add del mod">
          <ac:chgData name="a xx" userId="6c68ed6e84215d36" providerId="LiveId" clId="{6F903601-1D31-4997-B96D-346FC8692C1B}" dt="2021-04-11T14:07:05.723" v="1366" actId="21"/>
          <ac:picMkLst>
            <pc:docMk/>
            <pc:sldMk cId="3051985371" sldId="267"/>
            <ac:picMk id="7" creationId="{06AEADA8-45AE-4535-93E5-65000514AA74}"/>
          </ac:picMkLst>
        </pc:picChg>
      </pc:sldChg>
      <pc:sldChg chg="addSp delSp modSp add mod">
        <pc:chgData name="a xx" userId="6c68ed6e84215d36" providerId="LiveId" clId="{6F903601-1D31-4997-B96D-346FC8692C1B}" dt="2021-04-11T17:57:43.905" v="2188" actId="1076"/>
        <pc:sldMkLst>
          <pc:docMk/>
          <pc:sldMk cId="1113065767" sldId="268"/>
        </pc:sldMkLst>
        <pc:spChg chg="del">
          <ac:chgData name="a xx" userId="6c68ed6e84215d36" providerId="LiveId" clId="{6F903601-1D31-4997-B96D-346FC8692C1B}" dt="2021-04-11T14:07:28.600" v="1371" actId="478"/>
          <ac:spMkLst>
            <pc:docMk/>
            <pc:sldMk cId="1113065767" sldId="268"/>
            <ac:spMk id="10" creationId="{DA71AFD9-513D-4561-8EB4-B61AEDE25BFA}"/>
          </ac:spMkLst>
        </pc:spChg>
        <pc:spChg chg="del">
          <ac:chgData name="a xx" userId="6c68ed6e84215d36" providerId="LiveId" clId="{6F903601-1D31-4997-B96D-346FC8692C1B}" dt="2021-04-11T14:07:28.600" v="1371" actId="478"/>
          <ac:spMkLst>
            <pc:docMk/>
            <pc:sldMk cId="1113065767" sldId="268"/>
            <ac:spMk id="11" creationId="{CE562FF7-B1A0-4593-A22E-19411AB20812}"/>
          </ac:spMkLst>
        </pc:spChg>
        <pc:spChg chg="del mod topLvl">
          <ac:chgData name="a xx" userId="6c68ed6e84215d36" providerId="LiveId" clId="{6F903601-1D31-4997-B96D-346FC8692C1B}" dt="2021-04-11T16:24:16.678" v="1787" actId="478"/>
          <ac:spMkLst>
            <pc:docMk/>
            <pc:sldMk cId="1113065767" sldId="268"/>
            <ac:spMk id="41" creationId="{1231176E-BAE7-4BBF-B7CA-A8CADA6C4BDA}"/>
          </ac:spMkLst>
        </pc:spChg>
        <pc:spChg chg="mod">
          <ac:chgData name="a xx" userId="6c68ed6e84215d36" providerId="LiveId" clId="{6F903601-1D31-4997-B96D-346FC8692C1B}" dt="2021-04-11T16:24:10.266" v="1786" actId="6549"/>
          <ac:spMkLst>
            <pc:docMk/>
            <pc:sldMk cId="1113065767" sldId="268"/>
            <ac:spMk id="42" creationId="{14606BDA-1399-4112-8843-85B141CAC65C}"/>
          </ac:spMkLst>
        </pc:spChg>
        <pc:grpChg chg="del">
          <ac:chgData name="a xx" userId="6c68ed6e84215d36" providerId="LiveId" clId="{6F903601-1D31-4997-B96D-346FC8692C1B}" dt="2021-04-11T14:07:15.958" v="1369" actId="478"/>
          <ac:grpSpMkLst>
            <pc:docMk/>
            <pc:sldMk cId="1113065767" sldId="268"/>
            <ac:grpSpMk id="2" creationId="{E1DA0B04-1F22-40C9-BE0D-706F73ABDFFF}"/>
          </ac:grpSpMkLst>
        </pc:grpChg>
        <pc:grpChg chg="del">
          <ac:chgData name="a xx" userId="6c68ed6e84215d36" providerId="LiveId" clId="{6F903601-1D31-4997-B96D-346FC8692C1B}" dt="2021-04-11T14:07:34.746" v="1373" actId="478"/>
          <ac:grpSpMkLst>
            <pc:docMk/>
            <pc:sldMk cId="1113065767" sldId="268"/>
            <ac:grpSpMk id="24" creationId="{FA747785-8E59-40DD-B9B4-82C933DF88B6}"/>
          </ac:grpSpMkLst>
        </pc:grpChg>
        <pc:grpChg chg="add del mod">
          <ac:chgData name="a xx" userId="6c68ed6e84215d36" providerId="LiveId" clId="{6F903601-1D31-4997-B96D-346FC8692C1B}" dt="2021-04-11T16:24:16.678" v="1787" actId="478"/>
          <ac:grpSpMkLst>
            <pc:docMk/>
            <pc:sldMk cId="1113065767" sldId="268"/>
            <ac:grpSpMk id="39" creationId="{0B395EA3-6FC7-4AF9-A83C-D5DF0E8C8B30}"/>
          </ac:grpSpMkLst>
        </pc:grpChg>
        <pc:grpChg chg="mod topLvl">
          <ac:chgData name="a xx" userId="6c68ed6e84215d36" providerId="LiveId" clId="{6F903601-1D31-4997-B96D-346FC8692C1B}" dt="2021-04-11T16:25:37.306" v="1805" actId="1038"/>
          <ac:grpSpMkLst>
            <pc:docMk/>
            <pc:sldMk cId="1113065767" sldId="268"/>
            <ac:grpSpMk id="40" creationId="{088767DF-2341-4B18-90A1-9B8D4386D804}"/>
          </ac:grpSpMkLst>
        </pc:grpChg>
        <pc:grpChg chg="del mod">
          <ac:chgData name="a xx" userId="6c68ed6e84215d36" providerId="LiveId" clId="{6F903601-1D31-4997-B96D-346FC8692C1B}" dt="2021-04-11T16:25:26.951" v="1802" actId="478"/>
          <ac:grpSpMkLst>
            <pc:docMk/>
            <pc:sldMk cId="1113065767" sldId="268"/>
            <ac:grpSpMk id="43" creationId="{601FB698-045E-4DA5-83B7-731B3FA662AC}"/>
          </ac:grpSpMkLst>
        </pc:grpChg>
        <pc:picChg chg="add mod">
          <ac:chgData name="a xx" userId="6c68ed6e84215d36" providerId="LiveId" clId="{6F903601-1D31-4997-B96D-346FC8692C1B}" dt="2021-04-11T16:20:08.482" v="1771" actId="1076"/>
          <ac:picMkLst>
            <pc:docMk/>
            <pc:sldMk cId="1113065767" sldId="268"/>
            <ac:picMk id="4" creationId="{8FAB182A-C03C-425E-B67B-ED586ED6CC84}"/>
          </ac:picMkLst>
        </pc:picChg>
        <pc:picChg chg="add mod">
          <ac:chgData name="a xx" userId="6c68ed6e84215d36" providerId="LiveId" clId="{6F903601-1D31-4997-B96D-346FC8692C1B}" dt="2021-04-11T16:19:46.291" v="1769" actId="1076"/>
          <ac:picMkLst>
            <pc:docMk/>
            <pc:sldMk cId="1113065767" sldId="268"/>
            <ac:picMk id="38" creationId="{4DEC390B-923B-4989-9152-D4F029BCF01A}"/>
          </ac:picMkLst>
        </pc:picChg>
        <pc:picChg chg="mod">
          <ac:chgData name="a xx" userId="6c68ed6e84215d36" providerId="LiveId" clId="{6F903601-1D31-4997-B96D-346FC8692C1B}" dt="2021-04-11T16:25:07.052" v="1798"/>
          <ac:picMkLst>
            <pc:docMk/>
            <pc:sldMk cId="1113065767" sldId="268"/>
            <ac:picMk id="44" creationId="{085A10E6-19D5-45A9-A773-ACB6D95B89D5}"/>
          </ac:picMkLst>
        </pc:picChg>
        <pc:picChg chg="del mod">
          <ac:chgData name="a xx" userId="6c68ed6e84215d36" providerId="LiveId" clId="{6F903601-1D31-4997-B96D-346FC8692C1B}" dt="2021-04-11T14:07:42.640" v="1376" actId="478"/>
          <ac:picMkLst>
            <pc:docMk/>
            <pc:sldMk cId="1113065767" sldId="268"/>
            <ac:picMk id="1060" creationId="{7BBF655C-C0B2-41D4-928E-5EE3DADAE690}"/>
          </ac:picMkLst>
        </pc:picChg>
        <pc:picChg chg="del">
          <ac:chgData name="a xx" userId="6c68ed6e84215d36" providerId="LiveId" clId="{6F903601-1D31-4997-B96D-346FC8692C1B}" dt="2021-04-11T14:07:39.317" v="1374" actId="478"/>
          <ac:picMkLst>
            <pc:docMk/>
            <pc:sldMk cId="1113065767" sldId="268"/>
            <ac:picMk id="1074" creationId="{8AA7E16F-6C85-47C9-B162-9866B9BFC21F}"/>
          </ac:picMkLst>
        </pc:picChg>
        <pc:picChg chg="del">
          <ac:chgData name="a xx" userId="6c68ed6e84215d36" providerId="LiveId" clId="{6F903601-1D31-4997-B96D-346FC8692C1B}" dt="2021-04-11T14:07:39.317" v="1374" actId="478"/>
          <ac:picMkLst>
            <pc:docMk/>
            <pc:sldMk cId="1113065767" sldId="268"/>
            <ac:picMk id="1076" creationId="{1EE91427-E3C0-44A7-93AF-61B0DD4C6801}"/>
          </ac:picMkLst>
        </pc:picChg>
        <pc:picChg chg="add mod">
          <ac:chgData name="a xx" userId="6c68ed6e84215d36" providerId="LiveId" clId="{6F903601-1D31-4997-B96D-346FC8692C1B}" dt="2021-04-11T16:29:00.358" v="1810" actId="1076"/>
          <ac:picMkLst>
            <pc:docMk/>
            <pc:sldMk cId="1113065767" sldId="268"/>
            <ac:picMk id="4098" creationId="{C63AF2A2-2C84-4D9C-ADF1-86CD2ACDC8EC}"/>
          </ac:picMkLst>
        </pc:picChg>
        <pc:picChg chg="add mod">
          <ac:chgData name="a xx" userId="6c68ed6e84215d36" providerId="LiveId" clId="{6F903601-1D31-4997-B96D-346FC8692C1B}" dt="2021-04-11T16:29:07.274" v="1811" actId="1076"/>
          <ac:picMkLst>
            <pc:docMk/>
            <pc:sldMk cId="1113065767" sldId="268"/>
            <ac:picMk id="4100" creationId="{A967CB5C-2BDF-4610-BCC5-41AFD57A323A}"/>
          </ac:picMkLst>
        </pc:picChg>
        <pc:picChg chg="add del mod">
          <ac:chgData name="a xx" userId="6c68ed6e84215d36" providerId="LiveId" clId="{6F903601-1D31-4997-B96D-346FC8692C1B}" dt="2021-04-11T16:36:01.273" v="1833" actId="478"/>
          <ac:picMkLst>
            <pc:docMk/>
            <pc:sldMk cId="1113065767" sldId="268"/>
            <ac:picMk id="4102" creationId="{9AB6F45A-AACD-4BB4-BC62-AA83D051001C}"/>
          </ac:picMkLst>
        </pc:picChg>
        <pc:picChg chg="add mod">
          <ac:chgData name="a xx" userId="6c68ed6e84215d36" providerId="LiveId" clId="{6F903601-1D31-4997-B96D-346FC8692C1B}" dt="2021-04-11T16:31:38.590" v="1817" actId="1076"/>
          <ac:picMkLst>
            <pc:docMk/>
            <pc:sldMk cId="1113065767" sldId="268"/>
            <ac:picMk id="4104" creationId="{E4770FD0-33C8-4699-B3A4-A2B4F6535CA9}"/>
          </ac:picMkLst>
        </pc:picChg>
        <pc:picChg chg="add mod">
          <ac:chgData name="a xx" userId="6c68ed6e84215d36" providerId="LiveId" clId="{6F903601-1D31-4997-B96D-346FC8692C1B}" dt="2021-04-11T16:39:32.806" v="1838" actId="1076"/>
          <ac:picMkLst>
            <pc:docMk/>
            <pc:sldMk cId="1113065767" sldId="268"/>
            <ac:picMk id="4106" creationId="{88082D8E-242F-46F5-ACEF-B55974B55CA2}"/>
          </ac:picMkLst>
        </pc:picChg>
        <pc:picChg chg="add mod">
          <ac:chgData name="a xx" userId="6c68ed6e84215d36" providerId="LiveId" clId="{6F903601-1D31-4997-B96D-346FC8692C1B}" dt="2021-04-11T16:39:34.896" v="1839" actId="1076"/>
          <ac:picMkLst>
            <pc:docMk/>
            <pc:sldMk cId="1113065767" sldId="268"/>
            <ac:picMk id="4108" creationId="{AB4709A4-0D19-4968-A578-275EAAD3E5CA}"/>
          </ac:picMkLst>
        </pc:picChg>
        <pc:picChg chg="add mod">
          <ac:chgData name="a xx" userId="6c68ed6e84215d36" providerId="LiveId" clId="{6F903601-1D31-4997-B96D-346FC8692C1B}" dt="2021-04-11T16:39:36.633" v="1840" actId="1076"/>
          <ac:picMkLst>
            <pc:docMk/>
            <pc:sldMk cId="1113065767" sldId="268"/>
            <ac:picMk id="4110" creationId="{DF117111-AB79-4873-A9EA-A411C58F876C}"/>
          </ac:picMkLst>
        </pc:picChg>
        <pc:picChg chg="add mod">
          <ac:chgData name="a xx" userId="6c68ed6e84215d36" providerId="LiveId" clId="{6F903601-1D31-4997-B96D-346FC8692C1B}" dt="2021-04-11T16:39:38.110" v="1841" actId="1076"/>
          <ac:picMkLst>
            <pc:docMk/>
            <pc:sldMk cId="1113065767" sldId="268"/>
            <ac:picMk id="4112" creationId="{CA641172-1389-4727-9970-B1AD305ED926}"/>
          </ac:picMkLst>
        </pc:picChg>
        <pc:picChg chg="add del mod">
          <ac:chgData name="a xx" userId="6c68ed6e84215d36" providerId="LiveId" clId="{6F903601-1D31-4997-B96D-346FC8692C1B}" dt="2021-04-11T16:35:08.369" v="1829" actId="478"/>
          <ac:picMkLst>
            <pc:docMk/>
            <pc:sldMk cId="1113065767" sldId="268"/>
            <ac:picMk id="4114" creationId="{80F54A51-2E1B-44DC-BB1B-E205E88C2FEE}"/>
          </ac:picMkLst>
        </pc:picChg>
        <pc:picChg chg="add mod">
          <ac:chgData name="a xx" userId="6c68ed6e84215d36" providerId="LiveId" clId="{6F903601-1D31-4997-B96D-346FC8692C1B}" dt="2021-04-11T16:39:39.724" v="1842" actId="1076"/>
          <ac:picMkLst>
            <pc:docMk/>
            <pc:sldMk cId="1113065767" sldId="268"/>
            <ac:picMk id="4116" creationId="{D30644B0-AF40-4036-B8C4-C6ECA25EB577}"/>
          </ac:picMkLst>
        </pc:picChg>
        <pc:picChg chg="add mod">
          <ac:chgData name="a xx" userId="6c68ed6e84215d36" providerId="LiveId" clId="{6F903601-1D31-4997-B96D-346FC8692C1B}" dt="2021-04-11T16:36:04.978" v="1834" actId="1076"/>
          <ac:picMkLst>
            <pc:docMk/>
            <pc:sldMk cId="1113065767" sldId="268"/>
            <ac:picMk id="4118" creationId="{62CA47EC-B3A7-443B-B0DE-DF5657E43558}"/>
          </ac:picMkLst>
        </pc:picChg>
        <pc:picChg chg="add del mod">
          <ac:chgData name="a xx" userId="6c68ed6e84215d36" providerId="LiveId" clId="{6F903601-1D31-4997-B96D-346FC8692C1B}" dt="2021-04-11T16:39:41.327" v="1843" actId="21"/>
          <ac:picMkLst>
            <pc:docMk/>
            <pc:sldMk cId="1113065767" sldId="268"/>
            <ac:picMk id="4120" creationId="{9E640D87-EF92-4231-A680-D1BB012CADAD}"/>
          </ac:picMkLst>
        </pc:picChg>
        <pc:picChg chg="add mod">
          <ac:chgData name="a xx" userId="6c68ed6e84215d36" providerId="LiveId" clId="{6F903601-1D31-4997-B96D-346FC8692C1B}" dt="2021-04-11T17:57:43.905" v="2188" actId="1076"/>
          <ac:picMkLst>
            <pc:docMk/>
            <pc:sldMk cId="1113065767" sldId="268"/>
            <ac:picMk id="4122" creationId="{A5A17B4C-B5F6-47CD-85F1-67AAFDFCEF2C}"/>
          </ac:picMkLst>
        </pc:picChg>
        <pc:cxnChg chg="del">
          <ac:chgData name="a xx" userId="6c68ed6e84215d36" providerId="LiveId" clId="{6F903601-1D31-4997-B96D-346FC8692C1B}" dt="2021-04-11T14:07:28.600" v="1371" actId="478"/>
          <ac:cxnSpMkLst>
            <pc:docMk/>
            <pc:sldMk cId="1113065767" sldId="268"/>
            <ac:cxnSpMk id="37" creationId="{AB1EF5E9-6CFC-45FF-9552-63D1F12DD823}"/>
          </ac:cxnSpMkLst>
        </pc:cxnChg>
        <pc:cxnChg chg="del mod">
          <ac:chgData name="a xx" userId="6c68ed6e84215d36" providerId="LiveId" clId="{6F903601-1D31-4997-B96D-346FC8692C1B}" dt="2021-04-11T16:25:26.951" v="1802" actId="478"/>
          <ac:cxnSpMkLst>
            <pc:docMk/>
            <pc:sldMk cId="1113065767" sldId="268"/>
            <ac:cxnSpMk id="45" creationId="{ED300777-AE23-412B-9C0B-536E9D14838E}"/>
          </ac:cxnSpMkLst>
        </pc:cxnChg>
      </pc:sldChg>
      <pc:sldChg chg="addSp delSp modSp add mod ord">
        <pc:chgData name="a xx" userId="6c68ed6e84215d36" providerId="LiveId" clId="{6F903601-1D31-4997-B96D-346FC8692C1B}" dt="2021-04-11T16:22:21.164" v="1783" actId="692"/>
        <pc:sldMkLst>
          <pc:docMk/>
          <pc:sldMk cId="936409666" sldId="269"/>
        </pc:sldMkLst>
        <pc:spChg chg="add del mod">
          <ac:chgData name="a xx" userId="6c68ed6e84215d36" providerId="LiveId" clId="{6F903601-1D31-4997-B96D-346FC8692C1B}" dt="2021-04-11T15:27:09.759" v="1461" actId="478"/>
          <ac:spMkLst>
            <pc:docMk/>
            <pc:sldMk cId="936409666" sldId="269"/>
            <ac:spMk id="3" creationId="{8D34E80F-6041-467F-B758-1EE157678CA0}"/>
          </ac:spMkLst>
        </pc:spChg>
        <pc:spChg chg="add mod">
          <ac:chgData name="a xx" userId="6c68ed6e84215d36" providerId="LiveId" clId="{6F903601-1D31-4997-B96D-346FC8692C1B}" dt="2021-04-11T16:12:13.461" v="1645" actId="1076"/>
          <ac:spMkLst>
            <pc:docMk/>
            <pc:sldMk cId="936409666" sldId="269"/>
            <ac:spMk id="4" creationId="{23579585-390D-4182-AA18-1B3A45E1DC08}"/>
          </ac:spMkLst>
        </pc:spChg>
        <pc:spChg chg="mod">
          <ac:chgData name="a xx" userId="6c68ed6e84215d36" providerId="LiveId" clId="{6F903601-1D31-4997-B96D-346FC8692C1B}" dt="2021-04-11T16:15:22.723" v="1748" actId="20577"/>
          <ac:spMkLst>
            <pc:docMk/>
            <pc:sldMk cId="936409666" sldId="269"/>
            <ac:spMk id="5" creationId="{45C97467-6098-4C66-B1D3-2453D399CCF9}"/>
          </ac:spMkLst>
        </pc:spChg>
        <pc:spChg chg="add del mod">
          <ac:chgData name="a xx" userId="6c68ed6e84215d36" providerId="LiveId" clId="{6F903601-1D31-4997-B96D-346FC8692C1B}" dt="2021-04-11T16:13:31.276" v="1703" actId="478"/>
          <ac:spMkLst>
            <pc:docMk/>
            <pc:sldMk cId="936409666" sldId="269"/>
            <ac:spMk id="6" creationId="{AC53D6B9-F3DA-4148-A6FE-70EE1F755A79}"/>
          </ac:spMkLst>
        </pc:spChg>
        <pc:spChg chg="del">
          <ac:chgData name="a xx" userId="6c68ed6e84215d36" providerId="LiveId" clId="{6F903601-1D31-4997-B96D-346FC8692C1B}" dt="2021-04-11T15:18:40.626" v="1403" actId="478"/>
          <ac:spMkLst>
            <pc:docMk/>
            <pc:sldMk cId="936409666" sldId="269"/>
            <ac:spMk id="10" creationId="{DA71AFD9-513D-4561-8EB4-B61AEDE25BFA}"/>
          </ac:spMkLst>
        </pc:spChg>
        <pc:spChg chg="del">
          <ac:chgData name="a xx" userId="6c68ed6e84215d36" providerId="LiveId" clId="{6F903601-1D31-4997-B96D-346FC8692C1B}" dt="2021-04-11T15:18:36.776" v="1402" actId="478"/>
          <ac:spMkLst>
            <pc:docMk/>
            <pc:sldMk cId="936409666" sldId="269"/>
            <ac:spMk id="11" creationId="{CE562FF7-B1A0-4593-A22E-19411AB20812}"/>
          </ac:spMkLst>
        </pc:spChg>
        <pc:spChg chg="mod">
          <ac:chgData name="a xx" userId="6c68ed6e84215d36" providerId="LiveId" clId="{6F903601-1D31-4997-B96D-346FC8692C1B}" dt="2021-04-11T15:32:59.189" v="1535" actId="1076"/>
          <ac:spMkLst>
            <pc:docMk/>
            <pc:sldMk cId="936409666" sldId="269"/>
            <ac:spMk id="14" creationId="{EA2112FD-E9DC-4320-8928-628FE8743457}"/>
          </ac:spMkLst>
        </pc:spChg>
        <pc:spChg chg="mod">
          <ac:chgData name="a xx" userId="6c68ed6e84215d36" providerId="LiveId" clId="{6F903601-1D31-4997-B96D-346FC8692C1B}" dt="2021-04-11T16:15:02.974" v="1713"/>
          <ac:spMkLst>
            <pc:docMk/>
            <pc:sldMk cId="936409666" sldId="269"/>
            <ac:spMk id="42" creationId="{02252054-880F-481C-9FA9-5E4EF8B634C1}"/>
          </ac:spMkLst>
        </pc:spChg>
        <pc:spChg chg="mod">
          <ac:chgData name="a xx" userId="6c68ed6e84215d36" providerId="LiveId" clId="{6F903601-1D31-4997-B96D-346FC8692C1B}" dt="2021-04-11T16:15:02.974" v="1713"/>
          <ac:spMkLst>
            <pc:docMk/>
            <pc:sldMk cId="936409666" sldId="269"/>
            <ac:spMk id="45" creationId="{1020AE6F-2E43-49FB-A82F-19CCB12F2B5B}"/>
          </ac:spMkLst>
        </pc:spChg>
        <pc:spChg chg="mod">
          <ac:chgData name="a xx" userId="6c68ed6e84215d36" providerId="LiveId" clId="{6F903601-1D31-4997-B96D-346FC8692C1B}" dt="2021-04-11T16:15:02.974" v="1713"/>
          <ac:spMkLst>
            <pc:docMk/>
            <pc:sldMk cId="936409666" sldId="269"/>
            <ac:spMk id="46" creationId="{C3A8030F-746B-4463-9411-D1C420F7425D}"/>
          </ac:spMkLst>
        </pc:spChg>
        <pc:grpChg chg="del">
          <ac:chgData name="a xx" userId="6c68ed6e84215d36" providerId="LiveId" clId="{6F903601-1D31-4997-B96D-346FC8692C1B}" dt="2021-04-11T15:18:31.662" v="1401" actId="478"/>
          <ac:grpSpMkLst>
            <pc:docMk/>
            <pc:sldMk cId="936409666" sldId="269"/>
            <ac:grpSpMk id="2" creationId="{E1DA0B04-1F22-40C9-BE0D-706F73ABDFFF}"/>
          </ac:grpSpMkLst>
        </pc:grpChg>
        <pc:grpChg chg="del">
          <ac:chgData name="a xx" userId="6c68ed6e84215d36" providerId="LiveId" clId="{6F903601-1D31-4997-B96D-346FC8692C1B}" dt="2021-04-11T15:18:27.507" v="1400" actId="478"/>
          <ac:grpSpMkLst>
            <pc:docMk/>
            <pc:sldMk cId="936409666" sldId="269"/>
            <ac:grpSpMk id="24" creationId="{FA747785-8E59-40DD-B9B4-82C933DF88B6}"/>
          </ac:grpSpMkLst>
        </pc:grpChg>
        <pc:grpChg chg="add mod">
          <ac:chgData name="a xx" userId="6c68ed6e84215d36" providerId="LiveId" clId="{6F903601-1D31-4997-B96D-346FC8692C1B}" dt="2021-04-11T16:15:02.974" v="1713"/>
          <ac:grpSpMkLst>
            <pc:docMk/>
            <pc:sldMk cId="936409666" sldId="269"/>
            <ac:grpSpMk id="40" creationId="{DCF8E296-A7D0-417A-A299-6ED16DBB3769}"/>
          </ac:grpSpMkLst>
        </pc:grpChg>
        <pc:grpChg chg="mod">
          <ac:chgData name="a xx" userId="6c68ed6e84215d36" providerId="LiveId" clId="{6F903601-1D31-4997-B96D-346FC8692C1B}" dt="2021-04-11T16:15:02.974" v="1713"/>
          <ac:grpSpMkLst>
            <pc:docMk/>
            <pc:sldMk cId="936409666" sldId="269"/>
            <ac:grpSpMk id="41" creationId="{C71AF1BD-2DA8-4EA8-848F-C732E7033C2A}"/>
          </ac:grpSpMkLst>
        </pc:grpChg>
        <pc:grpChg chg="mod">
          <ac:chgData name="a xx" userId="6c68ed6e84215d36" providerId="LiveId" clId="{6F903601-1D31-4997-B96D-346FC8692C1B}" dt="2021-04-11T16:15:02.974" v="1713"/>
          <ac:grpSpMkLst>
            <pc:docMk/>
            <pc:sldMk cId="936409666" sldId="269"/>
            <ac:grpSpMk id="43" creationId="{C2F80C97-BB1A-4131-95F5-24738AA0577A}"/>
          </ac:grpSpMkLst>
        </pc:grpChg>
        <pc:grpChg chg="mod">
          <ac:chgData name="a xx" userId="6c68ed6e84215d36" providerId="LiveId" clId="{6F903601-1D31-4997-B96D-346FC8692C1B}" dt="2021-04-11T16:15:02.974" v="1713"/>
          <ac:grpSpMkLst>
            <pc:docMk/>
            <pc:sldMk cId="936409666" sldId="269"/>
            <ac:grpSpMk id="47" creationId="{D37D3B90-3E51-4510-AC71-545F7C52A39A}"/>
          </ac:grpSpMkLst>
        </pc:grpChg>
        <pc:picChg chg="add mod">
          <ac:chgData name="a xx" userId="6c68ed6e84215d36" providerId="LiveId" clId="{6F903601-1D31-4997-B96D-346FC8692C1B}" dt="2021-04-11T16:16:47.710" v="1756" actId="1076"/>
          <ac:picMkLst>
            <pc:docMk/>
            <pc:sldMk cId="936409666" sldId="269"/>
            <ac:picMk id="38" creationId="{F770E764-FE4A-4660-A5C1-7C0B1B772072}"/>
          </ac:picMkLst>
        </pc:picChg>
        <pc:picChg chg="add mod">
          <ac:chgData name="a xx" userId="6c68ed6e84215d36" providerId="LiveId" clId="{6F903601-1D31-4997-B96D-346FC8692C1B}" dt="2021-04-11T16:13:34.987" v="1704" actId="1076"/>
          <ac:picMkLst>
            <pc:docMk/>
            <pc:sldMk cId="936409666" sldId="269"/>
            <ac:picMk id="39" creationId="{697FC95C-2A8D-458F-85C5-C42B58532147}"/>
          </ac:picMkLst>
        </pc:picChg>
        <pc:picChg chg="mod">
          <ac:chgData name="a xx" userId="6c68ed6e84215d36" providerId="LiveId" clId="{6F903601-1D31-4997-B96D-346FC8692C1B}" dt="2021-04-11T16:15:02.974" v="1713"/>
          <ac:picMkLst>
            <pc:docMk/>
            <pc:sldMk cId="936409666" sldId="269"/>
            <ac:picMk id="48" creationId="{86CB764D-0229-4CBA-8172-22ACF4508161}"/>
          </ac:picMkLst>
        </pc:picChg>
        <pc:picChg chg="add mod">
          <ac:chgData name="a xx" userId="6c68ed6e84215d36" providerId="LiveId" clId="{6F903601-1D31-4997-B96D-346FC8692C1B}" dt="2021-04-11T16:16:45.155" v="1755" actId="1076"/>
          <ac:picMkLst>
            <pc:docMk/>
            <pc:sldMk cId="936409666" sldId="269"/>
            <ac:picMk id="50" creationId="{0229D4CA-59FC-4D7C-9B40-2C7166F126AC}"/>
          </ac:picMkLst>
        </pc:picChg>
        <pc:picChg chg="mod">
          <ac:chgData name="a xx" userId="6c68ed6e84215d36" providerId="LiveId" clId="{6F903601-1D31-4997-B96D-346FC8692C1B}" dt="2021-04-11T16:13:55.195" v="1707" actId="1076"/>
          <ac:picMkLst>
            <pc:docMk/>
            <pc:sldMk cId="936409666" sldId="269"/>
            <ac:picMk id="1060" creationId="{7BBF655C-C0B2-41D4-928E-5EE3DADAE690}"/>
          </ac:picMkLst>
        </pc:picChg>
        <pc:picChg chg="del">
          <ac:chgData name="a xx" userId="6c68ed6e84215d36" providerId="LiveId" clId="{6F903601-1D31-4997-B96D-346FC8692C1B}" dt="2021-04-11T15:18:50.245" v="1415" actId="478"/>
          <ac:picMkLst>
            <pc:docMk/>
            <pc:sldMk cId="936409666" sldId="269"/>
            <ac:picMk id="1074" creationId="{8AA7E16F-6C85-47C9-B162-9866B9BFC21F}"/>
          </ac:picMkLst>
        </pc:picChg>
        <pc:picChg chg="del">
          <ac:chgData name="a xx" userId="6c68ed6e84215d36" providerId="LiveId" clId="{6F903601-1D31-4997-B96D-346FC8692C1B}" dt="2021-04-11T15:18:50.245" v="1415" actId="478"/>
          <ac:picMkLst>
            <pc:docMk/>
            <pc:sldMk cId="936409666" sldId="269"/>
            <ac:picMk id="1076" creationId="{1EE91427-E3C0-44A7-93AF-61B0DD4C6801}"/>
          </ac:picMkLst>
        </pc:picChg>
        <pc:picChg chg="add del mod">
          <ac:chgData name="a xx" userId="6c68ed6e84215d36" providerId="LiveId" clId="{6F903601-1D31-4997-B96D-346FC8692C1B}" dt="2021-04-11T16:15:00.882" v="1712" actId="478"/>
          <ac:picMkLst>
            <pc:docMk/>
            <pc:sldMk cId="936409666" sldId="269"/>
            <ac:picMk id="2050" creationId="{A2482935-5A4E-4303-91A4-E50C4AE88600}"/>
          </ac:picMkLst>
        </pc:picChg>
        <pc:picChg chg="add del mod">
          <ac:chgData name="a xx" userId="6c68ed6e84215d36" providerId="LiveId" clId="{6F903601-1D31-4997-B96D-346FC8692C1B}" dt="2021-04-11T15:22:48.976" v="1444" actId="478"/>
          <ac:picMkLst>
            <pc:docMk/>
            <pc:sldMk cId="936409666" sldId="269"/>
            <ac:picMk id="2052" creationId="{2208B300-E391-42D7-9206-DAC1C1CC2978}"/>
          </ac:picMkLst>
        </pc:picChg>
        <pc:picChg chg="add del mod">
          <ac:chgData name="a xx" userId="6c68ed6e84215d36" providerId="LiveId" clId="{6F903601-1D31-4997-B96D-346FC8692C1B}" dt="2021-04-11T16:03:10.979" v="1590" actId="21"/>
          <ac:picMkLst>
            <pc:docMk/>
            <pc:sldMk cId="936409666" sldId="269"/>
            <ac:picMk id="2054" creationId="{55FB97A2-DE7F-42DA-9359-1E1A781CDF2D}"/>
          </ac:picMkLst>
        </pc:picChg>
        <pc:cxnChg chg="del">
          <ac:chgData name="a xx" userId="6c68ed6e84215d36" providerId="LiveId" clId="{6F903601-1D31-4997-B96D-346FC8692C1B}" dt="2021-04-11T15:18:36.776" v="1402" actId="478"/>
          <ac:cxnSpMkLst>
            <pc:docMk/>
            <pc:sldMk cId="936409666" sldId="269"/>
            <ac:cxnSpMk id="37" creationId="{AB1EF5E9-6CFC-45FF-9552-63D1F12DD823}"/>
          </ac:cxnSpMkLst>
        </pc:cxnChg>
        <pc:cxnChg chg="mod">
          <ac:chgData name="a xx" userId="6c68ed6e84215d36" providerId="LiveId" clId="{6F903601-1D31-4997-B96D-346FC8692C1B}" dt="2021-04-11T16:15:02.974" v="1713"/>
          <ac:cxnSpMkLst>
            <pc:docMk/>
            <pc:sldMk cId="936409666" sldId="269"/>
            <ac:cxnSpMk id="44" creationId="{ECC85138-9D4F-495A-AA56-8A5DB0D272F7}"/>
          </ac:cxnSpMkLst>
        </pc:cxnChg>
        <pc:cxnChg chg="mod">
          <ac:chgData name="a xx" userId="6c68ed6e84215d36" providerId="LiveId" clId="{6F903601-1D31-4997-B96D-346FC8692C1B}" dt="2021-04-11T16:22:21.164" v="1783" actId="692"/>
          <ac:cxnSpMkLst>
            <pc:docMk/>
            <pc:sldMk cId="936409666" sldId="269"/>
            <ac:cxnSpMk id="49" creationId="{CAC9A1A5-DD1D-453D-9D89-63C8D0073107}"/>
          </ac:cxnSpMkLst>
        </pc:cxnChg>
      </pc:sldChg>
      <pc:sldChg chg="addSp delSp modSp add mod">
        <pc:chgData name="a xx" userId="6c68ed6e84215d36" providerId="LiveId" clId="{6F903601-1D31-4997-B96D-346FC8692C1B}" dt="2021-04-11T16:16:24.372" v="1751" actId="21"/>
        <pc:sldMkLst>
          <pc:docMk/>
          <pc:sldMk cId="2715825321" sldId="270"/>
        </pc:sldMkLst>
        <pc:spChg chg="add del mod">
          <ac:chgData name="a xx" userId="6c68ed6e84215d36" providerId="LiveId" clId="{6F903601-1D31-4997-B96D-346FC8692C1B}" dt="2021-04-11T15:49:12.412" v="1569" actId="478"/>
          <ac:spMkLst>
            <pc:docMk/>
            <pc:sldMk cId="2715825321" sldId="270"/>
            <ac:spMk id="3" creationId="{1A5FEE5A-BCBE-4170-A83A-1399F9D9A962}"/>
          </ac:spMkLst>
        </pc:spChg>
        <pc:spChg chg="mod">
          <ac:chgData name="a xx" userId="6c68ed6e84215d36" providerId="LiveId" clId="{6F903601-1D31-4997-B96D-346FC8692C1B}" dt="2021-04-11T16:06:00.306" v="1633" actId="1076"/>
          <ac:spMkLst>
            <pc:docMk/>
            <pc:sldMk cId="2715825321" sldId="270"/>
            <ac:spMk id="4" creationId="{23579585-390D-4182-AA18-1B3A45E1DC08}"/>
          </ac:spMkLst>
        </pc:spChg>
        <pc:spChg chg="mod">
          <ac:chgData name="a xx" userId="6c68ed6e84215d36" providerId="LiveId" clId="{6F903601-1D31-4997-B96D-346FC8692C1B}" dt="2021-04-11T16:05:02.651" v="1604" actId="1076"/>
          <ac:spMkLst>
            <pc:docMk/>
            <pc:sldMk cId="2715825321" sldId="270"/>
            <ac:spMk id="6" creationId="{AC53D6B9-F3DA-4148-A6FE-70EE1F755A79}"/>
          </ac:spMkLst>
        </pc:spChg>
        <pc:spChg chg="add del mod">
          <ac:chgData name="a xx" userId="6c68ed6e84215d36" providerId="LiveId" clId="{6F903601-1D31-4997-B96D-346FC8692C1B}" dt="2021-04-11T15:49:15.387" v="1570" actId="478"/>
          <ac:spMkLst>
            <pc:docMk/>
            <pc:sldMk cId="2715825321" sldId="270"/>
            <ac:spMk id="7" creationId="{59DC1CB0-0120-4F74-A86B-B7F9951ED699}"/>
          </ac:spMkLst>
        </pc:spChg>
        <pc:spChg chg="add del mod">
          <ac:chgData name="a xx" userId="6c68ed6e84215d36" providerId="LiveId" clId="{6F903601-1D31-4997-B96D-346FC8692C1B}" dt="2021-04-11T15:52:05.664" v="1584" actId="478"/>
          <ac:spMkLst>
            <pc:docMk/>
            <pc:sldMk cId="2715825321" sldId="270"/>
            <ac:spMk id="8" creationId="{F3A8DA8B-606C-406F-B222-2B80F9873F5A}"/>
          </ac:spMkLst>
        </pc:spChg>
        <pc:spChg chg="add del">
          <ac:chgData name="a xx" userId="6c68ed6e84215d36" providerId="LiveId" clId="{6F903601-1D31-4997-B96D-346FC8692C1B}" dt="2021-04-11T15:42:28.586" v="1538" actId="22"/>
          <ac:spMkLst>
            <pc:docMk/>
            <pc:sldMk cId="2715825321" sldId="270"/>
            <ac:spMk id="10" creationId="{18934433-A4E6-4412-9A1C-B021420DCD6A}"/>
          </ac:spMkLst>
        </pc:spChg>
        <pc:picChg chg="add mod">
          <ac:chgData name="a xx" userId="6c68ed6e84215d36" providerId="LiveId" clId="{6F903601-1D31-4997-B96D-346FC8692C1B}" dt="2021-04-11T16:07:00.057" v="1640" actId="1076"/>
          <ac:picMkLst>
            <pc:docMk/>
            <pc:sldMk cId="2715825321" sldId="270"/>
            <ac:picMk id="17" creationId="{39415576-64F1-4165-9983-620115D9E820}"/>
          </ac:picMkLst>
        </pc:picChg>
        <pc:picChg chg="mod">
          <ac:chgData name="a xx" userId="6c68ed6e84215d36" providerId="LiveId" clId="{6F903601-1D31-4997-B96D-346FC8692C1B}" dt="2021-04-11T16:04:34.258" v="1602" actId="1076"/>
          <ac:picMkLst>
            <pc:docMk/>
            <pc:sldMk cId="2715825321" sldId="270"/>
            <ac:picMk id="1060" creationId="{7BBF655C-C0B2-41D4-928E-5EE3DADAE690}"/>
          </ac:picMkLst>
        </pc:picChg>
        <pc:picChg chg="add mod">
          <ac:chgData name="a xx" userId="6c68ed6e84215d36" providerId="LiveId" clId="{6F903601-1D31-4997-B96D-346FC8692C1B}" dt="2021-04-11T16:06:22.062" v="1636" actId="1076"/>
          <ac:picMkLst>
            <pc:docMk/>
            <pc:sldMk cId="2715825321" sldId="270"/>
            <ac:picMk id="3074" creationId="{F21097BE-4203-4830-9C3E-A79BB2AAEEB6}"/>
          </ac:picMkLst>
        </pc:picChg>
        <pc:picChg chg="add mod">
          <ac:chgData name="a xx" userId="6c68ed6e84215d36" providerId="LiveId" clId="{6F903601-1D31-4997-B96D-346FC8692C1B}" dt="2021-04-11T16:06:49.369" v="1639" actId="1076"/>
          <ac:picMkLst>
            <pc:docMk/>
            <pc:sldMk cId="2715825321" sldId="270"/>
            <ac:picMk id="3076" creationId="{49BC8EED-DD66-4B40-B63E-064B515CE117}"/>
          </ac:picMkLst>
        </pc:picChg>
        <pc:picChg chg="add mod">
          <ac:chgData name="a xx" userId="6c68ed6e84215d36" providerId="LiveId" clId="{6F903601-1D31-4997-B96D-346FC8692C1B}" dt="2021-04-11T16:13:22.439" v="1700" actId="1076"/>
          <ac:picMkLst>
            <pc:docMk/>
            <pc:sldMk cId="2715825321" sldId="270"/>
            <ac:picMk id="3078" creationId="{2335C8AB-2355-4262-85CF-25FC7D171428}"/>
          </ac:picMkLst>
        </pc:picChg>
        <pc:picChg chg="add del mod">
          <ac:chgData name="a xx" userId="6c68ed6e84215d36" providerId="LiveId" clId="{6F903601-1D31-4997-B96D-346FC8692C1B}" dt="2021-04-11T16:12:03.443" v="1644" actId="21"/>
          <ac:picMkLst>
            <pc:docMk/>
            <pc:sldMk cId="2715825321" sldId="270"/>
            <ac:picMk id="3080" creationId="{39DE4E17-93CB-4813-A38D-7FF2C4576CD8}"/>
          </ac:picMkLst>
        </pc:picChg>
        <pc:picChg chg="add del mod">
          <ac:chgData name="a xx" userId="6c68ed6e84215d36" providerId="LiveId" clId="{6F903601-1D31-4997-B96D-346FC8692C1B}" dt="2021-04-11T16:16:24.372" v="1751" actId="21"/>
          <ac:picMkLst>
            <pc:docMk/>
            <pc:sldMk cId="2715825321" sldId="270"/>
            <ac:picMk id="3082" creationId="{8A4C572E-7BB9-4B5D-9C87-D38DB13EAAE1}"/>
          </ac:picMkLst>
        </pc:picChg>
      </pc:sldChg>
      <pc:sldChg chg="addSp delSp modSp add mod">
        <pc:chgData name="a xx" userId="6c68ed6e84215d36" providerId="LiveId" clId="{6F903601-1D31-4997-B96D-346FC8692C1B}" dt="2021-04-11T16:53:56.012" v="1897" actId="1076"/>
        <pc:sldMkLst>
          <pc:docMk/>
          <pc:sldMk cId="3102802440" sldId="271"/>
        </pc:sldMkLst>
        <pc:spChg chg="add del">
          <ac:chgData name="a xx" userId="6c68ed6e84215d36" providerId="LiveId" clId="{6F903601-1D31-4997-B96D-346FC8692C1B}" dt="2021-04-11T16:53:15.162" v="1890" actId="22"/>
          <ac:spMkLst>
            <pc:docMk/>
            <pc:sldMk cId="3102802440" sldId="271"/>
            <ac:spMk id="31" creationId="{07B7088C-D446-4774-9428-1FB862F331B7}"/>
          </ac:spMkLst>
        </pc:spChg>
        <pc:picChg chg="add del mod">
          <ac:chgData name="a xx" userId="6c68ed6e84215d36" providerId="LiveId" clId="{6F903601-1D31-4997-B96D-346FC8692C1B}" dt="2021-04-11T16:41:19.529" v="1850" actId="478"/>
          <ac:picMkLst>
            <pc:docMk/>
            <pc:sldMk cId="3102802440" sldId="271"/>
            <ac:picMk id="20" creationId="{22AC6F7A-5B35-4255-808D-02ADEE449658}"/>
          </ac:picMkLst>
        </pc:picChg>
        <pc:picChg chg="del">
          <ac:chgData name="a xx" userId="6c68ed6e84215d36" providerId="LiveId" clId="{6F903601-1D31-4997-B96D-346FC8692C1B}" dt="2021-04-11T16:46:50.575" v="1870" actId="478"/>
          <ac:picMkLst>
            <pc:docMk/>
            <pc:sldMk cId="3102802440" sldId="271"/>
            <ac:picMk id="4098" creationId="{C63AF2A2-2C84-4D9C-ADF1-86CD2ACDC8EC}"/>
          </ac:picMkLst>
        </pc:picChg>
        <pc:picChg chg="del">
          <ac:chgData name="a xx" userId="6c68ed6e84215d36" providerId="LiveId" clId="{6F903601-1D31-4997-B96D-346FC8692C1B}" dt="2021-04-11T16:52:51.194" v="1884" actId="478"/>
          <ac:picMkLst>
            <pc:docMk/>
            <pc:sldMk cId="3102802440" sldId="271"/>
            <ac:picMk id="4100" creationId="{A967CB5C-2BDF-4610-BCC5-41AFD57A323A}"/>
          </ac:picMkLst>
        </pc:picChg>
        <pc:picChg chg="del">
          <ac:chgData name="a xx" userId="6c68ed6e84215d36" providerId="LiveId" clId="{6F903601-1D31-4997-B96D-346FC8692C1B}" dt="2021-04-11T16:39:54.214" v="1845" actId="478"/>
          <ac:picMkLst>
            <pc:docMk/>
            <pc:sldMk cId="3102802440" sldId="271"/>
            <ac:picMk id="4104" creationId="{E4770FD0-33C8-4699-B3A4-A2B4F6535CA9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06" creationId="{88082D8E-242F-46F5-ACEF-B55974B55CA2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08" creationId="{AB4709A4-0D19-4968-A578-275EAAD3E5CA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10" creationId="{DF117111-AB79-4873-A9EA-A411C58F876C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12" creationId="{CA641172-1389-4727-9970-B1AD305ED926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16" creationId="{D30644B0-AF40-4036-B8C4-C6ECA25EB577}"/>
          </ac:picMkLst>
        </pc:picChg>
        <pc:picChg chg="del">
          <ac:chgData name="a xx" userId="6c68ed6e84215d36" providerId="LiveId" clId="{6F903601-1D31-4997-B96D-346FC8692C1B}" dt="2021-04-11T16:39:51.131" v="1844" actId="478"/>
          <ac:picMkLst>
            <pc:docMk/>
            <pc:sldMk cId="3102802440" sldId="271"/>
            <ac:picMk id="4118" creationId="{62CA47EC-B3A7-443B-B0DE-DF5657E43558}"/>
          </ac:picMkLst>
        </pc:picChg>
        <pc:picChg chg="del mod">
          <ac:chgData name="a xx" userId="6c68ed6e84215d36" providerId="LiveId" clId="{6F903601-1D31-4997-B96D-346FC8692C1B}" dt="2021-04-11T16:52:49.362" v="1883" actId="478"/>
          <ac:picMkLst>
            <pc:docMk/>
            <pc:sldMk cId="3102802440" sldId="271"/>
            <ac:picMk id="4120" creationId="{9E640D87-EF92-4231-A680-D1BB012CADAD}"/>
          </ac:picMkLst>
        </pc:picChg>
        <pc:picChg chg="add del mod">
          <ac:chgData name="a xx" userId="6c68ed6e84215d36" providerId="LiveId" clId="{6F903601-1D31-4997-B96D-346FC8692C1B}" dt="2021-04-11T16:52:47.384" v="1882" actId="478"/>
          <ac:picMkLst>
            <pc:docMk/>
            <pc:sldMk cId="3102802440" sldId="271"/>
            <ac:picMk id="5122" creationId="{3AC240DE-B866-49D4-A78F-05E10E661F1D}"/>
          </ac:picMkLst>
        </pc:picChg>
        <pc:picChg chg="add del mod">
          <ac:chgData name="a xx" userId="6c68ed6e84215d36" providerId="LiveId" clId="{6F903601-1D31-4997-B96D-346FC8692C1B}" dt="2021-04-11T16:44:35.694" v="1862" actId="478"/>
          <ac:picMkLst>
            <pc:docMk/>
            <pc:sldMk cId="3102802440" sldId="271"/>
            <ac:picMk id="5124" creationId="{0E6E05FB-7711-44AD-B331-631F2A65AE36}"/>
          </ac:picMkLst>
        </pc:picChg>
        <pc:picChg chg="add del mod">
          <ac:chgData name="a xx" userId="6c68ed6e84215d36" providerId="LiveId" clId="{6F903601-1D31-4997-B96D-346FC8692C1B}" dt="2021-04-11T16:52:56.279" v="1886" actId="478"/>
          <ac:picMkLst>
            <pc:docMk/>
            <pc:sldMk cId="3102802440" sldId="271"/>
            <ac:picMk id="5126" creationId="{A2B2B1E7-1196-4240-9DED-8639044A7896}"/>
          </ac:picMkLst>
        </pc:picChg>
        <pc:picChg chg="add del mod">
          <ac:chgData name="a xx" userId="6c68ed6e84215d36" providerId="LiveId" clId="{6F903601-1D31-4997-B96D-346FC8692C1B}" dt="2021-04-11T16:52:56.279" v="1886" actId="478"/>
          <ac:picMkLst>
            <pc:docMk/>
            <pc:sldMk cId="3102802440" sldId="271"/>
            <ac:picMk id="5128" creationId="{0028C803-5CEE-4608-930A-B31D0D388A06}"/>
          </ac:picMkLst>
        </pc:picChg>
        <pc:picChg chg="add del mod">
          <ac:chgData name="a xx" userId="6c68ed6e84215d36" providerId="LiveId" clId="{6F903601-1D31-4997-B96D-346FC8692C1B}" dt="2021-04-11T16:46:31.893" v="1868" actId="478"/>
          <ac:picMkLst>
            <pc:docMk/>
            <pc:sldMk cId="3102802440" sldId="271"/>
            <ac:picMk id="5130" creationId="{DB1A32FF-9320-4E49-A278-36FAA145BA9F}"/>
          </ac:picMkLst>
        </pc:picChg>
        <pc:picChg chg="add del mod">
          <ac:chgData name="a xx" userId="6c68ed6e84215d36" providerId="LiveId" clId="{6F903601-1D31-4997-B96D-346FC8692C1B}" dt="2021-04-11T16:52:52.721" v="1885" actId="478"/>
          <ac:picMkLst>
            <pc:docMk/>
            <pc:sldMk cId="3102802440" sldId="271"/>
            <ac:picMk id="5132" creationId="{86B080C0-75D7-45B5-95D0-B63845932FA3}"/>
          </ac:picMkLst>
        </pc:picChg>
        <pc:picChg chg="add del mod">
          <ac:chgData name="a xx" userId="6c68ed6e84215d36" providerId="LiveId" clId="{6F903601-1D31-4997-B96D-346FC8692C1B}" dt="2021-04-11T16:50:25.781" v="1875" actId="478"/>
          <ac:picMkLst>
            <pc:docMk/>
            <pc:sldMk cId="3102802440" sldId="271"/>
            <ac:picMk id="5134" creationId="{2E8B3890-0C14-4FA9-8497-7427243C78E5}"/>
          </ac:picMkLst>
        </pc:picChg>
        <pc:picChg chg="add mod">
          <ac:chgData name="a xx" userId="6c68ed6e84215d36" providerId="LiveId" clId="{6F903601-1D31-4997-B96D-346FC8692C1B}" dt="2021-04-11T16:52:59.084" v="1887" actId="1076"/>
          <ac:picMkLst>
            <pc:docMk/>
            <pc:sldMk cId="3102802440" sldId="271"/>
            <ac:picMk id="5136" creationId="{9B0395F4-E2B8-4C77-8196-68581805B46A}"/>
          </ac:picMkLst>
        </pc:picChg>
        <pc:picChg chg="add del mod">
          <ac:chgData name="a xx" userId="6c68ed6e84215d36" providerId="LiveId" clId="{6F903601-1D31-4997-B96D-346FC8692C1B}" dt="2021-04-11T16:53:35.609" v="1893" actId="478"/>
          <ac:picMkLst>
            <pc:docMk/>
            <pc:sldMk cId="3102802440" sldId="271"/>
            <ac:picMk id="5138" creationId="{76CD7A07-647A-4E5F-8330-ECF6BE938C88}"/>
          </ac:picMkLst>
        </pc:picChg>
        <pc:picChg chg="add mod">
          <ac:chgData name="a xx" userId="6c68ed6e84215d36" providerId="LiveId" clId="{6F903601-1D31-4997-B96D-346FC8692C1B}" dt="2021-04-11T16:53:56.012" v="1897" actId="1076"/>
          <ac:picMkLst>
            <pc:docMk/>
            <pc:sldMk cId="3102802440" sldId="271"/>
            <ac:picMk id="5140" creationId="{03A42FF1-45C8-4D95-BD2A-1E99378563BD}"/>
          </ac:picMkLst>
        </pc:picChg>
        <pc:picChg chg="add del mod">
          <ac:chgData name="a xx" userId="6c68ed6e84215d36" providerId="LiveId" clId="{6F903601-1D31-4997-B96D-346FC8692C1B}" dt="2021-04-11T16:53:50.739" v="1896" actId="478"/>
          <ac:picMkLst>
            <pc:docMk/>
            <pc:sldMk cId="3102802440" sldId="271"/>
            <ac:picMk id="5142" creationId="{68A7C24D-BC56-4672-AECA-9C2AF7D2F9B3}"/>
          </ac:picMkLst>
        </pc:picChg>
      </pc:sldChg>
      <pc:sldChg chg="delSp add ord">
        <pc:chgData name="a xx" userId="6c68ed6e84215d36" providerId="LiveId" clId="{6F903601-1D31-4997-B96D-346FC8692C1B}" dt="2021-04-11T16:52:38.455" v="1881"/>
        <pc:sldMkLst>
          <pc:docMk/>
          <pc:sldMk cId="3754507857" sldId="272"/>
        </pc:sldMkLst>
        <pc:picChg chg="del">
          <ac:chgData name="a xx" userId="6c68ed6e84215d36" providerId="LiveId" clId="{6F903601-1D31-4997-B96D-346FC8692C1B}" dt="2021-04-11T16:52:28.292" v="1879" actId="478"/>
          <ac:picMkLst>
            <pc:docMk/>
            <pc:sldMk cId="3754507857" sldId="272"/>
            <ac:picMk id="5138" creationId="{76CD7A07-647A-4E5F-8330-ECF6BE938C88}"/>
          </ac:picMkLst>
        </pc:picChg>
      </pc:sldChg>
      <pc:sldChg chg="addSp delSp modSp add mod ord">
        <pc:chgData name="a xx" userId="6c68ed6e84215d36" providerId="LiveId" clId="{6F903601-1D31-4997-B96D-346FC8692C1B}" dt="2021-04-11T17:21:40.529" v="2017" actId="1076"/>
        <pc:sldMkLst>
          <pc:docMk/>
          <pc:sldMk cId="2644942215" sldId="273"/>
        </pc:sldMkLst>
        <pc:spChg chg="mod">
          <ac:chgData name="a xx" userId="6c68ed6e84215d36" providerId="LiveId" clId="{6F903601-1D31-4997-B96D-346FC8692C1B}" dt="2021-04-11T17:06:11.435" v="1915" actId="20577"/>
          <ac:spMkLst>
            <pc:docMk/>
            <pc:sldMk cId="2644942215" sldId="273"/>
            <ac:spMk id="5" creationId="{45C97467-6098-4C66-B1D3-2453D399CCF9}"/>
          </ac:spMkLst>
        </pc:spChg>
        <pc:spChg chg="del">
          <ac:chgData name="a xx" userId="6c68ed6e84215d36" providerId="LiveId" clId="{6F903601-1D31-4997-B96D-346FC8692C1B}" dt="2021-04-11T17:05:56.880" v="1905" actId="478"/>
          <ac:spMkLst>
            <pc:docMk/>
            <pc:sldMk cId="2644942215" sldId="273"/>
            <ac:spMk id="20" creationId="{D22E8520-4403-49C1-A7E6-E2646EB31B31}"/>
          </ac:spMkLst>
        </pc:spChg>
        <pc:spChg chg="add mod">
          <ac:chgData name="a xx" userId="6c68ed6e84215d36" providerId="LiveId" clId="{6F903601-1D31-4997-B96D-346FC8692C1B}" dt="2021-04-11T17:13:37.254" v="1996" actId="1038"/>
          <ac:spMkLst>
            <pc:docMk/>
            <pc:sldMk cId="2644942215" sldId="273"/>
            <ac:spMk id="24" creationId="{02AF28AB-63D3-4198-A432-8AAA26691472}"/>
          </ac:spMkLst>
        </pc:spChg>
        <pc:picChg chg="del">
          <ac:chgData name="a xx" userId="6c68ed6e84215d36" providerId="LiveId" clId="{6F903601-1D31-4997-B96D-346FC8692C1B}" dt="2021-04-11T17:05:53.489" v="1904" actId="478"/>
          <ac:picMkLst>
            <pc:docMk/>
            <pc:sldMk cId="2644942215" sldId="273"/>
            <ac:picMk id="13" creationId="{873394ED-2A13-4C02-B9EC-8851CEEC4BB5}"/>
          </ac:picMkLst>
        </pc:picChg>
        <pc:picChg chg="del">
          <ac:chgData name="a xx" userId="6c68ed6e84215d36" providerId="LiveId" clId="{6F903601-1D31-4997-B96D-346FC8692C1B}" dt="2021-04-11T17:06:03.022" v="1906" actId="478"/>
          <ac:picMkLst>
            <pc:docMk/>
            <pc:sldMk cId="2644942215" sldId="273"/>
            <ac:picMk id="17" creationId="{C0DDDFBD-0540-469F-8431-85671E3E3B92}"/>
          </ac:picMkLst>
        </pc:picChg>
        <pc:picChg chg="del">
          <ac:chgData name="a xx" userId="6c68ed6e84215d36" providerId="LiveId" clId="{6F903601-1D31-4997-B96D-346FC8692C1B}" dt="2021-04-11T17:06:03.022" v="1906" actId="478"/>
          <ac:picMkLst>
            <pc:docMk/>
            <pc:sldMk cId="2644942215" sldId="273"/>
            <ac:picMk id="19" creationId="{5FE71D23-987A-4668-851E-735E33C3F63A}"/>
          </ac:picMkLst>
        </pc:picChg>
        <pc:picChg chg="add mod">
          <ac:chgData name="a xx" userId="6c68ed6e84215d36" providerId="LiveId" clId="{6F903601-1D31-4997-B96D-346FC8692C1B}" dt="2021-04-11T17:12:43.958" v="1987" actId="1038"/>
          <ac:picMkLst>
            <pc:docMk/>
            <pc:sldMk cId="2644942215" sldId="273"/>
            <ac:picMk id="23" creationId="{E439B59A-AAC0-4F33-8BDC-A840336708E9}"/>
          </ac:picMkLst>
        </pc:picChg>
        <pc:picChg chg="add mod">
          <ac:chgData name="a xx" userId="6c68ed6e84215d36" providerId="LiveId" clId="{6F903601-1D31-4997-B96D-346FC8692C1B}" dt="2021-04-11T17:21:40.529" v="2017" actId="1076"/>
          <ac:picMkLst>
            <pc:docMk/>
            <pc:sldMk cId="2644942215" sldId="273"/>
            <ac:picMk id="25" creationId="{8772957F-DFE9-4D65-B794-3A4FD9290721}"/>
          </ac:picMkLst>
        </pc:picChg>
        <pc:picChg chg="del">
          <ac:chgData name="a xx" userId="6c68ed6e84215d36" providerId="LiveId" clId="{6F903601-1D31-4997-B96D-346FC8692C1B}" dt="2021-04-11T17:06:03.022" v="1906" actId="478"/>
          <ac:picMkLst>
            <pc:docMk/>
            <pc:sldMk cId="2644942215" sldId="273"/>
            <ac:picMk id="1028" creationId="{7B256B9C-5A9D-4A79-B017-D0647112198B}"/>
          </ac:picMkLst>
        </pc:picChg>
        <pc:picChg chg="del">
          <ac:chgData name="a xx" userId="6c68ed6e84215d36" providerId="LiveId" clId="{6F903601-1D31-4997-B96D-346FC8692C1B}" dt="2021-04-11T17:06:03.022" v="1906" actId="478"/>
          <ac:picMkLst>
            <pc:docMk/>
            <pc:sldMk cId="2644942215" sldId="273"/>
            <ac:picMk id="3074" creationId="{EF3A5100-5319-4163-8023-686F7ECB8988}"/>
          </ac:picMkLst>
        </pc:picChg>
      </pc:sldChg>
      <pc:sldChg chg="addSp delSp modSp add mod">
        <pc:chgData name="a xx" userId="6c68ed6e84215d36" providerId="LiveId" clId="{6F903601-1D31-4997-B96D-346FC8692C1B}" dt="2021-04-11T17:21:21.814" v="2016" actId="1076"/>
        <pc:sldMkLst>
          <pc:docMk/>
          <pc:sldMk cId="2998308288" sldId="274"/>
        </pc:sldMkLst>
        <pc:spChg chg="mod">
          <ac:chgData name="a xx" userId="6c68ed6e84215d36" providerId="LiveId" clId="{6F903601-1D31-4997-B96D-346FC8692C1B}" dt="2021-04-11T17:07:09.714" v="1938" actId="20577"/>
          <ac:spMkLst>
            <pc:docMk/>
            <pc:sldMk cId="2998308288" sldId="274"/>
            <ac:spMk id="5" creationId="{45C97467-6098-4C66-B1D3-2453D399CCF9}"/>
          </ac:spMkLst>
        </pc:spChg>
        <pc:spChg chg="mod">
          <ac:chgData name="a xx" userId="6c68ed6e84215d36" providerId="LiveId" clId="{6F903601-1D31-4997-B96D-346FC8692C1B}" dt="2021-04-11T17:07:18.168" v="1950" actId="20577"/>
          <ac:spMkLst>
            <pc:docMk/>
            <pc:sldMk cId="2998308288" sldId="274"/>
            <ac:spMk id="14" creationId="{EA2112FD-E9DC-4320-8928-628FE8743457}"/>
          </ac:spMkLst>
        </pc:spChg>
        <pc:spChg chg="add mod">
          <ac:chgData name="a xx" userId="6c68ed6e84215d36" providerId="LiveId" clId="{6F903601-1D31-4997-B96D-346FC8692C1B}" dt="2021-04-11T17:13:42.423" v="1997" actId="1038"/>
          <ac:spMkLst>
            <pc:docMk/>
            <pc:sldMk cId="2998308288" sldId="274"/>
            <ac:spMk id="20" creationId="{184CAEFC-02C2-4213-9AA2-4085D19258E0}"/>
          </ac:spMkLst>
        </pc:spChg>
        <pc:picChg chg="add mod ord">
          <ac:chgData name="a xx" userId="6c68ed6e84215d36" providerId="LiveId" clId="{6F903601-1D31-4997-B96D-346FC8692C1B}" dt="2021-04-11T17:12:48.311" v="1988" actId="1038"/>
          <ac:picMkLst>
            <pc:docMk/>
            <pc:sldMk cId="2998308288" sldId="274"/>
            <ac:picMk id="19" creationId="{B355219D-0A44-4D03-967C-23397A3BC5EE}"/>
          </ac:picMkLst>
        </pc:picChg>
        <pc:picChg chg="add mod">
          <ac:chgData name="a xx" userId="6c68ed6e84215d36" providerId="LiveId" clId="{6F903601-1D31-4997-B96D-346FC8692C1B}" dt="2021-04-11T17:21:21.814" v="2016" actId="1076"/>
          <ac:picMkLst>
            <pc:docMk/>
            <pc:sldMk cId="2998308288" sldId="274"/>
            <ac:picMk id="22" creationId="{E23BF9B1-0BCC-4021-8FBE-C39308447744}"/>
          </ac:picMkLst>
        </pc:picChg>
        <pc:picChg chg="add del">
          <ac:chgData name="a xx" userId="6c68ed6e84215d36" providerId="LiveId" clId="{6F903601-1D31-4997-B96D-346FC8692C1B}" dt="2021-04-11T17:08:24.375" v="1958" actId="478"/>
          <ac:picMkLst>
            <pc:docMk/>
            <pc:sldMk cId="2998308288" sldId="274"/>
            <ac:picMk id="23" creationId="{E439B59A-AAC0-4F33-8BDC-A840336708E9}"/>
          </ac:picMkLst>
        </pc:picChg>
        <pc:picChg chg="add del mod">
          <ac:chgData name="a xx" userId="6c68ed6e84215d36" providerId="LiveId" clId="{6F903601-1D31-4997-B96D-346FC8692C1B}" dt="2021-04-11T17:16:33.309" v="2004" actId="478"/>
          <ac:picMkLst>
            <pc:docMk/>
            <pc:sldMk cId="2998308288" sldId="274"/>
            <ac:picMk id="6146" creationId="{86140746-E18D-4187-AEAD-CA21D62E76B9}"/>
          </ac:picMkLst>
        </pc:picChg>
        <pc:picChg chg="add mod">
          <ac:chgData name="a xx" userId="6c68ed6e84215d36" providerId="LiveId" clId="{6F903601-1D31-4997-B96D-346FC8692C1B}" dt="2021-04-11T17:21:16.970" v="2015" actId="1076"/>
          <ac:picMkLst>
            <pc:docMk/>
            <pc:sldMk cId="2998308288" sldId="274"/>
            <ac:picMk id="6148" creationId="{6E037465-A0C6-4606-9B2C-F4201C60A4EC}"/>
          </ac:picMkLst>
        </pc:picChg>
        <pc:picChg chg="add del mod">
          <ac:chgData name="a xx" userId="6c68ed6e84215d36" providerId="LiveId" clId="{6F903601-1D31-4997-B96D-346FC8692C1B}" dt="2021-04-11T17:19:20.160" v="2008" actId="21"/>
          <ac:picMkLst>
            <pc:docMk/>
            <pc:sldMk cId="2998308288" sldId="274"/>
            <ac:picMk id="6150" creationId="{4D0687CA-956E-48B6-9128-1C2B91B95CC4}"/>
          </ac:picMkLst>
        </pc:picChg>
        <pc:cxnChg chg="add mod">
          <ac:chgData name="a xx" userId="6c68ed6e84215d36" providerId="LiveId" clId="{6F903601-1D31-4997-B96D-346FC8692C1B}" dt="2021-04-11T17:14:08.604" v="1999" actId="1037"/>
          <ac:cxnSpMkLst>
            <pc:docMk/>
            <pc:sldMk cId="2998308288" sldId="274"/>
            <ac:cxnSpMk id="21" creationId="{F4B1EC19-9324-4DB2-A3A7-288BB8797DB5}"/>
          </ac:cxnSpMkLst>
        </pc:cxnChg>
      </pc:sldChg>
      <pc:sldChg chg="addSp delSp add del mod">
        <pc:chgData name="a xx" userId="6c68ed6e84215d36" providerId="LiveId" clId="{6F903601-1D31-4997-B96D-346FC8692C1B}" dt="2021-04-11T17:32:24.743" v="2028" actId="47"/>
        <pc:sldMkLst>
          <pc:docMk/>
          <pc:sldMk cId="3147967713" sldId="275"/>
        </pc:sldMkLst>
        <pc:spChg chg="add del">
          <ac:chgData name="a xx" userId="6c68ed6e84215d36" providerId="LiveId" clId="{6F903601-1D31-4997-B96D-346FC8692C1B}" dt="2021-04-11T17:32:03.345" v="2024" actId="478"/>
          <ac:spMkLst>
            <pc:docMk/>
            <pc:sldMk cId="3147967713" sldId="275"/>
            <ac:spMk id="20" creationId="{184CAEFC-02C2-4213-9AA2-4085D19258E0}"/>
          </ac:spMkLst>
        </pc:spChg>
        <pc:picChg chg="del">
          <ac:chgData name="a xx" userId="6c68ed6e84215d36" providerId="LiveId" clId="{6F903601-1D31-4997-B96D-346FC8692C1B}" dt="2021-04-11T17:31:50.653" v="2020" actId="478"/>
          <ac:picMkLst>
            <pc:docMk/>
            <pc:sldMk cId="3147967713" sldId="275"/>
            <ac:picMk id="19" creationId="{B355219D-0A44-4D03-967C-23397A3BC5EE}"/>
          </ac:picMkLst>
        </pc:picChg>
        <pc:picChg chg="add del">
          <ac:chgData name="a xx" userId="6c68ed6e84215d36" providerId="LiveId" clId="{6F903601-1D31-4997-B96D-346FC8692C1B}" dt="2021-04-11T17:32:03.015" v="2023" actId="478"/>
          <ac:picMkLst>
            <pc:docMk/>
            <pc:sldMk cId="3147967713" sldId="275"/>
            <ac:picMk id="22" creationId="{E23BF9B1-0BCC-4021-8FBE-C39308447744}"/>
          </ac:picMkLst>
        </pc:picChg>
        <pc:picChg chg="add del">
          <ac:chgData name="a xx" userId="6c68ed6e84215d36" providerId="LiveId" clId="{6F903601-1D31-4997-B96D-346FC8692C1B}" dt="2021-04-11T17:32:03.015" v="2023" actId="478"/>
          <ac:picMkLst>
            <pc:docMk/>
            <pc:sldMk cId="3147967713" sldId="275"/>
            <ac:picMk id="6148" creationId="{6E037465-A0C6-4606-9B2C-F4201C60A4EC}"/>
          </ac:picMkLst>
        </pc:picChg>
        <pc:cxnChg chg="add del">
          <ac:chgData name="a xx" userId="6c68ed6e84215d36" providerId="LiveId" clId="{6F903601-1D31-4997-B96D-346FC8692C1B}" dt="2021-04-11T17:32:03.345" v="2024" actId="478"/>
          <ac:cxnSpMkLst>
            <pc:docMk/>
            <pc:sldMk cId="3147967713" sldId="275"/>
            <ac:cxnSpMk id="21" creationId="{F4B1EC19-9324-4DB2-A3A7-288BB8797DB5}"/>
          </ac:cxnSpMkLst>
        </pc:cxnChg>
      </pc:sldChg>
      <pc:sldChg chg="addSp delSp modSp add del mod ord">
        <pc:chgData name="a xx" userId="6c68ed6e84215d36" providerId="LiveId" clId="{6F903601-1D31-4997-B96D-346FC8692C1B}" dt="2021-04-11T17:44:16.380" v="2105" actId="47"/>
        <pc:sldMkLst>
          <pc:docMk/>
          <pc:sldMk cId="3406811899" sldId="276"/>
        </pc:sldMkLst>
        <pc:spChg chg="add mod">
          <ac:chgData name="a xx" userId="6c68ed6e84215d36" providerId="LiveId" clId="{6F903601-1D31-4997-B96D-346FC8692C1B}" dt="2021-04-11T17:34:13.694" v="2050" actId="20577"/>
          <ac:spMkLst>
            <pc:docMk/>
            <pc:sldMk cId="3406811899" sldId="276"/>
            <ac:spMk id="20" creationId="{A2A9BF68-E63D-4FE6-9F64-E7E92954C606}"/>
          </ac:spMkLst>
        </pc:spChg>
        <pc:picChg chg="mod">
          <ac:chgData name="a xx" userId="6c68ed6e84215d36" providerId="LiveId" clId="{6F903601-1D31-4997-B96D-346FC8692C1B}" dt="2021-04-11T17:40:38.476" v="2074" actId="1076"/>
          <ac:picMkLst>
            <pc:docMk/>
            <pc:sldMk cId="3406811899" sldId="276"/>
            <ac:picMk id="10" creationId="{7713B1FD-BD19-4AAF-90C5-A37AC2BD5FC5}"/>
          </ac:picMkLst>
        </pc:picChg>
        <pc:picChg chg="del">
          <ac:chgData name="a xx" userId="6c68ed6e84215d36" providerId="LiveId" clId="{6F903601-1D31-4997-B96D-346FC8692C1B}" dt="2021-04-11T17:32:30.144" v="2029" actId="478"/>
          <ac:picMkLst>
            <pc:docMk/>
            <pc:sldMk cId="3406811899" sldId="276"/>
            <ac:picMk id="1026" creationId="{5F7E389B-E894-465C-A432-44BB92E71857}"/>
          </ac:picMkLst>
        </pc:picChg>
        <pc:picChg chg="del">
          <ac:chgData name="a xx" userId="6c68ed6e84215d36" providerId="LiveId" clId="{6F903601-1D31-4997-B96D-346FC8692C1B}" dt="2021-04-11T17:32:30.144" v="2029" actId="478"/>
          <ac:picMkLst>
            <pc:docMk/>
            <pc:sldMk cId="3406811899" sldId="276"/>
            <ac:picMk id="1028" creationId="{A489F593-758E-4AA8-8B36-5BDD31D70F1E}"/>
          </ac:picMkLst>
        </pc:picChg>
        <pc:picChg chg="del">
          <ac:chgData name="a xx" userId="6c68ed6e84215d36" providerId="LiveId" clId="{6F903601-1D31-4997-B96D-346FC8692C1B}" dt="2021-04-11T17:32:30.144" v="2029" actId="478"/>
          <ac:picMkLst>
            <pc:docMk/>
            <pc:sldMk cId="3406811899" sldId="276"/>
            <ac:picMk id="1054" creationId="{380EDAFE-34D3-4477-AD3D-1A5C56A4B521}"/>
          </ac:picMkLst>
        </pc:picChg>
        <pc:picChg chg="add mod">
          <ac:chgData name="a xx" userId="6c68ed6e84215d36" providerId="LiveId" clId="{6F903601-1D31-4997-B96D-346FC8692C1B}" dt="2021-04-11T17:41:19.841" v="2082" actId="1076"/>
          <ac:picMkLst>
            <pc:docMk/>
            <pc:sldMk cId="3406811899" sldId="276"/>
            <ac:picMk id="7170" creationId="{CBD1B24E-36A0-44F0-8FBB-7DAD5CD1149F}"/>
          </ac:picMkLst>
        </pc:picChg>
        <pc:picChg chg="add mod">
          <ac:chgData name="a xx" userId="6c68ed6e84215d36" providerId="LiveId" clId="{6F903601-1D31-4997-B96D-346FC8692C1B}" dt="2021-04-11T17:37:06.115" v="2067" actId="1076"/>
          <ac:picMkLst>
            <pc:docMk/>
            <pc:sldMk cId="3406811899" sldId="276"/>
            <ac:picMk id="7172" creationId="{97CF1FE7-DB05-4A84-AEFD-31C655806B73}"/>
          </ac:picMkLst>
        </pc:picChg>
        <pc:picChg chg="add mod">
          <ac:chgData name="a xx" userId="6c68ed6e84215d36" providerId="LiveId" clId="{6F903601-1D31-4997-B96D-346FC8692C1B}" dt="2021-04-11T17:41:23.825" v="2083" actId="1076"/>
          <ac:picMkLst>
            <pc:docMk/>
            <pc:sldMk cId="3406811899" sldId="276"/>
            <ac:picMk id="7174" creationId="{5596419A-FC51-42DC-B4E7-715173B40388}"/>
          </ac:picMkLst>
        </pc:picChg>
        <pc:picChg chg="add mod">
          <ac:chgData name="a xx" userId="6c68ed6e84215d36" providerId="LiveId" clId="{6F903601-1D31-4997-B96D-346FC8692C1B}" dt="2021-04-11T17:41:26.047" v="2084" actId="1076"/>
          <ac:picMkLst>
            <pc:docMk/>
            <pc:sldMk cId="3406811899" sldId="276"/>
            <ac:picMk id="7176" creationId="{60A64B2C-19D4-4EA5-95D2-0325C1476EB3}"/>
          </ac:picMkLst>
        </pc:picChg>
        <pc:picChg chg="add del mod">
          <ac:chgData name="a xx" userId="6c68ed6e84215d36" providerId="LiveId" clId="{6F903601-1D31-4997-B96D-346FC8692C1B}" dt="2021-04-11T17:41:16.692" v="2081" actId="478"/>
          <ac:picMkLst>
            <pc:docMk/>
            <pc:sldMk cId="3406811899" sldId="276"/>
            <ac:picMk id="7178" creationId="{D245AB01-CB0C-4693-B872-B4A6B6E6C0CA}"/>
          </ac:picMkLst>
        </pc:picChg>
        <pc:picChg chg="add del mod">
          <ac:chgData name="a xx" userId="6c68ed6e84215d36" providerId="LiveId" clId="{6F903601-1D31-4997-B96D-346FC8692C1B}" dt="2021-04-11T17:41:16.692" v="2081" actId="478"/>
          <ac:picMkLst>
            <pc:docMk/>
            <pc:sldMk cId="3406811899" sldId="276"/>
            <ac:picMk id="7180" creationId="{2507935F-E9D4-4A89-A6C5-6E1741E12622}"/>
          </ac:picMkLst>
        </pc:picChg>
        <pc:picChg chg="add del mod">
          <ac:chgData name="a xx" userId="6c68ed6e84215d36" providerId="LiveId" clId="{6F903601-1D31-4997-B96D-346FC8692C1B}" dt="2021-04-11T17:41:16.692" v="2081" actId="478"/>
          <ac:picMkLst>
            <pc:docMk/>
            <pc:sldMk cId="3406811899" sldId="276"/>
            <ac:picMk id="7182" creationId="{6BAC8574-F497-47A7-A04A-63FF6964C993}"/>
          </ac:picMkLst>
        </pc:picChg>
      </pc:sldChg>
      <pc:sldChg chg="addSp delSp modSp add mod">
        <pc:chgData name="a xx" userId="6c68ed6e84215d36" providerId="LiveId" clId="{6F903601-1D31-4997-B96D-346FC8692C1B}" dt="2021-04-11T17:45:46.569" v="2113"/>
        <pc:sldMkLst>
          <pc:docMk/>
          <pc:sldMk cId="1720730698" sldId="277"/>
        </pc:sldMkLst>
        <pc:spChg chg="del">
          <ac:chgData name="a xx" userId="6c68ed6e84215d36" providerId="LiveId" clId="{6F903601-1D31-4997-B96D-346FC8692C1B}" dt="2021-04-11T17:45:45.964" v="2112" actId="478"/>
          <ac:spMkLst>
            <pc:docMk/>
            <pc:sldMk cId="1720730698" sldId="277"/>
            <ac:spMk id="12" creationId="{B4AE0373-E293-4BF3-B542-42F21EA97DBA}"/>
          </ac:spMkLst>
        </pc:spChg>
        <pc:spChg chg="add mod">
          <ac:chgData name="a xx" userId="6c68ed6e84215d36" providerId="LiveId" clId="{6F903601-1D31-4997-B96D-346FC8692C1B}" dt="2021-04-11T17:45:46.569" v="2113"/>
          <ac:spMkLst>
            <pc:docMk/>
            <pc:sldMk cId="1720730698" sldId="277"/>
            <ac:spMk id="25" creationId="{794B35FA-C04D-4A6D-B8CA-3858172C7FDE}"/>
          </ac:spMkLst>
        </pc:spChg>
        <pc:grpChg chg="del">
          <ac:chgData name="a xx" userId="6c68ed6e84215d36" providerId="LiveId" clId="{6F903601-1D31-4997-B96D-346FC8692C1B}" dt="2021-04-11T17:45:44.191" v="2111" actId="478"/>
          <ac:grpSpMkLst>
            <pc:docMk/>
            <pc:sldMk cId="1720730698" sldId="277"/>
            <ac:grpSpMk id="16" creationId="{77D42AE2-5351-4BF0-BD0F-D3F00E67888A}"/>
          </ac:grpSpMkLst>
        </pc:grpChg>
        <pc:picChg chg="del">
          <ac:chgData name="a xx" userId="6c68ed6e84215d36" providerId="LiveId" clId="{6F903601-1D31-4997-B96D-346FC8692C1B}" dt="2021-04-11T17:45:41.818" v="2110" actId="478"/>
          <ac:picMkLst>
            <pc:docMk/>
            <pc:sldMk cId="1720730698" sldId="277"/>
            <ac:picMk id="10" creationId="{7713B1FD-BD19-4AAF-90C5-A37AC2BD5FC5}"/>
          </ac:picMkLst>
        </pc:picChg>
        <pc:picChg chg="add mod">
          <ac:chgData name="a xx" userId="6c68ed6e84215d36" providerId="LiveId" clId="{6F903601-1D31-4997-B96D-346FC8692C1B}" dt="2021-04-11T17:45:46.569" v="2113"/>
          <ac:picMkLst>
            <pc:docMk/>
            <pc:sldMk cId="1720730698" sldId="277"/>
            <ac:picMk id="24" creationId="{EF129845-0A09-4C29-9E82-F06CC6995FCD}"/>
          </ac:picMkLst>
        </pc:picChg>
        <pc:picChg chg="del">
          <ac:chgData name="a xx" userId="6c68ed6e84215d36" providerId="LiveId" clId="{6F903601-1D31-4997-B96D-346FC8692C1B}" dt="2021-04-11T17:40:58.324" v="2077" actId="478"/>
          <ac:picMkLst>
            <pc:docMk/>
            <pc:sldMk cId="1720730698" sldId="277"/>
            <ac:picMk id="7170" creationId="{CBD1B24E-36A0-44F0-8FBB-7DAD5CD1149F}"/>
          </ac:picMkLst>
        </pc:picChg>
        <pc:picChg chg="del">
          <ac:chgData name="a xx" userId="6c68ed6e84215d36" providerId="LiveId" clId="{6F903601-1D31-4997-B96D-346FC8692C1B}" dt="2021-04-11T17:40:58.324" v="2077" actId="478"/>
          <ac:picMkLst>
            <pc:docMk/>
            <pc:sldMk cId="1720730698" sldId="277"/>
            <ac:picMk id="7174" creationId="{5596419A-FC51-42DC-B4E7-715173B40388}"/>
          </ac:picMkLst>
        </pc:picChg>
        <pc:picChg chg="del">
          <ac:chgData name="a xx" userId="6c68ed6e84215d36" providerId="LiveId" clId="{6F903601-1D31-4997-B96D-346FC8692C1B}" dt="2021-04-11T17:40:58.324" v="2077" actId="478"/>
          <ac:picMkLst>
            <pc:docMk/>
            <pc:sldMk cId="1720730698" sldId="277"/>
            <ac:picMk id="7176" creationId="{60A64B2C-19D4-4EA5-95D2-0325C1476EB3}"/>
          </ac:picMkLst>
        </pc:picChg>
        <pc:picChg chg="mod">
          <ac:chgData name="a xx" userId="6c68ed6e84215d36" providerId="LiveId" clId="{6F903601-1D31-4997-B96D-346FC8692C1B}" dt="2021-04-11T17:41:00.668" v="2078" actId="1076"/>
          <ac:picMkLst>
            <pc:docMk/>
            <pc:sldMk cId="1720730698" sldId="277"/>
            <ac:picMk id="7178" creationId="{D245AB01-CB0C-4693-B872-B4A6B6E6C0CA}"/>
          </ac:picMkLst>
        </pc:picChg>
        <pc:picChg chg="mod">
          <ac:chgData name="a xx" userId="6c68ed6e84215d36" providerId="LiveId" clId="{6F903601-1D31-4997-B96D-346FC8692C1B}" dt="2021-04-11T17:41:06.988" v="2079" actId="1076"/>
          <ac:picMkLst>
            <pc:docMk/>
            <pc:sldMk cId="1720730698" sldId="277"/>
            <ac:picMk id="7180" creationId="{2507935F-E9D4-4A89-A6C5-6E1741E12622}"/>
          </ac:picMkLst>
        </pc:picChg>
        <pc:picChg chg="mod">
          <ac:chgData name="a xx" userId="6c68ed6e84215d36" providerId="LiveId" clId="{6F903601-1D31-4997-B96D-346FC8692C1B}" dt="2021-04-11T17:41:12.230" v="2080" actId="1076"/>
          <ac:picMkLst>
            <pc:docMk/>
            <pc:sldMk cId="1720730698" sldId="277"/>
            <ac:picMk id="7182" creationId="{6BAC8574-F497-47A7-A04A-63FF6964C993}"/>
          </ac:picMkLst>
        </pc:picChg>
        <pc:picChg chg="add del mod">
          <ac:chgData name="a xx" userId="6c68ed6e84215d36" providerId="LiveId" clId="{6F903601-1D31-4997-B96D-346FC8692C1B}" dt="2021-04-11T17:43:01.407" v="2087" actId="478"/>
          <ac:picMkLst>
            <pc:docMk/>
            <pc:sldMk cId="1720730698" sldId="277"/>
            <ac:picMk id="9218" creationId="{BC42FCE8-F1C6-4A1D-BBDB-C7617EAF22FA}"/>
          </ac:picMkLst>
        </pc:picChg>
      </pc:sldChg>
      <pc:sldChg chg="addSp delSp modSp add mod">
        <pc:chgData name="a xx" userId="6c68ed6e84215d36" providerId="LiveId" clId="{6F903601-1D31-4997-B96D-346FC8692C1B}" dt="2021-04-11T17:56:56.229" v="2186" actId="1076"/>
        <pc:sldMkLst>
          <pc:docMk/>
          <pc:sldMk cId="3477394" sldId="278"/>
        </pc:sldMkLst>
        <pc:spChg chg="add mod">
          <ac:chgData name="a xx" userId="6c68ed6e84215d36" providerId="LiveId" clId="{6F903601-1D31-4997-B96D-346FC8692C1B}" dt="2021-04-11T17:53:05.462" v="2180" actId="1076"/>
          <ac:spMkLst>
            <pc:docMk/>
            <pc:sldMk cId="3477394" sldId="278"/>
            <ac:spMk id="2" creationId="{1468582E-9E73-4EB5-8BC9-FE44A001E1B5}"/>
          </ac:spMkLst>
        </pc:spChg>
        <pc:spChg chg="del">
          <ac:chgData name="a xx" userId="6c68ed6e84215d36" providerId="LiveId" clId="{6F903601-1D31-4997-B96D-346FC8692C1B}" dt="2021-04-11T17:47:03.646" v="2114" actId="478"/>
          <ac:spMkLst>
            <pc:docMk/>
            <pc:sldMk cId="3477394" sldId="278"/>
            <ac:spMk id="12" creationId="{B4AE0373-E293-4BF3-B542-42F21EA97DBA}"/>
          </ac:spMkLst>
        </pc:spChg>
        <pc:spChg chg="mod">
          <ac:chgData name="a xx" userId="6c68ed6e84215d36" providerId="LiveId" clId="{6F903601-1D31-4997-B96D-346FC8692C1B}" dt="2021-04-11T17:43:15.647" v="2098" actId="20577"/>
          <ac:spMkLst>
            <pc:docMk/>
            <pc:sldMk cId="3477394" sldId="278"/>
            <ac:spMk id="14" creationId="{EA2112FD-E9DC-4320-8928-628FE8743457}"/>
          </ac:spMkLst>
        </pc:spChg>
        <pc:spChg chg="add mod">
          <ac:chgData name="a xx" userId="6c68ed6e84215d36" providerId="LiveId" clId="{6F903601-1D31-4997-B96D-346FC8692C1B}" dt="2021-04-11T17:47:08.005" v="2116"/>
          <ac:spMkLst>
            <pc:docMk/>
            <pc:sldMk cId="3477394" sldId="278"/>
            <ac:spMk id="25" creationId="{E9D31048-6A63-4733-9BEB-064C9CF5B942}"/>
          </ac:spMkLst>
        </pc:spChg>
        <pc:grpChg chg="add mod">
          <ac:chgData name="a xx" userId="6c68ed6e84215d36" providerId="LiveId" clId="{6F903601-1D31-4997-B96D-346FC8692C1B}" dt="2021-04-11T17:53:05.462" v="2180" actId="1076"/>
          <ac:grpSpMkLst>
            <pc:docMk/>
            <pc:sldMk cId="3477394" sldId="278"/>
            <ac:grpSpMk id="3" creationId="{5DA1EDD7-9548-40D4-86D9-8398F6E4C958}"/>
          </ac:grpSpMkLst>
        </pc:grpChg>
        <pc:grpChg chg="del">
          <ac:chgData name="a xx" userId="6c68ed6e84215d36" providerId="LiveId" clId="{6F903601-1D31-4997-B96D-346FC8692C1B}" dt="2021-04-11T17:47:06.227" v="2115" actId="478"/>
          <ac:grpSpMkLst>
            <pc:docMk/>
            <pc:sldMk cId="3477394" sldId="278"/>
            <ac:grpSpMk id="16" creationId="{77D42AE2-5351-4BF0-BD0F-D3F00E67888A}"/>
          </ac:grpSpMkLst>
        </pc:grpChg>
        <pc:picChg chg="del">
          <ac:chgData name="a xx" userId="6c68ed6e84215d36" providerId="LiveId" clId="{6F903601-1D31-4997-B96D-346FC8692C1B}" dt="2021-04-11T17:43:11.602" v="2088" actId="478"/>
          <ac:picMkLst>
            <pc:docMk/>
            <pc:sldMk cId="3477394" sldId="278"/>
            <ac:picMk id="10" creationId="{7713B1FD-BD19-4AAF-90C5-A37AC2BD5FC5}"/>
          </ac:picMkLst>
        </pc:picChg>
        <pc:picChg chg="add mod">
          <ac:chgData name="a xx" userId="6c68ed6e84215d36" providerId="LiveId" clId="{6F903601-1D31-4997-B96D-346FC8692C1B}" dt="2021-04-11T17:47:08.005" v="2116"/>
          <ac:picMkLst>
            <pc:docMk/>
            <pc:sldMk cId="3477394" sldId="278"/>
            <ac:picMk id="24" creationId="{E2271159-7DFC-4000-A5AA-206BB2B84740}"/>
          </ac:picMkLst>
        </pc:picChg>
        <pc:picChg chg="del">
          <ac:chgData name="a xx" userId="6c68ed6e84215d36" providerId="LiveId" clId="{6F903601-1D31-4997-B96D-346FC8692C1B}" dt="2021-04-11T17:47:24.283" v="2118" actId="478"/>
          <ac:picMkLst>
            <pc:docMk/>
            <pc:sldMk cId="3477394" sldId="278"/>
            <ac:picMk id="7178" creationId="{D245AB01-CB0C-4693-B872-B4A6B6E6C0CA}"/>
          </ac:picMkLst>
        </pc:picChg>
        <pc:picChg chg="del">
          <ac:chgData name="a xx" userId="6c68ed6e84215d36" providerId="LiveId" clId="{6F903601-1D31-4997-B96D-346FC8692C1B}" dt="2021-04-11T17:47:24.283" v="2118" actId="478"/>
          <ac:picMkLst>
            <pc:docMk/>
            <pc:sldMk cId="3477394" sldId="278"/>
            <ac:picMk id="7180" creationId="{2507935F-E9D4-4A89-A6C5-6E1741E12622}"/>
          </ac:picMkLst>
        </pc:picChg>
        <pc:picChg chg="del">
          <ac:chgData name="a xx" userId="6c68ed6e84215d36" providerId="LiveId" clId="{6F903601-1D31-4997-B96D-346FC8692C1B}" dt="2021-04-11T17:47:24.283" v="2118" actId="478"/>
          <ac:picMkLst>
            <pc:docMk/>
            <pc:sldMk cId="3477394" sldId="278"/>
            <ac:picMk id="7182" creationId="{6BAC8574-F497-47A7-A04A-63FF6964C993}"/>
          </ac:picMkLst>
        </pc:picChg>
        <pc:picChg chg="mod">
          <ac:chgData name="a xx" userId="6c68ed6e84215d36" providerId="LiveId" clId="{6F903601-1D31-4997-B96D-346FC8692C1B}" dt="2021-04-11T17:47:49.386" v="2120"/>
          <ac:picMkLst>
            <pc:docMk/>
            <pc:sldMk cId="3477394" sldId="278"/>
            <ac:picMk id="9218" creationId="{BC42FCE8-F1C6-4A1D-BBDB-C7617EAF22FA}"/>
          </ac:picMkLst>
        </pc:picChg>
        <pc:picChg chg="add del mod">
          <ac:chgData name="a xx" userId="6c68ed6e84215d36" providerId="LiveId" clId="{6F903601-1D31-4997-B96D-346FC8692C1B}" dt="2021-04-11T17:52:35.498" v="2168" actId="478"/>
          <ac:picMkLst>
            <pc:docMk/>
            <pc:sldMk cId="3477394" sldId="278"/>
            <ac:picMk id="10242" creationId="{10E722A7-0CD6-40E7-846D-BF7A0F1181F0}"/>
          </ac:picMkLst>
        </pc:picChg>
        <pc:picChg chg="add mod">
          <ac:chgData name="a xx" userId="6c68ed6e84215d36" providerId="LiveId" clId="{6F903601-1D31-4997-B96D-346FC8692C1B}" dt="2021-04-11T17:53:05.462" v="2180" actId="1076"/>
          <ac:picMkLst>
            <pc:docMk/>
            <pc:sldMk cId="3477394" sldId="278"/>
            <ac:picMk id="10244" creationId="{4A453338-D07F-4112-8460-8D8C878EC7C3}"/>
          </ac:picMkLst>
        </pc:picChg>
        <pc:picChg chg="add mod">
          <ac:chgData name="a xx" userId="6c68ed6e84215d36" providerId="LiveId" clId="{6F903601-1D31-4997-B96D-346FC8692C1B}" dt="2021-04-11T17:52:47.258" v="2176" actId="1038"/>
          <ac:picMkLst>
            <pc:docMk/>
            <pc:sldMk cId="3477394" sldId="278"/>
            <ac:picMk id="10246" creationId="{8B8ACA1E-6FA6-403D-BDF0-5206DB43A0E7}"/>
          </ac:picMkLst>
        </pc:picChg>
        <pc:picChg chg="add mod">
          <ac:chgData name="a xx" userId="6c68ed6e84215d36" providerId="LiveId" clId="{6F903601-1D31-4997-B96D-346FC8692C1B}" dt="2021-04-11T17:54:47.028" v="2182" actId="1076"/>
          <ac:picMkLst>
            <pc:docMk/>
            <pc:sldMk cId="3477394" sldId="278"/>
            <ac:picMk id="10248" creationId="{8E39CB67-3920-4877-8644-18A58CF95759}"/>
          </ac:picMkLst>
        </pc:picChg>
        <pc:picChg chg="add mod">
          <ac:chgData name="a xx" userId="6c68ed6e84215d36" providerId="LiveId" clId="{6F903601-1D31-4997-B96D-346FC8692C1B}" dt="2021-04-11T17:56:02.967" v="2184" actId="1076"/>
          <ac:picMkLst>
            <pc:docMk/>
            <pc:sldMk cId="3477394" sldId="278"/>
            <ac:picMk id="10250" creationId="{8F9D8631-C954-41DE-8274-4E01649C085E}"/>
          </ac:picMkLst>
        </pc:picChg>
        <pc:picChg chg="add mod">
          <ac:chgData name="a xx" userId="6c68ed6e84215d36" providerId="LiveId" clId="{6F903601-1D31-4997-B96D-346FC8692C1B}" dt="2021-04-11T17:56:56.229" v="2186" actId="1076"/>
          <ac:picMkLst>
            <pc:docMk/>
            <pc:sldMk cId="3477394" sldId="278"/>
            <ac:picMk id="10252" creationId="{940C9E86-A9DD-4D12-A8A1-3AF62246F5A9}"/>
          </ac:picMkLst>
        </pc:picChg>
        <pc:cxnChg chg="add mod">
          <ac:chgData name="a xx" userId="6c68ed6e84215d36" providerId="LiveId" clId="{6F903601-1D31-4997-B96D-346FC8692C1B}" dt="2021-04-11T17:47:08.005" v="2116"/>
          <ac:cxnSpMkLst>
            <pc:docMk/>
            <pc:sldMk cId="3477394" sldId="278"/>
            <ac:cxnSpMk id="26" creationId="{DD6DFEFA-E697-469C-9E9A-230E98D79CE2}"/>
          </ac:cxnSpMkLst>
        </pc:cxnChg>
      </pc:sldChg>
      <pc:sldChg chg="addSp delSp modSp add mod ord">
        <pc:chgData name="a xx" userId="6c68ed6e84215d36" providerId="LiveId" clId="{6F903601-1D31-4997-B96D-346FC8692C1B}" dt="2021-04-24T16:35:45.239" v="2190" actId="1076"/>
        <pc:sldMkLst>
          <pc:docMk/>
          <pc:sldMk cId="2926626748" sldId="279"/>
        </pc:sldMkLst>
        <pc:spChg chg="add mod">
          <ac:chgData name="a xx" userId="6c68ed6e84215d36" providerId="LiveId" clId="{6F903601-1D31-4997-B96D-346FC8692C1B}" dt="2021-04-11T17:44:11.886" v="2104"/>
          <ac:spMkLst>
            <pc:docMk/>
            <pc:sldMk cId="2926626748" sldId="279"/>
            <ac:spMk id="26" creationId="{50AAAE34-FA50-464F-992F-04AF1ABDD455}"/>
          </ac:spMkLst>
        </pc:spChg>
        <pc:picChg chg="add mod">
          <ac:chgData name="a xx" userId="6c68ed6e84215d36" providerId="LiveId" clId="{6F903601-1D31-4997-B96D-346FC8692C1B}" dt="2021-04-11T17:44:00.831" v="2103"/>
          <ac:picMkLst>
            <pc:docMk/>
            <pc:sldMk cId="2926626748" sldId="279"/>
            <ac:picMk id="20" creationId="{C53CEA17-D33E-4299-854F-572FE48329D9}"/>
          </ac:picMkLst>
        </pc:picChg>
        <pc:picChg chg="add mod">
          <ac:chgData name="a xx" userId="6c68ed6e84215d36" providerId="LiveId" clId="{6F903601-1D31-4997-B96D-346FC8692C1B}" dt="2021-04-11T17:44:00.831" v="2103"/>
          <ac:picMkLst>
            <pc:docMk/>
            <pc:sldMk cId="2926626748" sldId="279"/>
            <ac:picMk id="21" creationId="{9983DE05-A593-4F9B-B64E-D6C91EFB3CB7}"/>
          </ac:picMkLst>
        </pc:picChg>
        <pc:picChg chg="add mod">
          <ac:chgData name="a xx" userId="6c68ed6e84215d36" providerId="LiveId" clId="{6F903601-1D31-4997-B96D-346FC8692C1B}" dt="2021-04-24T16:35:45.239" v="2190" actId="1076"/>
          <ac:picMkLst>
            <pc:docMk/>
            <pc:sldMk cId="2926626748" sldId="279"/>
            <ac:picMk id="22" creationId="{8E856890-44DE-4767-B13F-C4F3182267FD}"/>
          </ac:picMkLst>
        </pc:picChg>
        <pc:picChg chg="del">
          <ac:chgData name="a xx" userId="6c68ed6e84215d36" providerId="LiveId" clId="{6F903601-1D31-4997-B96D-346FC8692C1B}" dt="2021-04-11T17:44:00.016" v="2102" actId="478"/>
          <ac:picMkLst>
            <pc:docMk/>
            <pc:sldMk cId="2926626748" sldId="279"/>
            <ac:picMk id="25" creationId="{8772957F-DFE9-4D65-B794-3A4FD9290721}"/>
          </ac:picMkLst>
        </pc:picChg>
        <pc:picChg chg="add del mod">
          <ac:chgData name="a xx" userId="6c68ed6e84215d36" providerId="LiveId" clId="{6F903601-1D31-4997-B96D-346FC8692C1B}" dt="2021-04-11T17:45:25.300" v="2109" actId="478"/>
          <ac:picMkLst>
            <pc:docMk/>
            <pc:sldMk cId="2926626748" sldId="279"/>
            <ac:picMk id="27" creationId="{9EC46D46-D373-4E31-BFD9-CAEA4C7776DD}"/>
          </ac:picMkLst>
        </pc:picChg>
      </pc:sldChg>
    </pc:docChg>
  </pc:docChgLst>
  <pc:docChgLst>
    <pc:chgData name="a xx" userId="6c68ed6e84215d36" providerId="LiveId" clId="{866800B1-F3E4-4C54-A474-8965FEDA1804}"/>
    <pc:docChg chg="undo custSel modSld">
      <pc:chgData name="a xx" userId="6c68ed6e84215d36" providerId="LiveId" clId="{866800B1-F3E4-4C54-A474-8965FEDA1804}" dt="2022-08-06T14:04:44.991" v="10" actId="1076"/>
      <pc:docMkLst>
        <pc:docMk/>
      </pc:docMkLst>
      <pc:sldChg chg="modSp">
        <pc:chgData name="a xx" userId="6c68ed6e84215d36" providerId="LiveId" clId="{866800B1-F3E4-4C54-A474-8965FEDA1804}" dt="2022-08-06T14:04:44.991" v="10" actId="1076"/>
        <pc:sldMkLst>
          <pc:docMk/>
          <pc:sldMk cId="3228904682" sldId="258"/>
        </pc:sldMkLst>
        <pc:picChg chg="mod">
          <ac:chgData name="a xx" userId="6c68ed6e84215d36" providerId="LiveId" clId="{866800B1-F3E4-4C54-A474-8965FEDA1804}" dt="2022-08-06T14:04:44.991" v="10" actId="1076"/>
          <ac:picMkLst>
            <pc:docMk/>
            <pc:sldMk cId="3228904682" sldId="258"/>
            <ac:picMk id="1026" creationId="{4D45A7F7-1220-4799-8396-007244C4985D}"/>
          </ac:picMkLst>
        </pc:picChg>
      </pc:sldChg>
      <pc:sldChg chg="modSp">
        <pc:chgData name="a xx" userId="6c68ed6e84215d36" providerId="LiveId" clId="{866800B1-F3E4-4C54-A474-8965FEDA1804}" dt="2022-08-04T16:49:17.555" v="1" actId="1076"/>
        <pc:sldMkLst>
          <pc:docMk/>
          <pc:sldMk cId="2014191179" sldId="265"/>
        </pc:sldMkLst>
        <pc:picChg chg="mod">
          <ac:chgData name="a xx" userId="6c68ed6e84215d36" providerId="LiveId" clId="{866800B1-F3E4-4C54-A474-8965FEDA1804}" dt="2022-08-04T16:49:17.555" v="1" actId="1076"/>
          <ac:picMkLst>
            <pc:docMk/>
            <pc:sldMk cId="2014191179" sldId="265"/>
            <ac:picMk id="1054" creationId="{380EDAFE-34D3-4477-AD3D-1A5C56A4B521}"/>
          </ac:picMkLst>
        </pc:picChg>
      </pc:sldChg>
      <pc:sldChg chg="modSp">
        <pc:chgData name="a xx" userId="6c68ed6e84215d36" providerId="LiveId" clId="{866800B1-F3E4-4C54-A474-8965FEDA1804}" dt="2022-08-04T16:50:53.670" v="4" actId="1076"/>
        <pc:sldMkLst>
          <pc:docMk/>
          <pc:sldMk cId="215777477" sldId="266"/>
        </pc:sldMkLst>
        <pc:picChg chg="mod">
          <ac:chgData name="a xx" userId="6c68ed6e84215d36" providerId="LiveId" clId="{866800B1-F3E4-4C54-A474-8965FEDA1804}" dt="2022-08-04T16:50:51.060" v="2" actId="1076"/>
          <ac:picMkLst>
            <pc:docMk/>
            <pc:sldMk cId="215777477" sldId="266"/>
            <ac:picMk id="1068" creationId="{3FEE32A6-7561-4C6E-9849-299F60699EDF}"/>
          </ac:picMkLst>
        </pc:picChg>
        <pc:picChg chg="mod">
          <ac:chgData name="a xx" userId="6c68ed6e84215d36" providerId="LiveId" clId="{866800B1-F3E4-4C54-A474-8965FEDA1804}" dt="2022-08-04T16:50:53.670" v="4" actId="1076"/>
          <ac:picMkLst>
            <pc:docMk/>
            <pc:sldMk cId="215777477" sldId="266"/>
            <ac:picMk id="1072" creationId="{86EA3AFB-EBC2-40E6-AD44-D42AFBCD9EB5}"/>
          </ac:picMkLst>
        </pc:picChg>
      </pc:sldChg>
      <pc:sldChg chg="addSp delSp modSp mod">
        <pc:chgData name="a xx" userId="6c68ed6e84215d36" providerId="LiveId" clId="{866800B1-F3E4-4C54-A474-8965FEDA1804}" dt="2022-08-04T17:18:54.266" v="9" actId="478"/>
        <pc:sldMkLst>
          <pc:docMk/>
          <pc:sldMk cId="3102802440" sldId="271"/>
        </pc:sldMkLst>
        <pc:graphicFrameChg chg="add del mod">
          <ac:chgData name="a xx" userId="6c68ed6e84215d36" providerId="LiveId" clId="{866800B1-F3E4-4C54-A474-8965FEDA1804}" dt="2022-08-04T17:18:54.266" v="9" actId="478"/>
          <ac:graphicFrameMkLst>
            <pc:docMk/>
            <pc:sldMk cId="3102802440" sldId="271"/>
            <ac:graphicFrameMk id="2" creationId="{FFB7C9A7-46FA-6A5E-16B5-11203EA6A98B}"/>
          </ac:graphicFrameMkLst>
        </pc:graphicFrameChg>
        <pc:picChg chg="mod">
          <ac:chgData name="a xx" userId="6c68ed6e84215d36" providerId="LiveId" clId="{866800B1-F3E4-4C54-A474-8965FEDA1804}" dt="2022-08-04T16:53:53.448" v="6" actId="1076"/>
          <ac:picMkLst>
            <pc:docMk/>
            <pc:sldMk cId="3102802440" sldId="271"/>
            <ac:picMk id="4" creationId="{8FAB182A-C03C-425E-B67B-ED586ED6CC84}"/>
          </ac:picMkLst>
        </pc:picChg>
      </pc:sldChg>
    </pc:docChg>
  </pc:docChgLst>
  <pc:docChgLst>
    <pc:chgData name="a xx" userId="6c68ed6e84215d36" providerId="LiveId" clId="{545D23DA-B4F2-4EDE-AD2A-6CD5BA9BA28C}"/>
    <pc:docChg chg="undo custSel modSld">
      <pc:chgData name="a xx" userId="6c68ed6e84215d36" providerId="LiveId" clId="{545D23DA-B4F2-4EDE-AD2A-6CD5BA9BA28C}" dt="2021-09-14T17:59:45.579" v="118" actId="1076"/>
      <pc:docMkLst>
        <pc:docMk/>
      </pc:docMkLst>
      <pc:sldChg chg="addSp modSp">
        <pc:chgData name="a xx" userId="6c68ed6e84215d36" providerId="LiveId" clId="{545D23DA-B4F2-4EDE-AD2A-6CD5BA9BA28C}" dt="2021-09-14T17:59:45.579" v="118" actId="1076"/>
        <pc:sldMkLst>
          <pc:docMk/>
          <pc:sldMk cId="3102802440" sldId="271"/>
        </pc:sldMkLst>
        <pc:picChg chg="add mod">
          <ac:chgData name="a xx" userId="6c68ed6e84215d36" providerId="LiveId" clId="{545D23DA-B4F2-4EDE-AD2A-6CD5BA9BA28C}" dt="2021-09-14T17:59:45.579" v="118" actId="1076"/>
          <ac:picMkLst>
            <pc:docMk/>
            <pc:sldMk cId="3102802440" sldId="271"/>
            <ac:picMk id="12" creationId="{E8F3C222-D8B8-4E5E-9FB2-90879A1C8EC4}"/>
          </ac:picMkLst>
        </pc:picChg>
      </pc:sldChg>
      <pc:sldChg chg="addSp delSp modSp mod">
        <pc:chgData name="a xx" userId="6c68ed6e84215d36" providerId="LiveId" clId="{545D23DA-B4F2-4EDE-AD2A-6CD5BA9BA28C}" dt="2021-09-14T17:58:38.456" v="111" actId="1076"/>
        <pc:sldMkLst>
          <pc:docMk/>
          <pc:sldMk cId="2926626748" sldId="279"/>
        </pc:sldMkLst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6" creationId="{88BD0977-C1AE-4B64-803A-EB0961B0C75B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8" creationId="{F024F615-1C13-4B7C-A2A7-BDE85CE217C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9" creationId="{B5F2B50D-4D4E-45C4-89B4-E3E53F6ECDB7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" creationId="{032369B1-3C8D-4C79-BDBE-F28325C3F42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2" creationId="{6AC9273C-36BE-4E98-9223-C46A7B30A730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3" creationId="{BD3D6D7D-C072-41FD-85F6-2664DCF61125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5" creationId="{9F7C44AC-1BCE-44E1-BAF1-4E23978648E6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6" creationId="{781244EA-F7DE-44B2-9B62-0C6E44DE31E3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7" creationId="{84B0813F-B266-469D-B3B1-A97ED7F5F0C6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9" creationId="{E6E24C38-8289-4FBE-A55E-20DD9FED792C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25" creationId="{AB597542-4C16-4687-A5AE-2C9D13C5E14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27" creationId="{A1C4A44F-ECEF-4690-A756-D96FA3123B2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28" creationId="{DF1AF8A4-1CC8-4807-8EBB-4E014E4309DF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29" creationId="{6729D91F-7823-4F28-A39C-86BE48F25C0B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0" creationId="{47B0A10F-353D-44CA-90F4-57124F0BF0BD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1" creationId="{F4320EE2-411E-4C32-BCA4-E1E3037FCEB5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2" creationId="{678D1C17-98B5-49DC-89C8-ACDA311576E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3" creationId="{1F6FBFF7-CB1B-4C2B-8157-76824C58E3A6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4" creationId="{7A0D4EFB-625A-4BFA-9A00-4A6E643DD2BE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5" creationId="{21561638-5C97-4F1D-8FA5-75905E3968DA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36" creationId="{AB9DC088-7768-4038-9F49-10A0731F13E1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45" creationId="{682ABB28-CCC1-4BD5-B00D-618D432AA1F5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46" creationId="{39A90CF1-1002-4445-BC9E-2DFC4319FB6F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47" creationId="{DA6A71EF-8619-44E7-B103-25769B6AEF37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48" creationId="{71E8B820-3A93-4539-96BA-AAF7FF739DCB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49" creationId="{C3FE195D-EE6D-4D23-B65E-4AE29A798EB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0" creationId="{28E0C1A4-72DD-45E2-813B-5BA2BAA687DB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1" creationId="{05CDFA0E-CD49-49F1-800D-3701BD6B900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2" creationId="{3431C7CF-1DBB-4044-8F2C-8D1562FC019B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3" creationId="{2D94CC9C-7E60-4776-AFAA-2CFA7C525212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4" creationId="{7E66C053-0B8D-4355-973C-E542D3AC8EC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5" creationId="{5260A0B4-7F55-41C5-9EEE-8CC08F669BAA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6" creationId="{0F3F58D7-3485-40FA-9FCA-7D08FB01E579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7" creationId="{BEAA3431-80F8-4558-ADF3-3AB09D359E15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8" creationId="{6952107B-8185-4515-98C3-69A6C01EC34F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59" creationId="{5909EA40-9053-47C3-B4FB-D823E1BAB5FC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60" creationId="{29873174-8EE3-42C0-B76E-F6B402EDC740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61" creationId="{7E5179E2-802C-4C7E-B46C-B7CE0A5EBAF5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62" creationId="{A5D714CF-4547-4580-8133-C01274D5300C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63" creationId="{86E65667-C74A-4917-96CD-C82353FE1A7C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24" creationId="{CE5D6CD4-CBAE-4333-AADD-F68157B2AA02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25" creationId="{5DBDE097-E652-4820-A1E1-F84E9044817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27" creationId="{11D76E7E-EC44-4460-9ABB-19C8AE16CF9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28" creationId="{2662F0E9-9698-47C7-84CF-DCC023423AB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29" creationId="{9EF4E4A1-93A7-40A8-A958-C50384FE9B47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0" creationId="{AF34CDA1-C559-43CB-94A6-036AB3829E6D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1" creationId="{BE57D8C6-6A65-48B9-BE43-30E73E896031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2" creationId="{3697A948-BF6C-4AD2-B05F-0886421647B8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3" creationId="{AD380E78-1867-40D1-9559-51FC615417F7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4" creationId="{338A35D3-0303-4017-B966-4D3F1963709D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5" creationId="{EA7503C7-3255-43F1-80FD-80CB08087394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6" creationId="{CA168F25-8C00-4B5E-A2B9-CB3CC0878EC9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7" creationId="{B37875FA-6497-49E2-8C81-0FF9707B6CB1}"/>
          </ac:spMkLst>
        </pc:spChg>
        <pc:spChg chg="mod topLvl">
          <ac:chgData name="a xx" userId="6c68ed6e84215d36" providerId="LiveId" clId="{545D23DA-B4F2-4EDE-AD2A-6CD5BA9BA28C}" dt="2021-09-14T16:30:13.693" v="103" actId="164"/>
          <ac:spMkLst>
            <pc:docMk/>
            <pc:sldMk cId="2926626748" sldId="279"/>
            <ac:spMk id="1038" creationId="{6936CFF7-BD04-41D5-9DF8-D9A0A8937700}"/>
          </ac:spMkLst>
        </pc:spChg>
        <pc:grpChg chg="add del mod">
          <ac:chgData name="a xx" userId="6c68ed6e84215d36" providerId="LiveId" clId="{545D23DA-B4F2-4EDE-AD2A-6CD5BA9BA28C}" dt="2021-09-14T16:24:20.146" v="19" actId="165"/>
          <ac:grpSpMkLst>
            <pc:docMk/>
            <pc:sldMk cId="2926626748" sldId="279"/>
            <ac:grpSpMk id="4" creationId="{080CB663-A7A0-45BE-9AC8-955B03CB6B11}"/>
          </ac:grpSpMkLst>
        </pc:grpChg>
        <pc:grpChg chg="add mod">
          <ac:chgData name="a xx" userId="6c68ed6e84215d36" providerId="LiveId" clId="{545D23DA-B4F2-4EDE-AD2A-6CD5BA9BA28C}" dt="2021-09-14T16:30:03.446" v="102" actId="164"/>
          <ac:grpSpMkLst>
            <pc:docMk/>
            <pc:sldMk cId="2926626748" sldId="279"/>
            <ac:grpSpMk id="1039" creationId="{0B6F6DF5-ABAD-4DC9-BEA2-980BD23179F7}"/>
          </ac:grpSpMkLst>
        </pc:grpChg>
        <pc:grpChg chg="add del mod">
          <ac:chgData name="a xx" userId="6c68ed6e84215d36" providerId="LiveId" clId="{545D23DA-B4F2-4EDE-AD2A-6CD5BA9BA28C}" dt="2021-09-14T16:30:20.305" v="105" actId="21"/>
          <ac:grpSpMkLst>
            <pc:docMk/>
            <pc:sldMk cId="2926626748" sldId="279"/>
            <ac:grpSpMk id="1040" creationId="{58D7E863-DB9B-48B5-993C-66FB5EB0AE81}"/>
          </ac:grpSpMkLst>
        </pc:grpChg>
        <pc:picChg chg="add del mod">
          <ac:chgData name="a xx" userId="6c68ed6e84215d36" providerId="LiveId" clId="{545D23DA-B4F2-4EDE-AD2A-6CD5BA9BA28C}" dt="2021-09-14T16:23:48.738" v="3" actId="27803"/>
          <ac:picMkLst>
            <pc:docMk/>
            <pc:sldMk cId="2926626748" sldId="279"/>
            <ac:picMk id="3" creationId="{4552C25C-C566-460E-8700-CAE04C99E2D1}"/>
          </ac:picMkLst>
        </pc:picChg>
        <pc:picChg chg="mod">
          <ac:chgData name="a xx" userId="6c68ed6e84215d36" providerId="LiveId" clId="{545D23DA-B4F2-4EDE-AD2A-6CD5BA9BA28C}" dt="2021-09-14T17:58:38.456" v="111" actId="1076"/>
          <ac:picMkLst>
            <pc:docMk/>
            <pc:sldMk cId="2926626748" sldId="279"/>
            <ac:picMk id="1026" creationId="{4D45A7F7-1220-4799-8396-007244C498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8DAA-36AC-4B75-9810-CB4D1DC7E1D3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374F4-7AC8-4ADA-8575-23BF525F5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1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When the particle is in its own rest frame, we have the vector for a general point P, given in  cartesian coordinates for the </a:t>
            </a:r>
            <a:r>
              <a:rPr lang="en-GB" dirty="0" err="1"/>
              <a:t>x,y,z</a:t>
            </a:r>
            <a:r>
              <a:rPr lang="en-GB" dirty="0"/>
              <a:t> directions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 in spherical polar coordinates as … with theta being the angle from the z-axis and phi being the angle from the x-axis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Theta is between 0 and pi, and phi is between 0 and 2pi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374F4-7AC8-4ADA-8575-23BF525F53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6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When the particle is in its own rest frame, we have the vector for a general point P, given in  cartesian coordinates for the </a:t>
            </a:r>
            <a:r>
              <a:rPr lang="en-GB" dirty="0" err="1"/>
              <a:t>x,y,z</a:t>
            </a:r>
            <a:r>
              <a:rPr lang="en-GB" dirty="0"/>
              <a:t> directions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 in spherical polar coordinates as … with theta being the angle from the z-axis and phi being the angle from the x-axis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Theta is between 0 and pi, and phi is between 0 and 2pi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374F4-7AC8-4ADA-8575-23BF525F53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0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When the particle is in its own rest frame, we have the vector for a general point P, given in  cartesian coordinates for the </a:t>
            </a:r>
            <a:r>
              <a:rPr lang="en-GB" dirty="0" err="1"/>
              <a:t>x,y,z</a:t>
            </a:r>
            <a:r>
              <a:rPr lang="en-GB" dirty="0"/>
              <a:t> directions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 in spherical polar coordinates as … with theta being the angle from the z-axis and phi being the angle from the x-axis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Theta is between 0 and pi, and phi is between 0 and 2pi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374F4-7AC8-4ADA-8575-23BF525F53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2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When the particle is in its own rest frame, we have the vector for a general point P, given in  cartesian coordinates for the </a:t>
            </a:r>
            <a:r>
              <a:rPr lang="en-GB" dirty="0" err="1"/>
              <a:t>x,y,z</a:t>
            </a:r>
            <a:r>
              <a:rPr lang="en-GB" dirty="0"/>
              <a:t> directions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 in spherical polar coordinates as … with theta being the angle from the z-axis and phi being the angle from the x-axis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Theta is between 0 and pi, and phi is between 0 and 2pi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374F4-7AC8-4ADA-8575-23BF525F53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3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4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1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6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3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9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C712-889B-456F-B8AA-59587A024B7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2F1-610F-4B52-ACC2-A5DC8F619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1.png"/><Relationship Id="rId7" Type="http://schemas.openxmlformats.org/officeDocument/2006/relationships/image" Target="../media/image2.gif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gif"/><Relationship Id="rId5" Type="http://schemas.openxmlformats.org/officeDocument/2006/relationships/image" Target="../media/image2.png"/><Relationship Id="rId10" Type="http://schemas.openxmlformats.org/officeDocument/2006/relationships/image" Target="../media/image5.gif"/><Relationship Id="rId4" Type="http://schemas.openxmlformats.org/officeDocument/2006/relationships/image" Target="../media/image10.png"/><Relationship Id="rId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1.png"/><Relationship Id="rId7" Type="http://schemas.openxmlformats.org/officeDocument/2006/relationships/image" Target="../media/image58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gif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1.gif"/><Relationship Id="rId4" Type="http://schemas.openxmlformats.org/officeDocument/2006/relationships/image" Target="../media/image64.png"/><Relationship Id="rId9" Type="http://schemas.openxmlformats.org/officeDocument/2006/relationships/image" Target="../media/image6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4.gif"/><Relationship Id="rId5" Type="http://schemas.openxmlformats.org/officeDocument/2006/relationships/image" Target="../media/image1.png"/><Relationship Id="rId10" Type="http://schemas.openxmlformats.org/officeDocument/2006/relationships/image" Target="../media/image58.gif"/><Relationship Id="rId4" Type="http://schemas.openxmlformats.org/officeDocument/2006/relationships/image" Target="../media/image63.svg"/><Relationship Id="rId9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12" Type="http://schemas.openxmlformats.org/officeDocument/2006/relationships/image" Target="../media/image6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6.gif"/><Relationship Id="rId5" Type="http://schemas.openxmlformats.org/officeDocument/2006/relationships/image" Target="../media/image65.png"/><Relationship Id="rId10" Type="http://schemas.openxmlformats.org/officeDocument/2006/relationships/image" Target="../media/image65.gif"/><Relationship Id="rId4" Type="http://schemas.openxmlformats.org/officeDocument/2006/relationships/image" Target="../media/image64.png"/><Relationship Id="rId9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7" Type="http://schemas.openxmlformats.org/officeDocument/2006/relationships/image" Target="../media/image60.svg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71.gif"/><Relationship Id="rId4" Type="http://schemas.openxmlformats.org/officeDocument/2006/relationships/image" Target="../media/image70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gif"/><Relationship Id="rId3" Type="http://schemas.openxmlformats.org/officeDocument/2006/relationships/image" Target="../media/image72.gif"/><Relationship Id="rId7" Type="http://schemas.openxmlformats.org/officeDocument/2006/relationships/image" Target="../media/image82.png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gif"/><Relationship Id="rId11" Type="http://schemas.openxmlformats.org/officeDocument/2006/relationships/image" Target="../media/image77.gif"/><Relationship Id="rId5" Type="http://schemas.openxmlformats.org/officeDocument/2006/relationships/image" Target="../media/image63.svg"/><Relationship Id="rId10" Type="http://schemas.openxmlformats.org/officeDocument/2006/relationships/image" Target="../media/image76.gif"/><Relationship Id="rId4" Type="http://schemas.openxmlformats.org/officeDocument/2006/relationships/image" Target="../media/image62.png"/><Relationship Id="rId9" Type="http://schemas.openxmlformats.org/officeDocument/2006/relationships/image" Target="../media/image75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0.png"/><Relationship Id="rId3" Type="http://schemas.openxmlformats.org/officeDocument/2006/relationships/image" Target="../media/image14.gif"/><Relationship Id="rId7" Type="http://schemas.openxmlformats.org/officeDocument/2006/relationships/image" Target="../media/image130.png"/><Relationship Id="rId12" Type="http://schemas.openxmlformats.org/officeDocument/2006/relationships/image" Target="../media/image19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gif"/><Relationship Id="rId5" Type="http://schemas.openxmlformats.org/officeDocument/2006/relationships/image" Target="../media/image16.gif"/><Relationship Id="rId10" Type="http://schemas.openxmlformats.org/officeDocument/2006/relationships/image" Target="../media/image17.gif"/><Relationship Id="rId4" Type="http://schemas.openxmlformats.org/officeDocument/2006/relationships/image" Target="../media/image15.gif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gif"/><Relationship Id="rId7" Type="http://schemas.openxmlformats.org/officeDocument/2006/relationships/image" Target="../media/image25.sv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10" Type="http://schemas.openxmlformats.org/officeDocument/2006/relationships/image" Target="../media/image31.png"/><Relationship Id="rId4" Type="http://schemas.openxmlformats.org/officeDocument/2006/relationships/image" Target="../media/image22.gif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4.png"/><Relationship Id="rId3" Type="http://schemas.openxmlformats.org/officeDocument/2006/relationships/image" Target="../media/image26.gif"/><Relationship Id="rId7" Type="http://schemas.openxmlformats.org/officeDocument/2006/relationships/image" Target="../media/image12.png"/><Relationship Id="rId12" Type="http://schemas.openxmlformats.org/officeDocument/2006/relationships/image" Target="../media/image25.sv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8.png"/><Relationship Id="rId10" Type="http://schemas.openxmlformats.org/officeDocument/2006/relationships/image" Target="../media/image28.png"/><Relationship Id="rId4" Type="http://schemas.openxmlformats.org/officeDocument/2006/relationships/image" Target="../media/image27.gif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33.png"/><Relationship Id="rId7" Type="http://schemas.openxmlformats.org/officeDocument/2006/relationships/image" Target="../media/image3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gif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25.sv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6.gif"/><Relationship Id="rId4" Type="http://schemas.openxmlformats.org/officeDocument/2006/relationships/image" Target="../media/image38.gif"/><Relationship Id="rId9" Type="http://schemas.openxmlformats.org/officeDocument/2006/relationships/image" Target="../media/image3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13" Type="http://schemas.openxmlformats.org/officeDocument/2006/relationships/image" Target="../media/image49.gif"/><Relationship Id="rId3" Type="http://schemas.openxmlformats.org/officeDocument/2006/relationships/image" Target="../media/image41.png"/><Relationship Id="rId7" Type="http://schemas.openxmlformats.org/officeDocument/2006/relationships/image" Target="../media/image43.gif"/><Relationship Id="rId12" Type="http://schemas.openxmlformats.org/officeDocument/2006/relationships/image" Target="../media/image48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gif"/><Relationship Id="rId11" Type="http://schemas.openxmlformats.org/officeDocument/2006/relationships/image" Target="../media/image47.gif"/><Relationship Id="rId5" Type="http://schemas.openxmlformats.org/officeDocument/2006/relationships/image" Target="../media/image25.svg"/><Relationship Id="rId15" Type="http://schemas.openxmlformats.org/officeDocument/2006/relationships/image" Target="../media/image51.gif"/><Relationship Id="rId10" Type="http://schemas.openxmlformats.org/officeDocument/2006/relationships/image" Target="../media/image46.gif"/><Relationship Id="rId4" Type="http://schemas.openxmlformats.org/officeDocument/2006/relationships/image" Target="../media/image24.png"/><Relationship Id="rId9" Type="http://schemas.openxmlformats.org/officeDocument/2006/relationships/image" Target="../media/image45.gif"/><Relationship Id="rId14" Type="http://schemas.openxmlformats.org/officeDocument/2006/relationships/image" Target="../media/image50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3" Type="http://schemas.openxmlformats.org/officeDocument/2006/relationships/image" Target="../media/image41.png"/><Relationship Id="rId7" Type="http://schemas.openxmlformats.org/officeDocument/2006/relationships/image" Target="../media/image52.gif"/><Relationship Id="rId12" Type="http://schemas.openxmlformats.org/officeDocument/2006/relationships/image" Target="../media/image57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gif"/><Relationship Id="rId11" Type="http://schemas.openxmlformats.org/officeDocument/2006/relationships/image" Target="../media/image56.gif"/><Relationship Id="rId5" Type="http://schemas.openxmlformats.org/officeDocument/2006/relationships/image" Target="../media/image25.svg"/><Relationship Id="rId10" Type="http://schemas.openxmlformats.org/officeDocument/2006/relationships/image" Target="../media/image55.gif"/><Relationship Id="rId4" Type="http://schemas.openxmlformats.org/officeDocument/2006/relationships/image" Target="../media/image24.png"/><Relationship Id="rId9" Type="http://schemas.openxmlformats.org/officeDocument/2006/relationships/image" Target="../media/image5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45A7F7-1220-4799-8396-007244C4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1348" y="3268766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[rest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7A6A608-06F1-490A-909B-1AF116C67619}"/>
              </a:ext>
            </a:extLst>
          </p:cNvPr>
          <p:cNvGrpSpPr>
            <a:grpSpLocks noChangeAspect="1"/>
          </p:cNvGrpSpPr>
          <p:nvPr/>
        </p:nvGrpSpPr>
        <p:grpSpPr>
          <a:xfrm>
            <a:off x="-3200931" y="3286562"/>
            <a:ext cx="2346526" cy="2448211"/>
            <a:chOff x="2809204" y="1167400"/>
            <a:chExt cx="2346526" cy="24482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1EE1C-E65C-47C5-96B8-AF77FD604F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44962" y="3242372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71A053-E68E-4FF5-B243-9AF977C4B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9204" y="1167400"/>
              <a:ext cx="2346526" cy="2261594"/>
              <a:chOff x="1034848" y="2242313"/>
              <a:chExt cx="2632277" cy="25370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10D8F46-2139-4753-81CB-9ADF96F9AD27}"/>
                  </a:ext>
                </a:extLst>
              </p:cNvPr>
              <p:cNvGrpSpPr/>
              <p:nvPr/>
            </p:nvGrpSpPr>
            <p:grpSpPr>
              <a:xfrm>
                <a:off x="1288476" y="2245664"/>
                <a:ext cx="2378649" cy="2533651"/>
                <a:chOff x="1288476" y="2245664"/>
                <a:chExt cx="2378649" cy="2533651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275A360-6CEA-48EE-8D47-44EEC3F1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2245664"/>
                  <a:ext cx="0" cy="253365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694BE68-0015-409F-8816-B5588E7F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4779314"/>
                  <a:ext cx="2378647" cy="1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F47769C-C507-4266-8482-793BC0CAD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6" y="3110086"/>
                  <a:ext cx="1062169" cy="166922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000" r="-24000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286" r="-35714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926" r="-22222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3A5100-5319-4163-8023-686F7ECB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28" y="2948043"/>
            <a:ext cx="9715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0DDDFBD-0540-469F-8431-85671E3E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885" y="5257705"/>
            <a:ext cx="10287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FE71D23-987A-4668-851E-735E33C3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885" y="4685080"/>
            <a:ext cx="8667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6BE9A4E-E47E-47D0-824B-CFF50A2E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2759" y="1362170"/>
            <a:ext cx="1905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22E8520-4403-49C1-A7E6-E2646EB31B31}"/>
              </a:ext>
            </a:extLst>
          </p:cNvPr>
          <p:cNvSpPr>
            <a:spLocks noChangeAspect="1"/>
          </p:cNvSpPr>
          <p:nvPr/>
        </p:nvSpPr>
        <p:spPr>
          <a:xfrm flipV="1">
            <a:off x="2889538" y="3268766"/>
            <a:ext cx="245208" cy="245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256B9C-5A9D-4A79-B017-D0647112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70" y="2948043"/>
            <a:ext cx="17049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3394ED-2A13-4C02-B9EC-8851CEEC4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3" y="1042337"/>
            <a:ext cx="3998580" cy="37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Picture 37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4DEC390B-923B-4989-9152-D4F029B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757" y="1780457"/>
            <a:ext cx="3734831" cy="4019450"/>
          </a:xfrm>
          <a:prstGeom prst="rect">
            <a:avLst/>
          </a:prstGeom>
        </p:spPr>
      </p:pic>
      <p:pic>
        <p:nvPicPr>
          <p:cNvPr id="4" name="Picture 3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8FAB182A-C03C-425E-B67B-ED586ED6C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69" y="1687428"/>
            <a:ext cx="3734832" cy="4019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767DF-2341-4B18-90A1-9B8D4386D804}"/>
              </a:ext>
            </a:extLst>
          </p:cNvPr>
          <p:cNvGrpSpPr>
            <a:grpSpLocks noChangeAspect="1"/>
          </p:cNvGrpSpPr>
          <p:nvPr/>
        </p:nvGrpSpPr>
        <p:grpSpPr>
          <a:xfrm>
            <a:off x="1577216" y="4663439"/>
            <a:ext cx="2298619" cy="1518875"/>
            <a:chOff x="-549887" y="1051596"/>
            <a:chExt cx="7195766" cy="47547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4606BDA-1399-4112-8843-85B141CAC65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61262" y="3242375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85A10E6-19D5-45A9-A773-ACB6D95B89D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9887" y="1051596"/>
              <a:ext cx="7195766" cy="4754799"/>
            </a:xfrm>
            <a:prstGeom prst="rect">
              <a:avLst/>
            </a:prstGeom>
          </p:spPr>
        </p:pic>
      </p:grpSp>
      <p:pic>
        <p:nvPicPr>
          <p:cNvPr id="5136" name="Picture 16">
            <a:extLst>
              <a:ext uri="{FF2B5EF4-FFF2-40B4-BE49-F238E27FC236}">
                <a16:creationId xmlns:a16="http://schemas.microsoft.com/office/drawing/2014/main" id="{9B0395F4-E2B8-4C77-8196-68581805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48" y="672968"/>
            <a:ext cx="2762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03A42FF1-45C8-4D95-BD2A-1E993785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73" y="3300408"/>
            <a:ext cx="9906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8F3C222-D8B8-4E5E-9FB2-90879A1C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5681" y="3836963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45A7F7-1220-4799-8396-007244C4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9921" y="4007872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of 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[rest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7A6A608-06F1-490A-909B-1AF116C67619}"/>
              </a:ext>
            </a:extLst>
          </p:cNvPr>
          <p:cNvGrpSpPr>
            <a:grpSpLocks noChangeAspect="1"/>
          </p:cNvGrpSpPr>
          <p:nvPr/>
        </p:nvGrpSpPr>
        <p:grpSpPr>
          <a:xfrm>
            <a:off x="-3200931" y="3286562"/>
            <a:ext cx="2346526" cy="2448211"/>
            <a:chOff x="2809204" y="1167400"/>
            <a:chExt cx="2346526" cy="24482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1EE1C-E65C-47C5-96B8-AF77FD604F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44962" y="3242372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71A053-E68E-4FF5-B243-9AF977C4B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9204" y="1167400"/>
              <a:ext cx="2346526" cy="2261594"/>
              <a:chOff x="1034848" y="2242313"/>
              <a:chExt cx="2632277" cy="25370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10D8F46-2139-4753-81CB-9ADF96F9AD27}"/>
                  </a:ext>
                </a:extLst>
              </p:cNvPr>
              <p:cNvGrpSpPr/>
              <p:nvPr/>
            </p:nvGrpSpPr>
            <p:grpSpPr>
              <a:xfrm>
                <a:off x="1288476" y="2245664"/>
                <a:ext cx="2378649" cy="2533651"/>
                <a:chOff x="1288476" y="2245664"/>
                <a:chExt cx="2378649" cy="2533651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275A360-6CEA-48EE-8D47-44EEC3F1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2245664"/>
                  <a:ext cx="0" cy="253365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694BE68-0015-409F-8816-B5588E7F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4779314"/>
                  <a:ext cx="2378647" cy="1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F47769C-C507-4266-8482-793BC0CAD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6" y="3110086"/>
                  <a:ext cx="1062169" cy="166922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000" r="-24000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741" r="-40741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926" r="-22222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6BE9A4E-E47E-47D0-824B-CFF50A2E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2759" y="1362170"/>
            <a:ext cx="1905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439B59A-AAC0-4F33-8BDC-A8403367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136" y="1407895"/>
            <a:ext cx="6095992" cy="404219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2AF28AB-63D3-4198-A432-8AAA26691472}"/>
              </a:ext>
            </a:extLst>
          </p:cNvPr>
          <p:cNvSpPr>
            <a:spLocks noChangeAspect="1"/>
          </p:cNvSpPr>
          <p:nvPr/>
        </p:nvSpPr>
        <p:spPr>
          <a:xfrm flipV="1">
            <a:off x="2855122" y="3242371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8772957F-DFE9-4D65-B794-3A4FD929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15" y="2909963"/>
            <a:ext cx="12858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4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B355219D-0A44-4D03-967C-23397A3BC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135" y="1388271"/>
            <a:ext cx="6095989" cy="40421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45A7F7-1220-4799-8396-007244C4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9921" y="4007872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of Moving Particle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[primed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7A6A608-06F1-490A-909B-1AF116C67619}"/>
              </a:ext>
            </a:extLst>
          </p:cNvPr>
          <p:cNvGrpSpPr>
            <a:grpSpLocks noChangeAspect="1"/>
          </p:cNvGrpSpPr>
          <p:nvPr/>
        </p:nvGrpSpPr>
        <p:grpSpPr>
          <a:xfrm>
            <a:off x="-3200931" y="3286562"/>
            <a:ext cx="2346526" cy="2448211"/>
            <a:chOff x="2809204" y="1167400"/>
            <a:chExt cx="2346526" cy="24482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1EE1C-E65C-47C5-96B8-AF77FD604F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44962" y="3242372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71A053-E68E-4FF5-B243-9AF977C4B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9204" y="1167400"/>
              <a:ext cx="2346526" cy="2261594"/>
              <a:chOff x="1034848" y="2242313"/>
              <a:chExt cx="2632277" cy="25370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10D8F46-2139-4753-81CB-9ADF96F9AD27}"/>
                  </a:ext>
                </a:extLst>
              </p:cNvPr>
              <p:cNvGrpSpPr/>
              <p:nvPr/>
            </p:nvGrpSpPr>
            <p:grpSpPr>
              <a:xfrm>
                <a:off x="1288476" y="2245664"/>
                <a:ext cx="2378649" cy="2533651"/>
                <a:chOff x="1288476" y="2245664"/>
                <a:chExt cx="2378649" cy="2533651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275A360-6CEA-48EE-8D47-44EEC3F1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2245664"/>
                  <a:ext cx="0" cy="253365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694BE68-0015-409F-8816-B5588E7F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4779314"/>
                  <a:ext cx="2378647" cy="1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F47769C-C507-4266-8482-793BC0CAD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6" y="3110086"/>
                  <a:ext cx="1062169" cy="166922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000" r="-24000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741" r="-40741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926" r="-22222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6BE9A4E-E47E-47D0-824B-CFF50A2E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2759" y="1362170"/>
            <a:ext cx="1905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84CAEFC-02C2-4213-9AA2-4085D19258E0}"/>
              </a:ext>
            </a:extLst>
          </p:cNvPr>
          <p:cNvSpPr>
            <a:spLocks noChangeAspect="1"/>
          </p:cNvSpPr>
          <p:nvPr/>
        </p:nvSpPr>
        <p:spPr>
          <a:xfrm flipV="1">
            <a:off x="2855122" y="3242372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B1EC19-9324-4DB2-A3A7-288BB8797DB5}"/>
              </a:ext>
            </a:extLst>
          </p:cNvPr>
          <p:cNvCxnSpPr>
            <a:cxnSpLocks/>
          </p:cNvCxnSpPr>
          <p:nvPr/>
        </p:nvCxnSpPr>
        <p:spPr>
          <a:xfrm flipV="1">
            <a:off x="3036592" y="2672123"/>
            <a:ext cx="0" cy="80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Picture 20">
            <a:extLst>
              <a:ext uri="{FF2B5EF4-FFF2-40B4-BE49-F238E27FC236}">
                <a16:creationId xmlns:a16="http://schemas.microsoft.com/office/drawing/2014/main" id="{E23BF9B1-0BCC-4021-8FBE-C3930844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952" y="2912875"/>
            <a:ext cx="9906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E037465-A0C6-4606-9B2C-F4201C60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52" y="3631529"/>
            <a:ext cx="20383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0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45A7F7-1220-4799-8396-007244C4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4759" y="3686175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of 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[rest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7A6A608-06F1-490A-909B-1AF116C67619}"/>
              </a:ext>
            </a:extLst>
          </p:cNvPr>
          <p:cNvGrpSpPr>
            <a:grpSpLocks noChangeAspect="1"/>
          </p:cNvGrpSpPr>
          <p:nvPr/>
        </p:nvGrpSpPr>
        <p:grpSpPr>
          <a:xfrm>
            <a:off x="-3200931" y="3286562"/>
            <a:ext cx="2346526" cy="2448211"/>
            <a:chOff x="2809204" y="1167400"/>
            <a:chExt cx="2346526" cy="24482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1EE1C-E65C-47C5-96B8-AF77FD604F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44962" y="3242372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71A053-E68E-4FF5-B243-9AF977C4B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9204" y="1167400"/>
              <a:ext cx="2346526" cy="2261594"/>
              <a:chOff x="1034848" y="2242313"/>
              <a:chExt cx="2632277" cy="25370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10D8F46-2139-4753-81CB-9ADF96F9AD27}"/>
                  </a:ext>
                </a:extLst>
              </p:cNvPr>
              <p:cNvGrpSpPr/>
              <p:nvPr/>
            </p:nvGrpSpPr>
            <p:grpSpPr>
              <a:xfrm>
                <a:off x="1288476" y="2245664"/>
                <a:ext cx="2378649" cy="2533651"/>
                <a:chOff x="1288476" y="2245664"/>
                <a:chExt cx="2378649" cy="2533651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275A360-6CEA-48EE-8D47-44EEC3F1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2245664"/>
                  <a:ext cx="0" cy="253365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694BE68-0015-409F-8816-B5588E7F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8" y="4779314"/>
                  <a:ext cx="2378647" cy="1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F47769C-C507-4266-8482-793BC0CAD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8476" y="3110086"/>
                  <a:ext cx="1062169" cy="166922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9297BD-A550-4FFA-90FB-A9954C77C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8" y="2242313"/>
                    <a:ext cx="1690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000" r="-24000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83D595-EC6C-4D60-956F-59AC26149F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0733" y="3010965"/>
                    <a:ext cx="1867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741" r="-40741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C77DB6-D272-478D-8700-E43DE0489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6648" y="4443618"/>
                    <a:ext cx="1833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926" r="-22222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6BE9A4E-E47E-47D0-824B-CFF50A2E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2759" y="1362170"/>
            <a:ext cx="1905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439B59A-AAC0-4F33-8BDC-A8403367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136" y="1407895"/>
            <a:ext cx="6095992" cy="404219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2AF28AB-63D3-4198-A432-8AAA26691472}"/>
              </a:ext>
            </a:extLst>
          </p:cNvPr>
          <p:cNvSpPr>
            <a:spLocks noChangeAspect="1"/>
          </p:cNvSpPr>
          <p:nvPr/>
        </p:nvSpPr>
        <p:spPr>
          <a:xfrm flipV="1">
            <a:off x="2855122" y="3242371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53CEA17-D33E-4299-854F-572FE483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68" y="1227667"/>
            <a:ext cx="8858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9983DE05-A593-4F9B-B64E-D6C91EFB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30" y="2165324"/>
            <a:ext cx="14573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8E856890-44DE-4767-B13F-C4F31822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04" y="3303006"/>
            <a:ext cx="45243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AAAE34-FA50-464F-992F-04AF1ABDD455}"/>
              </a:ext>
            </a:extLst>
          </p:cNvPr>
          <p:cNvSpPr txBox="1"/>
          <p:nvPr/>
        </p:nvSpPr>
        <p:spPr>
          <a:xfrm>
            <a:off x="6095992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Strength</a:t>
            </a:r>
          </a:p>
        </p:txBody>
      </p:sp>
    </p:spTree>
    <p:extLst>
      <p:ext uri="{BB962C8B-B14F-4D97-AF65-F5344CB8AC3E}">
        <p14:creationId xmlns:p14="http://schemas.microsoft.com/office/powerpoint/2010/main" val="29266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[rest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9BF68-E63D-4FE6-9F64-E7E92954C606}"/>
              </a:ext>
            </a:extLst>
          </p:cNvPr>
          <p:cNvSpPr txBox="1"/>
          <p:nvPr/>
        </p:nvSpPr>
        <p:spPr>
          <a:xfrm>
            <a:off x="6095992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Strength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CF1FE7-DB05-4A84-AEFD-31C65580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372" y="6300094"/>
            <a:ext cx="1657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D245AB01-CB0C-4693-B872-B4A6B6E6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06" y="1310286"/>
            <a:ext cx="35433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2507935F-E9D4-4A89-A6C5-6E1741E1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06" y="2796533"/>
            <a:ext cx="13906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6BAC8574-F497-47A7-A04A-63FF6964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75" y="4255540"/>
            <a:ext cx="13239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F129845-0A09-4C29-9E82-F06CC6995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136" y="1407895"/>
            <a:ext cx="6095992" cy="4042192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94B35FA-C04D-4A6D-B8CA-3858172C7FDE}"/>
              </a:ext>
            </a:extLst>
          </p:cNvPr>
          <p:cNvSpPr>
            <a:spLocks noChangeAspect="1"/>
          </p:cNvSpPr>
          <p:nvPr/>
        </p:nvSpPr>
        <p:spPr>
          <a:xfrm flipV="1">
            <a:off x="2855122" y="3242371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3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[primed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9BF68-E63D-4FE6-9F64-E7E92954C606}"/>
              </a:ext>
            </a:extLst>
          </p:cNvPr>
          <p:cNvSpPr txBox="1"/>
          <p:nvPr/>
        </p:nvSpPr>
        <p:spPr>
          <a:xfrm>
            <a:off x="6095992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Strength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CF1FE7-DB05-4A84-AEFD-31C65580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372" y="6300094"/>
            <a:ext cx="1657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C42FCE8-F1C6-4A1D-BBDB-C7617EAF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5" y="1676754"/>
            <a:ext cx="1000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2271159-7DFC-4000-A5AA-206BB2B84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35" y="1388271"/>
            <a:ext cx="6095989" cy="404219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9D31048-6A63-4733-9BEB-064C9CF5B942}"/>
              </a:ext>
            </a:extLst>
          </p:cNvPr>
          <p:cNvSpPr>
            <a:spLocks noChangeAspect="1"/>
          </p:cNvSpPr>
          <p:nvPr/>
        </p:nvSpPr>
        <p:spPr>
          <a:xfrm flipV="1">
            <a:off x="2855122" y="3242372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DFEFA-E697-469C-9E9A-230E98D79CE2}"/>
              </a:ext>
            </a:extLst>
          </p:cNvPr>
          <p:cNvCxnSpPr>
            <a:cxnSpLocks/>
          </p:cNvCxnSpPr>
          <p:nvPr/>
        </p:nvCxnSpPr>
        <p:spPr>
          <a:xfrm flipV="1">
            <a:off x="3036592" y="2672123"/>
            <a:ext cx="0" cy="80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1EDD7-9548-40D4-86D9-8398F6E4C958}"/>
              </a:ext>
            </a:extLst>
          </p:cNvPr>
          <p:cNvGrpSpPr/>
          <p:nvPr/>
        </p:nvGrpSpPr>
        <p:grpSpPr>
          <a:xfrm>
            <a:off x="7456865" y="3073443"/>
            <a:ext cx="2542430" cy="590550"/>
            <a:chOff x="7385875" y="3320336"/>
            <a:chExt cx="2542430" cy="590550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A453338-D07F-4112-8460-8D8C878EC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r="-7077"/>
            <a:stretch/>
          </p:blipFill>
          <p:spPr bwMode="auto">
            <a:xfrm>
              <a:off x="7670880" y="3320336"/>
              <a:ext cx="2257425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468582E-9E73-4EB5-8BC9-FE44A001E1B5}"/>
                    </a:ext>
                  </a:extLst>
                </p:cNvPr>
                <p:cNvSpPr txBox="1"/>
                <p:nvPr/>
              </p:nvSpPr>
              <p:spPr>
                <a:xfrm>
                  <a:off x="7385875" y="3430700"/>
                  <a:ext cx="278858" cy="295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𝐟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GB" b="1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468582E-9E73-4EB5-8BC9-FE44A001E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875" y="3430700"/>
                  <a:ext cx="278858" cy="295658"/>
                </a:xfrm>
                <a:prstGeom prst="rect">
                  <a:avLst/>
                </a:prstGeom>
                <a:blipFill>
                  <a:blip r:embed="rId7"/>
                  <a:stretch>
                    <a:fillRect l="-13043" t="-16327" r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B8ACA1E-6FA6-403D-BDF0-5206DB4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33" y="1539624"/>
            <a:ext cx="15525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8E39CB67-3920-4877-8644-18A58CF9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2" y="4035762"/>
            <a:ext cx="1333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8F9D8631-C954-41DE-8274-4E01649C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2" y="5000683"/>
            <a:ext cx="27908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940C9E86-A9DD-4D12-A8A1-3AF62246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31" y="6488668"/>
            <a:ext cx="24479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Particle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[rest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7713B1FD-BD19-4AAF-90C5-A37AC2BD5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2380" y="1168745"/>
            <a:ext cx="6780752" cy="4520501"/>
          </a:xfrm>
          <a:prstGeom prst="rect">
            <a:avLst/>
          </a:prstGeom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380EDAFE-34D3-4477-AD3D-1A5C56A4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84" y="3993806"/>
            <a:ext cx="2047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4AE0373-E293-4BF3-B542-42F21EA97DBA}"/>
              </a:ext>
            </a:extLst>
          </p:cNvPr>
          <p:cNvSpPr>
            <a:spLocks noChangeAspect="1"/>
          </p:cNvSpPr>
          <p:nvPr/>
        </p:nvSpPr>
        <p:spPr>
          <a:xfrm flipV="1">
            <a:off x="2844962" y="3242372"/>
            <a:ext cx="373476" cy="373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7E389B-E894-465C-A432-44BB92E7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84" y="1578320"/>
            <a:ext cx="11239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89F593-758E-4AA8-8B36-5BDD31D7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092" y="1578320"/>
            <a:ext cx="1685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D42AE2-5351-4BF0-BD0F-D3F00E67888A}"/>
              </a:ext>
            </a:extLst>
          </p:cNvPr>
          <p:cNvGrpSpPr>
            <a:grpSpLocks noChangeAspect="1"/>
          </p:cNvGrpSpPr>
          <p:nvPr/>
        </p:nvGrpSpPr>
        <p:grpSpPr>
          <a:xfrm>
            <a:off x="-342380" y="4228111"/>
            <a:ext cx="2843686" cy="2258607"/>
            <a:chOff x="477145" y="2245664"/>
            <a:chExt cx="3189980" cy="25336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B6B633-8FB9-4B71-964E-BD2274B5EE4E}"/>
                </a:ext>
              </a:extLst>
            </p:cNvPr>
            <p:cNvGrpSpPr/>
            <p:nvPr/>
          </p:nvGrpSpPr>
          <p:grpSpPr>
            <a:xfrm>
              <a:off x="1288478" y="2245664"/>
              <a:ext cx="2378647" cy="2533651"/>
              <a:chOff x="1288478" y="2245664"/>
              <a:chExt cx="2378647" cy="253365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17AFF1-2CFB-45E9-A87E-2554A8274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8478" y="2245664"/>
                <a:ext cx="0" cy="253365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BBD80EB-0288-485B-B0EB-9FC1337D5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8478" y="4779314"/>
                <a:ext cx="2378647" cy="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99216-5C48-4711-A9D6-21187C4403E9}"/>
                    </a:ext>
                  </a:extLst>
                </p:cNvPr>
                <p:cNvSpPr txBox="1"/>
                <p:nvPr/>
              </p:nvSpPr>
              <p:spPr>
                <a:xfrm>
                  <a:off x="477145" y="2387909"/>
                  <a:ext cx="1230551" cy="3107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99216-5C48-4711-A9D6-21187C440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45" y="2387909"/>
                  <a:ext cx="1230551" cy="310731"/>
                </a:xfrm>
                <a:prstGeom prst="rect">
                  <a:avLst/>
                </a:prstGeom>
                <a:blipFill>
                  <a:blip r:embed="rId7"/>
                  <a:stretch>
                    <a:fillRect t="-108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304CC01-CB35-44F1-8D37-96BBB123F4D0}"/>
                    </a:ext>
                  </a:extLst>
                </p:cNvPr>
                <p:cNvSpPr txBox="1"/>
                <p:nvPr/>
              </p:nvSpPr>
              <p:spPr>
                <a:xfrm>
                  <a:off x="3157474" y="4414600"/>
                  <a:ext cx="348782" cy="310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304CC01-CB35-44F1-8D37-96BBB123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474" y="4414600"/>
                  <a:ext cx="348782" cy="310731"/>
                </a:xfrm>
                <a:prstGeom prst="rect">
                  <a:avLst/>
                </a:prstGeom>
                <a:blipFill>
                  <a:blip r:embed="rId8"/>
                  <a:stretch>
                    <a:fillRect l="-19608" r="-1961"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1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34">
            <a:extLst>
              <a:ext uri="{FF2B5EF4-FFF2-40B4-BE49-F238E27FC236}">
                <a16:creationId xmlns:a16="http://schemas.microsoft.com/office/drawing/2014/main" id="{93094DBA-F6C0-4E19-9FC4-34B69ED0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93" y="1691166"/>
            <a:ext cx="18954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6">
            <a:extLst>
              <a:ext uri="{FF2B5EF4-FFF2-40B4-BE49-F238E27FC236}">
                <a16:creationId xmlns:a16="http://schemas.microsoft.com/office/drawing/2014/main" id="{0863118D-7EE7-4042-B5AA-9C999D32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02" y="3283022"/>
            <a:ext cx="1995898" cy="4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8">
            <a:extLst>
              <a:ext uri="{FF2B5EF4-FFF2-40B4-BE49-F238E27FC236}">
                <a16:creationId xmlns:a16="http://schemas.microsoft.com/office/drawing/2014/main" id="{8673CBDA-C49A-44CF-9FF5-513CD2E9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02" y="5641713"/>
            <a:ext cx="7048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2">
            <a:extLst>
              <a:ext uri="{FF2B5EF4-FFF2-40B4-BE49-F238E27FC236}">
                <a16:creationId xmlns:a16="http://schemas.microsoft.com/office/drawing/2014/main" id="{BB333C12-D642-414B-BB6C-3321087A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77" y="656518"/>
            <a:ext cx="192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E7BA796-8DDE-4871-855A-2B8526D68F45}"/>
              </a:ext>
            </a:extLst>
          </p:cNvPr>
          <p:cNvGrpSpPr/>
          <p:nvPr/>
        </p:nvGrpSpPr>
        <p:grpSpPr>
          <a:xfrm>
            <a:off x="2141883" y="1089519"/>
            <a:ext cx="3035787" cy="2422970"/>
            <a:chOff x="1837083" y="1653933"/>
            <a:chExt cx="3035787" cy="24229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369926-3B0B-4332-9A79-7E6BE9637235}"/>
                </a:ext>
              </a:extLst>
            </p:cNvPr>
            <p:cNvGrpSpPr/>
            <p:nvPr/>
          </p:nvGrpSpPr>
          <p:grpSpPr>
            <a:xfrm>
              <a:off x="2501246" y="1653933"/>
              <a:ext cx="2371624" cy="2422970"/>
              <a:chOff x="2501246" y="1653933"/>
              <a:chExt cx="2371624" cy="24229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BD937DA-4219-42F3-930C-CB656C3A423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565700" y="3703664"/>
                <a:ext cx="373476" cy="3732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5952747-62AE-4845-B52F-47D11D0AA9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01246" y="1653933"/>
                <a:ext cx="2371624" cy="2258607"/>
                <a:chOff x="1006694" y="2245664"/>
                <a:chExt cx="2660431" cy="253365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F36C92C-902E-4E10-AEAE-9DE159A2F3E9}"/>
                    </a:ext>
                  </a:extLst>
                </p:cNvPr>
                <p:cNvGrpSpPr/>
                <p:nvPr/>
              </p:nvGrpSpPr>
              <p:grpSpPr>
                <a:xfrm>
                  <a:off x="1288476" y="2245664"/>
                  <a:ext cx="2378649" cy="2533651"/>
                  <a:chOff x="1288476" y="2245664"/>
                  <a:chExt cx="2378649" cy="2533651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21ED7A-4146-4599-832B-6C8B2AEC3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8" y="2245664"/>
                    <a:ext cx="0" cy="2533650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B24D947F-75D1-421B-977D-DF866ABE4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8" y="4779314"/>
                    <a:ext cx="2378647" cy="1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C038BD2E-8ABB-4752-AB98-8DD3E979BC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6" y="3110086"/>
                    <a:ext cx="1062169" cy="1669227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C3DB9B-CD22-4963-BAAF-1C7875BA1C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694" y="2245664"/>
                      <a:ext cx="251749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C3DB9B-CD22-4963-BAAF-1C7875BA1C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94" y="2245664"/>
                      <a:ext cx="251749" cy="3107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9730" t="-2174" r="-2702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7CB24789-F8FB-47E6-8EB0-CAC814F52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0733" y="3010965"/>
                      <a:ext cx="186719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7CB24789-F8FB-47E6-8EB0-CAC814F52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0733" y="3010965"/>
                      <a:ext cx="186719" cy="3107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0370" t="-8696" r="-8518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F81715F3-BBB0-4AB7-A987-4850FFE2FF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6648" y="4443618"/>
                      <a:ext cx="264338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F81715F3-BBB0-4AB7-A987-4850FFE2FF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6648" y="4443618"/>
                      <a:ext cx="264338" cy="3107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205" t="-4444" r="-2564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F00D84-1CBD-449F-A8EF-0DB75C209989}"/>
                    </a:ext>
                  </a:extLst>
                </p:cNvPr>
                <p:cNvSpPr txBox="1"/>
                <p:nvPr/>
              </p:nvSpPr>
              <p:spPr>
                <a:xfrm>
                  <a:off x="1837083" y="3261353"/>
                  <a:ext cx="1328326" cy="335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000" b="1" dirty="0">
                                <a:solidFill>
                                  <a:srgbClr val="FF0000"/>
                                </a:solidFill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FF0000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F00D84-1CBD-449F-A8EF-0DB75C209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083" y="3261353"/>
                  <a:ext cx="1328326" cy="335285"/>
                </a:xfrm>
                <a:prstGeom prst="rect">
                  <a:avLst/>
                </a:prstGeom>
                <a:blipFill>
                  <a:blip r:embed="rId9"/>
                  <a:stretch>
                    <a:fillRect t="-1818" b="-1272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07DB814-2736-47F2-911E-2AA5A2A7A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439" y="2933700"/>
              <a:ext cx="0" cy="956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F79B97-E8F9-4920-93A7-B0DD326301B8}"/>
              </a:ext>
            </a:extLst>
          </p:cNvPr>
          <p:cNvCxnSpPr>
            <a:cxnSpLocks/>
          </p:cNvCxnSpPr>
          <p:nvPr/>
        </p:nvCxnSpPr>
        <p:spPr>
          <a:xfrm>
            <a:off x="1471131" y="2992203"/>
            <a:ext cx="0" cy="917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6D9BEF-018D-47DD-875A-5C8C1C4A2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" y="3000371"/>
            <a:ext cx="9810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45987B-6D5C-4694-BEC6-D0E995B9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34" y="4192115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9A385C-955A-479D-952D-DCD4FE0C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0768" y="4994013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A1C3EC-036D-4CD7-8BA2-0B3FA6C311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203" y="1055943"/>
            <a:ext cx="3836505" cy="3617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C094CA-F937-4159-AE7F-131682391C21}"/>
                  </a:ext>
                </a:extLst>
              </p:cNvPr>
              <p:cNvSpPr txBox="1"/>
              <p:nvPr/>
            </p:nvSpPr>
            <p:spPr>
              <a:xfrm>
                <a:off x="2504708" y="5230490"/>
                <a:ext cx="184346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=−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C094CA-F937-4159-AE7F-13168239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08" y="5230490"/>
                <a:ext cx="1843461" cy="3907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3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0" name="Picture 36">
            <a:extLst>
              <a:ext uri="{FF2B5EF4-FFF2-40B4-BE49-F238E27FC236}">
                <a16:creationId xmlns:a16="http://schemas.microsoft.com/office/drawing/2014/main" id="{7BBF655C-C0B2-41D4-928E-5EE3DADA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795" y="6306468"/>
            <a:ext cx="19812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3FEE32A6-7561-4C6E-9849-299F6069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38" y="1529323"/>
            <a:ext cx="971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67A97812-85D5-4D56-AC14-D8FB2AED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45" y="2266031"/>
            <a:ext cx="8572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86EA3AFB-EBC2-40E6-AD44-D42AFBCD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01" y="3242375"/>
            <a:ext cx="2276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CAC3F34-E788-48F1-81BA-E354DC269C57}"/>
              </a:ext>
            </a:extLst>
          </p:cNvPr>
          <p:cNvGrpSpPr/>
          <p:nvPr/>
        </p:nvGrpSpPr>
        <p:grpSpPr>
          <a:xfrm>
            <a:off x="-549887" y="1051596"/>
            <a:ext cx="7195766" cy="4754799"/>
            <a:chOff x="-549887" y="1051596"/>
            <a:chExt cx="7195766" cy="47547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DA0B04-1F22-40C9-BE0D-706F73ABDFFF}"/>
                </a:ext>
              </a:extLst>
            </p:cNvPr>
            <p:cNvGrpSpPr/>
            <p:nvPr/>
          </p:nvGrpSpPr>
          <p:grpSpPr>
            <a:xfrm>
              <a:off x="-549887" y="1051596"/>
              <a:ext cx="7195766" cy="4754799"/>
              <a:chOff x="-549887" y="1051596"/>
              <a:chExt cx="7195766" cy="475479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7F0BAF-577C-41EB-9CAD-122FBD04150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61262" y="3242375"/>
                <a:ext cx="373476" cy="3732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639A848-135D-49B1-B7BB-B40576DB3838}"/>
                  </a:ext>
                </a:extLst>
              </p:cNvPr>
              <p:cNvGrpSpPr/>
              <p:nvPr/>
            </p:nvGrpSpPr>
            <p:grpSpPr>
              <a:xfrm>
                <a:off x="-549887" y="1051596"/>
                <a:ext cx="7195766" cy="4754799"/>
                <a:chOff x="-508000" y="1224320"/>
                <a:chExt cx="7195766" cy="4754799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D0C83EF3-D329-4012-B92B-2B4259CE8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8000" y="1224320"/>
                  <a:ext cx="7195766" cy="4754799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4A932EE-F1DD-44DD-8F04-B15029FA5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88639" y="2844847"/>
                  <a:ext cx="0" cy="8026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F010F0-69E2-4E8E-90AF-9E11871C1F30}"/>
                    </a:ext>
                  </a:extLst>
                </p:cNvPr>
                <p:cNvSpPr txBox="1"/>
                <p:nvPr/>
              </p:nvSpPr>
              <p:spPr>
                <a:xfrm>
                  <a:off x="3062119" y="2924235"/>
                  <a:ext cx="29912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F010F0-69E2-4E8E-90AF-9E11871C1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119" y="2924235"/>
                  <a:ext cx="299120" cy="298415"/>
                </a:xfrm>
                <a:prstGeom prst="rect">
                  <a:avLst/>
                </a:prstGeom>
                <a:blipFill>
                  <a:blip r:embed="rId8"/>
                  <a:stretch>
                    <a:fillRect l="-18367" r="-10204" b="-204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3D1AD5-6599-456D-B294-9F94AFE6C6FA}"/>
              </a:ext>
            </a:extLst>
          </p:cNvPr>
          <p:cNvGrpSpPr>
            <a:grpSpLocks noChangeAspect="1"/>
          </p:cNvGrpSpPr>
          <p:nvPr/>
        </p:nvGrpSpPr>
        <p:grpSpPr>
          <a:xfrm>
            <a:off x="-342380" y="4228111"/>
            <a:ext cx="2843686" cy="2258607"/>
            <a:chOff x="477145" y="2245664"/>
            <a:chExt cx="3189980" cy="2533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B77EF2-851D-4987-B334-2F9385AE513B}"/>
                </a:ext>
              </a:extLst>
            </p:cNvPr>
            <p:cNvGrpSpPr/>
            <p:nvPr/>
          </p:nvGrpSpPr>
          <p:grpSpPr>
            <a:xfrm>
              <a:off x="1288478" y="2245664"/>
              <a:ext cx="2378647" cy="2533651"/>
              <a:chOff x="1288478" y="2245664"/>
              <a:chExt cx="2378647" cy="2533651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221FE0D-FB80-4CB1-9FED-6007DA274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8478" y="2245664"/>
                <a:ext cx="0" cy="253365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731D1E8-0A8E-4170-8F0A-9F25466174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8478" y="4779314"/>
                <a:ext cx="2378647" cy="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9B1BE32-AAC8-4FB0-BBCA-2D6637C2419A}"/>
                    </a:ext>
                  </a:extLst>
                </p:cNvPr>
                <p:cNvSpPr txBox="1"/>
                <p:nvPr/>
              </p:nvSpPr>
              <p:spPr>
                <a:xfrm>
                  <a:off x="477145" y="2387909"/>
                  <a:ext cx="1230551" cy="3107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9B1BE32-AAC8-4FB0-BBCA-2D6637C24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45" y="2387909"/>
                  <a:ext cx="1230551" cy="310731"/>
                </a:xfrm>
                <a:prstGeom prst="rect">
                  <a:avLst/>
                </a:prstGeom>
                <a:blipFill>
                  <a:blip r:embed="rId9"/>
                  <a:stretch>
                    <a:fillRect t="-108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5555237-067D-42EF-B74C-337377DC9AD2}"/>
                    </a:ext>
                  </a:extLst>
                </p:cNvPr>
                <p:cNvSpPr txBox="1"/>
                <p:nvPr/>
              </p:nvSpPr>
              <p:spPr>
                <a:xfrm>
                  <a:off x="3157474" y="4414600"/>
                  <a:ext cx="348782" cy="310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5555237-067D-42EF-B74C-337377DC9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474" y="4414600"/>
                  <a:ext cx="348782" cy="310731"/>
                </a:xfrm>
                <a:prstGeom prst="rect">
                  <a:avLst/>
                </a:prstGeom>
                <a:blipFill>
                  <a:blip r:embed="rId10"/>
                  <a:stretch>
                    <a:fillRect l="-19608" r="-1961"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77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0" name="Picture 36">
            <a:extLst>
              <a:ext uri="{FF2B5EF4-FFF2-40B4-BE49-F238E27FC236}">
                <a16:creationId xmlns:a16="http://schemas.microsoft.com/office/drawing/2014/main" id="{7BBF655C-C0B2-41D4-928E-5EE3DADA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2" y="6317783"/>
            <a:ext cx="19812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8AA7E16F-6C85-47C9-B162-9866B9BF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50" y="3127830"/>
            <a:ext cx="12477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1EE91427-E3C0-44A7-93AF-61B0DD4C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93" y="2971800"/>
            <a:ext cx="13430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A747785-8E59-40DD-B9B4-82C933DF88B6}"/>
              </a:ext>
            </a:extLst>
          </p:cNvPr>
          <p:cNvGrpSpPr/>
          <p:nvPr/>
        </p:nvGrpSpPr>
        <p:grpSpPr>
          <a:xfrm>
            <a:off x="-549887" y="4268052"/>
            <a:ext cx="3035787" cy="2422970"/>
            <a:chOff x="1837083" y="1653933"/>
            <a:chExt cx="3035787" cy="242297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B557E9-5CFA-440C-B73B-E51BFF50152A}"/>
                </a:ext>
              </a:extLst>
            </p:cNvPr>
            <p:cNvGrpSpPr/>
            <p:nvPr/>
          </p:nvGrpSpPr>
          <p:grpSpPr>
            <a:xfrm>
              <a:off x="2501246" y="1653933"/>
              <a:ext cx="2371624" cy="2422970"/>
              <a:chOff x="2501246" y="1653933"/>
              <a:chExt cx="2371624" cy="242297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FC4DA2D-04BA-4741-8A66-A7CBF61821F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565700" y="3703664"/>
                <a:ext cx="373476" cy="3732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6131BCE-3434-4922-9432-5A1850E6A64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01246" y="1653933"/>
                <a:ext cx="2371624" cy="2258607"/>
                <a:chOff x="1006694" y="2245664"/>
                <a:chExt cx="2660431" cy="253365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CE82C5B-7A85-4B18-9CB7-54FAC2A8DD60}"/>
                    </a:ext>
                  </a:extLst>
                </p:cNvPr>
                <p:cNvGrpSpPr/>
                <p:nvPr/>
              </p:nvGrpSpPr>
              <p:grpSpPr>
                <a:xfrm>
                  <a:off x="1288476" y="2245664"/>
                  <a:ext cx="2378649" cy="2533651"/>
                  <a:chOff x="1288476" y="2245664"/>
                  <a:chExt cx="2378649" cy="2533651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8488CAB4-6BD2-4599-AD7A-3EDD32F09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8" y="2245664"/>
                    <a:ext cx="0" cy="2533650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90CEA6A-7082-4DFC-A4DD-623D8B57F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8" y="4779314"/>
                    <a:ext cx="2378647" cy="1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5A4CD355-CDC1-4515-984A-73EEDE69B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8476" y="3110086"/>
                    <a:ext cx="1062169" cy="1669227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2442399-3DBE-41B0-948E-F636A6F125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694" y="2245664"/>
                      <a:ext cx="251749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C3DB9B-CD22-4963-BAAF-1C7875BA1C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94" y="2245664"/>
                      <a:ext cx="251749" cy="3107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9730" t="-2174" r="-2702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FE3FC4A-8F97-4444-9D75-3AB9F1FB9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0733" y="3010965"/>
                      <a:ext cx="186719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7CB24789-F8FB-47E6-8EB0-CAC814F52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0733" y="3010965"/>
                      <a:ext cx="186719" cy="3107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0370" t="-8696" r="-8518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1E68C914-3AED-48FA-9F91-FE31EB7398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6648" y="4443618"/>
                      <a:ext cx="264338" cy="310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F81715F3-BBB0-4AB7-A987-4850FFE2FF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6648" y="4443618"/>
                      <a:ext cx="264338" cy="3107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8205" t="-4444" r="-2564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B5E5222-EB27-41E7-9041-4C390017C35E}"/>
                    </a:ext>
                  </a:extLst>
                </p:cNvPr>
                <p:cNvSpPr txBox="1"/>
                <p:nvPr/>
              </p:nvSpPr>
              <p:spPr>
                <a:xfrm>
                  <a:off x="1837083" y="3261353"/>
                  <a:ext cx="1328326" cy="335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000" b="1" dirty="0">
                                <a:solidFill>
                                  <a:srgbClr val="FF0000"/>
                                </a:solidFill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FF0000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B5E5222-EB27-41E7-9041-4C390017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083" y="3261353"/>
                  <a:ext cx="1328326" cy="335285"/>
                </a:xfrm>
                <a:prstGeom prst="rect">
                  <a:avLst/>
                </a:prstGeom>
                <a:blipFill>
                  <a:blip r:embed="rId10"/>
                  <a:stretch>
                    <a:fillRect t="-3636" b="-109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B26045-FDAF-48B0-9DC5-204D60044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439" y="2933700"/>
              <a:ext cx="0" cy="956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AACB5-6C06-4DFA-B023-9B14BDE51165}"/>
              </a:ext>
            </a:extLst>
          </p:cNvPr>
          <p:cNvGrpSpPr/>
          <p:nvPr/>
        </p:nvGrpSpPr>
        <p:grpSpPr>
          <a:xfrm>
            <a:off x="-549887" y="1051596"/>
            <a:ext cx="7195766" cy="4754799"/>
            <a:chOff x="-549887" y="1051596"/>
            <a:chExt cx="7195766" cy="4754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2A7418-EDFF-46CA-AB25-8C28185F18D4}"/>
                </a:ext>
              </a:extLst>
            </p:cNvPr>
            <p:cNvGrpSpPr/>
            <p:nvPr/>
          </p:nvGrpSpPr>
          <p:grpSpPr>
            <a:xfrm>
              <a:off x="-549887" y="1051596"/>
              <a:ext cx="7195766" cy="4754799"/>
              <a:chOff x="-549887" y="1051596"/>
              <a:chExt cx="7195766" cy="475479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1DA0B04-1F22-40C9-BE0D-706F73ABDFFF}"/>
                  </a:ext>
                </a:extLst>
              </p:cNvPr>
              <p:cNvGrpSpPr/>
              <p:nvPr/>
            </p:nvGrpSpPr>
            <p:grpSpPr>
              <a:xfrm>
                <a:off x="-549887" y="1051596"/>
                <a:ext cx="7195766" cy="4754799"/>
                <a:chOff x="-549887" y="1051596"/>
                <a:chExt cx="7195766" cy="475479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7F0BAF-577C-41EB-9CAD-122FBD041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2861262" y="3242375"/>
                  <a:ext cx="373476" cy="37323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639A848-135D-49B1-B7BB-B40576DB3838}"/>
                    </a:ext>
                  </a:extLst>
                </p:cNvPr>
                <p:cNvGrpSpPr/>
                <p:nvPr/>
              </p:nvGrpSpPr>
              <p:grpSpPr>
                <a:xfrm>
                  <a:off x="-549887" y="1051596"/>
                  <a:ext cx="7195766" cy="4754799"/>
                  <a:chOff x="-508000" y="1224320"/>
                  <a:chExt cx="7195766" cy="4754799"/>
                </a:xfrm>
              </p:grpSpPr>
              <p:pic>
                <p:nvPicPr>
                  <p:cNvPr id="22" name="Graphic 21">
                    <a:extLst>
                      <a:ext uri="{FF2B5EF4-FFF2-40B4-BE49-F238E27FC236}">
                        <a16:creationId xmlns:a16="http://schemas.microsoft.com/office/drawing/2014/main" id="{D0C83EF3-D329-4012-B92B-2B4259CE8A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8000" y="1224320"/>
                    <a:ext cx="7195766" cy="4754799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74A932EE-F1DD-44DD-8F04-B15029FA55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88635" y="1372874"/>
                    <a:ext cx="4" cy="2274613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non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B1EF5E9-6CFC-45FF-9552-63D1F12DD8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6748" y="1587910"/>
                <a:ext cx="1342921" cy="184399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A71AFD9-513D-4561-8EB4-B61AEDE25BFA}"/>
                  </a:ext>
                </a:extLst>
              </p:cNvPr>
              <p:cNvSpPr/>
              <p:nvPr/>
            </p:nvSpPr>
            <p:spPr>
              <a:xfrm>
                <a:off x="2247989" y="2190773"/>
                <a:ext cx="1594389" cy="1279117"/>
              </a:xfrm>
              <a:prstGeom prst="arc">
                <a:avLst>
                  <a:gd name="adj1" fmla="val 16113518"/>
                  <a:gd name="adj2" fmla="val 19982158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62FF7-B1A0-4593-A22E-19411AB20812}"/>
                    </a:ext>
                  </a:extLst>
                </p:cNvPr>
                <p:cNvSpPr txBox="1"/>
                <p:nvPr/>
              </p:nvSpPr>
              <p:spPr>
                <a:xfrm>
                  <a:off x="3061678" y="2657951"/>
                  <a:ext cx="367088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sz="2400" b="0" dirty="0">
                    <a:solidFill>
                      <a:srgbClr val="FF0000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62FF7-B1A0-4593-A22E-19411AB20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678" y="2657951"/>
                  <a:ext cx="36708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15000" t="-943" r="-1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2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Solid Angle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929116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[Proper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0" name="Picture 36">
            <a:extLst>
              <a:ext uri="{FF2B5EF4-FFF2-40B4-BE49-F238E27FC236}">
                <a16:creationId xmlns:a16="http://schemas.microsoft.com/office/drawing/2014/main" id="{7BBF655C-C0B2-41D4-928E-5EE3DADA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49" y="6929116"/>
            <a:ext cx="19812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w in cylindrical and spherical coordinates - TeX - LaTeX Stack Exchange">
            <a:extLst>
              <a:ext uri="{FF2B5EF4-FFF2-40B4-BE49-F238E27FC236}">
                <a16:creationId xmlns:a16="http://schemas.microsoft.com/office/drawing/2014/main" id="{A2482935-5A4E-4303-91A4-E50C4AE8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" r="-374" b="454"/>
          <a:stretch/>
        </p:blipFill>
        <p:spPr bwMode="auto">
          <a:xfrm>
            <a:off x="842264" y="1116000"/>
            <a:ext cx="4428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79585-390D-4182-AA18-1B3A45E1DC08}"/>
                  </a:ext>
                </a:extLst>
              </p:cNvPr>
              <p:cNvSpPr txBox="1"/>
              <p:nvPr/>
            </p:nvSpPr>
            <p:spPr>
              <a:xfrm>
                <a:off x="8209736" y="433256"/>
                <a:ext cx="1744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Ω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=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𝜙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79585-390D-4182-AA18-1B3A45E1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736" y="433256"/>
                <a:ext cx="1744067" cy="276999"/>
              </a:xfrm>
              <a:prstGeom prst="rect">
                <a:avLst/>
              </a:prstGeom>
              <a:blipFill>
                <a:blip r:embed="rId4"/>
                <a:stretch>
                  <a:fillRect l="-1748" t="-17391" r="-349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3D6B9-F3DA-4148-A6FE-70EE1F755A79}"/>
                  </a:ext>
                </a:extLst>
              </p:cNvPr>
              <p:cNvSpPr txBox="1"/>
              <p:nvPr/>
            </p:nvSpPr>
            <p:spPr>
              <a:xfrm>
                <a:off x="6675505" y="5996800"/>
                <a:ext cx="2008370" cy="295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Ω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= 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𝑠𝑖𝑛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3D6B9-F3DA-4148-A6FE-70EE1F755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05" y="5996800"/>
                <a:ext cx="2008370" cy="295658"/>
              </a:xfrm>
              <a:prstGeom prst="rect">
                <a:avLst/>
              </a:prstGeom>
              <a:blipFill>
                <a:blip r:embed="rId5"/>
                <a:stretch>
                  <a:fillRect l="-1515" t="-18750" r="-606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21097BE-4203-4830-9C3E-A79BB2AA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69" y="3017378"/>
            <a:ext cx="33147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BC8EED-DD66-4B40-B63E-064B515C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803" y="3303872"/>
            <a:ext cx="12668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335C8AB-2355-4262-85CF-25FC7D171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0" r="-5110"/>
          <a:stretch/>
        </p:blipFill>
        <p:spPr bwMode="auto">
          <a:xfrm>
            <a:off x="8683875" y="5843223"/>
            <a:ext cx="1692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39415576-64F1-4165-9983-620115D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28" y="1792281"/>
            <a:ext cx="1933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Field strength weighting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929116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[Proper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0" name="Picture 36">
            <a:extLst>
              <a:ext uri="{FF2B5EF4-FFF2-40B4-BE49-F238E27FC236}">
                <a16:creationId xmlns:a16="http://schemas.microsoft.com/office/drawing/2014/main" id="{7BBF655C-C0B2-41D4-928E-5EE3DADA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62" y="6929116"/>
            <a:ext cx="19812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79585-390D-4182-AA18-1B3A45E1DC08}"/>
                  </a:ext>
                </a:extLst>
              </p:cNvPr>
              <p:cNvSpPr txBox="1"/>
              <p:nvPr/>
            </p:nvSpPr>
            <p:spPr>
              <a:xfrm>
                <a:off x="6766560" y="397810"/>
                <a:ext cx="1744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Ω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=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𝜙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79585-390D-4182-AA18-1B3A45E1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0" y="397810"/>
                <a:ext cx="1744067" cy="276999"/>
              </a:xfrm>
              <a:prstGeom prst="rect">
                <a:avLst/>
              </a:prstGeom>
              <a:blipFill>
                <a:blip r:embed="rId3"/>
                <a:stretch>
                  <a:fillRect l="-1748" t="-17391" r="-3846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8">
            <a:extLst>
              <a:ext uri="{FF2B5EF4-FFF2-40B4-BE49-F238E27FC236}">
                <a16:creationId xmlns:a16="http://schemas.microsoft.com/office/drawing/2014/main" id="{F770E764-FE4A-4660-A5C1-7C0B1B77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00" y="1980655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697FC95C-2A8D-458F-85C5-C42B58532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9" r="-2849" b="539"/>
          <a:stretch/>
        </p:blipFill>
        <p:spPr bwMode="auto">
          <a:xfrm>
            <a:off x="9215892" y="266309"/>
            <a:ext cx="2088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CF8E296-A7D0-417A-A299-6ED16DBB3769}"/>
              </a:ext>
            </a:extLst>
          </p:cNvPr>
          <p:cNvGrpSpPr/>
          <p:nvPr/>
        </p:nvGrpSpPr>
        <p:grpSpPr>
          <a:xfrm>
            <a:off x="-549887" y="1051596"/>
            <a:ext cx="7195766" cy="4754799"/>
            <a:chOff x="-549887" y="1051596"/>
            <a:chExt cx="7195766" cy="4754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1AF1BD-2DA8-4EA8-848F-C732E7033C2A}"/>
                </a:ext>
              </a:extLst>
            </p:cNvPr>
            <p:cNvGrpSpPr/>
            <p:nvPr/>
          </p:nvGrpSpPr>
          <p:grpSpPr>
            <a:xfrm>
              <a:off x="-549887" y="1051596"/>
              <a:ext cx="7195766" cy="4754799"/>
              <a:chOff x="-549887" y="1051596"/>
              <a:chExt cx="7195766" cy="47547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2F80C97-BB1A-4131-95F5-24738AA0577A}"/>
                  </a:ext>
                </a:extLst>
              </p:cNvPr>
              <p:cNvGrpSpPr/>
              <p:nvPr/>
            </p:nvGrpSpPr>
            <p:grpSpPr>
              <a:xfrm>
                <a:off x="-549887" y="1051596"/>
                <a:ext cx="7195766" cy="4754799"/>
                <a:chOff x="-549887" y="1051596"/>
                <a:chExt cx="7195766" cy="4754799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3A8030F-746B-4463-9411-D1C420F742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2861262" y="3242375"/>
                  <a:ext cx="373476" cy="37323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D37D3B90-3E51-4510-AC71-545F7C52A39A}"/>
                    </a:ext>
                  </a:extLst>
                </p:cNvPr>
                <p:cNvGrpSpPr/>
                <p:nvPr/>
              </p:nvGrpSpPr>
              <p:grpSpPr>
                <a:xfrm>
                  <a:off x="-549887" y="1051596"/>
                  <a:ext cx="7195766" cy="4754799"/>
                  <a:chOff x="-508000" y="1224320"/>
                  <a:chExt cx="7195766" cy="4754799"/>
                </a:xfrm>
              </p:grpSpPr>
              <p:pic>
                <p:nvPicPr>
                  <p:cNvPr id="48" name="Graphic 47">
                    <a:extLst>
                      <a:ext uri="{FF2B5EF4-FFF2-40B4-BE49-F238E27FC236}">
                        <a16:creationId xmlns:a16="http://schemas.microsoft.com/office/drawing/2014/main" id="{86CB764D-0229-4CBA-8172-22ACF45081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8000" y="1224320"/>
                    <a:ext cx="7195766" cy="4754799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CAC9A1A5-DD1D-453D-9D89-63C8D0073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88635" y="1372874"/>
                    <a:ext cx="4" cy="2274613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non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CC85138-9D4F-495A-AA56-8A5DB0D272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6748" y="1587910"/>
                <a:ext cx="1342921" cy="184399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1020AE6F-2E43-49FB-A82F-19CCB12F2B5B}"/>
                  </a:ext>
                </a:extLst>
              </p:cNvPr>
              <p:cNvSpPr/>
              <p:nvPr/>
            </p:nvSpPr>
            <p:spPr>
              <a:xfrm>
                <a:off x="2247989" y="2190773"/>
                <a:ext cx="1594389" cy="1279117"/>
              </a:xfrm>
              <a:prstGeom prst="arc">
                <a:avLst>
                  <a:gd name="adj1" fmla="val 16113518"/>
                  <a:gd name="adj2" fmla="val 19982158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2252054-880F-481C-9FA9-5E4EF8B634C1}"/>
                    </a:ext>
                  </a:extLst>
                </p:cNvPr>
                <p:cNvSpPr txBox="1"/>
                <p:nvPr/>
              </p:nvSpPr>
              <p:spPr>
                <a:xfrm>
                  <a:off x="3061678" y="2657951"/>
                  <a:ext cx="367088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sz="2400" b="0" dirty="0">
                    <a:solidFill>
                      <a:srgbClr val="FF0000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2252054-880F-481C-9FA9-5E4EF8B63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678" y="2657951"/>
                  <a:ext cx="367088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5000" t="-943" r="-1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0" name="Picture 10">
            <a:extLst>
              <a:ext uri="{FF2B5EF4-FFF2-40B4-BE49-F238E27FC236}">
                <a16:creationId xmlns:a16="http://schemas.microsoft.com/office/drawing/2014/main" id="{0229D4CA-59FC-4D7C-9B40-2C7166F12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0" y="4395765"/>
            <a:ext cx="2876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4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Picture 37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4DEC390B-923B-4989-9152-D4F029B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757" y="1780457"/>
            <a:ext cx="3734831" cy="4019450"/>
          </a:xfrm>
          <a:prstGeom prst="rect">
            <a:avLst/>
          </a:prstGeom>
        </p:spPr>
      </p:pic>
      <p:pic>
        <p:nvPicPr>
          <p:cNvPr id="4" name="Picture 3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8FAB182A-C03C-425E-B67B-ED586ED6C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69" y="1687428"/>
            <a:ext cx="3734832" cy="4019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767DF-2341-4B18-90A1-9B8D4386D804}"/>
              </a:ext>
            </a:extLst>
          </p:cNvPr>
          <p:cNvGrpSpPr>
            <a:grpSpLocks noChangeAspect="1"/>
          </p:cNvGrpSpPr>
          <p:nvPr/>
        </p:nvGrpSpPr>
        <p:grpSpPr>
          <a:xfrm>
            <a:off x="1577216" y="4663439"/>
            <a:ext cx="2298619" cy="1518875"/>
            <a:chOff x="-549887" y="1051596"/>
            <a:chExt cx="7195766" cy="47547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4606BDA-1399-4112-8843-85B141CAC65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61262" y="3242375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85A10E6-19D5-45A9-A773-ACB6D95B89D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9887" y="1051596"/>
              <a:ext cx="7195766" cy="4754799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3AF2A2-2C84-4D9C-ADF1-86CD2ACD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95" y="536310"/>
            <a:ext cx="2152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967CB5C-2BDF-4610-BCC5-41AFD57A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58" y="536310"/>
            <a:ext cx="15335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4770FD0-33C8-4699-B3A4-A2B4F653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32" y="2440939"/>
            <a:ext cx="3686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8082D8E-242F-46F5-ACEF-B55974B5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70" y="3098141"/>
            <a:ext cx="4629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B4709A4-0D19-4968-A578-275EAAD3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70" y="3860145"/>
            <a:ext cx="4972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F117111-AB79-4873-A9EA-A411C58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83" y="4612612"/>
            <a:ext cx="4229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CA641172-1389-4727-9970-B1AD305E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83" y="5507954"/>
            <a:ext cx="31718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D30644B0-AF40-4036-B8C4-C6ECA25E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83" y="6182314"/>
            <a:ext cx="16859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62CA47EC-B3A7-443B-B0DE-DF5657E4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95" y="2440939"/>
            <a:ext cx="150495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A5A17B4C-B5F6-47CD-85F1-67AAFDFC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19" y="6549509"/>
            <a:ext cx="2095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6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97467-6098-4C66-B1D3-2453D399CCF9}"/>
              </a:ext>
            </a:extLst>
          </p:cNvPr>
          <p:cNvSpPr txBox="1"/>
          <p:nvPr/>
        </p:nvSpPr>
        <p:spPr>
          <a:xfrm>
            <a:off x="0" y="1669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Moving Particle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12FD-E9DC-4320-8928-628FE8743457}"/>
              </a:ext>
            </a:extLst>
          </p:cNvPr>
          <p:cNvSpPr txBox="1"/>
          <p:nvPr/>
        </p:nvSpPr>
        <p:spPr>
          <a:xfrm>
            <a:off x="0" y="6488668"/>
            <a:ext cx="60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[Prime frame]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E0946-58CB-4D5F-A282-39C8F32514AC}"/>
              </a:ext>
            </a:extLst>
          </p:cNvPr>
          <p:cNvCxnSpPr>
            <a:cxnSpLocks/>
          </p:cNvCxnSpPr>
          <p:nvPr/>
        </p:nvCxnSpPr>
        <p:spPr>
          <a:xfrm>
            <a:off x="6096000" y="-4"/>
            <a:ext cx="0" cy="685800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Picture 37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4DEC390B-923B-4989-9152-D4F029B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757" y="1780457"/>
            <a:ext cx="3734831" cy="4019450"/>
          </a:xfrm>
          <a:prstGeom prst="rect">
            <a:avLst/>
          </a:prstGeom>
        </p:spPr>
      </p:pic>
      <p:pic>
        <p:nvPicPr>
          <p:cNvPr id="4" name="Picture 3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8FAB182A-C03C-425E-B67B-ED586ED6C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69" y="1687428"/>
            <a:ext cx="3734832" cy="4019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767DF-2341-4B18-90A1-9B8D4386D804}"/>
              </a:ext>
            </a:extLst>
          </p:cNvPr>
          <p:cNvGrpSpPr>
            <a:grpSpLocks noChangeAspect="1"/>
          </p:cNvGrpSpPr>
          <p:nvPr/>
        </p:nvGrpSpPr>
        <p:grpSpPr>
          <a:xfrm>
            <a:off x="1577216" y="4663439"/>
            <a:ext cx="2298619" cy="1518875"/>
            <a:chOff x="-549887" y="1051596"/>
            <a:chExt cx="7195766" cy="47547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4606BDA-1399-4112-8843-85B141CAC65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61262" y="3242375"/>
              <a:ext cx="373476" cy="373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85A10E6-19D5-45A9-A773-ACB6D95B89D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9887" y="1051596"/>
              <a:ext cx="7195766" cy="4754799"/>
            </a:xfrm>
            <a:prstGeom prst="rect">
              <a:avLst/>
            </a:prstGeom>
          </p:spPr>
        </p:pic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A967CB5C-2BDF-4610-BCC5-41AFD57A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58" y="536310"/>
            <a:ext cx="15335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9E640D87-EF92-4231-A680-D1BB012C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70" y="2795429"/>
            <a:ext cx="28003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AC240DE-B866-49D4-A78F-05E10E66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70" y="2023057"/>
            <a:ext cx="2133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2B2B1E7-1196-4240-9DED-8639044A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70" y="3965258"/>
            <a:ext cx="23145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028C803-5CEE-4608-930A-B31D0D38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4" y="3972402"/>
            <a:ext cx="2190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86B080C0-75D7-45B5-95D0-B6384593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3" y="536310"/>
            <a:ext cx="21240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9B0395F4-E2B8-4C77-8196-68581805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8" y="5482490"/>
            <a:ext cx="2762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0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447</Words>
  <Application>Microsoft Office PowerPoint</Application>
  <PresentationFormat>Widescreen</PresentationFormat>
  <Paragraphs>81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 O'Hare</dc:creator>
  <cp:lastModifiedBy>O'Hare, Aran</cp:lastModifiedBy>
  <cp:revision>11</cp:revision>
  <dcterms:created xsi:type="dcterms:W3CDTF">2021-04-08T19:53:46Z</dcterms:created>
  <dcterms:modified xsi:type="dcterms:W3CDTF">2022-08-06T14:04:56Z</dcterms:modified>
</cp:coreProperties>
</file>